
<file path=[Content_Types].xml><?xml version="1.0" encoding="utf-8"?>
<Types xmlns="http://schemas.openxmlformats.org/package/2006/content-types">
  <Override PartName="/ppt/slideMasters/slideMaster3.xml" ContentType="application/vnd.openxmlformats-officedocument.presentationml.slideMaster+xml"/>
  <Override PartName="/ppt/slides/slide29.xml" ContentType="application/vnd.openxmlformats-officedocument.presentationml.slide+xml"/>
  <Override PartName="/ppt/theme/theme5.xml" ContentType="application/vnd.openxmlformats-officedocument.theme+xml"/>
  <Override PartName="/ppt/slideLayouts/slideLayout39.xml" ContentType="application/vnd.openxmlformats-officedocument.presentationml.slideLayout+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Layouts/slideLayout46.xml" ContentType="application/vnd.openxmlformats-officedocument.presentationml.slideLayout+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5.xml" ContentType="application/vnd.openxmlformats-officedocument.presentationml.slideLayout+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Default Extension="fntdata" ContentType="application/x-fontdata"/>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slideLayouts/slideLayout42.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slideLayouts/slideLayout40.xml" ContentType="application/vnd.openxmlformats-officedocument.presentationml.slideLayout+xml"/>
  <Override PartName="/docProps/custom.xml" ContentType="application/vnd.openxmlformats-officedocument.custom-properties+xml"/>
  <Override PartName="/ppt/slideMasters/slideMaster6.xml" ContentType="application/vnd.openxmlformats-officedocument.presentationml.slideMaster+xml"/>
  <Override PartName="/ppt/theme/theme8.xml" ContentType="application/vnd.openxmlformats-officedocument.theme+xml"/>
  <Override PartName="/ppt/slideMasters/slideMaster4.xml" ContentType="application/vnd.openxmlformats-officedocument.presentationml.slideMaster+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theme/theme6.xml" ContentType="application/vnd.openxmlformats-officedocument.theme+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theme/theme4.xml" ContentType="application/vnd.openxmlformats-officedocument.theme+xml"/>
  <Default Extension="png" ContentType="image/png"/>
  <Override PartName="/ppt/slideLayouts/slideLayout29.xml" ContentType="application/vnd.openxmlformats-officedocument.presentationml.slideLayout+xml"/>
  <Override PartName="/ppt/slideLayouts/slideLayout38.xml" ContentType="application/vnd.openxmlformats-officedocument.presentationml.slideLayout+xml"/>
  <Override PartName="/ppt/slideLayouts/slideLayout49.xml" ContentType="application/vnd.openxmlformats-officedocument.presentationml.slideLayout+xml"/>
  <Override PartName="/ppt/notesSlides/notesSlide1.xml" ContentType="application/vnd.openxmlformats-officedocument.presentationml.notesSlide+xml"/>
  <Default Extension="mp3" ContentType="audio/mp3"/>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Layouts/slideLayout18.xml" ContentType="application/vnd.openxmlformats-officedocument.presentationml.slideLayout+xml"/>
  <Override PartName="/ppt/slideLayouts/slideLayout27.xml" ContentType="application/vnd.openxmlformats-officedocument.presentationml.slideLayout+xml"/>
  <Override PartName="/ppt/slideLayouts/slideLayout36.xml" ContentType="application/vnd.openxmlformats-officedocument.presentationml.slideLayout+xml"/>
  <Override PartName="/ppt/slideLayouts/slideLayout45.xml" ContentType="application/vnd.openxmlformats-officedocument.presentationml.slideLayout+xml"/>
  <Override PartName="/ppt/slideLayouts/slideLayout47.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Default Extension="jpeg" ContentType="image/jpeg"/>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slideLayouts/slideLayout25.xml" ContentType="application/vnd.openxmlformats-officedocument.presentationml.slideLayout+xml"/>
  <Override PartName="/ppt/slideLayouts/slideLayout34.xml" ContentType="application/vnd.openxmlformats-officedocument.presentationml.slideLayout+xml"/>
  <Override PartName="/ppt/slideLayouts/slideLayout4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slideLayouts/slideLayout32.xml" ContentType="application/vnd.openxmlformats-officedocument.presentationml.slideLayout+xml"/>
  <Override PartName="/ppt/slideLayouts/slideLayout41.xml" ContentType="application/vnd.openxmlformats-officedocument.presentationml.slideLayout+xml"/>
  <Override PartName="/ppt/slideLayouts/slideLayout52.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slideLayouts/slideLayout50.xml" ContentType="application/vnd.openxmlformats-officedocument.presentationml.slideLayout+xml"/>
  <Default Extension="wdp" ContentType="image/vnd.ms-photo"/>
  <Override PartName="/ppt/slideLayouts/slideLayout10.xml" ContentType="application/vnd.openxmlformats-officedocument.presentationml.slideLayout+xml"/>
  <Override PartName="/ppt/slideMasters/slideMaster7.xml" ContentType="application/vnd.openxmlformats-officedocument.presentationml.slideMaster+xml"/>
  <Override PartName="/ppt/theme/theme9.xml" ContentType="application/vnd.openxmlformats-officedocument.theme+xml"/>
  <Override PartName="/ppt/slideMasters/slideMaster5.xml" ContentType="application/vnd.openxmlformats-officedocument.presentationml.slideMaster+xml"/>
  <Override PartName="/ppt/slides/slide8.xml" ContentType="application/vnd.openxmlformats-officedocument.presentationml.slide+xml"/>
  <Override PartName="/ppt/handoutMasters/handoutMaster1.xml" ContentType="application/vnd.openxmlformats-officedocument.presentationml.handoutMaster+xml"/>
  <Override PartName="/ppt/theme/theme7.xml" ContentType="application/vnd.openxmlformats-officedocument.theme+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Layouts/slideLayout4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Layouts/slideLayout37.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44.xml" ContentType="application/vnd.openxmlformats-officedocument.presentationml.slideLayout+xml"/>
  <Default Extension="rels" ContentType="application/vnd.openxmlformats-package.relationships+xml"/>
  <Override PartName="/ppt/slides/slide23.xml" ContentType="application/vnd.openxmlformats-officedocument.presentationml.slide+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slideLayouts/slideLayout51.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p:sldMasterIdLst>
    <p:sldMasterId id="2147483648" r:id="rId1"/>
    <p:sldMasterId id="2147483661" r:id="rId2"/>
    <p:sldMasterId id="2147483663" r:id="rId3"/>
    <p:sldMasterId id="2147483666" r:id="rId4"/>
    <p:sldMasterId id="2147483668" r:id="rId5"/>
    <p:sldMasterId id="2147483681" r:id="rId6"/>
    <p:sldMasterId id="2147483694" r:id="rId7"/>
  </p:sldMasterIdLst>
  <p:notesMasterIdLst>
    <p:notesMasterId r:id="rId39"/>
  </p:notesMasterIdLst>
  <p:handoutMasterIdLst>
    <p:handoutMasterId r:id="rId40"/>
  </p:handoutMasterIdLst>
  <p:sldIdLst>
    <p:sldId id="619" r:id="rId8"/>
    <p:sldId id="641" r:id="rId9"/>
    <p:sldId id="640" r:id="rId10"/>
    <p:sldId id="644" r:id="rId11"/>
    <p:sldId id="645" r:id="rId12"/>
    <p:sldId id="646" r:id="rId13"/>
    <p:sldId id="647" r:id="rId14"/>
    <p:sldId id="648" r:id="rId15"/>
    <p:sldId id="649" r:id="rId16"/>
    <p:sldId id="650" r:id="rId17"/>
    <p:sldId id="651" r:id="rId18"/>
    <p:sldId id="652" r:id="rId19"/>
    <p:sldId id="653" r:id="rId20"/>
    <p:sldId id="654" r:id="rId21"/>
    <p:sldId id="655" r:id="rId22"/>
    <p:sldId id="656" r:id="rId23"/>
    <p:sldId id="657" r:id="rId24"/>
    <p:sldId id="658" r:id="rId25"/>
    <p:sldId id="659" r:id="rId26"/>
    <p:sldId id="660" r:id="rId27"/>
    <p:sldId id="661" r:id="rId28"/>
    <p:sldId id="662" r:id="rId29"/>
    <p:sldId id="663" r:id="rId30"/>
    <p:sldId id="664" r:id="rId31"/>
    <p:sldId id="665" r:id="rId32"/>
    <p:sldId id="666" r:id="rId33"/>
    <p:sldId id="667" r:id="rId34"/>
    <p:sldId id="668" r:id="rId35"/>
    <p:sldId id="669" r:id="rId36"/>
    <p:sldId id="670" r:id="rId37"/>
    <p:sldId id="671" r:id="rId38"/>
  </p:sldIdLst>
  <p:sldSz cx="9145588" cy="5145088"/>
  <p:notesSz cx="6858000" cy="9144000"/>
  <p:embeddedFontLst>
    <p:embeddedFont>
      <p:font typeface="微软雅黑" pitchFamily="34" charset="-122"/>
      <p:regular r:id="rId41"/>
      <p:bold r:id="rId42"/>
    </p:embeddedFont>
    <p:embeddedFont>
      <p:font typeface="Palatino Linotype" pitchFamily="18" charset="0"/>
      <p:regular r:id="rId43"/>
      <p:bold r:id="rId44"/>
      <p:italic r:id="rId45"/>
      <p:boldItalic r:id="rId46"/>
    </p:embeddedFont>
    <p:embeddedFont>
      <p:font typeface="黑体" pitchFamily="49" charset="-122"/>
      <p:regular r:id="rId47"/>
    </p:embeddedFont>
    <p:embeddedFont>
      <p:font typeface="Impact" pitchFamily="34" charset="0"/>
      <p:regular r:id="rId48"/>
    </p:embeddedFont>
    <p:embeddedFont>
      <p:font typeface="Calibri" pitchFamily="34" charset="0"/>
      <p:regular r:id="rId49"/>
      <p:bold r:id="rId50"/>
      <p:italic r:id="rId51"/>
      <p:boldItalic r:id="rId52"/>
    </p:embeddedFont>
    <p:embeddedFont>
      <p:font typeface="时尚中黑简体" charset="-122"/>
      <p:regular r:id="rId53"/>
    </p:embeddedFont>
    <p:embeddedFont>
      <p:font typeface="华文黑体" charset="-122"/>
      <p:regular r:id="rId54"/>
    </p:embeddedFont>
    <p:embeddedFont>
      <p:font typeface="Arial Unicode MS" charset="-122"/>
      <p:regular r:id="rId55"/>
    </p:embeddedFont>
    <p:embeddedFont>
      <p:font typeface="幼圆" charset="-122"/>
      <p:regular r:id="rId56"/>
    </p:embeddedFont>
    <p:embeddedFont>
      <p:font typeface="Century Gothic" charset="0"/>
      <p:regular r:id="rId57"/>
      <p:bold r:id="rId58"/>
      <p:italic r:id="rId59"/>
      <p:boldItalic r:id="rId60"/>
    </p:embeddedFont>
  </p:embeddedFontLst>
  <p:defaultTextStyle>
    <a:defPPr>
      <a:defRPr lang="en-US"/>
    </a:defPPr>
    <a:lvl1pPr algn="ctr" rtl="0" fontAlgn="base">
      <a:spcBef>
        <a:spcPct val="0"/>
      </a:spcBef>
      <a:spcAft>
        <a:spcPct val="0"/>
      </a:spcAft>
      <a:defRPr b="1" kern="1200">
        <a:solidFill>
          <a:schemeClr val="tx1"/>
        </a:solidFill>
        <a:latin typeface="Arial" panose="020B0604020202020204" pitchFamily="34" charset="0"/>
        <a:ea typeface="黑体" panose="02010609060101010101" pitchFamily="49" charset="-122"/>
        <a:cs typeface="+mn-cs"/>
      </a:defRPr>
    </a:lvl1pPr>
    <a:lvl2pPr marL="457200" algn="ctr" rtl="0" fontAlgn="base">
      <a:spcBef>
        <a:spcPct val="0"/>
      </a:spcBef>
      <a:spcAft>
        <a:spcPct val="0"/>
      </a:spcAft>
      <a:defRPr b="1" kern="1200">
        <a:solidFill>
          <a:schemeClr val="tx1"/>
        </a:solidFill>
        <a:latin typeface="Arial" panose="020B0604020202020204" pitchFamily="34" charset="0"/>
        <a:ea typeface="黑体" panose="02010609060101010101" pitchFamily="49" charset="-122"/>
        <a:cs typeface="+mn-cs"/>
      </a:defRPr>
    </a:lvl2pPr>
    <a:lvl3pPr marL="914400" algn="ctr" rtl="0" fontAlgn="base">
      <a:spcBef>
        <a:spcPct val="0"/>
      </a:spcBef>
      <a:spcAft>
        <a:spcPct val="0"/>
      </a:spcAft>
      <a:defRPr b="1" kern="1200">
        <a:solidFill>
          <a:schemeClr val="tx1"/>
        </a:solidFill>
        <a:latin typeface="Arial" panose="020B0604020202020204" pitchFamily="34" charset="0"/>
        <a:ea typeface="黑体" panose="02010609060101010101" pitchFamily="49" charset="-122"/>
        <a:cs typeface="+mn-cs"/>
      </a:defRPr>
    </a:lvl3pPr>
    <a:lvl4pPr marL="1370965" algn="ctr" rtl="0" fontAlgn="base">
      <a:spcBef>
        <a:spcPct val="0"/>
      </a:spcBef>
      <a:spcAft>
        <a:spcPct val="0"/>
      </a:spcAft>
      <a:defRPr b="1" kern="1200">
        <a:solidFill>
          <a:schemeClr val="tx1"/>
        </a:solidFill>
        <a:latin typeface="Arial" panose="020B0604020202020204" pitchFamily="34" charset="0"/>
        <a:ea typeface="黑体" panose="02010609060101010101" pitchFamily="49" charset="-122"/>
        <a:cs typeface="+mn-cs"/>
      </a:defRPr>
    </a:lvl4pPr>
    <a:lvl5pPr marL="1828165" algn="ctr" rtl="0" fontAlgn="base">
      <a:spcBef>
        <a:spcPct val="0"/>
      </a:spcBef>
      <a:spcAft>
        <a:spcPct val="0"/>
      </a:spcAft>
      <a:defRPr b="1" kern="1200">
        <a:solidFill>
          <a:schemeClr val="tx1"/>
        </a:solidFill>
        <a:latin typeface="Arial" panose="020B0604020202020204" pitchFamily="34" charset="0"/>
        <a:ea typeface="黑体" panose="02010609060101010101" pitchFamily="49" charset="-122"/>
        <a:cs typeface="+mn-cs"/>
      </a:defRPr>
    </a:lvl5pPr>
    <a:lvl6pPr marL="2285365" algn="l" defTabSz="913765" rtl="0" eaLnBrk="1" latinLnBrk="0" hangingPunct="1">
      <a:defRPr b="1" kern="1200">
        <a:solidFill>
          <a:schemeClr val="tx1"/>
        </a:solidFill>
        <a:latin typeface="Arial" panose="020B0604020202020204" pitchFamily="34" charset="0"/>
        <a:ea typeface="黑体" panose="02010609060101010101" pitchFamily="49" charset="-122"/>
        <a:cs typeface="+mn-cs"/>
      </a:defRPr>
    </a:lvl6pPr>
    <a:lvl7pPr marL="2742565" algn="l" defTabSz="913765" rtl="0" eaLnBrk="1" latinLnBrk="0" hangingPunct="1">
      <a:defRPr b="1" kern="1200">
        <a:solidFill>
          <a:schemeClr val="tx1"/>
        </a:solidFill>
        <a:latin typeface="Arial" panose="020B0604020202020204" pitchFamily="34" charset="0"/>
        <a:ea typeface="黑体" panose="02010609060101010101" pitchFamily="49" charset="-122"/>
        <a:cs typeface="+mn-cs"/>
      </a:defRPr>
    </a:lvl7pPr>
    <a:lvl8pPr marL="3199765" algn="l" defTabSz="913765" rtl="0" eaLnBrk="1" latinLnBrk="0" hangingPunct="1">
      <a:defRPr b="1" kern="1200">
        <a:solidFill>
          <a:schemeClr val="tx1"/>
        </a:solidFill>
        <a:latin typeface="Arial" panose="020B0604020202020204" pitchFamily="34" charset="0"/>
        <a:ea typeface="黑体" panose="02010609060101010101" pitchFamily="49" charset="-122"/>
        <a:cs typeface="+mn-cs"/>
      </a:defRPr>
    </a:lvl8pPr>
    <a:lvl9pPr marL="3656965" algn="l" defTabSz="913765" rtl="0" eaLnBrk="1" latinLnBrk="0" hangingPunct="1">
      <a:defRPr b="1" kern="1200">
        <a:solidFill>
          <a:schemeClr val="tx1"/>
        </a:solidFill>
        <a:latin typeface="Arial" panose="020B0604020202020204" pitchFamily="34" charset="0"/>
        <a:ea typeface="黑体" panose="02010609060101010101" pitchFamily="49"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7E7E7"/>
    <a:srgbClr val="A20000"/>
    <a:srgbClr val="8A0000"/>
    <a:srgbClr val="FFFFFF"/>
    <a:srgbClr val="AC0000"/>
    <a:srgbClr val="0547A7"/>
    <a:srgbClr val="777777"/>
    <a:srgbClr val="0282D0"/>
    <a:srgbClr val="0067B4"/>
    <a:srgbClr val="009BD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838" autoAdjust="0"/>
    <p:restoredTop sz="97747" autoAdjust="0"/>
  </p:normalViewPr>
  <p:slideViewPr>
    <p:cSldViewPr>
      <p:cViewPr varScale="1">
        <p:scale>
          <a:sx n="144" d="100"/>
          <a:sy n="144" d="100"/>
        </p:scale>
        <p:origin x="-684" y="-96"/>
      </p:cViewPr>
      <p:guideLst>
        <p:guide orient="horz" pos="2244"/>
        <p:guide pos="2688"/>
      </p:guideLst>
    </p:cSldViewPr>
  </p:slideViewPr>
  <p:notesTextViewPr>
    <p:cViewPr>
      <p:scale>
        <a:sx n="50" d="100"/>
        <a:sy n="50" d="100"/>
      </p:scale>
      <p:origin x="0" y="0"/>
    </p:cViewPr>
  </p:notesTextViewPr>
  <p:sorterViewPr>
    <p:cViewPr>
      <p:scale>
        <a:sx n="75" d="100"/>
        <a:sy n="75" d="100"/>
      </p:scale>
      <p:origin x="0" y="0"/>
    </p:cViewPr>
  </p:sorterViewPr>
  <p:notesViewPr>
    <p:cSldViewPr>
      <p:cViewPr varScale="1">
        <p:scale>
          <a:sx n="80" d="100"/>
          <a:sy n="80" d="100"/>
        </p:scale>
        <p:origin x="-2106" y="-102"/>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notesMaster" Target="notesMasters/notesMaster1.xml"/><Relationship Id="rId21" Type="http://schemas.openxmlformats.org/officeDocument/2006/relationships/slide" Target="slides/slide14.xml"/><Relationship Id="rId34" Type="http://schemas.openxmlformats.org/officeDocument/2006/relationships/slide" Target="slides/slide27.xml"/><Relationship Id="rId42" Type="http://schemas.openxmlformats.org/officeDocument/2006/relationships/font" Target="fonts/font2.fntdata"/><Relationship Id="rId47" Type="http://schemas.openxmlformats.org/officeDocument/2006/relationships/font" Target="fonts/font7.fntdata"/><Relationship Id="rId50" Type="http://schemas.openxmlformats.org/officeDocument/2006/relationships/font" Target="fonts/font10.fntdata"/><Relationship Id="rId55" Type="http://schemas.openxmlformats.org/officeDocument/2006/relationships/font" Target="fonts/font15.fntdata"/><Relationship Id="rId63" Type="http://schemas.openxmlformats.org/officeDocument/2006/relationships/theme" Target="theme/theme1.xml"/><Relationship Id="rId7" Type="http://schemas.openxmlformats.org/officeDocument/2006/relationships/slideMaster" Target="slideMasters/slideMaster7.xml"/><Relationship Id="rId2" Type="http://schemas.openxmlformats.org/officeDocument/2006/relationships/slideMaster" Target="slideMasters/slideMaster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slide" Target="slides/slide22.xml"/><Relationship Id="rId41" Type="http://schemas.openxmlformats.org/officeDocument/2006/relationships/font" Target="fonts/font1.fntdata"/><Relationship Id="rId54" Type="http://schemas.openxmlformats.org/officeDocument/2006/relationships/font" Target="fonts/font14.fntdata"/><Relationship Id="rId62"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0" Type="http://schemas.openxmlformats.org/officeDocument/2006/relationships/handoutMaster" Target="handoutMasters/handoutMaster1.xml"/><Relationship Id="rId45" Type="http://schemas.openxmlformats.org/officeDocument/2006/relationships/font" Target="fonts/font5.fntdata"/><Relationship Id="rId53" Type="http://schemas.openxmlformats.org/officeDocument/2006/relationships/font" Target="fonts/font13.fntdata"/><Relationship Id="rId58" Type="http://schemas.openxmlformats.org/officeDocument/2006/relationships/font" Target="fonts/font18.fntdata"/><Relationship Id="rId5" Type="http://schemas.openxmlformats.org/officeDocument/2006/relationships/slideMaster" Target="slideMasters/slideMaster5.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49" Type="http://schemas.openxmlformats.org/officeDocument/2006/relationships/font" Target="fonts/font9.fntdata"/><Relationship Id="rId57" Type="http://schemas.openxmlformats.org/officeDocument/2006/relationships/font" Target="fonts/font17.fntdata"/><Relationship Id="rId61" Type="http://schemas.openxmlformats.org/officeDocument/2006/relationships/presProps" Target="presProps.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slide" Target="slides/slide24.xml"/><Relationship Id="rId44" Type="http://schemas.openxmlformats.org/officeDocument/2006/relationships/font" Target="fonts/font4.fntdata"/><Relationship Id="rId52" Type="http://schemas.openxmlformats.org/officeDocument/2006/relationships/font" Target="fonts/font12.fntdata"/><Relationship Id="rId60" Type="http://schemas.openxmlformats.org/officeDocument/2006/relationships/font" Target="fonts/font20.fntdata"/><Relationship Id="rId4" Type="http://schemas.openxmlformats.org/officeDocument/2006/relationships/slideMaster" Target="slideMasters/slideMaster4.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font" Target="fonts/font3.fntdata"/><Relationship Id="rId48" Type="http://schemas.openxmlformats.org/officeDocument/2006/relationships/font" Target="fonts/font8.fntdata"/><Relationship Id="rId56" Type="http://schemas.openxmlformats.org/officeDocument/2006/relationships/font" Target="fonts/font16.fntdata"/><Relationship Id="rId64" Type="http://schemas.openxmlformats.org/officeDocument/2006/relationships/tableStyles" Target="tableStyles.xml"/><Relationship Id="rId8" Type="http://schemas.openxmlformats.org/officeDocument/2006/relationships/slide" Target="slides/slide1.xml"/><Relationship Id="rId51" Type="http://schemas.openxmlformats.org/officeDocument/2006/relationships/font" Target="fonts/font11.fntdata"/><Relationship Id="rId3" Type="http://schemas.openxmlformats.org/officeDocument/2006/relationships/slideMaster" Target="slideMasters/slideMaster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font" Target="fonts/font6.fntdata"/><Relationship Id="rId59" Type="http://schemas.openxmlformats.org/officeDocument/2006/relationships/font" Target="fonts/font19.fntdata"/></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9.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A1F06A6-C76E-4613-9D4A-F774CCB060B7}" type="datetimeFigureOut">
              <a:rPr lang="zh-CN" altLang="en-US" smtClean="0"/>
              <a:pPr/>
              <a:t>2017/7/8</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9E742805-9F79-4236-86D3-43973FCD73F4}"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8002"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l">
              <a:defRPr sz="1200" b="0">
                <a:ea typeface="宋体" panose="02010600030101010101" pitchFamily="2" charset="-122"/>
              </a:defRPr>
            </a:lvl1pPr>
          </a:lstStyle>
          <a:p>
            <a:endParaRPr lang="zh-CN" altLang="en-US"/>
          </a:p>
        </p:txBody>
      </p:sp>
      <p:sp>
        <p:nvSpPr>
          <p:cNvPr id="128003"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a:defRPr sz="1200" b="0">
                <a:ea typeface="宋体" panose="02010600030101010101" pitchFamily="2" charset="-122"/>
              </a:defRPr>
            </a:lvl1pPr>
          </a:lstStyle>
          <a:p>
            <a:endParaRPr lang="en-US" altLang="zh-CN"/>
          </a:p>
        </p:txBody>
      </p:sp>
      <p:sp>
        <p:nvSpPr>
          <p:cNvPr id="128004" name="Rectangle 4"/>
          <p:cNvSpPr>
            <a:spLocks noGrp="1" noRot="1" noChangeAspect="1" noChangeArrowheads="1" noTextEdit="1"/>
          </p:cNvSpPr>
          <p:nvPr>
            <p:ph type="sldImg" idx="2"/>
          </p:nvPr>
        </p:nvSpPr>
        <p:spPr bwMode="auto">
          <a:xfrm>
            <a:off x="381000" y="685800"/>
            <a:ext cx="6096000" cy="3429000"/>
          </a:xfrm>
          <a:prstGeom prst="rect">
            <a:avLst/>
          </a:prstGeom>
          <a:noFill/>
          <a:ln w="9525">
            <a:solidFill>
              <a:srgbClr val="000000"/>
            </a:solidFill>
            <a:miter lim="800000"/>
          </a:ln>
          <a:effectLst/>
          <a:extLst>
            <a:ext uri="{AF507438-7753-43E0-B8FC-AC1667EBCBE1}">
              <a14:hiddenEffects xmlns:a14="http://schemas.microsoft.com/office/drawing/2010/main" xmlns="">
                <a:effectLst>
                  <a:outerShdw dist="35921" dir="2700000" algn="ctr" rotWithShape="0">
                    <a:srgbClr val="808080"/>
                  </a:outerShdw>
                </a:effectLst>
              </a14:hiddenEffects>
            </a:ext>
          </a:extLst>
        </p:spPr>
      </p:sp>
      <p:sp>
        <p:nvSpPr>
          <p:cNvPr id="128005"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28006"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b" anchorCtr="0" compatLnSpc="1"/>
          <a:lstStyle>
            <a:lvl1pPr algn="l">
              <a:defRPr sz="1200" b="0">
                <a:ea typeface="宋体" panose="02010600030101010101" pitchFamily="2" charset="-122"/>
              </a:defRPr>
            </a:lvl1pPr>
          </a:lstStyle>
          <a:p>
            <a:endParaRPr lang="en-US" altLang="zh-CN"/>
          </a:p>
        </p:txBody>
      </p:sp>
      <p:sp>
        <p:nvSpPr>
          <p:cNvPr id="128007"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b" anchorCtr="0" compatLnSpc="1"/>
          <a:lstStyle>
            <a:lvl1pPr algn="r">
              <a:defRPr sz="1200" b="0">
                <a:ea typeface="宋体" panose="02010600030101010101" pitchFamily="2" charset="-122"/>
              </a:defRPr>
            </a:lvl1pPr>
          </a:lstStyle>
          <a:p>
            <a:fld id="{20DEAE63-D6C4-437F-B8DA-DA689F991AA7}" type="slidenum">
              <a:rPr lang="zh-CN" altLang="en-US"/>
              <a:pPr/>
              <a:t>‹#›</a:t>
            </a:fld>
            <a:endParaRPr lang="en-US" altLang="zh-CN"/>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panose="020B0604020202020204" pitchFamily="34" charset="0"/>
        <a:ea typeface="+mn-ea"/>
        <a:cs typeface="+mn-cs"/>
      </a:defRPr>
    </a:lvl1pPr>
    <a:lvl2pPr marL="457200" algn="l" rtl="0" fontAlgn="base">
      <a:spcBef>
        <a:spcPct val="30000"/>
      </a:spcBef>
      <a:spcAft>
        <a:spcPct val="0"/>
      </a:spcAft>
      <a:defRPr sz="1200" kern="1200">
        <a:solidFill>
          <a:schemeClr val="tx1"/>
        </a:solidFill>
        <a:latin typeface="Arial" panose="020B0604020202020204" pitchFamily="34" charset="0"/>
        <a:ea typeface="+mn-ea"/>
        <a:cs typeface="+mn-cs"/>
      </a:defRPr>
    </a:lvl2pPr>
    <a:lvl3pPr marL="914400" algn="l" rtl="0" fontAlgn="base">
      <a:spcBef>
        <a:spcPct val="30000"/>
      </a:spcBef>
      <a:spcAft>
        <a:spcPct val="0"/>
      </a:spcAft>
      <a:defRPr sz="1200" kern="1200">
        <a:solidFill>
          <a:schemeClr val="tx1"/>
        </a:solidFill>
        <a:latin typeface="Arial" panose="020B0604020202020204" pitchFamily="34" charset="0"/>
        <a:ea typeface="+mn-ea"/>
        <a:cs typeface="+mn-cs"/>
      </a:defRPr>
    </a:lvl3pPr>
    <a:lvl4pPr marL="1370965" algn="l" rtl="0" fontAlgn="base">
      <a:spcBef>
        <a:spcPct val="30000"/>
      </a:spcBef>
      <a:spcAft>
        <a:spcPct val="0"/>
      </a:spcAft>
      <a:defRPr sz="1200" kern="1200">
        <a:solidFill>
          <a:schemeClr val="tx1"/>
        </a:solidFill>
        <a:latin typeface="Arial" panose="020B0604020202020204" pitchFamily="34" charset="0"/>
        <a:ea typeface="+mn-ea"/>
        <a:cs typeface="+mn-cs"/>
      </a:defRPr>
    </a:lvl4pPr>
    <a:lvl5pPr marL="1828165" algn="l" rtl="0" fontAlgn="base">
      <a:spcBef>
        <a:spcPct val="30000"/>
      </a:spcBef>
      <a:spcAft>
        <a:spcPct val="0"/>
      </a:spcAft>
      <a:defRPr sz="1200" kern="1200">
        <a:solidFill>
          <a:schemeClr val="tx1"/>
        </a:solidFill>
        <a:latin typeface="Arial" panose="020B0604020202020204" pitchFamily="34" charset="0"/>
        <a:ea typeface="+mn-ea"/>
        <a:cs typeface="+mn-cs"/>
      </a:defRPr>
    </a:lvl5pPr>
    <a:lvl6pPr marL="2285365" algn="l" defTabSz="913765" rtl="0" eaLnBrk="1" latinLnBrk="0" hangingPunct="1">
      <a:defRPr sz="1200" kern="1200">
        <a:solidFill>
          <a:schemeClr val="tx1"/>
        </a:solidFill>
        <a:latin typeface="+mn-lt"/>
        <a:ea typeface="+mn-ea"/>
        <a:cs typeface="+mn-cs"/>
      </a:defRPr>
    </a:lvl6pPr>
    <a:lvl7pPr marL="2742565" algn="l" defTabSz="913765" rtl="0" eaLnBrk="1" latinLnBrk="0" hangingPunct="1">
      <a:defRPr sz="1200" kern="1200">
        <a:solidFill>
          <a:schemeClr val="tx1"/>
        </a:solidFill>
        <a:latin typeface="+mn-lt"/>
        <a:ea typeface="+mn-ea"/>
        <a:cs typeface="+mn-cs"/>
      </a:defRPr>
    </a:lvl7pPr>
    <a:lvl8pPr marL="3199765" algn="l" defTabSz="913765" rtl="0" eaLnBrk="1" latinLnBrk="0" hangingPunct="1">
      <a:defRPr sz="1200" kern="1200">
        <a:solidFill>
          <a:schemeClr val="tx1"/>
        </a:solidFill>
        <a:latin typeface="+mn-lt"/>
        <a:ea typeface="+mn-ea"/>
        <a:cs typeface="+mn-cs"/>
      </a:defRPr>
    </a:lvl8pPr>
    <a:lvl9pPr marL="3656965" algn="l" defTabSz="913765"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smtClean="0"/>
              <a:t> 亮亮图文旗舰店</a:t>
            </a:r>
            <a:r>
              <a:rPr lang="en-US" altLang="zh-CN" dirty="0" smtClean="0"/>
              <a:t>https://liangliangtuwen.tmall.com</a:t>
            </a:r>
            <a:endParaRPr lang="en-US" altLang="zh-CN" dirty="0"/>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1</a:t>
            </a:fld>
            <a:endParaRPr lang="en-US" altLang="zh-CN"/>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solidFill>
                  <a:prstClr val="black"/>
                </a:solidFill>
              </a:rPr>
              <a:pPr/>
              <a:t>31</a:t>
            </a:fld>
            <a:endParaRPr lang="en-US" altLang="zh-CN">
              <a:solidFill>
                <a:prstClr val="black"/>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5.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6.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7.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685919" y="457342"/>
            <a:ext cx="7773750" cy="3201388"/>
          </a:xfrm>
          <a:prstGeom prst="rect">
            <a:avLst/>
          </a:prstGeom>
        </p:spPr>
        <p:txBody>
          <a:bodyPr lIns="91410" tIns="45704" rIns="91410" bIns="45704" anchor="b">
            <a:noAutofit/>
          </a:bodyPr>
          <a:lstStyle>
            <a:lvl1pPr>
              <a:lnSpc>
                <a:spcPct val="100000"/>
              </a:lnSpc>
              <a:defRPr sz="8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371840" y="3715897"/>
            <a:ext cx="6401912" cy="914682"/>
          </a:xfrm>
          <a:prstGeom prst="rect">
            <a:avLst/>
          </a:prstGeom>
        </p:spPr>
        <p:txBody>
          <a:bodyPr lIns="91410" tIns="45704" rIns="91410" bIns="45704">
            <a:normAutofit/>
          </a:bodyPr>
          <a:lstStyle>
            <a:lvl1pPr marL="0" indent="0" algn="ctr">
              <a:buNone/>
              <a:defRPr sz="24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0965" indent="0" algn="ctr">
              <a:buNone/>
              <a:defRPr>
                <a:solidFill>
                  <a:schemeClr val="tx1">
                    <a:tint val="75000"/>
                  </a:schemeClr>
                </a:solidFill>
              </a:defRPr>
            </a:lvl4pPr>
            <a:lvl5pPr marL="1828165" indent="0" algn="ctr">
              <a:buNone/>
              <a:defRPr>
                <a:solidFill>
                  <a:schemeClr val="tx1">
                    <a:tint val="75000"/>
                  </a:schemeClr>
                </a:solidFill>
              </a:defRPr>
            </a:lvl5pPr>
            <a:lvl6pPr marL="2285365" indent="0" algn="ctr">
              <a:buNone/>
              <a:defRPr>
                <a:solidFill>
                  <a:schemeClr val="tx1">
                    <a:tint val="75000"/>
                  </a:schemeClr>
                </a:solidFill>
              </a:defRPr>
            </a:lvl6pPr>
            <a:lvl7pPr marL="2742565" indent="0" algn="ctr">
              <a:buNone/>
              <a:defRPr>
                <a:solidFill>
                  <a:schemeClr val="tx1">
                    <a:tint val="75000"/>
                  </a:schemeClr>
                </a:solidFill>
              </a:defRPr>
            </a:lvl7pPr>
            <a:lvl8pPr marL="3199765" indent="0" algn="ctr">
              <a:buNone/>
              <a:defRPr>
                <a:solidFill>
                  <a:schemeClr val="tx1">
                    <a:tint val="75000"/>
                  </a:schemeClr>
                </a:solidFill>
              </a:defRPr>
            </a:lvl8pPr>
            <a:lvl9pPr marL="3656965" indent="0" algn="ctr">
              <a:buNone/>
              <a:defRPr>
                <a:solidFill>
                  <a:schemeClr val="tx1">
                    <a:tint val="75000"/>
                  </a:schemeClr>
                </a:solidFill>
              </a:defRPr>
            </a:lvl9pPr>
          </a:lstStyle>
          <a:p>
            <a:r>
              <a:rPr lang="zh-CN" altLang="en-US" smtClean="0"/>
              <a:t>单击此处编辑母版副标题样式</a:t>
            </a:r>
            <a:endParaRPr lang="en-US" dirty="0"/>
          </a:p>
        </p:txBody>
      </p:sp>
      <p:sp>
        <p:nvSpPr>
          <p:cNvPr id="7" name="Date Placeholder 6"/>
          <p:cNvSpPr>
            <a:spLocks noGrp="1"/>
          </p:cNvSpPr>
          <p:nvPr>
            <p:ph type="dt" sz="half" idx="10"/>
          </p:nvPr>
        </p:nvSpPr>
        <p:spPr>
          <a:xfrm>
            <a:off x="6364453" y="4768736"/>
            <a:ext cx="2086337" cy="273928"/>
          </a:xfrm>
          <a:prstGeom prst="rect">
            <a:avLst/>
          </a:prstGeom>
        </p:spPr>
        <p:txBody>
          <a:bodyPr lIns="91410" tIns="45704" rIns="91410" bIns="45704"/>
          <a:lstStyle/>
          <a:p>
            <a:pPr eaLnBrk="1" latinLnBrk="0" hangingPunct="1"/>
            <a:fld id="{544213AF-26F6-41FA-8D85-E2C5388D6E58}" type="datetimeFigureOut">
              <a:rPr lang="en-US" smtClean="0"/>
              <a:pPr eaLnBrk="1" latinLnBrk="0" hangingPunct="1"/>
              <a:t>7/8/2017</a:t>
            </a:fld>
            <a:endParaRPr lang="en-US" dirty="0">
              <a:solidFill>
                <a:srgbClr val="FFFFFF"/>
              </a:solidFill>
            </a:endParaRPr>
          </a:p>
        </p:txBody>
      </p:sp>
      <p:sp>
        <p:nvSpPr>
          <p:cNvPr id="8" name="Slide Number Placeholder 7"/>
          <p:cNvSpPr>
            <a:spLocks noGrp="1"/>
          </p:cNvSpPr>
          <p:nvPr>
            <p:ph type="sldNum" sz="quarter" idx="11"/>
          </p:nvPr>
        </p:nvSpPr>
        <p:spPr>
          <a:xfrm>
            <a:off x="8544764" y="4768736"/>
            <a:ext cx="562073" cy="273928"/>
          </a:xfrm>
          <a:prstGeom prst="rect">
            <a:avLst/>
          </a:prstGeom>
        </p:spPr>
        <p:txBody>
          <a:bodyPr lIns="91410" tIns="45704" rIns="91410" bIns="45704"/>
          <a:lstStyle/>
          <a:p>
            <a:pPr eaLnBrk="1" latinLnBrk="0" hangingPunct="1"/>
            <a:fld id="{D5BBC35B-A44B-4119-B8DA-DE9E3DFADA20}" type="slidenum">
              <a:rPr kumimoji="0" lang="en-US" smtClean="0"/>
              <a:pPr eaLnBrk="1" latinLnBrk="0" hangingPunct="1"/>
              <a:t>‹#›</a:t>
            </a:fld>
            <a:endParaRPr kumimoji="0" lang="en-US" dirty="0">
              <a:solidFill>
                <a:srgbClr val="FFFFFF"/>
              </a:solidFill>
            </a:endParaRPr>
          </a:p>
        </p:txBody>
      </p:sp>
      <p:sp>
        <p:nvSpPr>
          <p:cNvPr id="9" name="Footer Placeholder 8"/>
          <p:cNvSpPr>
            <a:spLocks noGrp="1"/>
          </p:cNvSpPr>
          <p:nvPr>
            <p:ph type="ftr" sz="quarter" idx="12"/>
          </p:nvPr>
        </p:nvSpPr>
        <p:spPr>
          <a:xfrm>
            <a:off x="659280" y="4768736"/>
            <a:ext cx="2848470" cy="273928"/>
          </a:xfrm>
          <a:prstGeom prst="rect">
            <a:avLst/>
          </a:prstGeom>
        </p:spPr>
        <p:txBody>
          <a:bodyPr lIns="91410" tIns="45704" rIns="91410" bIns="45704"/>
          <a:lstStyle/>
          <a:p>
            <a:endParaRPr kumimoji="0" lang="en-US">
              <a:solidFill>
                <a:schemeClr val="accent1">
                  <a:tint val="20000"/>
                </a:schemeClr>
              </a:solidFill>
            </a:endParaRPr>
          </a:p>
        </p:txBody>
      </p:sp>
    </p:spTree>
  </p:cSld>
  <p:clrMapOvr>
    <a:masterClrMapping/>
  </p:clrMapOvr>
  <p:transition spd="slow">
    <p:cover dir="rd"/>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a:xfrm>
            <a:off x="457283" y="4"/>
            <a:ext cx="8231029" cy="1200521"/>
          </a:xfrm>
          <a:prstGeom prst="rect">
            <a:avLst/>
          </a:prstGeom>
        </p:spPr>
        <p:txBody>
          <a:bodyPr lIns="91410" tIns="45704" rIns="91410" bIns="45704"/>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457283" y="1200521"/>
            <a:ext cx="8231029" cy="3395520"/>
          </a:xfrm>
          <a:prstGeom prst="rect">
            <a:avLst/>
          </a:prstGeom>
        </p:spPr>
        <p:txBody>
          <a:bodyPr vert="eaVert" lIns="91410" tIns="45704" rIns="91410" bIns="45704"/>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Date Placeholder 3"/>
          <p:cNvSpPr>
            <a:spLocks noGrp="1"/>
          </p:cNvSpPr>
          <p:nvPr>
            <p:ph type="dt" sz="half" idx="10"/>
          </p:nvPr>
        </p:nvSpPr>
        <p:spPr>
          <a:xfrm>
            <a:off x="6364453" y="4768736"/>
            <a:ext cx="2086337" cy="273928"/>
          </a:xfrm>
          <a:prstGeom prst="rect">
            <a:avLst/>
          </a:prstGeom>
        </p:spPr>
        <p:txBody>
          <a:bodyPr lIns="91410" tIns="45704" rIns="91410" bIns="45704"/>
          <a:lstStyle/>
          <a:p>
            <a:pPr eaLnBrk="1" latinLnBrk="0" hangingPunct="1"/>
            <a:fld id="{544213AF-26F6-41FA-8D85-E2C5388D6E58}" type="datetimeFigureOut">
              <a:rPr lang="en-US" smtClean="0"/>
              <a:pPr eaLnBrk="1" latinLnBrk="0" hangingPunct="1"/>
              <a:t>7/8/2017</a:t>
            </a:fld>
            <a:endParaRPr lang="en-US"/>
          </a:p>
        </p:txBody>
      </p:sp>
      <p:sp>
        <p:nvSpPr>
          <p:cNvPr id="5" name="Footer Placeholder 4"/>
          <p:cNvSpPr>
            <a:spLocks noGrp="1"/>
          </p:cNvSpPr>
          <p:nvPr>
            <p:ph type="ftr" sz="quarter" idx="11"/>
          </p:nvPr>
        </p:nvSpPr>
        <p:spPr>
          <a:xfrm>
            <a:off x="659280" y="4768736"/>
            <a:ext cx="2848470" cy="273928"/>
          </a:xfrm>
          <a:prstGeom prst="rect">
            <a:avLst/>
          </a:prstGeom>
        </p:spPr>
        <p:txBody>
          <a:bodyPr lIns="91410" tIns="45704" rIns="91410" bIns="45704"/>
          <a:lstStyle/>
          <a:p>
            <a:endParaRPr kumimoji="0" lang="en-US"/>
          </a:p>
        </p:txBody>
      </p:sp>
      <p:sp>
        <p:nvSpPr>
          <p:cNvPr id="6" name="Slide Number Placeholder 5"/>
          <p:cNvSpPr>
            <a:spLocks noGrp="1"/>
          </p:cNvSpPr>
          <p:nvPr>
            <p:ph type="sldNum" sz="quarter" idx="12"/>
          </p:nvPr>
        </p:nvSpPr>
        <p:spPr>
          <a:xfrm>
            <a:off x="8544764" y="4768736"/>
            <a:ext cx="562073" cy="273928"/>
          </a:xfrm>
          <a:prstGeom prst="rect">
            <a:avLst/>
          </a:prstGeom>
        </p:spPr>
        <p:txBody>
          <a:bodyPr lIns="91410" tIns="45704" rIns="91410" bIns="45704"/>
          <a:lstStyle/>
          <a:p>
            <a:pPr eaLnBrk="1" latinLnBrk="0" hangingPunct="1"/>
            <a:fld id="{D5BBC35B-A44B-4119-B8DA-DE9E3DFADA20}" type="slidenum">
              <a:rPr kumimoji="0" lang="en-US" smtClean="0"/>
              <a:pPr eaLnBrk="1" latinLnBrk="0" hangingPunct="1"/>
              <a:t>‹#›</a:t>
            </a:fld>
            <a:endParaRPr kumimoji="0" lang="en-US"/>
          </a:p>
        </p:txBody>
      </p:sp>
    </p:spTree>
  </p:cSld>
  <p:clrMapOvr>
    <a:masterClrMapping/>
  </p:clrMapOvr>
  <p:transition spd="slow">
    <p:cover dir="rd"/>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30551" y="206046"/>
            <a:ext cx="2057757" cy="4389999"/>
          </a:xfrm>
          <a:prstGeom prst="rect">
            <a:avLst/>
          </a:prstGeom>
        </p:spPr>
        <p:txBody>
          <a:bodyPr vert="eaVert" lIns="91410" tIns="45704" rIns="91410" bIns="45704"/>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457284" y="206046"/>
            <a:ext cx="6020845" cy="4389999"/>
          </a:xfrm>
          <a:prstGeom prst="rect">
            <a:avLst/>
          </a:prstGeom>
        </p:spPr>
        <p:txBody>
          <a:bodyPr vert="eaVert" lIns="91410" tIns="45704" rIns="91410" bIns="45704"/>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Date Placeholder 3"/>
          <p:cNvSpPr>
            <a:spLocks noGrp="1"/>
          </p:cNvSpPr>
          <p:nvPr>
            <p:ph type="dt" sz="half" idx="10"/>
          </p:nvPr>
        </p:nvSpPr>
        <p:spPr>
          <a:xfrm>
            <a:off x="6364453" y="4768736"/>
            <a:ext cx="2086337" cy="273928"/>
          </a:xfrm>
          <a:prstGeom prst="rect">
            <a:avLst/>
          </a:prstGeom>
        </p:spPr>
        <p:txBody>
          <a:bodyPr lIns="91410" tIns="45704" rIns="91410" bIns="45704"/>
          <a:lstStyle/>
          <a:p>
            <a:pPr eaLnBrk="1" latinLnBrk="0" hangingPunct="1"/>
            <a:fld id="{544213AF-26F6-41FA-8D85-E2C5388D6E58}" type="datetimeFigureOut">
              <a:rPr lang="en-US" smtClean="0"/>
              <a:pPr eaLnBrk="1" latinLnBrk="0" hangingPunct="1"/>
              <a:t>7/8/2017</a:t>
            </a:fld>
            <a:endParaRPr lang="en-US"/>
          </a:p>
        </p:txBody>
      </p:sp>
      <p:sp>
        <p:nvSpPr>
          <p:cNvPr id="5" name="Footer Placeholder 4"/>
          <p:cNvSpPr>
            <a:spLocks noGrp="1"/>
          </p:cNvSpPr>
          <p:nvPr>
            <p:ph type="ftr" sz="quarter" idx="11"/>
          </p:nvPr>
        </p:nvSpPr>
        <p:spPr>
          <a:xfrm>
            <a:off x="659280" y="4768736"/>
            <a:ext cx="2848470" cy="273928"/>
          </a:xfrm>
          <a:prstGeom prst="rect">
            <a:avLst/>
          </a:prstGeom>
        </p:spPr>
        <p:txBody>
          <a:bodyPr lIns="91410" tIns="45704" rIns="91410" bIns="45704"/>
          <a:lstStyle/>
          <a:p>
            <a:endParaRPr kumimoji="0" lang="en-US"/>
          </a:p>
        </p:txBody>
      </p:sp>
      <p:sp>
        <p:nvSpPr>
          <p:cNvPr id="6" name="Slide Number Placeholder 5"/>
          <p:cNvSpPr>
            <a:spLocks noGrp="1"/>
          </p:cNvSpPr>
          <p:nvPr>
            <p:ph type="sldNum" sz="quarter" idx="12"/>
          </p:nvPr>
        </p:nvSpPr>
        <p:spPr>
          <a:xfrm>
            <a:off x="8544764" y="4768736"/>
            <a:ext cx="562073" cy="273928"/>
          </a:xfrm>
          <a:prstGeom prst="rect">
            <a:avLst/>
          </a:prstGeom>
        </p:spPr>
        <p:txBody>
          <a:bodyPr lIns="91410" tIns="45704" rIns="91410" bIns="45704"/>
          <a:lstStyle/>
          <a:p>
            <a:pPr eaLnBrk="1" latinLnBrk="0" hangingPunct="1"/>
            <a:fld id="{D5BBC35B-A44B-4119-B8DA-DE9E3DFADA20}" type="slidenum">
              <a:rPr kumimoji="0" lang="en-US" smtClean="0"/>
              <a:pPr eaLnBrk="1" latinLnBrk="0" hangingPunct="1"/>
              <a:t>‹#›</a:t>
            </a:fld>
            <a:endParaRPr kumimoji="0" lang="en-US"/>
          </a:p>
        </p:txBody>
      </p:sp>
    </p:spTree>
  </p:cSld>
  <p:clrMapOvr>
    <a:masterClrMapping/>
  </p:clrMapOvr>
  <p:transition spd="slow">
    <p:cover dir="rd"/>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内容与标题">
    <p:spTree>
      <p:nvGrpSpPr>
        <p:cNvPr id="1" name=""/>
        <p:cNvGrpSpPr/>
        <p:nvPr/>
      </p:nvGrpSpPr>
      <p:grpSpPr>
        <a:xfrm>
          <a:off x="0" y="0"/>
          <a:ext cx="0" cy="0"/>
          <a:chOff x="0" y="0"/>
          <a:chExt cx="0" cy="0"/>
        </a:xfrm>
      </p:grpSpPr>
    </p:spTree>
  </p:cSld>
  <p:clrMapOvr>
    <a:masterClrMapping/>
  </p:clrMapOvr>
  <p:transition spd="slow">
    <p:cover dir="rd"/>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grpSp>
        <p:nvGrpSpPr>
          <p:cNvPr id="4" name="组合 3"/>
          <p:cNvGrpSpPr/>
          <p:nvPr userDrawn="1"/>
        </p:nvGrpSpPr>
        <p:grpSpPr>
          <a:xfrm>
            <a:off x="3519494" y="250167"/>
            <a:ext cx="2106600" cy="432181"/>
            <a:chOff x="406574" y="333450"/>
            <a:chExt cx="2808312" cy="576064"/>
          </a:xfrm>
        </p:grpSpPr>
        <p:sp>
          <p:nvSpPr>
            <p:cNvPr id="2" name="圆角矩形 1"/>
            <p:cNvSpPr/>
            <p:nvPr userDrawn="1"/>
          </p:nvSpPr>
          <p:spPr>
            <a:xfrm>
              <a:off x="406574" y="333450"/>
              <a:ext cx="2808312" cy="576064"/>
            </a:xfrm>
            <a:prstGeom prst="roundRect">
              <a:avLst>
                <a:gd name="adj" fmla="val 12985"/>
              </a:avLst>
            </a:prstGeom>
            <a:solidFill>
              <a:schemeClr val="bg1">
                <a:lumMod val="95000"/>
              </a:schemeClr>
            </a:solidFill>
            <a:ln w="25400">
              <a:gradFill flip="none" rotWithShape="1">
                <a:gsLst>
                  <a:gs pos="0">
                    <a:schemeClr val="bg1">
                      <a:lumMod val="75000"/>
                    </a:schemeClr>
                  </a:gs>
                  <a:gs pos="100000">
                    <a:schemeClr val="bg1"/>
                  </a:gs>
                </a:gsLst>
                <a:lin ang="2700000" scaled="1"/>
                <a:tileRect/>
              </a:gradFill>
            </a:ln>
            <a:effectLst>
              <a:innerShdw blurRad="139700" dist="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165" fontAlgn="auto">
                <a:spcBef>
                  <a:spcPts val="0"/>
                </a:spcBef>
                <a:spcAft>
                  <a:spcPts val="0"/>
                </a:spcAft>
              </a:pPr>
              <a:endParaRPr lang="zh-CN" altLang="en-US" sz="1400" b="0">
                <a:solidFill>
                  <a:prstClr val="white"/>
                </a:solidFill>
              </a:endParaRPr>
            </a:p>
          </p:txBody>
        </p:sp>
        <p:sp>
          <p:nvSpPr>
            <p:cNvPr id="3" name="TextBox 2"/>
            <p:cNvSpPr txBox="1"/>
            <p:nvPr userDrawn="1"/>
          </p:nvSpPr>
          <p:spPr>
            <a:xfrm>
              <a:off x="563500" y="442760"/>
              <a:ext cx="2554102" cy="430754"/>
            </a:xfrm>
            <a:prstGeom prst="rect">
              <a:avLst/>
            </a:prstGeom>
            <a:noFill/>
          </p:spPr>
          <p:txBody>
            <a:bodyPr wrap="none" rtlCol="0">
              <a:spAutoFit/>
            </a:bodyPr>
            <a:lstStyle/>
            <a:p>
              <a:pPr algn="l" defTabSz="685165" fontAlgn="auto">
                <a:spcBef>
                  <a:spcPts val="0"/>
                </a:spcBef>
                <a:spcAft>
                  <a:spcPts val="0"/>
                </a:spcAft>
              </a:pPr>
              <a:r>
                <a:rPr lang="zh-CN" altLang="en-US" sz="1500" b="0" dirty="0" smtClean="0">
                  <a:solidFill>
                    <a:srgbClr val="4BACC6"/>
                  </a:solidFill>
                  <a:latin typeface="方正准圆简体" panose="02010601030101010101" pitchFamily="2" charset="-122"/>
                  <a:ea typeface="方正准圆简体" panose="02010601030101010101" pitchFamily="2" charset="-122"/>
                </a:rPr>
                <a:t>时尚微立体图表合集</a:t>
              </a:r>
              <a:endParaRPr lang="zh-CN" altLang="en-US" sz="1500" b="0" dirty="0">
                <a:solidFill>
                  <a:srgbClr val="4BACC6"/>
                </a:solidFill>
                <a:latin typeface="方正准圆简体" panose="02010601030101010101" pitchFamily="2" charset="-122"/>
                <a:ea typeface="方正准圆简体" panose="02010601030101010101" pitchFamily="2" charset="-122"/>
              </a:endParaRPr>
            </a:p>
          </p:txBody>
        </p:sp>
      </p:grpSp>
      <p:cxnSp>
        <p:nvCxnSpPr>
          <p:cNvPr id="6" name="直接连接符 5"/>
          <p:cNvCxnSpPr/>
          <p:nvPr userDrawn="1"/>
        </p:nvCxnSpPr>
        <p:spPr>
          <a:xfrm flipH="1">
            <a:off x="-95267" y="466255"/>
            <a:ext cx="3582022" cy="0"/>
          </a:xfrm>
          <a:prstGeom prst="line">
            <a:avLst/>
          </a:prstGeom>
          <a:ln w="1905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userDrawn="1"/>
        </p:nvCxnSpPr>
        <p:spPr>
          <a:xfrm flipH="1">
            <a:off x="5630253" y="466255"/>
            <a:ext cx="3582022" cy="0"/>
          </a:xfrm>
          <a:prstGeom prst="line">
            <a:avLst/>
          </a:prstGeom>
          <a:ln w="1905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xmlns="" Requires="p14">
      <p:transition p14:dur="250" advTm="0"/>
    </mc:Choice>
    <mc:Fallback>
      <p:transition advTm="0"/>
    </mc:Fallback>
  </mc:AlternateContent>
  <p:timing>
    <p:tnLst>
      <p:par>
        <p:cTn id="1" dur="indefinite" restart="never" nodeType="tmRoot"/>
      </p:par>
    </p:tnLst>
  </p:timing>
  <p:hf hd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grpSp>
        <p:nvGrpSpPr>
          <p:cNvPr id="4" name="组合 3"/>
          <p:cNvGrpSpPr/>
          <p:nvPr userDrawn="1"/>
        </p:nvGrpSpPr>
        <p:grpSpPr>
          <a:xfrm>
            <a:off x="3519494" y="250166"/>
            <a:ext cx="2106600" cy="432181"/>
            <a:chOff x="406574" y="333450"/>
            <a:chExt cx="2808312" cy="576064"/>
          </a:xfrm>
        </p:grpSpPr>
        <p:sp>
          <p:nvSpPr>
            <p:cNvPr id="2" name="圆角矩形 1"/>
            <p:cNvSpPr/>
            <p:nvPr userDrawn="1"/>
          </p:nvSpPr>
          <p:spPr>
            <a:xfrm>
              <a:off x="406574" y="333450"/>
              <a:ext cx="2808312" cy="576064"/>
            </a:xfrm>
            <a:prstGeom prst="roundRect">
              <a:avLst>
                <a:gd name="adj" fmla="val 12985"/>
              </a:avLst>
            </a:prstGeom>
            <a:solidFill>
              <a:schemeClr val="bg1">
                <a:lumMod val="95000"/>
              </a:schemeClr>
            </a:solidFill>
            <a:ln w="25400">
              <a:gradFill flip="none" rotWithShape="1">
                <a:gsLst>
                  <a:gs pos="0">
                    <a:schemeClr val="bg1">
                      <a:lumMod val="75000"/>
                    </a:schemeClr>
                  </a:gs>
                  <a:gs pos="100000">
                    <a:schemeClr val="bg1"/>
                  </a:gs>
                </a:gsLst>
                <a:lin ang="2700000" scaled="1"/>
                <a:tileRect/>
              </a:gradFill>
            </a:ln>
            <a:effectLst>
              <a:innerShdw blurRad="139700" dist="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800" fontAlgn="auto">
                <a:spcBef>
                  <a:spcPts val="0"/>
                </a:spcBef>
                <a:spcAft>
                  <a:spcPts val="0"/>
                </a:spcAft>
              </a:pPr>
              <a:endParaRPr lang="zh-CN" altLang="en-US" sz="1400" b="0">
                <a:solidFill>
                  <a:prstClr val="white"/>
                </a:solidFill>
              </a:endParaRPr>
            </a:p>
          </p:txBody>
        </p:sp>
        <p:sp>
          <p:nvSpPr>
            <p:cNvPr id="3" name="TextBox 2"/>
            <p:cNvSpPr txBox="1"/>
            <p:nvPr userDrawn="1"/>
          </p:nvSpPr>
          <p:spPr>
            <a:xfrm>
              <a:off x="563500" y="442760"/>
              <a:ext cx="2554102" cy="430754"/>
            </a:xfrm>
            <a:prstGeom prst="rect">
              <a:avLst/>
            </a:prstGeom>
            <a:noFill/>
          </p:spPr>
          <p:txBody>
            <a:bodyPr wrap="none" rtlCol="0">
              <a:spAutoFit/>
            </a:bodyPr>
            <a:lstStyle/>
            <a:p>
              <a:pPr algn="l" defTabSz="685800" fontAlgn="auto">
                <a:spcBef>
                  <a:spcPts val="0"/>
                </a:spcBef>
                <a:spcAft>
                  <a:spcPts val="0"/>
                </a:spcAft>
              </a:pPr>
              <a:r>
                <a:rPr lang="zh-CN" altLang="en-US" sz="1500" b="0" dirty="0" smtClean="0">
                  <a:solidFill>
                    <a:srgbClr val="4BACC6"/>
                  </a:solidFill>
                  <a:latin typeface="方正准圆简体" panose="02010601030101010101" pitchFamily="2" charset="-122"/>
                  <a:ea typeface="方正准圆简体" panose="02010601030101010101" pitchFamily="2" charset="-122"/>
                </a:rPr>
                <a:t>时尚微立体图表合集</a:t>
              </a:r>
              <a:endParaRPr lang="zh-CN" altLang="en-US" sz="1500" b="0" dirty="0">
                <a:solidFill>
                  <a:srgbClr val="4BACC6"/>
                </a:solidFill>
                <a:latin typeface="方正准圆简体" panose="02010601030101010101" pitchFamily="2" charset="-122"/>
                <a:ea typeface="方正准圆简体" panose="02010601030101010101" pitchFamily="2" charset="-122"/>
              </a:endParaRPr>
            </a:p>
          </p:txBody>
        </p:sp>
      </p:grpSp>
      <p:cxnSp>
        <p:nvCxnSpPr>
          <p:cNvPr id="6" name="直接连接符 5"/>
          <p:cNvCxnSpPr/>
          <p:nvPr userDrawn="1"/>
        </p:nvCxnSpPr>
        <p:spPr>
          <a:xfrm flipH="1">
            <a:off x="-95267" y="466255"/>
            <a:ext cx="3582022" cy="0"/>
          </a:xfrm>
          <a:prstGeom prst="line">
            <a:avLst/>
          </a:prstGeom>
          <a:ln w="1905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userDrawn="1"/>
        </p:nvCxnSpPr>
        <p:spPr>
          <a:xfrm flipH="1">
            <a:off x="5630253" y="466255"/>
            <a:ext cx="3582022" cy="0"/>
          </a:xfrm>
          <a:prstGeom prst="line">
            <a:avLst/>
          </a:prstGeom>
          <a:ln w="1905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xmlns="" Requires="p14">
      <p:transition p14:dur="250" advTm="0"/>
    </mc:Choice>
    <mc:Fallback>
      <p:transition advTm="0"/>
    </mc:Fallback>
  </mc:AlternateContent>
  <p:timing>
    <p:tnLst>
      <p:par>
        <p:cTn id="1" dur="indefinite" restart="never" nodeType="tmRoot"/>
      </p:par>
    </p:tnLst>
  </p:timing>
  <p:hf hdr="0" dt="0"/>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标题和内容">
    <p:spTree>
      <p:nvGrpSpPr>
        <p:cNvPr id="1" name=""/>
        <p:cNvGrpSpPr/>
        <p:nvPr/>
      </p:nvGrpSpPr>
      <p:grpSpPr>
        <a:xfrm>
          <a:off x="0" y="0"/>
          <a:ext cx="0" cy="0"/>
          <a:chOff x="0" y="0"/>
          <a:chExt cx="0" cy="0"/>
        </a:xfrm>
      </p:grpSpPr>
      <p:grpSp>
        <p:nvGrpSpPr>
          <p:cNvPr id="4" name="组合 3"/>
          <p:cNvGrpSpPr/>
          <p:nvPr userDrawn="1"/>
        </p:nvGrpSpPr>
        <p:grpSpPr>
          <a:xfrm>
            <a:off x="3519494" y="250166"/>
            <a:ext cx="2106600" cy="432181"/>
            <a:chOff x="406574" y="333450"/>
            <a:chExt cx="2808312" cy="576064"/>
          </a:xfrm>
        </p:grpSpPr>
        <p:sp>
          <p:nvSpPr>
            <p:cNvPr id="5" name="圆角矩形 4"/>
            <p:cNvSpPr/>
            <p:nvPr userDrawn="1"/>
          </p:nvSpPr>
          <p:spPr>
            <a:xfrm>
              <a:off x="406574" y="333450"/>
              <a:ext cx="2808312" cy="576064"/>
            </a:xfrm>
            <a:prstGeom prst="roundRect">
              <a:avLst>
                <a:gd name="adj" fmla="val 12985"/>
              </a:avLst>
            </a:prstGeom>
            <a:solidFill>
              <a:schemeClr val="bg1">
                <a:lumMod val="95000"/>
              </a:schemeClr>
            </a:solidFill>
            <a:ln w="25400">
              <a:gradFill flip="none" rotWithShape="1">
                <a:gsLst>
                  <a:gs pos="0">
                    <a:schemeClr val="bg1">
                      <a:lumMod val="75000"/>
                    </a:schemeClr>
                  </a:gs>
                  <a:gs pos="100000">
                    <a:schemeClr val="bg1"/>
                  </a:gs>
                </a:gsLst>
                <a:lin ang="2700000" scaled="1"/>
                <a:tileRect/>
              </a:gradFill>
            </a:ln>
            <a:effectLst>
              <a:innerShdw blurRad="139700" dist="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800" fontAlgn="auto">
                <a:spcBef>
                  <a:spcPts val="0"/>
                </a:spcBef>
                <a:spcAft>
                  <a:spcPts val="0"/>
                </a:spcAft>
              </a:pPr>
              <a:endParaRPr lang="zh-CN" altLang="en-US" sz="1400" b="0">
                <a:solidFill>
                  <a:prstClr val="white"/>
                </a:solidFill>
              </a:endParaRPr>
            </a:p>
          </p:txBody>
        </p:sp>
        <p:sp>
          <p:nvSpPr>
            <p:cNvPr id="6" name="TextBox 5"/>
            <p:cNvSpPr txBox="1"/>
            <p:nvPr userDrawn="1"/>
          </p:nvSpPr>
          <p:spPr>
            <a:xfrm>
              <a:off x="563500" y="442760"/>
              <a:ext cx="2554102" cy="430754"/>
            </a:xfrm>
            <a:prstGeom prst="rect">
              <a:avLst/>
            </a:prstGeom>
            <a:noFill/>
          </p:spPr>
          <p:txBody>
            <a:bodyPr wrap="none" rtlCol="0">
              <a:spAutoFit/>
            </a:bodyPr>
            <a:lstStyle/>
            <a:p>
              <a:pPr algn="l" defTabSz="685800" fontAlgn="auto">
                <a:spcBef>
                  <a:spcPts val="0"/>
                </a:spcBef>
                <a:spcAft>
                  <a:spcPts val="0"/>
                </a:spcAft>
              </a:pPr>
              <a:r>
                <a:rPr lang="zh-CN" altLang="en-US" sz="1500" b="0" dirty="0" smtClean="0">
                  <a:solidFill>
                    <a:srgbClr val="4BACC6"/>
                  </a:solidFill>
                  <a:latin typeface="方正准圆简体" panose="02010601030101010101" pitchFamily="2" charset="-122"/>
                  <a:ea typeface="方正准圆简体" panose="02010601030101010101" pitchFamily="2" charset="-122"/>
                </a:rPr>
                <a:t>时尚微立体图表合集</a:t>
              </a:r>
              <a:endParaRPr lang="zh-CN" altLang="en-US" sz="1500" b="0" dirty="0">
                <a:solidFill>
                  <a:srgbClr val="4BACC6"/>
                </a:solidFill>
                <a:latin typeface="方正准圆简体" panose="02010601030101010101" pitchFamily="2" charset="-122"/>
                <a:ea typeface="方正准圆简体" panose="02010601030101010101" pitchFamily="2" charset="-122"/>
              </a:endParaRPr>
            </a:p>
          </p:txBody>
        </p:sp>
      </p:grpSp>
      <p:cxnSp>
        <p:nvCxnSpPr>
          <p:cNvPr id="9" name="直接连接符 8"/>
          <p:cNvCxnSpPr/>
          <p:nvPr userDrawn="1"/>
        </p:nvCxnSpPr>
        <p:spPr>
          <a:xfrm flipH="1">
            <a:off x="-95267" y="466255"/>
            <a:ext cx="3582022" cy="0"/>
          </a:xfrm>
          <a:prstGeom prst="line">
            <a:avLst/>
          </a:prstGeom>
          <a:ln w="1905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userDrawn="1"/>
        </p:nvCxnSpPr>
        <p:spPr>
          <a:xfrm flipH="1">
            <a:off x="5630253" y="466255"/>
            <a:ext cx="3582022" cy="0"/>
          </a:xfrm>
          <a:prstGeom prst="line">
            <a:avLst/>
          </a:prstGeom>
          <a:ln w="1905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xmlns="" Requires="p14">
      <p:transition p14:dur="250" advTm="0"/>
    </mc:Choice>
    <mc:Fallback>
      <p:transition advTm="0"/>
    </mc:Fallback>
  </mc:AlternateContent>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grpSp>
        <p:nvGrpSpPr>
          <p:cNvPr id="4" name="组合 3"/>
          <p:cNvGrpSpPr/>
          <p:nvPr userDrawn="1"/>
        </p:nvGrpSpPr>
        <p:grpSpPr>
          <a:xfrm>
            <a:off x="3519494" y="250165"/>
            <a:ext cx="2106600" cy="432181"/>
            <a:chOff x="406574" y="333450"/>
            <a:chExt cx="2808312" cy="576064"/>
          </a:xfrm>
        </p:grpSpPr>
        <p:sp>
          <p:nvSpPr>
            <p:cNvPr id="2" name="圆角矩形 1"/>
            <p:cNvSpPr/>
            <p:nvPr userDrawn="1"/>
          </p:nvSpPr>
          <p:spPr>
            <a:xfrm>
              <a:off x="406574" y="333450"/>
              <a:ext cx="2808312" cy="576064"/>
            </a:xfrm>
            <a:prstGeom prst="roundRect">
              <a:avLst>
                <a:gd name="adj" fmla="val 12985"/>
              </a:avLst>
            </a:prstGeom>
            <a:solidFill>
              <a:schemeClr val="bg1">
                <a:lumMod val="95000"/>
              </a:schemeClr>
            </a:solidFill>
            <a:ln w="25400">
              <a:gradFill flip="none" rotWithShape="1">
                <a:gsLst>
                  <a:gs pos="0">
                    <a:schemeClr val="bg1">
                      <a:lumMod val="75000"/>
                    </a:schemeClr>
                  </a:gs>
                  <a:gs pos="100000">
                    <a:schemeClr val="bg1"/>
                  </a:gs>
                </a:gsLst>
                <a:lin ang="2700000" scaled="1"/>
                <a:tileRect/>
              </a:gradFill>
            </a:ln>
            <a:effectLst>
              <a:innerShdw blurRad="139700" dist="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800" fontAlgn="auto">
                <a:spcBef>
                  <a:spcPts val="0"/>
                </a:spcBef>
                <a:spcAft>
                  <a:spcPts val="0"/>
                </a:spcAft>
              </a:pPr>
              <a:endParaRPr lang="zh-CN" altLang="en-US" sz="1400" b="0">
                <a:solidFill>
                  <a:prstClr val="white"/>
                </a:solidFill>
              </a:endParaRPr>
            </a:p>
          </p:txBody>
        </p:sp>
        <p:sp>
          <p:nvSpPr>
            <p:cNvPr id="3" name="TextBox 2"/>
            <p:cNvSpPr txBox="1"/>
            <p:nvPr userDrawn="1"/>
          </p:nvSpPr>
          <p:spPr>
            <a:xfrm>
              <a:off x="563500" y="442760"/>
              <a:ext cx="2554102" cy="430754"/>
            </a:xfrm>
            <a:prstGeom prst="rect">
              <a:avLst/>
            </a:prstGeom>
            <a:noFill/>
          </p:spPr>
          <p:txBody>
            <a:bodyPr wrap="none" rtlCol="0">
              <a:spAutoFit/>
            </a:bodyPr>
            <a:lstStyle/>
            <a:p>
              <a:pPr algn="l" defTabSz="685800" fontAlgn="auto">
                <a:spcBef>
                  <a:spcPts val="0"/>
                </a:spcBef>
                <a:spcAft>
                  <a:spcPts val="0"/>
                </a:spcAft>
              </a:pPr>
              <a:r>
                <a:rPr lang="zh-CN" altLang="en-US" sz="1500" b="0" dirty="0" smtClean="0">
                  <a:solidFill>
                    <a:srgbClr val="4BACC6"/>
                  </a:solidFill>
                  <a:latin typeface="方正准圆简体" panose="02010601030101010101" pitchFamily="2" charset="-122"/>
                  <a:ea typeface="方正准圆简体" panose="02010601030101010101" pitchFamily="2" charset="-122"/>
                </a:rPr>
                <a:t>时尚微立体图表合集</a:t>
              </a:r>
              <a:endParaRPr lang="zh-CN" altLang="en-US" sz="1500" b="0" dirty="0">
                <a:solidFill>
                  <a:srgbClr val="4BACC6"/>
                </a:solidFill>
                <a:latin typeface="方正准圆简体" panose="02010601030101010101" pitchFamily="2" charset="-122"/>
                <a:ea typeface="方正准圆简体" panose="02010601030101010101" pitchFamily="2" charset="-122"/>
              </a:endParaRPr>
            </a:p>
          </p:txBody>
        </p:sp>
      </p:grpSp>
      <p:cxnSp>
        <p:nvCxnSpPr>
          <p:cNvPr id="6" name="直接连接符 5"/>
          <p:cNvCxnSpPr/>
          <p:nvPr userDrawn="1"/>
        </p:nvCxnSpPr>
        <p:spPr>
          <a:xfrm flipH="1">
            <a:off x="-95267" y="466255"/>
            <a:ext cx="3582022" cy="0"/>
          </a:xfrm>
          <a:prstGeom prst="line">
            <a:avLst/>
          </a:prstGeom>
          <a:ln w="1905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userDrawn="1"/>
        </p:nvCxnSpPr>
        <p:spPr>
          <a:xfrm flipH="1">
            <a:off x="5630253" y="466255"/>
            <a:ext cx="3582022" cy="0"/>
          </a:xfrm>
          <a:prstGeom prst="line">
            <a:avLst/>
          </a:prstGeom>
          <a:ln w="1905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xmlns="" Requires="p14">
      <p:transition p14:dur="250" advTm="0"/>
    </mc:Choice>
    <mc:Fallback>
      <p:transition advTm="0"/>
    </mc:Fallback>
  </mc:AlternateContent>
  <p:timing>
    <p:tnLst>
      <p:par>
        <p:cTn id="1" dur="indefinite" restart="never" nodeType="tmRoot"/>
      </p:par>
    </p:tnLst>
  </p:timing>
  <p:hf hdr="0" dt="0"/>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685919" y="457342"/>
            <a:ext cx="7773750" cy="3201388"/>
          </a:xfrm>
          <a:prstGeom prst="rect">
            <a:avLst/>
          </a:prstGeom>
        </p:spPr>
        <p:txBody>
          <a:bodyPr lIns="91410" tIns="45704" rIns="91410" bIns="45704" anchor="b">
            <a:noAutofit/>
          </a:bodyPr>
          <a:lstStyle>
            <a:lvl1pPr>
              <a:lnSpc>
                <a:spcPct val="100000"/>
              </a:lnSpc>
              <a:defRPr sz="8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371840" y="3715897"/>
            <a:ext cx="6401912" cy="914682"/>
          </a:xfrm>
          <a:prstGeom prst="rect">
            <a:avLst/>
          </a:prstGeom>
        </p:spPr>
        <p:txBody>
          <a:bodyPr lIns="91410" tIns="45704" rIns="91410" bIns="45704">
            <a:normAutofit/>
          </a:bodyPr>
          <a:lstStyle>
            <a:lvl1pPr marL="0" indent="0" algn="ctr">
              <a:buNone/>
              <a:defRPr sz="24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0965" indent="0" algn="ctr">
              <a:buNone/>
              <a:defRPr>
                <a:solidFill>
                  <a:schemeClr val="tx1">
                    <a:tint val="75000"/>
                  </a:schemeClr>
                </a:solidFill>
              </a:defRPr>
            </a:lvl4pPr>
            <a:lvl5pPr marL="1828165" indent="0" algn="ctr">
              <a:buNone/>
              <a:defRPr>
                <a:solidFill>
                  <a:schemeClr val="tx1">
                    <a:tint val="75000"/>
                  </a:schemeClr>
                </a:solidFill>
              </a:defRPr>
            </a:lvl5pPr>
            <a:lvl6pPr marL="2285365" indent="0" algn="ctr">
              <a:buNone/>
              <a:defRPr>
                <a:solidFill>
                  <a:schemeClr val="tx1">
                    <a:tint val="75000"/>
                  </a:schemeClr>
                </a:solidFill>
              </a:defRPr>
            </a:lvl6pPr>
            <a:lvl7pPr marL="2742565" indent="0" algn="ctr">
              <a:buNone/>
              <a:defRPr>
                <a:solidFill>
                  <a:schemeClr val="tx1">
                    <a:tint val="75000"/>
                  </a:schemeClr>
                </a:solidFill>
              </a:defRPr>
            </a:lvl7pPr>
            <a:lvl8pPr marL="3199765" indent="0" algn="ctr">
              <a:buNone/>
              <a:defRPr>
                <a:solidFill>
                  <a:schemeClr val="tx1">
                    <a:tint val="75000"/>
                  </a:schemeClr>
                </a:solidFill>
              </a:defRPr>
            </a:lvl8pPr>
            <a:lvl9pPr marL="3656965" indent="0" algn="ctr">
              <a:buNone/>
              <a:defRPr>
                <a:solidFill>
                  <a:schemeClr val="tx1">
                    <a:tint val="75000"/>
                  </a:schemeClr>
                </a:solidFill>
              </a:defRPr>
            </a:lvl9pPr>
          </a:lstStyle>
          <a:p>
            <a:r>
              <a:rPr lang="zh-CN" altLang="en-US" smtClean="0"/>
              <a:t>单击此处编辑母版副标题样式</a:t>
            </a:r>
            <a:endParaRPr lang="en-US" dirty="0"/>
          </a:p>
        </p:txBody>
      </p:sp>
      <p:sp>
        <p:nvSpPr>
          <p:cNvPr id="7" name="Date Placeholder 6"/>
          <p:cNvSpPr>
            <a:spLocks noGrp="1"/>
          </p:cNvSpPr>
          <p:nvPr>
            <p:ph type="dt" sz="half" idx="10"/>
          </p:nvPr>
        </p:nvSpPr>
        <p:spPr>
          <a:xfrm>
            <a:off x="6364453" y="4768736"/>
            <a:ext cx="2086337" cy="273928"/>
          </a:xfrm>
          <a:prstGeom prst="rect">
            <a:avLst/>
          </a:prstGeom>
        </p:spPr>
        <p:txBody>
          <a:bodyPr lIns="91410" tIns="45704" rIns="91410" bIns="45704"/>
          <a:lstStyle/>
          <a:p>
            <a:fld id="{544213AF-26F6-41FA-8D85-E2C5388D6E58}" type="datetimeFigureOut">
              <a:rPr lang="en-US" smtClean="0">
                <a:solidFill>
                  <a:prstClr val="black"/>
                </a:solidFill>
              </a:rPr>
              <a:pPr/>
              <a:t>7/8/2017</a:t>
            </a:fld>
            <a:endParaRPr lang="en-US" dirty="0">
              <a:solidFill>
                <a:srgbClr val="FFFFFF"/>
              </a:solidFill>
            </a:endParaRPr>
          </a:p>
        </p:txBody>
      </p:sp>
      <p:sp>
        <p:nvSpPr>
          <p:cNvPr id="8" name="Slide Number Placeholder 7"/>
          <p:cNvSpPr>
            <a:spLocks noGrp="1"/>
          </p:cNvSpPr>
          <p:nvPr>
            <p:ph type="sldNum" sz="quarter" idx="11"/>
          </p:nvPr>
        </p:nvSpPr>
        <p:spPr>
          <a:xfrm>
            <a:off x="8544764" y="4768736"/>
            <a:ext cx="562073" cy="273928"/>
          </a:xfrm>
          <a:prstGeom prst="rect">
            <a:avLst/>
          </a:prstGeom>
        </p:spPr>
        <p:txBody>
          <a:bodyPr lIns="91410" tIns="45704" rIns="91410" bIns="45704"/>
          <a:lstStyle/>
          <a:p>
            <a:fld id="{D5BBC35B-A44B-4119-B8DA-DE9E3DFADA20}" type="slidenum">
              <a:rPr lang="en-US" smtClean="0">
                <a:solidFill>
                  <a:prstClr val="black"/>
                </a:solidFill>
              </a:rPr>
              <a:pPr/>
              <a:t>‹#›</a:t>
            </a:fld>
            <a:endParaRPr lang="en-US" dirty="0">
              <a:solidFill>
                <a:srgbClr val="FFFFFF"/>
              </a:solidFill>
            </a:endParaRPr>
          </a:p>
        </p:txBody>
      </p:sp>
      <p:sp>
        <p:nvSpPr>
          <p:cNvPr id="9" name="Footer Placeholder 8"/>
          <p:cNvSpPr>
            <a:spLocks noGrp="1"/>
          </p:cNvSpPr>
          <p:nvPr>
            <p:ph type="ftr" sz="quarter" idx="12"/>
          </p:nvPr>
        </p:nvSpPr>
        <p:spPr>
          <a:xfrm>
            <a:off x="659280" y="4768736"/>
            <a:ext cx="2848470" cy="273928"/>
          </a:xfrm>
          <a:prstGeom prst="rect">
            <a:avLst/>
          </a:prstGeom>
        </p:spPr>
        <p:txBody>
          <a:bodyPr lIns="91410" tIns="45704" rIns="91410" bIns="45704"/>
          <a:lstStyle/>
          <a:p>
            <a:endParaRPr lang="en-US">
              <a:solidFill>
                <a:srgbClr val="172B4B">
                  <a:tint val="20000"/>
                </a:srgbClr>
              </a:solidFill>
            </a:endParaRPr>
          </a:p>
        </p:txBody>
      </p:sp>
    </p:spTree>
  </p:cSld>
  <p:clrMapOvr>
    <a:masterClrMapping/>
  </p:clrMapOvr>
  <p:transition spd="slow">
    <p:cover dir="rd"/>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a:xfrm>
            <a:off x="457283" y="4"/>
            <a:ext cx="8231029" cy="1200521"/>
          </a:xfrm>
          <a:prstGeom prst="rect">
            <a:avLst/>
          </a:prstGeom>
        </p:spPr>
        <p:txBody>
          <a:bodyPr lIns="91410" tIns="45704" rIns="91410" bIns="45704"/>
          <a:lstStyle/>
          <a:p>
            <a:r>
              <a:rPr lang="zh-CN" altLang="en-US" smtClean="0"/>
              <a:t>单击此处编辑母版标题样式</a:t>
            </a:r>
            <a:endParaRPr lang="en-US" dirty="0"/>
          </a:p>
        </p:txBody>
      </p:sp>
      <p:sp>
        <p:nvSpPr>
          <p:cNvPr id="3" name="Content Placeholder 2"/>
          <p:cNvSpPr>
            <a:spLocks noGrp="1"/>
          </p:cNvSpPr>
          <p:nvPr>
            <p:ph idx="1"/>
          </p:nvPr>
        </p:nvSpPr>
        <p:spPr>
          <a:xfrm>
            <a:off x="457283" y="1200521"/>
            <a:ext cx="8231029" cy="3395520"/>
          </a:xfrm>
          <a:prstGeom prst="rect">
            <a:avLst/>
          </a:prstGeom>
        </p:spPr>
        <p:txBody>
          <a:bodyPr lIns="91410" tIns="45704" rIns="91410" bIns="45704"/>
          <a:lstStyle>
            <a:lvl5pPr>
              <a:defRPr/>
            </a:lvl5pPr>
            <a:lvl6pPr>
              <a:defRPr/>
            </a:lvl6pPr>
            <a:lvl7pPr>
              <a:defRPr/>
            </a:lvl7pPr>
            <a:lvl8pPr>
              <a:defRPr/>
            </a:lvl8pPr>
            <a:lvl9pPr>
              <a:buFont typeface="Arial" panose="020B0604020202020204" pitchFamily="34" charset="0"/>
              <a:buChar char="•"/>
              <a:defRPr/>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smtClean="0"/>
          </a:p>
        </p:txBody>
      </p:sp>
      <p:sp>
        <p:nvSpPr>
          <p:cNvPr id="4" name="Date Placeholder 3"/>
          <p:cNvSpPr>
            <a:spLocks noGrp="1"/>
          </p:cNvSpPr>
          <p:nvPr>
            <p:ph type="dt" sz="half" idx="10"/>
          </p:nvPr>
        </p:nvSpPr>
        <p:spPr>
          <a:xfrm>
            <a:off x="6364453" y="4768736"/>
            <a:ext cx="2086337" cy="273928"/>
          </a:xfrm>
          <a:prstGeom prst="rect">
            <a:avLst/>
          </a:prstGeom>
        </p:spPr>
        <p:txBody>
          <a:bodyPr lIns="91410" tIns="45704" rIns="91410" bIns="45704"/>
          <a:lstStyle/>
          <a:p>
            <a:fld id="{544213AF-26F6-41FA-8D85-E2C5388D6E58}" type="datetimeFigureOut">
              <a:rPr lang="en-US" smtClean="0">
                <a:solidFill>
                  <a:prstClr val="black"/>
                </a:solidFill>
              </a:rPr>
              <a:pPr/>
              <a:t>7/8/2017</a:t>
            </a:fld>
            <a:endParaRPr lang="en-US">
              <a:solidFill>
                <a:prstClr val="black"/>
              </a:solidFill>
            </a:endParaRPr>
          </a:p>
        </p:txBody>
      </p:sp>
      <p:sp>
        <p:nvSpPr>
          <p:cNvPr id="5" name="Footer Placeholder 4"/>
          <p:cNvSpPr>
            <a:spLocks noGrp="1"/>
          </p:cNvSpPr>
          <p:nvPr>
            <p:ph type="ftr" sz="quarter" idx="11"/>
          </p:nvPr>
        </p:nvSpPr>
        <p:spPr>
          <a:xfrm>
            <a:off x="659280" y="4768736"/>
            <a:ext cx="2848470" cy="273928"/>
          </a:xfrm>
          <a:prstGeom prst="rect">
            <a:avLst/>
          </a:prstGeom>
        </p:spPr>
        <p:txBody>
          <a:bodyPr lIns="91410" tIns="45704" rIns="91410" bIns="45704"/>
          <a:lstStyle/>
          <a:p>
            <a:endParaRPr lang="en-US">
              <a:solidFill>
                <a:prstClr val="black"/>
              </a:solidFill>
            </a:endParaRPr>
          </a:p>
        </p:txBody>
      </p:sp>
      <p:sp>
        <p:nvSpPr>
          <p:cNvPr id="6" name="Slide Number Placeholder 5"/>
          <p:cNvSpPr>
            <a:spLocks noGrp="1"/>
          </p:cNvSpPr>
          <p:nvPr>
            <p:ph type="sldNum" sz="quarter" idx="12"/>
          </p:nvPr>
        </p:nvSpPr>
        <p:spPr>
          <a:xfrm>
            <a:off x="8544764" y="4768736"/>
            <a:ext cx="562073" cy="273928"/>
          </a:xfrm>
          <a:prstGeom prst="rect">
            <a:avLst/>
          </a:prstGeom>
        </p:spPr>
        <p:txBody>
          <a:bodyPr lIns="91410" tIns="45704" rIns="91410" bIns="45704"/>
          <a:lstStyle/>
          <a:p>
            <a:fld id="{D5BBC35B-A44B-4119-B8DA-DE9E3DFADA20}" type="slidenum">
              <a:rPr lang="en-US" smtClean="0">
                <a:solidFill>
                  <a:prstClr val="black"/>
                </a:solidFill>
              </a:rPr>
              <a:pPr/>
              <a:t>‹#›</a:t>
            </a:fld>
            <a:endParaRPr lang="en-US">
              <a:solidFill>
                <a:prstClr val="black"/>
              </a:solidFill>
            </a:endParaRPr>
          </a:p>
        </p:txBody>
      </p:sp>
    </p:spTree>
  </p:cSld>
  <p:clrMapOvr>
    <a:masterClrMapping/>
  </p:clrMapOvr>
  <p:transition spd="slow">
    <p:cover dir="rd"/>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722438" y="1029018"/>
            <a:ext cx="7773750" cy="1879386"/>
          </a:xfrm>
          <a:prstGeom prst="rect">
            <a:avLst/>
          </a:prstGeom>
        </p:spPr>
        <p:txBody>
          <a:bodyPr lIns="91410" tIns="45704" rIns="91410" bIns="45704" anchor="b"/>
          <a:lstStyle>
            <a:lvl1pPr algn="ctr" defTabSz="913765" rtl="0" eaLnBrk="1" latinLnBrk="0" hangingPunct="1">
              <a:lnSpc>
                <a:spcPct val="100000"/>
              </a:lnSpc>
              <a:spcBef>
                <a:spcPct val="0"/>
              </a:spcBef>
              <a:buNone/>
              <a:defRPr lang="en-US" sz="4800" kern="1200" dirty="0" smtClean="0">
                <a:solidFill>
                  <a:schemeClr val="tx2"/>
                </a:solidFill>
                <a:effectLst>
                  <a:outerShdw blurRad="63500" dist="38100" dir="5400000" algn="t" rotWithShape="0">
                    <a:prstClr val="black">
                      <a:alpha val="25000"/>
                    </a:prstClr>
                  </a:outerShdw>
                </a:effectLst>
                <a:latin typeface="+mn-lt"/>
                <a:ea typeface="+mj-ea"/>
                <a:cs typeface="+mj-cs"/>
              </a:defRPr>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722438" y="3052517"/>
            <a:ext cx="7773750" cy="849177"/>
          </a:xfrm>
          <a:prstGeom prst="rect">
            <a:avLst/>
          </a:prstGeom>
        </p:spPr>
        <p:txBody>
          <a:bodyPr lIns="91410" tIns="45704" rIns="91410" bIns="45704" anchor="t"/>
          <a:lstStyle>
            <a:lvl1pPr marL="0" indent="0" algn="ctr">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0965" indent="0">
              <a:buNone/>
              <a:defRPr sz="1400">
                <a:solidFill>
                  <a:schemeClr val="tx1">
                    <a:tint val="75000"/>
                  </a:schemeClr>
                </a:solidFill>
              </a:defRPr>
            </a:lvl4pPr>
            <a:lvl5pPr marL="1828165" indent="0">
              <a:buNone/>
              <a:defRPr sz="1400">
                <a:solidFill>
                  <a:schemeClr val="tx1">
                    <a:tint val="75000"/>
                  </a:schemeClr>
                </a:solidFill>
              </a:defRPr>
            </a:lvl5pPr>
            <a:lvl6pPr marL="2285365" indent="0">
              <a:buNone/>
              <a:defRPr sz="1400">
                <a:solidFill>
                  <a:schemeClr val="tx1">
                    <a:tint val="75000"/>
                  </a:schemeClr>
                </a:solidFill>
              </a:defRPr>
            </a:lvl6pPr>
            <a:lvl7pPr marL="2742565" indent="0">
              <a:buNone/>
              <a:defRPr sz="1400">
                <a:solidFill>
                  <a:schemeClr val="tx1">
                    <a:tint val="75000"/>
                  </a:schemeClr>
                </a:solidFill>
              </a:defRPr>
            </a:lvl7pPr>
            <a:lvl8pPr marL="3199765" indent="0">
              <a:buNone/>
              <a:defRPr sz="1400">
                <a:solidFill>
                  <a:schemeClr val="tx1">
                    <a:tint val="75000"/>
                  </a:schemeClr>
                </a:solidFill>
              </a:defRPr>
            </a:lvl8pPr>
            <a:lvl9pPr marL="3656965" indent="0">
              <a:buNone/>
              <a:defRPr sz="14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a:xfrm>
            <a:off x="6364453" y="4768736"/>
            <a:ext cx="2086337" cy="273928"/>
          </a:xfrm>
          <a:prstGeom prst="rect">
            <a:avLst/>
          </a:prstGeom>
        </p:spPr>
        <p:txBody>
          <a:bodyPr lIns="91410" tIns="45704" rIns="91410" bIns="45704"/>
          <a:lstStyle/>
          <a:p>
            <a:fld id="{544213AF-26F6-41FA-8D85-E2C5388D6E58}" type="datetimeFigureOut">
              <a:rPr lang="en-US" smtClean="0">
                <a:solidFill>
                  <a:prstClr val="black"/>
                </a:solidFill>
              </a:rPr>
              <a:pPr/>
              <a:t>7/8/2017</a:t>
            </a:fld>
            <a:endParaRPr lang="en-US">
              <a:solidFill>
                <a:prstClr val="black"/>
              </a:solidFill>
            </a:endParaRPr>
          </a:p>
        </p:txBody>
      </p:sp>
      <p:sp>
        <p:nvSpPr>
          <p:cNvPr id="5" name="Footer Placeholder 4"/>
          <p:cNvSpPr>
            <a:spLocks noGrp="1"/>
          </p:cNvSpPr>
          <p:nvPr>
            <p:ph type="ftr" sz="quarter" idx="11"/>
          </p:nvPr>
        </p:nvSpPr>
        <p:spPr>
          <a:xfrm>
            <a:off x="659280" y="4768736"/>
            <a:ext cx="2848470" cy="273928"/>
          </a:xfrm>
          <a:prstGeom prst="rect">
            <a:avLst/>
          </a:prstGeom>
        </p:spPr>
        <p:txBody>
          <a:bodyPr lIns="91410" tIns="45704" rIns="91410" bIns="45704"/>
          <a:lstStyle/>
          <a:p>
            <a:endParaRPr lang="en-US">
              <a:solidFill>
                <a:prstClr val="black"/>
              </a:solidFill>
            </a:endParaRPr>
          </a:p>
        </p:txBody>
      </p:sp>
      <p:sp>
        <p:nvSpPr>
          <p:cNvPr id="6" name="Slide Number Placeholder 5"/>
          <p:cNvSpPr>
            <a:spLocks noGrp="1"/>
          </p:cNvSpPr>
          <p:nvPr>
            <p:ph type="sldNum" sz="quarter" idx="12"/>
          </p:nvPr>
        </p:nvSpPr>
        <p:spPr>
          <a:xfrm>
            <a:off x="8544764" y="4768736"/>
            <a:ext cx="562073" cy="273928"/>
          </a:xfrm>
          <a:prstGeom prst="rect">
            <a:avLst/>
          </a:prstGeom>
        </p:spPr>
        <p:txBody>
          <a:bodyPr lIns="91410" tIns="45704" rIns="91410" bIns="45704"/>
          <a:lstStyle/>
          <a:p>
            <a:fld id="{D5BBC35B-A44B-4119-B8DA-DE9E3DFADA20}" type="slidenum">
              <a:rPr lang="en-US" smtClean="0">
                <a:solidFill>
                  <a:prstClr val="black"/>
                </a:solidFill>
              </a:rPr>
              <a:pPr/>
              <a:t>‹#›</a:t>
            </a:fld>
            <a:endParaRPr lang="en-US">
              <a:solidFill>
                <a:prstClr val="black"/>
              </a:solidFill>
            </a:endParaRPr>
          </a:p>
        </p:txBody>
      </p:sp>
      <p:sp>
        <p:nvSpPr>
          <p:cNvPr id="7" name="Oval 6"/>
          <p:cNvSpPr/>
          <p:nvPr/>
        </p:nvSpPr>
        <p:spPr>
          <a:xfrm>
            <a:off x="4496583" y="2944134"/>
            <a:ext cx="84787" cy="63599"/>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91410" tIns="45704" rIns="91410" bIns="45704" rtlCol="0" anchor="ctr"/>
          <a:lstStyle/>
          <a:p>
            <a:endParaRPr lang="en-US">
              <a:solidFill>
                <a:prstClr val="white"/>
              </a:solidFill>
            </a:endParaRPr>
          </a:p>
        </p:txBody>
      </p:sp>
      <p:sp>
        <p:nvSpPr>
          <p:cNvPr id="8" name="Oval 7"/>
          <p:cNvSpPr/>
          <p:nvPr/>
        </p:nvSpPr>
        <p:spPr>
          <a:xfrm>
            <a:off x="4696641" y="2944134"/>
            <a:ext cx="84787" cy="63599"/>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91410" tIns="45704" rIns="91410" bIns="45704" rtlCol="0" anchor="ctr"/>
          <a:lstStyle/>
          <a:p>
            <a:endParaRPr lang="en-US">
              <a:solidFill>
                <a:prstClr val="white"/>
              </a:solidFill>
            </a:endParaRPr>
          </a:p>
        </p:txBody>
      </p:sp>
      <p:sp>
        <p:nvSpPr>
          <p:cNvPr id="9" name="Oval 8"/>
          <p:cNvSpPr/>
          <p:nvPr/>
        </p:nvSpPr>
        <p:spPr>
          <a:xfrm>
            <a:off x="4297478" y="2944134"/>
            <a:ext cx="84787" cy="63599"/>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91410" tIns="45704" rIns="91410" bIns="45704" rtlCol="0" anchor="ctr"/>
          <a:lstStyle/>
          <a:p>
            <a:endParaRPr lang="en-US">
              <a:solidFill>
                <a:prstClr val="white"/>
              </a:solidFill>
            </a:endParaRPr>
          </a:p>
        </p:txBody>
      </p:sp>
    </p:spTree>
  </p:cSld>
  <p:clrMapOvr>
    <a:masterClrMapping/>
  </p:clrMapOvr>
  <p:transition spd="slow">
    <p:cover dir="rd"/>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a:xfrm>
            <a:off x="457283" y="4"/>
            <a:ext cx="8231029" cy="1200521"/>
          </a:xfrm>
          <a:prstGeom prst="rect">
            <a:avLst/>
          </a:prstGeom>
        </p:spPr>
        <p:txBody>
          <a:bodyPr lIns="91410" tIns="45704" rIns="91410" bIns="45704"/>
          <a:lstStyle/>
          <a:p>
            <a:r>
              <a:rPr lang="zh-CN" altLang="en-US" smtClean="0"/>
              <a:t>单击此处编辑母版标题样式</a:t>
            </a:r>
            <a:endParaRPr lang="en-US" dirty="0"/>
          </a:p>
        </p:txBody>
      </p:sp>
      <p:sp>
        <p:nvSpPr>
          <p:cNvPr id="3" name="Content Placeholder 2"/>
          <p:cNvSpPr>
            <a:spLocks noGrp="1"/>
          </p:cNvSpPr>
          <p:nvPr>
            <p:ph idx="1"/>
          </p:nvPr>
        </p:nvSpPr>
        <p:spPr>
          <a:xfrm>
            <a:off x="457283" y="1200521"/>
            <a:ext cx="8231029" cy="3395520"/>
          </a:xfrm>
          <a:prstGeom prst="rect">
            <a:avLst/>
          </a:prstGeom>
        </p:spPr>
        <p:txBody>
          <a:bodyPr lIns="91410" tIns="45704" rIns="91410" bIns="45704"/>
          <a:lstStyle>
            <a:lvl5pPr>
              <a:defRPr/>
            </a:lvl5pPr>
            <a:lvl6pPr>
              <a:defRPr/>
            </a:lvl6pPr>
            <a:lvl7pPr>
              <a:defRPr/>
            </a:lvl7pPr>
            <a:lvl8pPr>
              <a:defRPr/>
            </a:lvl8pPr>
            <a:lvl9pPr>
              <a:buFont typeface="Arial" panose="020B0604020202020204" pitchFamily="34" charset="0"/>
              <a:buChar char="•"/>
              <a:defRPr/>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smtClean="0"/>
          </a:p>
        </p:txBody>
      </p:sp>
      <p:sp>
        <p:nvSpPr>
          <p:cNvPr id="4" name="Date Placeholder 3"/>
          <p:cNvSpPr>
            <a:spLocks noGrp="1"/>
          </p:cNvSpPr>
          <p:nvPr>
            <p:ph type="dt" sz="half" idx="10"/>
          </p:nvPr>
        </p:nvSpPr>
        <p:spPr>
          <a:xfrm>
            <a:off x="6364453" y="4768736"/>
            <a:ext cx="2086337" cy="273928"/>
          </a:xfrm>
          <a:prstGeom prst="rect">
            <a:avLst/>
          </a:prstGeom>
        </p:spPr>
        <p:txBody>
          <a:bodyPr lIns="91410" tIns="45704" rIns="91410" bIns="45704"/>
          <a:lstStyle/>
          <a:p>
            <a:pPr eaLnBrk="1" latinLnBrk="0" hangingPunct="1"/>
            <a:fld id="{544213AF-26F6-41FA-8D85-E2C5388D6E58}" type="datetimeFigureOut">
              <a:rPr lang="en-US" smtClean="0"/>
              <a:pPr eaLnBrk="1" latinLnBrk="0" hangingPunct="1"/>
              <a:t>7/8/2017</a:t>
            </a:fld>
            <a:endParaRPr lang="en-US"/>
          </a:p>
        </p:txBody>
      </p:sp>
      <p:sp>
        <p:nvSpPr>
          <p:cNvPr id="5" name="Footer Placeholder 4"/>
          <p:cNvSpPr>
            <a:spLocks noGrp="1"/>
          </p:cNvSpPr>
          <p:nvPr>
            <p:ph type="ftr" sz="quarter" idx="11"/>
          </p:nvPr>
        </p:nvSpPr>
        <p:spPr>
          <a:xfrm>
            <a:off x="659280" y="4768736"/>
            <a:ext cx="2848470" cy="273928"/>
          </a:xfrm>
          <a:prstGeom prst="rect">
            <a:avLst/>
          </a:prstGeom>
        </p:spPr>
        <p:txBody>
          <a:bodyPr lIns="91410" tIns="45704" rIns="91410" bIns="45704"/>
          <a:lstStyle/>
          <a:p>
            <a:endParaRPr kumimoji="0" lang="en-US"/>
          </a:p>
        </p:txBody>
      </p:sp>
      <p:sp>
        <p:nvSpPr>
          <p:cNvPr id="6" name="Slide Number Placeholder 5"/>
          <p:cNvSpPr>
            <a:spLocks noGrp="1"/>
          </p:cNvSpPr>
          <p:nvPr>
            <p:ph type="sldNum" sz="quarter" idx="12"/>
          </p:nvPr>
        </p:nvSpPr>
        <p:spPr>
          <a:xfrm>
            <a:off x="8544764" y="4768736"/>
            <a:ext cx="562073" cy="273928"/>
          </a:xfrm>
          <a:prstGeom prst="rect">
            <a:avLst/>
          </a:prstGeom>
        </p:spPr>
        <p:txBody>
          <a:bodyPr lIns="91410" tIns="45704" rIns="91410" bIns="45704"/>
          <a:lstStyle/>
          <a:p>
            <a:pPr eaLnBrk="1" latinLnBrk="0" hangingPunct="1"/>
            <a:fld id="{D5BBC35B-A44B-4119-B8DA-DE9E3DFADA20}" type="slidenum">
              <a:rPr kumimoji="0" lang="en-US" smtClean="0"/>
              <a:pPr eaLnBrk="1" latinLnBrk="0" hangingPunct="1"/>
              <a:t>‹#›</a:t>
            </a:fld>
            <a:endParaRPr kumimoji="0" lang="en-US"/>
          </a:p>
        </p:txBody>
      </p:sp>
    </p:spTree>
  </p:cSld>
  <p:clrMapOvr>
    <a:masterClrMapping/>
  </p:clrMapOvr>
  <p:transition spd="slow">
    <p:cover dir="rd"/>
  </p:transition>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a:xfrm>
            <a:off x="457283" y="4"/>
            <a:ext cx="8231029" cy="1200521"/>
          </a:xfrm>
          <a:prstGeom prst="rect">
            <a:avLst/>
          </a:prstGeom>
        </p:spPr>
        <p:txBody>
          <a:bodyPr lIns="91410" tIns="45704" rIns="91410" bIns="45704"/>
          <a:lstStyle/>
          <a:p>
            <a:r>
              <a:rPr lang="zh-CN" altLang="en-US" smtClean="0"/>
              <a:t>单击此处编辑母版标题样式</a:t>
            </a:r>
            <a:endParaRPr lang="en-US"/>
          </a:p>
        </p:txBody>
      </p:sp>
      <p:sp>
        <p:nvSpPr>
          <p:cNvPr id="4" name="Content Placeholder 3"/>
          <p:cNvSpPr>
            <a:spLocks noGrp="1"/>
          </p:cNvSpPr>
          <p:nvPr>
            <p:ph sz="half" idx="2"/>
          </p:nvPr>
        </p:nvSpPr>
        <p:spPr>
          <a:xfrm>
            <a:off x="4649007" y="1200521"/>
            <a:ext cx="4039301" cy="3395520"/>
          </a:xfrm>
          <a:prstGeom prst="rect">
            <a:avLst/>
          </a:prstGeom>
        </p:spPr>
        <p:txBody>
          <a:bodyPr lIns="91410" tIns="45704" rIns="91410" bIns="45704"/>
          <a:lstStyle>
            <a:lvl1pPr>
              <a:defRPr sz="2400"/>
            </a:lvl1pPr>
            <a:lvl2pPr>
              <a:defRPr sz="1600"/>
            </a:lvl2pPr>
            <a:lvl3pPr>
              <a:defRPr sz="16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smtClean="0"/>
          </a:p>
        </p:txBody>
      </p:sp>
      <p:sp>
        <p:nvSpPr>
          <p:cNvPr id="5" name="Date Placeholder 4"/>
          <p:cNvSpPr>
            <a:spLocks noGrp="1"/>
          </p:cNvSpPr>
          <p:nvPr>
            <p:ph type="dt" sz="half" idx="10"/>
          </p:nvPr>
        </p:nvSpPr>
        <p:spPr>
          <a:xfrm>
            <a:off x="6364453" y="4768736"/>
            <a:ext cx="2086337" cy="273928"/>
          </a:xfrm>
          <a:prstGeom prst="rect">
            <a:avLst/>
          </a:prstGeom>
        </p:spPr>
        <p:txBody>
          <a:bodyPr lIns="91410" tIns="45704" rIns="91410" bIns="45704"/>
          <a:lstStyle/>
          <a:p>
            <a:fld id="{544213AF-26F6-41FA-8D85-E2C5388D6E58}" type="datetimeFigureOut">
              <a:rPr lang="en-US" smtClean="0">
                <a:solidFill>
                  <a:prstClr val="black"/>
                </a:solidFill>
              </a:rPr>
              <a:pPr/>
              <a:t>7/8/2017</a:t>
            </a:fld>
            <a:endParaRPr lang="en-US">
              <a:solidFill>
                <a:prstClr val="black"/>
              </a:solidFill>
            </a:endParaRPr>
          </a:p>
        </p:txBody>
      </p:sp>
      <p:sp>
        <p:nvSpPr>
          <p:cNvPr id="6" name="Footer Placeholder 5"/>
          <p:cNvSpPr>
            <a:spLocks noGrp="1"/>
          </p:cNvSpPr>
          <p:nvPr>
            <p:ph type="ftr" sz="quarter" idx="11"/>
          </p:nvPr>
        </p:nvSpPr>
        <p:spPr>
          <a:xfrm>
            <a:off x="659280" y="4768736"/>
            <a:ext cx="2848470" cy="273928"/>
          </a:xfrm>
          <a:prstGeom prst="rect">
            <a:avLst/>
          </a:prstGeom>
        </p:spPr>
        <p:txBody>
          <a:bodyPr lIns="91410" tIns="45704" rIns="91410" bIns="45704"/>
          <a:lstStyle/>
          <a:p>
            <a:endParaRPr lang="en-US">
              <a:solidFill>
                <a:prstClr val="black"/>
              </a:solidFill>
            </a:endParaRPr>
          </a:p>
        </p:txBody>
      </p:sp>
      <p:sp>
        <p:nvSpPr>
          <p:cNvPr id="7" name="Slide Number Placeholder 6"/>
          <p:cNvSpPr>
            <a:spLocks noGrp="1"/>
          </p:cNvSpPr>
          <p:nvPr>
            <p:ph type="sldNum" sz="quarter" idx="12"/>
          </p:nvPr>
        </p:nvSpPr>
        <p:spPr>
          <a:xfrm>
            <a:off x="8544764" y="4768736"/>
            <a:ext cx="562073" cy="273928"/>
          </a:xfrm>
          <a:prstGeom prst="rect">
            <a:avLst/>
          </a:prstGeom>
        </p:spPr>
        <p:txBody>
          <a:bodyPr lIns="91410" tIns="45704" rIns="91410" bIns="45704"/>
          <a:lstStyle/>
          <a:p>
            <a:fld id="{D5BBC35B-A44B-4119-B8DA-DE9E3DFADA20}" type="slidenum">
              <a:rPr lang="en-US" smtClean="0">
                <a:solidFill>
                  <a:prstClr val="black"/>
                </a:solidFill>
              </a:rPr>
              <a:pPr/>
              <a:t>‹#›</a:t>
            </a:fld>
            <a:endParaRPr lang="en-US">
              <a:solidFill>
                <a:prstClr val="black"/>
              </a:solidFill>
            </a:endParaRPr>
          </a:p>
        </p:txBody>
      </p:sp>
      <p:sp>
        <p:nvSpPr>
          <p:cNvPr id="9" name="Content Placeholder 8"/>
          <p:cNvSpPr>
            <a:spLocks noGrp="1"/>
          </p:cNvSpPr>
          <p:nvPr>
            <p:ph sz="quarter" idx="13"/>
          </p:nvPr>
        </p:nvSpPr>
        <p:spPr>
          <a:xfrm>
            <a:off x="365823" y="1200521"/>
            <a:ext cx="4042350" cy="3395758"/>
          </a:xfrm>
          <a:prstGeom prst="rect">
            <a:avLst/>
          </a:prstGeom>
        </p:spPr>
        <p:txBody>
          <a:bodyPr lIns="91410" tIns="45704" rIns="91410" bIns="45704"/>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Tree>
  </p:cSld>
  <p:clrMapOvr>
    <a:masterClrMapping/>
  </p:clrMapOvr>
  <p:transition spd="slow">
    <p:cover dir="rd"/>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457283" y="4"/>
            <a:ext cx="8231029" cy="1200521"/>
          </a:xfrm>
          <a:prstGeom prst="rect">
            <a:avLst/>
          </a:prstGeom>
        </p:spPr>
        <p:txBody>
          <a:bodyPr lIns="91410" tIns="45704" rIns="91410" bIns="45704"/>
          <a:lstStyle>
            <a:lvl1pPr>
              <a:defRPr/>
            </a:lvl1pPr>
          </a:lstStyle>
          <a:p>
            <a:r>
              <a:rPr lang="zh-CN" altLang="en-US" smtClean="0"/>
              <a:t>单击此处编辑母版标题样式</a:t>
            </a:r>
            <a:endParaRPr lang="en-US"/>
          </a:p>
        </p:txBody>
      </p:sp>
      <p:sp>
        <p:nvSpPr>
          <p:cNvPr id="3" name="Text Placeholder 2"/>
          <p:cNvSpPr>
            <a:spLocks noGrp="1"/>
          </p:cNvSpPr>
          <p:nvPr>
            <p:ph type="body" idx="1"/>
          </p:nvPr>
        </p:nvSpPr>
        <p:spPr>
          <a:xfrm>
            <a:off x="457279" y="1200524"/>
            <a:ext cx="4040890" cy="457341"/>
          </a:xfrm>
          <a:prstGeom prst="rect">
            <a:avLst/>
          </a:prstGeom>
        </p:spPr>
        <p:txBody>
          <a:bodyPr lIns="91410" tIns="45704" rIns="91410" bIns="45704" anchor="b">
            <a:noAutofit/>
          </a:bodyPr>
          <a:lstStyle>
            <a:lvl1pPr marL="0" indent="0" algn="ctr">
              <a:buNone/>
              <a:defRPr sz="2400" b="0"/>
            </a:lvl1pPr>
            <a:lvl2pPr marL="457200" indent="0">
              <a:buNone/>
              <a:defRPr sz="2000" b="1"/>
            </a:lvl2pPr>
            <a:lvl3pPr marL="914400" indent="0">
              <a:buNone/>
              <a:defRPr sz="1800" b="1"/>
            </a:lvl3pPr>
            <a:lvl4pPr marL="1370965" indent="0">
              <a:buNone/>
              <a:defRPr sz="1600" b="1"/>
            </a:lvl4pPr>
            <a:lvl5pPr marL="1828165" indent="0">
              <a:buNone/>
              <a:defRPr sz="1600" b="1"/>
            </a:lvl5pPr>
            <a:lvl6pPr marL="2285365" indent="0">
              <a:buNone/>
              <a:defRPr sz="1600" b="1"/>
            </a:lvl6pPr>
            <a:lvl7pPr marL="2742565" indent="0">
              <a:buNone/>
              <a:defRPr sz="1600" b="1"/>
            </a:lvl7pPr>
            <a:lvl8pPr marL="3199765" indent="0">
              <a:buNone/>
              <a:defRPr sz="1600" b="1"/>
            </a:lvl8pPr>
            <a:lvl9pPr marL="3656965" indent="0">
              <a:buNone/>
              <a:defRPr sz="1600" b="1"/>
            </a:lvl9pPr>
          </a:lstStyle>
          <a:p>
            <a:pPr lvl="0"/>
            <a:r>
              <a:rPr lang="zh-CN" altLang="en-US" smtClean="0"/>
              <a:t>单击此处编辑母版文本样式</a:t>
            </a:r>
          </a:p>
        </p:txBody>
      </p:sp>
      <p:sp>
        <p:nvSpPr>
          <p:cNvPr id="5" name="Text Placeholder 4"/>
          <p:cNvSpPr>
            <a:spLocks noGrp="1"/>
          </p:cNvSpPr>
          <p:nvPr>
            <p:ph type="body" sz="quarter" idx="3"/>
          </p:nvPr>
        </p:nvSpPr>
        <p:spPr>
          <a:xfrm>
            <a:off x="4649010" y="1200524"/>
            <a:ext cx="4042477" cy="457341"/>
          </a:xfrm>
          <a:prstGeom prst="rect">
            <a:avLst/>
          </a:prstGeom>
        </p:spPr>
        <p:txBody>
          <a:bodyPr lIns="91410" tIns="45704" rIns="91410" bIns="45704" anchor="b">
            <a:noAutofit/>
          </a:bodyPr>
          <a:lstStyle>
            <a:lvl1pPr marL="0" indent="0" algn="ctr">
              <a:buNone/>
              <a:defRPr sz="2400" b="0"/>
            </a:lvl1pPr>
            <a:lvl2pPr marL="457200" indent="0">
              <a:buNone/>
              <a:defRPr sz="2000" b="1"/>
            </a:lvl2pPr>
            <a:lvl3pPr marL="914400" indent="0">
              <a:buNone/>
              <a:defRPr sz="1800" b="1"/>
            </a:lvl3pPr>
            <a:lvl4pPr marL="1370965" indent="0">
              <a:buNone/>
              <a:defRPr sz="1600" b="1"/>
            </a:lvl4pPr>
            <a:lvl5pPr marL="1828165" indent="0">
              <a:buNone/>
              <a:defRPr sz="1600" b="1"/>
            </a:lvl5pPr>
            <a:lvl6pPr marL="2285365" indent="0">
              <a:buNone/>
              <a:defRPr sz="1600" b="1"/>
            </a:lvl6pPr>
            <a:lvl7pPr marL="2742565" indent="0">
              <a:buNone/>
              <a:defRPr sz="1600" b="1"/>
            </a:lvl7pPr>
            <a:lvl8pPr marL="3199765" indent="0">
              <a:buNone/>
              <a:defRPr sz="1600" b="1"/>
            </a:lvl8pPr>
            <a:lvl9pPr marL="3656965" indent="0">
              <a:buNone/>
              <a:defRPr sz="1600" b="1"/>
            </a:lvl9pPr>
          </a:lstStyle>
          <a:p>
            <a:pPr lvl="0"/>
            <a:r>
              <a:rPr lang="zh-CN" altLang="en-US" smtClean="0"/>
              <a:t>单击此处编辑母版文本样式</a:t>
            </a:r>
          </a:p>
        </p:txBody>
      </p:sp>
      <p:sp>
        <p:nvSpPr>
          <p:cNvPr id="7" name="Date Placeholder 6"/>
          <p:cNvSpPr>
            <a:spLocks noGrp="1"/>
          </p:cNvSpPr>
          <p:nvPr>
            <p:ph type="dt" sz="half" idx="10"/>
          </p:nvPr>
        </p:nvSpPr>
        <p:spPr>
          <a:xfrm>
            <a:off x="6364453" y="4768736"/>
            <a:ext cx="2086337" cy="273928"/>
          </a:xfrm>
          <a:prstGeom prst="rect">
            <a:avLst/>
          </a:prstGeom>
        </p:spPr>
        <p:txBody>
          <a:bodyPr lIns="91410" tIns="45704" rIns="91410" bIns="45704"/>
          <a:lstStyle/>
          <a:p>
            <a:fld id="{544213AF-26F6-41FA-8D85-E2C5388D6E58}" type="datetimeFigureOut">
              <a:rPr lang="en-US" smtClean="0">
                <a:solidFill>
                  <a:prstClr val="black"/>
                </a:solidFill>
              </a:rPr>
              <a:pPr/>
              <a:t>7/8/2017</a:t>
            </a:fld>
            <a:endParaRPr lang="en-US">
              <a:solidFill>
                <a:prstClr val="black"/>
              </a:solidFill>
            </a:endParaRPr>
          </a:p>
        </p:txBody>
      </p:sp>
      <p:sp>
        <p:nvSpPr>
          <p:cNvPr id="8" name="Footer Placeholder 7"/>
          <p:cNvSpPr>
            <a:spLocks noGrp="1"/>
          </p:cNvSpPr>
          <p:nvPr>
            <p:ph type="ftr" sz="quarter" idx="11"/>
          </p:nvPr>
        </p:nvSpPr>
        <p:spPr>
          <a:xfrm>
            <a:off x="659280" y="4768736"/>
            <a:ext cx="2848470" cy="273928"/>
          </a:xfrm>
          <a:prstGeom prst="rect">
            <a:avLst/>
          </a:prstGeom>
        </p:spPr>
        <p:txBody>
          <a:bodyPr lIns="91410" tIns="45704" rIns="91410" bIns="45704"/>
          <a:lstStyle/>
          <a:p>
            <a:endParaRPr lang="en-US">
              <a:solidFill>
                <a:prstClr val="black"/>
              </a:solidFill>
            </a:endParaRPr>
          </a:p>
        </p:txBody>
      </p:sp>
      <p:sp>
        <p:nvSpPr>
          <p:cNvPr id="9" name="Slide Number Placeholder 8"/>
          <p:cNvSpPr>
            <a:spLocks noGrp="1"/>
          </p:cNvSpPr>
          <p:nvPr>
            <p:ph type="sldNum" sz="quarter" idx="12"/>
          </p:nvPr>
        </p:nvSpPr>
        <p:spPr>
          <a:xfrm>
            <a:off x="8544764" y="4768736"/>
            <a:ext cx="562073" cy="273928"/>
          </a:xfrm>
          <a:prstGeom prst="rect">
            <a:avLst/>
          </a:prstGeom>
        </p:spPr>
        <p:txBody>
          <a:bodyPr lIns="91410" tIns="45704" rIns="91410" bIns="45704"/>
          <a:lstStyle/>
          <a:p>
            <a:fld id="{D5BBC35B-A44B-4119-B8DA-DE9E3DFADA20}" type="slidenum">
              <a:rPr lang="en-US" smtClean="0">
                <a:solidFill>
                  <a:prstClr val="black"/>
                </a:solidFill>
              </a:rPr>
              <a:pPr/>
              <a:t>‹#›</a:t>
            </a:fld>
            <a:endParaRPr lang="en-US">
              <a:solidFill>
                <a:prstClr val="black"/>
              </a:solidFill>
            </a:endParaRPr>
          </a:p>
        </p:txBody>
      </p:sp>
      <p:sp>
        <p:nvSpPr>
          <p:cNvPr id="11" name="Content Placeholder 10"/>
          <p:cNvSpPr>
            <a:spLocks noGrp="1"/>
          </p:cNvSpPr>
          <p:nvPr>
            <p:ph sz="quarter" idx="13"/>
          </p:nvPr>
        </p:nvSpPr>
        <p:spPr>
          <a:xfrm>
            <a:off x="457279" y="1660149"/>
            <a:ext cx="4042350" cy="2936130"/>
          </a:xfrm>
          <a:prstGeom prst="rect">
            <a:avLst/>
          </a:prstGeom>
        </p:spPr>
        <p:txBody>
          <a:bodyPr lIns="91410" tIns="45704" rIns="91410" bIns="45704"/>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13" name="Content Placeholder 12"/>
          <p:cNvSpPr>
            <a:spLocks noGrp="1"/>
          </p:cNvSpPr>
          <p:nvPr>
            <p:ph sz="quarter" idx="14"/>
          </p:nvPr>
        </p:nvSpPr>
        <p:spPr>
          <a:xfrm>
            <a:off x="4673395" y="1660150"/>
            <a:ext cx="4042350" cy="2935796"/>
          </a:xfrm>
          <a:prstGeom prst="rect">
            <a:avLst/>
          </a:prstGeom>
        </p:spPr>
        <p:txBody>
          <a:bodyPr lIns="91410" tIns="45704" rIns="91410" bIns="45704"/>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Tree>
  </p:cSld>
  <p:clrMapOvr>
    <a:masterClrMapping/>
  </p:clrMapOvr>
  <p:transition spd="slow">
    <p:cover dir="rd"/>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a:xfrm>
            <a:off x="457283" y="4"/>
            <a:ext cx="8231029" cy="1200521"/>
          </a:xfrm>
          <a:prstGeom prst="rect">
            <a:avLst/>
          </a:prstGeom>
        </p:spPr>
        <p:txBody>
          <a:bodyPr lIns="91410" tIns="45704" rIns="91410" bIns="45704"/>
          <a:lstStyle/>
          <a:p>
            <a:r>
              <a:rPr lang="zh-CN" altLang="en-US" smtClean="0"/>
              <a:t>单击此处编辑母版标题样式</a:t>
            </a:r>
            <a:endParaRPr lang="en-US" dirty="0"/>
          </a:p>
        </p:txBody>
      </p:sp>
      <p:sp>
        <p:nvSpPr>
          <p:cNvPr id="3" name="Date Placeholder 2"/>
          <p:cNvSpPr>
            <a:spLocks noGrp="1"/>
          </p:cNvSpPr>
          <p:nvPr>
            <p:ph type="dt" sz="half" idx="10"/>
          </p:nvPr>
        </p:nvSpPr>
        <p:spPr>
          <a:xfrm>
            <a:off x="6364453" y="4768736"/>
            <a:ext cx="2086337" cy="273928"/>
          </a:xfrm>
          <a:prstGeom prst="rect">
            <a:avLst/>
          </a:prstGeom>
        </p:spPr>
        <p:txBody>
          <a:bodyPr lIns="91410" tIns="45704" rIns="91410" bIns="45704"/>
          <a:lstStyle/>
          <a:p>
            <a:fld id="{544213AF-26F6-41FA-8D85-E2C5388D6E58}" type="datetimeFigureOut">
              <a:rPr lang="en-US" smtClean="0">
                <a:solidFill>
                  <a:prstClr val="black"/>
                </a:solidFill>
              </a:rPr>
              <a:pPr/>
              <a:t>7/8/2017</a:t>
            </a:fld>
            <a:endParaRPr lang="en-US">
              <a:solidFill>
                <a:prstClr val="black"/>
              </a:solidFill>
            </a:endParaRPr>
          </a:p>
        </p:txBody>
      </p:sp>
      <p:sp>
        <p:nvSpPr>
          <p:cNvPr id="4" name="Footer Placeholder 3"/>
          <p:cNvSpPr>
            <a:spLocks noGrp="1"/>
          </p:cNvSpPr>
          <p:nvPr>
            <p:ph type="ftr" sz="quarter" idx="11"/>
          </p:nvPr>
        </p:nvSpPr>
        <p:spPr>
          <a:xfrm>
            <a:off x="659280" y="4768736"/>
            <a:ext cx="2848470" cy="273928"/>
          </a:xfrm>
          <a:prstGeom prst="rect">
            <a:avLst/>
          </a:prstGeom>
        </p:spPr>
        <p:txBody>
          <a:bodyPr lIns="91410" tIns="45704" rIns="91410" bIns="45704"/>
          <a:lstStyle/>
          <a:p>
            <a:endParaRPr lang="en-US">
              <a:solidFill>
                <a:prstClr val="black"/>
              </a:solidFill>
            </a:endParaRPr>
          </a:p>
        </p:txBody>
      </p:sp>
      <p:sp>
        <p:nvSpPr>
          <p:cNvPr id="5" name="Slide Number Placeholder 4"/>
          <p:cNvSpPr>
            <a:spLocks noGrp="1"/>
          </p:cNvSpPr>
          <p:nvPr>
            <p:ph type="sldNum" sz="quarter" idx="12"/>
          </p:nvPr>
        </p:nvSpPr>
        <p:spPr>
          <a:xfrm>
            <a:off x="8544764" y="4768736"/>
            <a:ext cx="562073" cy="273928"/>
          </a:xfrm>
          <a:prstGeom prst="rect">
            <a:avLst/>
          </a:prstGeom>
        </p:spPr>
        <p:txBody>
          <a:bodyPr lIns="91410" tIns="45704" rIns="91410" bIns="45704"/>
          <a:lstStyle/>
          <a:p>
            <a:fld id="{D5BBC35B-A44B-4119-B8DA-DE9E3DFADA20}" type="slidenum">
              <a:rPr lang="en-US" smtClean="0">
                <a:solidFill>
                  <a:prstClr val="black"/>
                </a:solidFill>
              </a:rPr>
              <a:pPr/>
              <a:t>‹#›</a:t>
            </a:fld>
            <a:endParaRPr lang="en-US">
              <a:solidFill>
                <a:prstClr val="black"/>
              </a:solidFill>
            </a:endParaRPr>
          </a:p>
        </p:txBody>
      </p:sp>
    </p:spTree>
  </p:cSld>
  <p:clrMapOvr>
    <a:masterClrMapping/>
  </p:clrMapOvr>
  <p:transition spd="slow">
    <p:cover dir="rd"/>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2" name="Picture 4"/>
          <p:cNvPicPr>
            <a:picLocks noChangeAspect="1" noChangeArrowheads="1"/>
          </p:cNvPicPr>
          <p:nvPr userDrawn="1"/>
        </p:nvPicPr>
        <p:blipFill>
          <a:blip r:embed="rId2" cstate="print">
            <a:extLst>
              <a:ext uri="{28A0092B-C50C-407E-A947-70E740481C1C}">
                <a14:useLocalDpi xmlns:a14="http://schemas.microsoft.com/office/drawing/2010/main" xmlns="" val="0"/>
              </a:ext>
            </a:extLst>
          </a:blip>
          <a:stretch>
            <a:fillRect/>
          </a:stretch>
        </p:blipFill>
        <p:spPr bwMode="auto">
          <a:xfrm>
            <a:off x="0" y="-8907"/>
            <a:ext cx="9144000" cy="5140777"/>
          </a:xfrm>
          <a:prstGeom prst="rect">
            <a:avLst/>
          </a:prstGeom>
          <a:noFill/>
          <a:extLst>
            <a:ext uri="{909E8E84-426E-40DD-AFC4-6F175D3DCCD1}">
              <a14:hiddenFill xmlns:a14="http://schemas.microsoft.com/office/drawing/2010/main" xmlns="">
                <a:solidFill>
                  <a:srgbClr val="FFFFFF"/>
                </a:solidFill>
              </a14:hiddenFill>
            </a:ext>
          </a:extLst>
        </p:spPr>
      </p:pic>
    </p:spTree>
  </p:cSld>
  <p:clrMapOvr>
    <a:masterClrMapping/>
  </p:clrMapOvr>
  <p:transition spd="slow">
    <p:cover dir="rd"/>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5908116" y="200087"/>
            <a:ext cx="3008835" cy="1572110"/>
          </a:xfrm>
          <a:prstGeom prst="rect">
            <a:avLst/>
          </a:prstGeom>
        </p:spPr>
        <p:txBody>
          <a:bodyPr lIns="91410" tIns="45704" rIns="91410" bIns="45704" anchor="b"/>
          <a:lstStyle>
            <a:lvl1pPr algn="ctr">
              <a:lnSpc>
                <a:spcPct val="100000"/>
              </a:lnSpc>
              <a:defRPr sz="2800" b="0">
                <a:effectLst>
                  <a:outerShdw blurRad="50800" dist="25400" dir="5400000" algn="t" rotWithShape="0">
                    <a:prstClr val="black">
                      <a:alpha val="25000"/>
                    </a:prstClr>
                  </a:outerShdw>
                </a:effectLst>
              </a:defRPr>
            </a:lvl1pPr>
          </a:lstStyle>
          <a:p>
            <a:r>
              <a:rPr lang="zh-CN" altLang="en-US" smtClean="0"/>
              <a:t>单击此处编辑母版标题样式</a:t>
            </a:r>
            <a:endParaRPr lang="en-US" dirty="0"/>
          </a:p>
        </p:txBody>
      </p:sp>
      <p:sp>
        <p:nvSpPr>
          <p:cNvPr id="3" name="Content Placeholder 2"/>
          <p:cNvSpPr>
            <a:spLocks noGrp="1"/>
          </p:cNvSpPr>
          <p:nvPr>
            <p:ph idx="1"/>
          </p:nvPr>
        </p:nvSpPr>
        <p:spPr>
          <a:xfrm>
            <a:off x="719266" y="204851"/>
            <a:ext cx="4996731" cy="4391190"/>
          </a:xfrm>
          <a:prstGeom prst="rect">
            <a:avLst/>
          </a:prstGeom>
        </p:spPr>
        <p:txBody>
          <a:bodyPr lIns="91410" tIns="45704" rIns="91410" bIns="45704"/>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5908116" y="1829365"/>
            <a:ext cx="3008835" cy="2766676"/>
          </a:xfrm>
          <a:prstGeom prst="rect">
            <a:avLst/>
          </a:prstGeom>
        </p:spPr>
        <p:txBody>
          <a:bodyPr lIns="91410" tIns="45704" rIns="91410" bIns="45704">
            <a:normAutofit/>
          </a:bodyPr>
          <a:lstStyle>
            <a:lvl1pPr marL="0" indent="0" algn="ctr">
              <a:lnSpc>
                <a:spcPct val="125000"/>
              </a:lnSpc>
              <a:buNone/>
              <a:defRPr sz="1600"/>
            </a:lvl1pPr>
            <a:lvl2pPr marL="457200" indent="0">
              <a:buNone/>
              <a:defRPr sz="1200"/>
            </a:lvl2pPr>
            <a:lvl3pPr marL="914400" indent="0">
              <a:buNone/>
              <a:defRPr sz="1000"/>
            </a:lvl3pPr>
            <a:lvl4pPr marL="1370965" indent="0">
              <a:buNone/>
              <a:defRPr sz="900"/>
            </a:lvl4pPr>
            <a:lvl5pPr marL="1828165" indent="0">
              <a:buNone/>
              <a:defRPr sz="900"/>
            </a:lvl5pPr>
            <a:lvl6pPr marL="2285365" indent="0">
              <a:buNone/>
              <a:defRPr sz="900"/>
            </a:lvl6pPr>
            <a:lvl7pPr marL="2742565" indent="0">
              <a:buNone/>
              <a:defRPr sz="900"/>
            </a:lvl7pPr>
            <a:lvl8pPr marL="3199765" indent="0">
              <a:buNone/>
              <a:defRPr sz="900"/>
            </a:lvl8pPr>
            <a:lvl9pPr marL="3656965" indent="0">
              <a:buNone/>
              <a:defRPr sz="900"/>
            </a:lvl9pPr>
          </a:lstStyle>
          <a:p>
            <a:pPr lvl="0"/>
            <a:r>
              <a:rPr lang="zh-CN" altLang="en-US" smtClean="0"/>
              <a:t>单击此处编辑母版文本样式</a:t>
            </a:r>
          </a:p>
        </p:txBody>
      </p:sp>
      <p:sp>
        <p:nvSpPr>
          <p:cNvPr id="5" name="Date Placeholder 4"/>
          <p:cNvSpPr>
            <a:spLocks noGrp="1"/>
          </p:cNvSpPr>
          <p:nvPr>
            <p:ph type="dt" sz="half" idx="10"/>
          </p:nvPr>
        </p:nvSpPr>
        <p:spPr>
          <a:xfrm>
            <a:off x="6364453" y="4768736"/>
            <a:ext cx="2086337" cy="273928"/>
          </a:xfrm>
          <a:prstGeom prst="rect">
            <a:avLst/>
          </a:prstGeom>
        </p:spPr>
        <p:txBody>
          <a:bodyPr lIns="91410" tIns="45704" rIns="91410" bIns="45704"/>
          <a:lstStyle/>
          <a:p>
            <a:fld id="{544213AF-26F6-41FA-8D85-E2C5388D6E58}" type="datetimeFigureOut">
              <a:rPr lang="en-US" smtClean="0">
                <a:solidFill>
                  <a:prstClr val="black"/>
                </a:solidFill>
              </a:rPr>
              <a:pPr/>
              <a:t>7/8/2017</a:t>
            </a:fld>
            <a:endParaRPr lang="en-US">
              <a:solidFill>
                <a:prstClr val="black"/>
              </a:solidFill>
            </a:endParaRPr>
          </a:p>
        </p:txBody>
      </p:sp>
      <p:sp>
        <p:nvSpPr>
          <p:cNvPr id="6" name="Footer Placeholder 5"/>
          <p:cNvSpPr>
            <a:spLocks noGrp="1"/>
          </p:cNvSpPr>
          <p:nvPr>
            <p:ph type="ftr" sz="quarter" idx="11"/>
          </p:nvPr>
        </p:nvSpPr>
        <p:spPr>
          <a:xfrm>
            <a:off x="659280" y="4768736"/>
            <a:ext cx="2848470" cy="273928"/>
          </a:xfrm>
          <a:prstGeom prst="rect">
            <a:avLst/>
          </a:prstGeom>
        </p:spPr>
        <p:txBody>
          <a:bodyPr lIns="91410" tIns="45704" rIns="91410" bIns="45704"/>
          <a:lstStyle/>
          <a:p>
            <a:endParaRPr lang="en-US">
              <a:solidFill>
                <a:prstClr val="black"/>
              </a:solidFill>
            </a:endParaRPr>
          </a:p>
        </p:txBody>
      </p:sp>
      <p:sp>
        <p:nvSpPr>
          <p:cNvPr id="7" name="Slide Number Placeholder 6"/>
          <p:cNvSpPr>
            <a:spLocks noGrp="1"/>
          </p:cNvSpPr>
          <p:nvPr>
            <p:ph type="sldNum" sz="quarter" idx="12"/>
          </p:nvPr>
        </p:nvSpPr>
        <p:spPr>
          <a:xfrm>
            <a:off x="8544764" y="4768736"/>
            <a:ext cx="562073" cy="273928"/>
          </a:xfrm>
          <a:prstGeom prst="rect">
            <a:avLst/>
          </a:prstGeom>
        </p:spPr>
        <p:txBody>
          <a:bodyPr lIns="91410" tIns="45704" rIns="91410" bIns="45704"/>
          <a:lstStyle/>
          <a:p>
            <a:fld id="{D5BBC35B-A44B-4119-B8DA-DE9E3DFADA20}" type="slidenum">
              <a:rPr lang="en-US" smtClean="0">
                <a:solidFill>
                  <a:prstClr val="black"/>
                </a:solidFill>
              </a:rPr>
              <a:pPr/>
              <a:t>‹#›</a:t>
            </a:fld>
            <a:endParaRPr lang="en-US">
              <a:solidFill>
                <a:prstClr val="black"/>
              </a:solidFill>
            </a:endParaRPr>
          </a:p>
        </p:txBody>
      </p:sp>
    </p:spTree>
  </p:cSld>
  <p:clrMapOvr>
    <a:masterClrMapping/>
  </p:clrMapOvr>
  <p:transition spd="slow">
    <p:cover dir="rd"/>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1679868" y="171503"/>
            <a:ext cx="5712816" cy="671720"/>
          </a:xfrm>
          <a:prstGeom prst="rect">
            <a:avLst/>
          </a:prstGeom>
        </p:spPr>
        <p:txBody>
          <a:bodyPr lIns="91410" tIns="45704" rIns="91410" bIns="45704" anchor="b"/>
          <a:lstStyle>
            <a:lvl1pPr algn="ctr">
              <a:lnSpc>
                <a:spcPct val="100000"/>
              </a:lnSpc>
              <a:defRPr sz="2800" b="0"/>
            </a:lvl1pPr>
          </a:lstStyle>
          <a:p>
            <a:r>
              <a:rPr lang="zh-CN" altLang="en-US" smtClean="0"/>
              <a:t>单击此处编辑母版标题样式</a:t>
            </a:r>
            <a:endParaRPr lang="en-US" dirty="0"/>
          </a:p>
        </p:txBody>
      </p:sp>
      <p:sp>
        <p:nvSpPr>
          <p:cNvPr id="3" name="Picture Placeholder 2"/>
          <p:cNvSpPr>
            <a:spLocks noGrp="1"/>
          </p:cNvSpPr>
          <p:nvPr>
            <p:ph type="pic" idx="1"/>
          </p:nvPr>
        </p:nvSpPr>
        <p:spPr>
          <a:xfrm>
            <a:off x="1508392" y="857516"/>
            <a:ext cx="6055775" cy="3406834"/>
          </a:xfrm>
          <a:prstGeom prst="rect">
            <a:avLst/>
          </a:prstGeom>
          <a:ln w="76200">
            <a:solidFill>
              <a:schemeClr val="bg1"/>
            </a:solidFill>
          </a:ln>
          <a:effectLst>
            <a:outerShdw blurRad="88900" dist="50800" dir="5400000" algn="ctr" rotWithShape="0">
              <a:srgbClr val="000000">
                <a:alpha val="25000"/>
              </a:srgbClr>
            </a:outerShdw>
          </a:effectLst>
        </p:spPr>
        <p:txBody>
          <a:bodyPr lIns="91410" tIns="45704" rIns="91410" bIns="45704" anchor="t"/>
          <a:lstStyle>
            <a:lvl1pPr marL="0" indent="0" algn="ctr">
              <a:buNone/>
              <a:defRPr sz="3200"/>
            </a:lvl1pPr>
            <a:lvl2pPr marL="457200" indent="0">
              <a:buNone/>
              <a:defRPr sz="2800"/>
            </a:lvl2pPr>
            <a:lvl3pPr marL="914400" indent="0">
              <a:buNone/>
              <a:defRPr sz="2400"/>
            </a:lvl3pPr>
            <a:lvl4pPr marL="1370965" indent="0">
              <a:buNone/>
              <a:defRPr sz="2000"/>
            </a:lvl4pPr>
            <a:lvl5pPr marL="1828165" indent="0">
              <a:buNone/>
              <a:defRPr sz="2000"/>
            </a:lvl5pPr>
            <a:lvl6pPr marL="2285365" indent="0">
              <a:buNone/>
              <a:defRPr sz="2000"/>
            </a:lvl6pPr>
            <a:lvl7pPr marL="2742565" indent="0">
              <a:buNone/>
              <a:defRPr sz="2000"/>
            </a:lvl7pPr>
            <a:lvl8pPr marL="3199765" indent="0">
              <a:buNone/>
              <a:defRPr sz="2000"/>
            </a:lvl8pPr>
            <a:lvl9pPr marL="3656965"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1679868" y="4359033"/>
            <a:ext cx="5712816" cy="400174"/>
          </a:xfrm>
          <a:prstGeom prst="rect">
            <a:avLst/>
          </a:prstGeom>
        </p:spPr>
        <p:txBody>
          <a:bodyPr lIns="91410" tIns="45704" rIns="91410" bIns="45704">
            <a:normAutofit/>
          </a:bodyPr>
          <a:lstStyle>
            <a:lvl1pPr marL="0" indent="0" algn="ctr">
              <a:buNone/>
              <a:defRPr sz="1600"/>
            </a:lvl1pPr>
            <a:lvl2pPr marL="457200" indent="0">
              <a:buNone/>
              <a:defRPr sz="1200"/>
            </a:lvl2pPr>
            <a:lvl3pPr marL="914400" indent="0">
              <a:buNone/>
              <a:defRPr sz="1000"/>
            </a:lvl3pPr>
            <a:lvl4pPr marL="1370965" indent="0">
              <a:buNone/>
              <a:defRPr sz="900"/>
            </a:lvl4pPr>
            <a:lvl5pPr marL="1828165" indent="0">
              <a:buNone/>
              <a:defRPr sz="900"/>
            </a:lvl5pPr>
            <a:lvl6pPr marL="2285365" indent="0">
              <a:buNone/>
              <a:defRPr sz="900"/>
            </a:lvl6pPr>
            <a:lvl7pPr marL="2742565" indent="0">
              <a:buNone/>
              <a:defRPr sz="900"/>
            </a:lvl7pPr>
            <a:lvl8pPr marL="3199765" indent="0">
              <a:buNone/>
              <a:defRPr sz="900"/>
            </a:lvl8pPr>
            <a:lvl9pPr marL="3656965" indent="0">
              <a:buNone/>
              <a:defRPr sz="900"/>
            </a:lvl9pPr>
          </a:lstStyle>
          <a:p>
            <a:pPr lvl="0"/>
            <a:r>
              <a:rPr lang="zh-CN" altLang="en-US" smtClean="0"/>
              <a:t>单击此处编辑母版文本样式</a:t>
            </a:r>
          </a:p>
        </p:txBody>
      </p:sp>
      <p:sp>
        <p:nvSpPr>
          <p:cNvPr id="5" name="Date Placeholder 4"/>
          <p:cNvSpPr>
            <a:spLocks noGrp="1"/>
          </p:cNvSpPr>
          <p:nvPr>
            <p:ph type="dt" sz="half" idx="10"/>
          </p:nvPr>
        </p:nvSpPr>
        <p:spPr>
          <a:xfrm>
            <a:off x="6364453" y="4768736"/>
            <a:ext cx="2086337" cy="273928"/>
          </a:xfrm>
          <a:prstGeom prst="rect">
            <a:avLst/>
          </a:prstGeom>
        </p:spPr>
        <p:txBody>
          <a:bodyPr lIns="91410" tIns="45704" rIns="91410" bIns="45704"/>
          <a:lstStyle/>
          <a:p>
            <a:fld id="{544213AF-26F6-41FA-8D85-E2C5388D6E58}" type="datetimeFigureOut">
              <a:rPr lang="en-US" smtClean="0">
                <a:solidFill>
                  <a:prstClr val="black"/>
                </a:solidFill>
              </a:rPr>
              <a:pPr/>
              <a:t>7/8/2017</a:t>
            </a:fld>
            <a:endParaRPr lang="en-US">
              <a:solidFill>
                <a:prstClr val="black"/>
              </a:solidFill>
            </a:endParaRPr>
          </a:p>
        </p:txBody>
      </p:sp>
      <p:sp>
        <p:nvSpPr>
          <p:cNvPr id="6" name="Footer Placeholder 5"/>
          <p:cNvSpPr>
            <a:spLocks noGrp="1"/>
          </p:cNvSpPr>
          <p:nvPr>
            <p:ph type="ftr" sz="quarter" idx="11"/>
          </p:nvPr>
        </p:nvSpPr>
        <p:spPr>
          <a:xfrm>
            <a:off x="659280" y="4768736"/>
            <a:ext cx="2848470" cy="273928"/>
          </a:xfrm>
          <a:prstGeom prst="rect">
            <a:avLst/>
          </a:prstGeom>
        </p:spPr>
        <p:txBody>
          <a:bodyPr lIns="91410" tIns="45704" rIns="91410" bIns="45704"/>
          <a:lstStyle/>
          <a:p>
            <a:endParaRPr lang="en-US">
              <a:solidFill>
                <a:prstClr val="black"/>
              </a:solidFill>
            </a:endParaRPr>
          </a:p>
        </p:txBody>
      </p:sp>
      <p:sp>
        <p:nvSpPr>
          <p:cNvPr id="7" name="Slide Number Placeholder 6"/>
          <p:cNvSpPr>
            <a:spLocks noGrp="1"/>
          </p:cNvSpPr>
          <p:nvPr>
            <p:ph type="sldNum" sz="quarter" idx="12"/>
          </p:nvPr>
        </p:nvSpPr>
        <p:spPr>
          <a:xfrm>
            <a:off x="8544764" y="4768736"/>
            <a:ext cx="562073" cy="273928"/>
          </a:xfrm>
          <a:prstGeom prst="rect">
            <a:avLst/>
          </a:prstGeom>
        </p:spPr>
        <p:txBody>
          <a:bodyPr lIns="91410" tIns="45704" rIns="91410" bIns="45704"/>
          <a:lstStyle/>
          <a:p>
            <a:fld id="{D5BBC35B-A44B-4119-B8DA-DE9E3DFADA20}" type="slidenum">
              <a:rPr lang="en-US" smtClean="0">
                <a:solidFill>
                  <a:prstClr val="black"/>
                </a:solidFill>
              </a:rPr>
              <a:pPr/>
              <a:t>‹#›</a:t>
            </a:fld>
            <a:endParaRPr lang="en-US">
              <a:solidFill>
                <a:prstClr val="black"/>
              </a:solidFill>
            </a:endParaRPr>
          </a:p>
        </p:txBody>
      </p:sp>
    </p:spTree>
  </p:cSld>
  <p:clrMapOvr>
    <a:masterClrMapping/>
  </p:clrMapOvr>
  <p:transition spd="slow">
    <p:cover dir="rd"/>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a:xfrm>
            <a:off x="457283" y="4"/>
            <a:ext cx="8231029" cy="1200521"/>
          </a:xfrm>
          <a:prstGeom prst="rect">
            <a:avLst/>
          </a:prstGeom>
        </p:spPr>
        <p:txBody>
          <a:bodyPr lIns="91410" tIns="45704" rIns="91410" bIns="45704"/>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457283" y="1200521"/>
            <a:ext cx="8231029" cy="3395520"/>
          </a:xfrm>
          <a:prstGeom prst="rect">
            <a:avLst/>
          </a:prstGeom>
        </p:spPr>
        <p:txBody>
          <a:bodyPr vert="eaVert" lIns="91410" tIns="45704" rIns="91410" bIns="45704"/>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Date Placeholder 3"/>
          <p:cNvSpPr>
            <a:spLocks noGrp="1"/>
          </p:cNvSpPr>
          <p:nvPr>
            <p:ph type="dt" sz="half" idx="10"/>
          </p:nvPr>
        </p:nvSpPr>
        <p:spPr>
          <a:xfrm>
            <a:off x="6364453" y="4768736"/>
            <a:ext cx="2086337" cy="273928"/>
          </a:xfrm>
          <a:prstGeom prst="rect">
            <a:avLst/>
          </a:prstGeom>
        </p:spPr>
        <p:txBody>
          <a:bodyPr lIns="91410" tIns="45704" rIns="91410" bIns="45704"/>
          <a:lstStyle/>
          <a:p>
            <a:fld id="{544213AF-26F6-41FA-8D85-E2C5388D6E58}" type="datetimeFigureOut">
              <a:rPr lang="en-US" smtClean="0">
                <a:solidFill>
                  <a:prstClr val="black"/>
                </a:solidFill>
              </a:rPr>
              <a:pPr/>
              <a:t>7/8/2017</a:t>
            </a:fld>
            <a:endParaRPr lang="en-US">
              <a:solidFill>
                <a:prstClr val="black"/>
              </a:solidFill>
            </a:endParaRPr>
          </a:p>
        </p:txBody>
      </p:sp>
      <p:sp>
        <p:nvSpPr>
          <p:cNvPr id="5" name="Footer Placeholder 4"/>
          <p:cNvSpPr>
            <a:spLocks noGrp="1"/>
          </p:cNvSpPr>
          <p:nvPr>
            <p:ph type="ftr" sz="quarter" idx="11"/>
          </p:nvPr>
        </p:nvSpPr>
        <p:spPr>
          <a:xfrm>
            <a:off x="659280" y="4768736"/>
            <a:ext cx="2848470" cy="273928"/>
          </a:xfrm>
          <a:prstGeom prst="rect">
            <a:avLst/>
          </a:prstGeom>
        </p:spPr>
        <p:txBody>
          <a:bodyPr lIns="91410" tIns="45704" rIns="91410" bIns="45704"/>
          <a:lstStyle/>
          <a:p>
            <a:endParaRPr lang="en-US">
              <a:solidFill>
                <a:prstClr val="black"/>
              </a:solidFill>
            </a:endParaRPr>
          </a:p>
        </p:txBody>
      </p:sp>
      <p:sp>
        <p:nvSpPr>
          <p:cNvPr id="6" name="Slide Number Placeholder 5"/>
          <p:cNvSpPr>
            <a:spLocks noGrp="1"/>
          </p:cNvSpPr>
          <p:nvPr>
            <p:ph type="sldNum" sz="quarter" idx="12"/>
          </p:nvPr>
        </p:nvSpPr>
        <p:spPr>
          <a:xfrm>
            <a:off x="8544764" y="4768736"/>
            <a:ext cx="562073" cy="273928"/>
          </a:xfrm>
          <a:prstGeom prst="rect">
            <a:avLst/>
          </a:prstGeom>
        </p:spPr>
        <p:txBody>
          <a:bodyPr lIns="91410" tIns="45704" rIns="91410" bIns="45704"/>
          <a:lstStyle/>
          <a:p>
            <a:fld id="{D5BBC35B-A44B-4119-B8DA-DE9E3DFADA20}" type="slidenum">
              <a:rPr lang="en-US" smtClean="0">
                <a:solidFill>
                  <a:prstClr val="black"/>
                </a:solidFill>
              </a:rPr>
              <a:pPr/>
              <a:t>‹#›</a:t>
            </a:fld>
            <a:endParaRPr lang="en-US">
              <a:solidFill>
                <a:prstClr val="black"/>
              </a:solidFill>
            </a:endParaRPr>
          </a:p>
        </p:txBody>
      </p:sp>
    </p:spTree>
  </p:cSld>
  <p:clrMapOvr>
    <a:masterClrMapping/>
  </p:clrMapOvr>
  <p:transition spd="slow">
    <p:cover dir="rd"/>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30551" y="206046"/>
            <a:ext cx="2057757" cy="4389999"/>
          </a:xfrm>
          <a:prstGeom prst="rect">
            <a:avLst/>
          </a:prstGeom>
        </p:spPr>
        <p:txBody>
          <a:bodyPr vert="eaVert" lIns="91410" tIns="45704" rIns="91410" bIns="45704"/>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457284" y="206046"/>
            <a:ext cx="6020845" cy="4389999"/>
          </a:xfrm>
          <a:prstGeom prst="rect">
            <a:avLst/>
          </a:prstGeom>
        </p:spPr>
        <p:txBody>
          <a:bodyPr vert="eaVert" lIns="91410" tIns="45704" rIns="91410" bIns="45704"/>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Date Placeholder 3"/>
          <p:cNvSpPr>
            <a:spLocks noGrp="1"/>
          </p:cNvSpPr>
          <p:nvPr>
            <p:ph type="dt" sz="half" idx="10"/>
          </p:nvPr>
        </p:nvSpPr>
        <p:spPr>
          <a:xfrm>
            <a:off x="6364453" y="4768736"/>
            <a:ext cx="2086337" cy="273928"/>
          </a:xfrm>
          <a:prstGeom prst="rect">
            <a:avLst/>
          </a:prstGeom>
        </p:spPr>
        <p:txBody>
          <a:bodyPr lIns="91410" tIns="45704" rIns="91410" bIns="45704"/>
          <a:lstStyle/>
          <a:p>
            <a:fld id="{544213AF-26F6-41FA-8D85-E2C5388D6E58}" type="datetimeFigureOut">
              <a:rPr lang="en-US" smtClean="0">
                <a:solidFill>
                  <a:prstClr val="black"/>
                </a:solidFill>
              </a:rPr>
              <a:pPr/>
              <a:t>7/8/2017</a:t>
            </a:fld>
            <a:endParaRPr lang="en-US">
              <a:solidFill>
                <a:prstClr val="black"/>
              </a:solidFill>
            </a:endParaRPr>
          </a:p>
        </p:txBody>
      </p:sp>
      <p:sp>
        <p:nvSpPr>
          <p:cNvPr id="5" name="Footer Placeholder 4"/>
          <p:cNvSpPr>
            <a:spLocks noGrp="1"/>
          </p:cNvSpPr>
          <p:nvPr>
            <p:ph type="ftr" sz="quarter" idx="11"/>
          </p:nvPr>
        </p:nvSpPr>
        <p:spPr>
          <a:xfrm>
            <a:off x="659280" y="4768736"/>
            <a:ext cx="2848470" cy="273928"/>
          </a:xfrm>
          <a:prstGeom prst="rect">
            <a:avLst/>
          </a:prstGeom>
        </p:spPr>
        <p:txBody>
          <a:bodyPr lIns="91410" tIns="45704" rIns="91410" bIns="45704"/>
          <a:lstStyle/>
          <a:p>
            <a:endParaRPr lang="en-US">
              <a:solidFill>
                <a:prstClr val="black"/>
              </a:solidFill>
            </a:endParaRPr>
          </a:p>
        </p:txBody>
      </p:sp>
      <p:sp>
        <p:nvSpPr>
          <p:cNvPr id="6" name="Slide Number Placeholder 5"/>
          <p:cNvSpPr>
            <a:spLocks noGrp="1"/>
          </p:cNvSpPr>
          <p:nvPr>
            <p:ph type="sldNum" sz="quarter" idx="12"/>
          </p:nvPr>
        </p:nvSpPr>
        <p:spPr>
          <a:xfrm>
            <a:off x="8544764" y="4768736"/>
            <a:ext cx="562073" cy="273928"/>
          </a:xfrm>
          <a:prstGeom prst="rect">
            <a:avLst/>
          </a:prstGeom>
        </p:spPr>
        <p:txBody>
          <a:bodyPr lIns="91410" tIns="45704" rIns="91410" bIns="45704"/>
          <a:lstStyle/>
          <a:p>
            <a:fld id="{D5BBC35B-A44B-4119-B8DA-DE9E3DFADA20}" type="slidenum">
              <a:rPr lang="en-US" smtClean="0">
                <a:solidFill>
                  <a:prstClr val="black"/>
                </a:solidFill>
              </a:rPr>
              <a:pPr/>
              <a:t>‹#›</a:t>
            </a:fld>
            <a:endParaRPr lang="en-US">
              <a:solidFill>
                <a:prstClr val="black"/>
              </a:solidFill>
            </a:endParaRPr>
          </a:p>
        </p:txBody>
      </p:sp>
    </p:spTree>
  </p:cSld>
  <p:clrMapOvr>
    <a:masterClrMapping/>
  </p:clrMapOvr>
  <p:transition spd="slow">
    <p:cover dir="rd"/>
  </p:transition>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_内容与标题">
    <p:spTree>
      <p:nvGrpSpPr>
        <p:cNvPr id="1" name=""/>
        <p:cNvGrpSpPr/>
        <p:nvPr/>
      </p:nvGrpSpPr>
      <p:grpSpPr>
        <a:xfrm>
          <a:off x="0" y="0"/>
          <a:ext cx="0" cy="0"/>
          <a:chOff x="0" y="0"/>
          <a:chExt cx="0" cy="0"/>
        </a:xfrm>
      </p:grpSpPr>
    </p:spTree>
  </p:cSld>
  <p:clrMapOvr>
    <a:masterClrMapping/>
  </p:clrMapOvr>
  <p:transition spd="slow">
    <p:cover dir="rd"/>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685919" y="457342"/>
            <a:ext cx="7773750" cy="3201388"/>
          </a:xfrm>
          <a:prstGeom prst="rect">
            <a:avLst/>
          </a:prstGeom>
        </p:spPr>
        <p:txBody>
          <a:bodyPr lIns="91410" tIns="45704" rIns="91410" bIns="45704" anchor="b">
            <a:noAutofit/>
          </a:bodyPr>
          <a:lstStyle>
            <a:lvl1pPr>
              <a:lnSpc>
                <a:spcPct val="100000"/>
              </a:lnSpc>
              <a:defRPr sz="8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371840" y="3715897"/>
            <a:ext cx="6401912" cy="914682"/>
          </a:xfrm>
          <a:prstGeom prst="rect">
            <a:avLst/>
          </a:prstGeom>
        </p:spPr>
        <p:txBody>
          <a:bodyPr lIns="91410" tIns="45704" rIns="91410" bIns="45704">
            <a:normAutofit/>
          </a:bodyPr>
          <a:lstStyle>
            <a:lvl1pPr marL="0" indent="0" algn="ctr">
              <a:buNone/>
              <a:defRPr sz="24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0965" indent="0" algn="ctr">
              <a:buNone/>
              <a:defRPr>
                <a:solidFill>
                  <a:schemeClr val="tx1">
                    <a:tint val="75000"/>
                  </a:schemeClr>
                </a:solidFill>
              </a:defRPr>
            </a:lvl4pPr>
            <a:lvl5pPr marL="1828165" indent="0" algn="ctr">
              <a:buNone/>
              <a:defRPr>
                <a:solidFill>
                  <a:schemeClr val="tx1">
                    <a:tint val="75000"/>
                  </a:schemeClr>
                </a:solidFill>
              </a:defRPr>
            </a:lvl5pPr>
            <a:lvl6pPr marL="2285365" indent="0" algn="ctr">
              <a:buNone/>
              <a:defRPr>
                <a:solidFill>
                  <a:schemeClr val="tx1">
                    <a:tint val="75000"/>
                  </a:schemeClr>
                </a:solidFill>
              </a:defRPr>
            </a:lvl6pPr>
            <a:lvl7pPr marL="2742565" indent="0" algn="ctr">
              <a:buNone/>
              <a:defRPr>
                <a:solidFill>
                  <a:schemeClr val="tx1">
                    <a:tint val="75000"/>
                  </a:schemeClr>
                </a:solidFill>
              </a:defRPr>
            </a:lvl7pPr>
            <a:lvl8pPr marL="3199765" indent="0" algn="ctr">
              <a:buNone/>
              <a:defRPr>
                <a:solidFill>
                  <a:schemeClr val="tx1">
                    <a:tint val="75000"/>
                  </a:schemeClr>
                </a:solidFill>
              </a:defRPr>
            </a:lvl8pPr>
            <a:lvl9pPr marL="3656965" indent="0" algn="ctr">
              <a:buNone/>
              <a:defRPr>
                <a:solidFill>
                  <a:schemeClr val="tx1">
                    <a:tint val="75000"/>
                  </a:schemeClr>
                </a:solidFill>
              </a:defRPr>
            </a:lvl9pPr>
          </a:lstStyle>
          <a:p>
            <a:r>
              <a:rPr lang="zh-CN" altLang="en-US" smtClean="0"/>
              <a:t>单击此处编辑母版副标题样式</a:t>
            </a:r>
            <a:endParaRPr lang="en-US" dirty="0"/>
          </a:p>
        </p:txBody>
      </p:sp>
      <p:sp>
        <p:nvSpPr>
          <p:cNvPr id="7" name="Date Placeholder 6"/>
          <p:cNvSpPr>
            <a:spLocks noGrp="1"/>
          </p:cNvSpPr>
          <p:nvPr>
            <p:ph type="dt" sz="half" idx="10"/>
          </p:nvPr>
        </p:nvSpPr>
        <p:spPr>
          <a:xfrm>
            <a:off x="6364453" y="4768736"/>
            <a:ext cx="2086337" cy="273928"/>
          </a:xfrm>
          <a:prstGeom prst="rect">
            <a:avLst/>
          </a:prstGeom>
        </p:spPr>
        <p:txBody>
          <a:bodyPr lIns="91410" tIns="45704" rIns="91410" bIns="45704"/>
          <a:lstStyle/>
          <a:p>
            <a:fld id="{544213AF-26F6-41FA-8D85-E2C5388D6E58}" type="datetimeFigureOut">
              <a:rPr lang="en-US" smtClean="0">
                <a:solidFill>
                  <a:prstClr val="black"/>
                </a:solidFill>
              </a:rPr>
              <a:pPr/>
              <a:t>7/8/2017</a:t>
            </a:fld>
            <a:endParaRPr lang="en-US" dirty="0">
              <a:solidFill>
                <a:srgbClr val="FFFFFF"/>
              </a:solidFill>
            </a:endParaRPr>
          </a:p>
        </p:txBody>
      </p:sp>
      <p:sp>
        <p:nvSpPr>
          <p:cNvPr id="8" name="Slide Number Placeholder 7"/>
          <p:cNvSpPr>
            <a:spLocks noGrp="1"/>
          </p:cNvSpPr>
          <p:nvPr>
            <p:ph type="sldNum" sz="quarter" idx="11"/>
          </p:nvPr>
        </p:nvSpPr>
        <p:spPr>
          <a:xfrm>
            <a:off x="8544764" y="4768736"/>
            <a:ext cx="562073" cy="273928"/>
          </a:xfrm>
          <a:prstGeom prst="rect">
            <a:avLst/>
          </a:prstGeom>
        </p:spPr>
        <p:txBody>
          <a:bodyPr lIns="91410" tIns="45704" rIns="91410" bIns="45704"/>
          <a:lstStyle/>
          <a:p>
            <a:fld id="{D5BBC35B-A44B-4119-B8DA-DE9E3DFADA20}" type="slidenum">
              <a:rPr lang="en-US" smtClean="0">
                <a:solidFill>
                  <a:prstClr val="black"/>
                </a:solidFill>
              </a:rPr>
              <a:pPr/>
              <a:t>‹#›</a:t>
            </a:fld>
            <a:endParaRPr lang="en-US" dirty="0">
              <a:solidFill>
                <a:srgbClr val="FFFFFF"/>
              </a:solidFill>
            </a:endParaRPr>
          </a:p>
        </p:txBody>
      </p:sp>
      <p:sp>
        <p:nvSpPr>
          <p:cNvPr id="9" name="Footer Placeholder 8"/>
          <p:cNvSpPr>
            <a:spLocks noGrp="1"/>
          </p:cNvSpPr>
          <p:nvPr>
            <p:ph type="ftr" sz="quarter" idx="12"/>
          </p:nvPr>
        </p:nvSpPr>
        <p:spPr>
          <a:xfrm>
            <a:off x="659280" y="4768736"/>
            <a:ext cx="2848470" cy="273928"/>
          </a:xfrm>
          <a:prstGeom prst="rect">
            <a:avLst/>
          </a:prstGeom>
        </p:spPr>
        <p:txBody>
          <a:bodyPr lIns="91410" tIns="45704" rIns="91410" bIns="45704"/>
          <a:lstStyle/>
          <a:p>
            <a:endParaRPr lang="en-US">
              <a:solidFill>
                <a:srgbClr val="172B4B">
                  <a:tint val="20000"/>
                </a:srgbClr>
              </a:solidFill>
            </a:endParaRPr>
          </a:p>
        </p:txBody>
      </p:sp>
    </p:spTree>
  </p:cSld>
  <p:clrMapOvr>
    <a:masterClrMapping/>
  </p:clrMapOvr>
  <p:transition spd="slow">
    <p:cover dir="rd"/>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722438" y="1029018"/>
            <a:ext cx="7773750" cy="1879386"/>
          </a:xfrm>
          <a:prstGeom prst="rect">
            <a:avLst/>
          </a:prstGeom>
        </p:spPr>
        <p:txBody>
          <a:bodyPr lIns="91410" tIns="45704" rIns="91410" bIns="45704" anchor="b"/>
          <a:lstStyle>
            <a:lvl1pPr algn="ctr" defTabSz="913765" rtl="0" eaLnBrk="1" latinLnBrk="0" hangingPunct="1">
              <a:lnSpc>
                <a:spcPct val="100000"/>
              </a:lnSpc>
              <a:spcBef>
                <a:spcPct val="0"/>
              </a:spcBef>
              <a:buNone/>
              <a:defRPr lang="en-US" sz="4800" kern="1200" dirty="0" smtClean="0">
                <a:solidFill>
                  <a:schemeClr val="tx2"/>
                </a:solidFill>
                <a:effectLst>
                  <a:outerShdw blurRad="63500" dist="38100" dir="5400000" algn="t" rotWithShape="0">
                    <a:prstClr val="black">
                      <a:alpha val="25000"/>
                    </a:prstClr>
                  </a:outerShdw>
                </a:effectLst>
                <a:latin typeface="+mn-lt"/>
                <a:ea typeface="+mj-ea"/>
                <a:cs typeface="+mj-cs"/>
              </a:defRPr>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722438" y="3052517"/>
            <a:ext cx="7773750" cy="849177"/>
          </a:xfrm>
          <a:prstGeom prst="rect">
            <a:avLst/>
          </a:prstGeom>
        </p:spPr>
        <p:txBody>
          <a:bodyPr lIns="91410" tIns="45704" rIns="91410" bIns="45704" anchor="t"/>
          <a:lstStyle>
            <a:lvl1pPr marL="0" indent="0" algn="ctr">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0965" indent="0">
              <a:buNone/>
              <a:defRPr sz="1400">
                <a:solidFill>
                  <a:schemeClr val="tx1">
                    <a:tint val="75000"/>
                  </a:schemeClr>
                </a:solidFill>
              </a:defRPr>
            </a:lvl4pPr>
            <a:lvl5pPr marL="1828165" indent="0">
              <a:buNone/>
              <a:defRPr sz="1400">
                <a:solidFill>
                  <a:schemeClr val="tx1">
                    <a:tint val="75000"/>
                  </a:schemeClr>
                </a:solidFill>
              </a:defRPr>
            </a:lvl5pPr>
            <a:lvl6pPr marL="2285365" indent="0">
              <a:buNone/>
              <a:defRPr sz="1400">
                <a:solidFill>
                  <a:schemeClr val="tx1">
                    <a:tint val="75000"/>
                  </a:schemeClr>
                </a:solidFill>
              </a:defRPr>
            </a:lvl6pPr>
            <a:lvl7pPr marL="2742565" indent="0">
              <a:buNone/>
              <a:defRPr sz="1400">
                <a:solidFill>
                  <a:schemeClr val="tx1">
                    <a:tint val="75000"/>
                  </a:schemeClr>
                </a:solidFill>
              </a:defRPr>
            </a:lvl7pPr>
            <a:lvl8pPr marL="3199765" indent="0">
              <a:buNone/>
              <a:defRPr sz="1400">
                <a:solidFill>
                  <a:schemeClr val="tx1">
                    <a:tint val="75000"/>
                  </a:schemeClr>
                </a:solidFill>
              </a:defRPr>
            </a:lvl8pPr>
            <a:lvl9pPr marL="3656965" indent="0">
              <a:buNone/>
              <a:defRPr sz="14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a:xfrm>
            <a:off x="6364453" y="4768736"/>
            <a:ext cx="2086337" cy="273928"/>
          </a:xfrm>
          <a:prstGeom prst="rect">
            <a:avLst/>
          </a:prstGeom>
        </p:spPr>
        <p:txBody>
          <a:bodyPr lIns="91410" tIns="45704" rIns="91410" bIns="45704"/>
          <a:lstStyle/>
          <a:p>
            <a:pPr eaLnBrk="1" latinLnBrk="0" hangingPunct="1"/>
            <a:fld id="{544213AF-26F6-41FA-8D85-E2C5388D6E58}" type="datetimeFigureOut">
              <a:rPr lang="en-US" smtClean="0"/>
              <a:pPr eaLnBrk="1" latinLnBrk="0" hangingPunct="1"/>
              <a:t>7/8/2017</a:t>
            </a:fld>
            <a:endParaRPr lang="en-US"/>
          </a:p>
        </p:txBody>
      </p:sp>
      <p:sp>
        <p:nvSpPr>
          <p:cNvPr id="5" name="Footer Placeholder 4"/>
          <p:cNvSpPr>
            <a:spLocks noGrp="1"/>
          </p:cNvSpPr>
          <p:nvPr>
            <p:ph type="ftr" sz="quarter" idx="11"/>
          </p:nvPr>
        </p:nvSpPr>
        <p:spPr>
          <a:xfrm>
            <a:off x="659280" y="4768736"/>
            <a:ext cx="2848470" cy="273928"/>
          </a:xfrm>
          <a:prstGeom prst="rect">
            <a:avLst/>
          </a:prstGeom>
        </p:spPr>
        <p:txBody>
          <a:bodyPr lIns="91410" tIns="45704" rIns="91410" bIns="45704"/>
          <a:lstStyle/>
          <a:p>
            <a:endParaRPr kumimoji="0" lang="en-US"/>
          </a:p>
        </p:txBody>
      </p:sp>
      <p:sp>
        <p:nvSpPr>
          <p:cNvPr id="6" name="Slide Number Placeholder 5"/>
          <p:cNvSpPr>
            <a:spLocks noGrp="1"/>
          </p:cNvSpPr>
          <p:nvPr>
            <p:ph type="sldNum" sz="quarter" idx="12"/>
          </p:nvPr>
        </p:nvSpPr>
        <p:spPr>
          <a:xfrm>
            <a:off x="8544764" y="4768736"/>
            <a:ext cx="562073" cy="273928"/>
          </a:xfrm>
          <a:prstGeom prst="rect">
            <a:avLst/>
          </a:prstGeom>
        </p:spPr>
        <p:txBody>
          <a:bodyPr lIns="91410" tIns="45704" rIns="91410" bIns="45704"/>
          <a:lstStyle/>
          <a:p>
            <a:pPr eaLnBrk="1" latinLnBrk="0" hangingPunct="1"/>
            <a:fld id="{D5BBC35B-A44B-4119-B8DA-DE9E3DFADA20}" type="slidenum">
              <a:rPr kumimoji="0" lang="en-US" smtClean="0"/>
              <a:pPr eaLnBrk="1" latinLnBrk="0" hangingPunct="1"/>
              <a:t>‹#›</a:t>
            </a:fld>
            <a:endParaRPr kumimoji="0" lang="en-US"/>
          </a:p>
        </p:txBody>
      </p:sp>
      <p:sp>
        <p:nvSpPr>
          <p:cNvPr id="7" name="Oval 6"/>
          <p:cNvSpPr/>
          <p:nvPr/>
        </p:nvSpPr>
        <p:spPr>
          <a:xfrm>
            <a:off x="4496583" y="2944134"/>
            <a:ext cx="84787" cy="63599"/>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91410" tIns="45704" rIns="91410" bIns="45704" rtlCol="0" anchor="ctr"/>
          <a:lstStyle/>
          <a:p>
            <a:pPr algn="ctr"/>
            <a:endParaRPr lang="en-US"/>
          </a:p>
        </p:txBody>
      </p:sp>
      <p:sp>
        <p:nvSpPr>
          <p:cNvPr id="8" name="Oval 7"/>
          <p:cNvSpPr/>
          <p:nvPr/>
        </p:nvSpPr>
        <p:spPr>
          <a:xfrm>
            <a:off x="4696641" y="2944134"/>
            <a:ext cx="84787" cy="63599"/>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91410" tIns="45704" rIns="91410" bIns="45704" rtlCol="0" anchor="ctr"/>
          <a:lstStyle/>
          <a:p>
            <a:pPr algn="ctr"/>
            <a:endParaRPr lang="en-US"/>
          </a:p>
        </p:txBody>
      </p:sp>
      <p:sp>
        <p:nvSpPr>
          <p:cNvPr id="9" name="Oval 8"/>
          <p:cNvSpPr/>
          <p:nvPr/>
        </p:nvSpPr>
        <p:spPr>
          <a:xfrm>
            <a:off x="4297478" y="2944134"/>
            <a:ext cx="84787" cy="63599"/>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91410" tIns="45704" rIns="91410" bIns="45704" rtlCol="0" anchor="ctr"/>
          <a:lstStyle/>
          <a:p>
            <a:pPr algn="ctr"/>
            <a:endParaRPr lang="en-US"/>
          </a:p>
        </p:txBody>
      </p:sp>
    </p:spTree>
  </p:cSld>
  <p:clrMapOvr>
    <a:masterClrMapping/>
  </p:clrMapOvr>
  <p:transition spd="slow">
    <p:cover dir="rd"/>
  </p:transition>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a:xfrm>
            <a:off x="457283" y="4"/>
            <a:ext cx="8231029" cy="1200521"/>
          </a:xfrm>
          <a:prstGeom prst="rect">
            <a:avLst/>
          </a:prstGeom>
        </p:spPr>
        <p:txBody>
          <a:bodyPr lIns="91410" tIns="45704" rIns="91410" bIns="45704"/>
          <a:lstStyle/>
          <a:p>
            <a:r>
              <a:rPr lang="zh-CN" altLang="en-US" smtClean="0"/>
              <a:t>单击此处编辑母版标题样式</a:t>
            </a:r>
            <a:endParaRPr lang="en-US" dirty="0"/>
          </a:p>
        </p:txBody>
      </p:sp>
      <p:sp>
        <p:nvSpPr>
          <p:cNvPr id="3" name="Content Placeholder 2"/>
          <p:cNvSpPr>
            <a:spLocks noGrp="1"/>
          </p:cNvSpPr>
          <p:nvPr>
            <p:ph idx="1"/>
          </p:nvPr>
        </p:nvSpPr>
        <p:spPr>
          <a:xfrm>
            <a:off x="457283" y="1200521"/>
            <a:ext cx="8231029" cy="3395520"/>
          </a:xfrm>
          <a:prstGeom prst="rect">
            <a:avLst/>
          </a:prstGeom>
        </p:spPr>
        <p:txBody>
          <a:bodyPr lIns="91410" tIns="45704" rIns="91410" bIns="45704"/>
          <a:lstStyle>
            <a:lvl5pPr>
              <a:defRPr/>
            </a:lvl5pPr>
            <a:lvl6pPr>
              <a:defRPr/>
            </a:lvl6pPr>
            <a:lvl7pPr>
              <a:defRPr/>
            </a:lvl7pPr>
            <a:lvl8pPr>
              <a:defRPr/>
            </a:lvl8pPr>
            <a:lvl9pPr>
              <a:buFont typeface="Arial" panose="020B0604020202020204" pitchFamily="34" charset="0"/>
              <a:buChar char="•"/>
              <a:defRPr/>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smtClean="0"/>
          </a:p>
        </p:txBody>
      </p:sp>
      <p:sp>
        <p:nvSpPr>
          <p:cNvPr id="4" name="Date Placeholder 3"/>
          <p:cNvSpPr>
            <a:spLocks noGrp="1"/>
          </p:cNvSpPr>
          <p:nvPr>
            <p:ph type="dt" sz="half" idx="10"/>
          </p:nvPr>
        </p:nvSpPr>
        <p:spPr>
          <a:xfrm>
            <a:off x="6364453" y="4768736"/>
            <a:ext cx="2086337" cy="273928"/>
          </a:xfrm>
          <a:prstGeom prst="rect">
            <a:avLst/>
          </a:prstGeom>
        </p:spPr>
        <p:txBody>
          <a:bodyPr lIns="91410" tIns="45704" rIns="91410" bIns="45704"/>
          <a:lstStyle/>
          <a:p>
            <a:fld id="{544213AF-26F6-41FA-8D85-E2C5388D6E58}" type="datetimeFigureOut">
              <a:rPr lang="en-US" smtClean="0">
                <a:solidFill>
                  <a:prstClr val="black"/>
                </a:solidFill>
              </a:rPr>
              <a:pPr/>
              <a:t>7/8/2017</a:t>
            </a:fld>
            <a:endParaRPr lang="en-US">
              <a:solidFill>
                <a:prstClr val="black"/>
              </a:solidFill>
            </a:endParaRPr>
          </a:p>
        </p:txBody>
      </p:sp>
      <p:sp>
        <p:nvSpPr>
          <p:cNvPr id="5" name="Footer Placeholder 4"/>
          <p:cNvSpPr>
            <a:spLocks noGrp="1"/>
          </p:cNvSpPr>
          <p:nvPr>
            <p:ph type="ftr" sz="quarter" idx="11"/>
          </p:nvPr>
        </p:nvSpPr>
        <p:spPr>
          <a:xfrm>
            <a:off x="659280" y="4768736"/>
            <a:ext cx="2848470" cy="273928"/>
          </a:xfrm>
          <a:prstGeom prst="rect">
            <a:avLst/>
          </a:prstGeom>
        </p:spPr>
        <p:txBody>
          <a:bodyPr lIns="91410" tIns="45704" rIns="91410" bIns="45704"/>
          <a:lstStyle/>
          <a:p>
            <a:endParaRPr lang="en-US">
              <a:solidFill>
                <a:prstClr val="black"/>
              </a:solidFill>
            </a:endParaRPr>
          </a:p>
        </p:txBody>
      </p:sp>
      <p:sp>
        <p:nvSpPr>
          <p:cNvPr id="6" name="Slide Number Placeholder 5"/>
          <p:cNvSpPr>
            <a:spLocks noGrp="1"/>
          </p:cNvSpPr>
          <p:nvPr>
            <p:ph type="sldNum" sz="quarter" idx="12"/>
          </p:nvPr>
        </p:nvSpPr>
        <p:spPr>
          <a:xfrm>
            <a:off x="8544764" y="4768736"/>
            <a:ext cx="562073" cy="273928"/>
          </a:xfrm>
          <a:prstGeom prst="rect">
            <a:avLst/>
          </a:prstGeom>
        </p:spPr>
        <p:txBody>
          <a:bodyPr lIns="91410" tIns="45704" rIns="91410" bIns="45704"/>
          <a:lstStyle/>
          <a:p>
            <a:fld id="{D5BBC35B-A44B-4119-B8DA-DE9E3DFADA20}" type="slidenum">
              <a:rPr lang="en-US" smtClean="0">
                <a:solidFill>
                  <a:prstClr val="black"/>
                </a:solidFill>
              </a:rPr>
              <a:pPr/>
              <a:t>‹#›</a:t>
            </a:fld>
            <a:endParaRPr lang="en-US">
              <a:solidFill>
                <a:prstClr val="black"/>
              </a:solidFill>
            </a:endParaRPr>
          </a:p>
        </p:txBody>
      </p:sp>
    </p:spTree>
  </p:cSld>
  <p:clrMapOvr>
    <a:masterClrMapping/>
  </p:clrMapOvr>
  <p:transition spd="slow">
    <p:cover dir="rd"/>
  </p:transition>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722438" y="1029018"/>
            <a:ext cx="7773750" cy="1879386"/>
          </a:xfrm>
          <a:prstGeom prst="rect">
            <a:avLst/>
          </a:prstGeom>
        </p:spPr>
        <p:txBody>
          <a:bodyPr lIns="91410" tIns="45704" rIns="91410" bIns="45704" anchor="b"/>
          <a:lstStyle>
            <a:lvl1pPr algn="ctr" defTabSz="913765" rtl="0" eaLnBrk="1" latinLnBrk="0" hangingPunct="1">
              <a:lnSpc>
                <a:spcPct val="100000"/>
              </a:lnSpc>
              <a:spcBef>
                <a:spcPct val="0"/>
              </a:spcBef>
              <a:buNone/>
              <a:defRPr lang="en-US" sz="4800" kern="1200" dirty="0" smtClean="0">
                <a:solidFill>
                  <a:schemeClr val="tx2"/>
                </a:solidFill>
                <a:effectLst>
                  <a:outerShdw blurRad="63500" dist="38100" dir="5400000" algn="t" rotWithShape="0">
                    <a:prstClr val="black">
                      <a:alpha val="25000"/>
                    </a:prstClr>
                  </a:outerShdw>
                </a:effectLst>
                <a:latin typeface="+mn-lt"/>
                <a:ea typeface="+mj-ea"/>
                <a:cs typeface="+mj-cs"/>
              </a:defRPr>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722438" y="3052517"/>
            <a:ext cx="7773750" cy="849177"/>
          </a:xfrm>
          <a:prstGeom prst="rect">
            <a:avLst/>
          </a:prstGeom>
        </p:spPr>
        <p:txBody>
          <a:bodyPr lIns="91410" tIns="45704" rIns="91410" bIns="45704" anchor="t"/>
          <a:lstStyle>
            <a:lvl1pPr marL="0" indent="0" algn="ctr">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0965" indent="0">
              <a:buNone/>
              <a:defRPr sz="1400">
                <a:solidFill>
                  <a:schemeClr val="tx1">
                    <a:tint val="75000"/>
                  </a:schemeClr>
                </a:solidFill>
              </a:defRPr>
            </a:lvl4pPr>
            <a:lvl5pPr marL="1828165" indent="0">
              <a:buNone/>
              <a:defRPr sz="1400">
                <a:solidFill>
                  <a:schemeClr val="tx1">
                    <a:tint val="75000"/>
                  </a:schemeClr>
                </a:solidFill>
              </a:defRPr>
            </a:lvl5pPr>
            <a:lvl6pPr marL="2285365" indent="0">
              <a:buNone/>
              <a:defRPr sz="1400">
                <a:solidFill>
                  <a:schemeClr val="tx1">
                    <a:tint val="75000"/>
                  </a:schemeClr>
                </a:solidFill>
              </a:defRPr>
            </a:lvl6pPr>
            <a:lvl7pPr marL="2742565" indent="0">
              <a:buNone/>
              <a:defRPr sz="1400">
                <a:solidFill>
                  <a:schemeClr val="tx1">
                    <a:tint val="75000"/>
                  </a:schemeClr>
                </a:solidFill>
              </a:defRPr>
            </a:lvl7pPr>
            <a:lvl8pPr marL="3199765" indent="0">
              <a:buNone/>
              <a:defRPr sz="1400">
                <a:solidFill>
                  <a:schemeClr val="tx1">
                    <a:tint val="75000"/>
                  </a:schemeClr>
                </a:solidFill>
              </a:defRPr>
            </a:lvl8pPr>
            <a:lvl9pPr marL="3656965" indent="0">
              <a:buNone/>
              <a:defRPr sz="14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a:xfrm>
            <a:off x="6364453" y="4768736"/>
            <a:ext cx="2086337" cy="273928"/>
          </a:xfrm>
          <a:prstGeom prst="rect">
            <a:avLst/>
          </a:prstGeom>
        </p:spPr>
        <p:txBody>
          <a:bodyPr lIns="91410" tIns="45704" rIns="91410" bIns="45704"/>
          <a:lstStyle/>
          <a:p>
            <a:fld id="{544213AF-26F6-41FA-8D85-E2C5388D6E58}" type="datetimeFigureOut">
              <a:rPr lang="en-US" smtClean="0">
                <a:solidFill>
                  <a:prstClr val="black"/>
                </a:solidFill>
              </a:rPr>
              <a:pPr/>
              <a:t>7/8/2017</a:t>
            </a:fld>
            <a:endParaRPr lang="en-US">
              <a:solidFill>
                <a:prstClr val="black"/>
              </a:solidFill>
            </a:endParaRPr>
          </a:p>
        </p:txBody>
      </p:sp>
      <p:sp>
        <p:nvSpPr>
          <p:cNvPr id="5" name="Footer Placeholder 4"/>
          <p:cNvSpPr>
            <a:spLocks noGrp="1"/>
          </p:cNvSpPr>
          <p:nvPr>
            <p:ph type="ftr" sz="quarter" idx="11"/>
          </p:nvPr>
        </p:nvSpPr>
        <p:spPr>
          <a:xfrm>
            <a:off x="659280" y="4768736"/>
            <a:ext cx="2848470" cy="273928"/>
          </a:xfrm>
          <a:prstGeom prst="rect">
            <a:avLst/>
          </a:prstGeom>
        </p:spPr>
        <p:txBody>
          <a:bodyPr lIns="91410" tIns="45704" rIns="91410" bIns="45704"/>
          <a:lstStyle/>
          <a:p>
            <a:endParaRPr lang="en-US">
              <a:solidFill>
                <a:prstClr val="black"/>
              </a:solidFill>
            </a:endParaRPr>
          </a:p>
        </p:txBody>
      </p:sp>
      <p:sp>
        <p:nvSpPr>
          <p:cNvPr id="6" name="Slide Number Placeholder 5"/>
          <p:cNvSpPr>
            <a:spLocks noGrp="1"/>
          </p:cNvSpPr>
          <p:nvPr>
            <p:ph type="sldNum" sz="quarter" idx="12"/>
          </p:nvPr>
        </p:nvSpPr>
        <p:spPr>
          <a:xfrm>
            <a:off x="8544764" y="4768736"/>
            <a:ext cx="562073" cy="273928"/>
          </a:xfrm>
          <a:prstGeom prst="rect">
            <a:avLst/>
          </a:prstGeom>
        </p:spPr>
        <p:txBody>
          <a:bodyPr lIns="91410" tIns="45704" rIns="91410" bIns="45704"/>
          <a:lstStyle/>
          <a:p>
            <a:fld id="{D5BBC35B-A44B-4119-B8DA-DE9E3DFADA20}" type="slidenum">
              <a:rPr lang="en-US" smtClean="0">
                <a:solidFill>
                  <a:prstClr val="black"/>
                </a:solidFill>
              </a:rPr>
              <a:pPr/>
              <a:t>‹#›</a:t>
            </a:fld>
            <a:endParaRPr lang="en-US">
              <a:solidFill>
                <a:prstClr val="black"/>
              </a:solidFill>
            </a:endParaRPr>
          </a:p>
        </p:txBody>
      </p:sp>
      <p:sp>
        <p:nvSpPr>
          <p:cNvPr id="7" name="Oval 6"/>
          <p:cNvSpPr/>
          <p:nvPr/>
        </p:nvSpPr>
        <p:spPr>
          <a:xfrm>
            <a:off x="4496583" y="2944134"/>
            <a:ext cx="84787" cy="63599"/>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91410" tIns="45704" rIns="91410" bIns="45704" rtlCol="0" anchor="ctr"/>
          <a:lstStyle/>
          <a:p>
            <a:endParaRPr lang="en-US">
              <a:solidFill>
                <a:prstClr val="white"/>
              </a:solidFill>
            </a:endParaRPr>
          </a:p>
        </p:txBody>
      </p:sp>
      <p:sp>
        <p:nvSpPr>
          <p:cNvPr id="8" name="Oval 7"/>
          <p:cNvSpPr/>
          <p:nvPr/>
        </p:nvSpPr>
        <p:spPr>
          <a:xfrm>
            <a:off x="4696641" y="2944134"/>
            <a:ext cx="84787" cy="63599"/>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91410" tIns="45704" rIns="91410" bIns="45704" rtlCol="0" anchor="ctr"/>
          <a:lstStyle/>
          <a:p>
            <a:endParaRPr lang="en-US">
              <a:solidFill>
                <a:prstClr val="white"/>
              </a:solidFill>
            </a:endParaRPr>
          </a:p>
        </p:txBody>
      </p:sp>
      <p:sp>
        <p:nvSpPr>
          <p:cNvPr id="9" name="Oval 8"/>
          <p:cNvSpPr/>
          <p:nvPr/>
        </p:nvSpPr>
        <p:spPr>
          <a:xfrm>
            <a:off x="4297478" y="2944134"/>
            <a:ext cx="84787" cy="63599"/>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91410" tIns="45704" rIns="91410" bIns="45704" rtlCol="0" anchor="ctr"/>
          <a:lstStyle/>
          <a:p>
            <a:endParaRPr lang="en-US">
              <a:solidFill>
                <a:prstClr val="white"/>
              </a:solidFill>
            </a:endParaRPr>
          </a:p>
        </p:txBody>
      </p:sp>
    </p:spTree>
  </p:cSld>
  <p:clrMapOvr>
    <a:masterClrMapping/>
  </p:clrMapOvr>
  <p:transition spd="slow">
    <p:cover dir="rd"/>
  </p:transition>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a:xfrm>
            <a:off x="457283" y="4"/>
            <a:ext cx="8231029" cy="1200521"/>
          </a:xfrm>
          <a:prstGeom prst="rect">
            <a:avLst/>
          </a:prstGeom>
        </p:spPr>
        <p:txBody>
          <a:bodyPr lIns="91410" tIns="45704" rIns="91410" bIns="45704"/>
          <a:lstStyle/>
          <a:p>
            <a:r>
              <a:rPr lang="zh-CN" altLang="en-US" smtClean="0"/>
              <a:t>单击此处编辑母版标题样式</a:t>
            </a:r>
            <a:endParaRPr lang="en-US"/>
          </a:p>
        </p:txBody>
      </p:sp>
      <p:sp>
        <p:nvSpPr>
          <p:cNvPr id="4" name="Content Placeholder 3"/>
          <p:cNvSpPr>
            <a:spLocks noGrp="1"/>
          </p:cNvSpPr>
          <p:nvPr>
            <p:ph sz="half" idx="2"/>
          </p:nvPr>
        </p:nvSpPr>
        <p:spPr>
          <a:xfrm>
            <a:off x="4649007" y="1200521"/>
            <a:ext cx="4039301" cy="3395520"/>
          </a:xfrm>
          <a:prstGeom prst="rect">
            <a:avLst/>
          </a:prstGeom>
        </p:spPr>
        <p:txBody>
          <a:bodyPr lIns="91410" tIns="45704" rIns="91410" bIns="45704"/>
          <a:lstStyle>
            <a:lvl1pPr>
              <a:defRPr sz="2400"/>
            </a:lvl1pPr>
            <a:lvl2pPr>
              <a:defRPr sz="1600"/>
            </a:lvl2pPr>
            <a:lvl3pPr>
              <a:defRPr sz="16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smtClean="0"/>
          </a:p>
        </p:txBody>
      </p:sp>
      <p:sp>
        <p:nvSpPr>
          <p:cNvPr id="5" name="Date Placeholder 4"/>
          <p:cNvSpPr>
            <a:spLocks noGrp="1"/>
          </p:cNvSpPr>
          <p:nvPr>
            <p:ph type="dt" sz="half" idx="10"/>
          </p:nvPr>
        </p:nvSpPr>
        <p:spPr>
          <a:xfrm>
            <a:off x="6364453" y="4768736"/>
            <a:ext cx="2086337" cy="273928"/>
          </a:xfrm>
          <a:prstGeom prst="rect">
            <a:avLst/>
          </a:prstGeom>
        </p:spPr>
        <p:txBody>
          <a:bodyPr lIns="91410" tIns="45704" rIns="91410" bIns="45704"/>
          <a:lstStyle/>
          <a:p>
            <a:fld id="{544213AF-26F6-41FA-8D85-E2C5388D6E58}" type="datetimeFigureOut">
              <a:rPr lang="en-US" smtClean="0">
                <a:solidFill>
                  <a:prstClr val="black"/>
                </a:solidFill>
              </a:rPr>
              <a:pPr/>
              <a:t>7/8/2017</a:t>
            </a:fld>
            <a:endParaRPr lang="en-US">
              <a:solidFill>
                <a:prstClr val="black"/>
              </a:solidFill>
            </a:endParaRPr>
          </a:p>
        </p:txBody>
      </p:sp>
      <p:sp>
        <p:nvSpPr>
          <p:cNvPr id="6" name="Footer Placeholder 5"/>
          <p:cNvSpPr>
            <a:spLocks noGrp="1"/>
          </p:cNvSpPr>
          <p:nvPr>
            <p:ph type="ftr" sz="quarter" idx="11"/>
          </p:nvPr>
        </p:nvSpPr>
        <p:spPr>
          <a:xfrm>
            <a:off x="659280" y="4768736"/>
            <a:ext cx="2848470" cy="273928"/>
          </a:xfrm>
          <a:prstGeom prst="rect">
            <a:avLst/>
          </a:prstGeom>
        </p:spPr>
        <p:txBody>
          <a:bodyPr lIns="91410" tIns="45704" rIns="91410" bIns="45704"/>
          <a:lstStyle/>
          <a:p>
            <a:endParaRPr lang="en-US">
              <a:solidFill>
                <a:prstClr val="black"/>
              </a:solidFill>
            </a:endParaRPr>
          </a:p>
        </p:txBody>
      </p:sp>
      <p:sp>
        <p:nvSpPr>
          <p:cNvPr id="7" name="Slide Number Placeholder 6"/>
          <p:cNvSpPr>
            <a:spLocks noGrp="1"/>
          </p:cNvSpPr>
          <p:nvPr>
            <p:ph type="sldNum" sz="quarter" idx="12"/>
          </p:nvPr>
        </p:nvSpPr>
        <p:spPr>
          <a:xfrm>
            <a:off x="8544764" y="4768736"/>
            <a:ext cx="562073" cy="273928"/>
          </a:xfrm>
          <a:prstGeom prst="rect">
            <a:avLst/>
          </a:prstGeom>
        </p:spPr>
        <p:txBody>
          <a:bodyPr lIns="91410" tIns="45704" rIns="91410" bIns="45704"/>
          <a:lstStyle/>
          <a:p>
            <a:fld id="{D5BBC35B-A44B-4119-B8DA-DE9E3DFADA20}" type="slidenum">
              <a:rPr lang="en-US" smtClean="0">
                <a:solidFill>
                  <a:prstClr val="black"/>
                </a:solidFill>
              </a:rPr>
              <a:pPr/>
              <a:t>‹#›</a:t>
            </a:fld>
            <a:endParaRPr lang="en-US">
              <a:solidFill>
                <a:prstClr val="black"/>
              </a:solidFill>
            </a:endParaRPr>
          </a:p>
        </p:txBody>
      </p:sp>
      <p:sp>
        <p:nvSpPr>
          <p:cNvPr id="9" name="Content Placeholder 8"/>
          <p:cNvSpPr>
            <a:spLocks noGrp="1"/>
          </p:cNvSpPr>
          <p:nvPr>
            <p:ph sz="quarter" idx="13"/>
          </p:nvPr>
        </p:nvSpPr>
        <p:spPr>
          <a:xfrm>
            <a:off x="365823" y="1200521"/>
            <a:ext cx="4042350" cy="3395758"/>
          </a:xfrm>
          <a:prstGeom prst="rect">
            <a:avLst/>
          </a:prstGeom>
        </p:spPr>
        <p:txBody>
          <a:bodyPr lIns="91410" tIns="45704" rIns="91410" bIns="45704"/>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Tree>
  </p:cSld>
  <p:clrMapOvr>
    <a:masterClrMapping/>
  </p:clrMapOvr>
  <p:transition spd="slow">
    <p:cover dir="rd"/>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457283" y="4"/>
            <a:ext cx="8231029" cy="1200521"/>
          </a:xfrm>
          <a:prstGeom prst="rect">
            <a:avLst/>
          </a:prstGeom>
        </p:spPr>
        <p:txBody>
          <a:bodyPr lIns="91410" tIns="45704" rIns="91410" bIns="45704"/>
          <a:lstStyle>
            <a:lvl1pPr>
              <a:defRPr/>
            </a:lvl1pPr>
          </a:lstStyle>
          <a:p>
            <a:r>
              <a:rPr lang="zh-CN" altLang="en-US" smtClean="0"/>
              <a:t>单击此处编辑母版标题样式</a:t>
            </a:r>
            <a:endParaRPr lang="en-US"/>
          </a:p>
        </p:txBody>
      </p:sp>
      <p:sp>
        <p:nvSpPr>
          <p:cNvPr id="3" name="Text Placeholder 2"/>
          <p:cNvSpPr>
            <a:spLocks noGrp="1"/>
          </p:cNvSpPr>
          <p:nvPr>
            <p:ph type="body" idx="1"/>
          </p:nvPr>
        </p:nvSpPr>
        <p:spPr>
          <a:xfrm>
            <a:off x="457279" y="1200524"/>
            <a:ext cx="4040890" cy="457341"/>
          </a:xfrm>
          <a:prstGeom prst="rect">
            <a:avLst/>
          </a:prstGeom>
        </p:spPr>
        <p:txBody>
          <a:bodyPr lIns="91410" tIns="45704" rIns="91410" bIns="45704" anchor="b">
            <a:noAutofit/>
          </a:bodyPr>
          <a:lstStyle>
            <a:lvl1pPr marL="0" indent="0" algn="ctr">
              <a:buNone/>
              <a:defRPr sz="2400" b="0"/>
            </a:lvl1pPr>
            <a:lvl2pPr marL="457200" indent="0">
              <a:buNone/>
              <a:defRPr sz="2000" b="1"/>
            </a:lvl2pPr>
            <a:lvl3pPr marL="914400" indent="0">
              <a:buNone/>
              <a:defRPr sz="1800" b="1"/>
            </a:lvl3pPr>
            <a:lvl4pPr marL="1370965" indent="0">
              <a:buNone/>
              <a:defRPr sz="1600" b="1"/>
            </a:lvl4pPr>
            <a:lvl5pPr marL="1828165" indent="0">
              <a:buNone/>
              <a:defRPr sz="1600" b="1"/>
            </a:lvl5pPr>
            <a:lvl6pPr marL="2285365" indent="0">
              <a:buNone/>
              <a:defRPr sz="1600" b="1"/>
            </a:lvl6pPr>
            <a:lvl7pPr marL="2742565" indent="0">
              <a:buNone/>
              <a:defRPr sz="1600" b="1"/>
            </a:lvl7pPr>
            <a:lvl8pPr marL="3199765" indent="0">
              <a:buNone/>
              <a:defRPr sz="1600" b="1"/>
            </a:lvl8pPr>
            <a:lvl9pPr marL="3656965" indent="0">
              <a:buNone/>
              <a:defRPr sz="1600" b="1"/>
            </a:lvl9pPr>
          </a:lstStyle>
          <a:p>
            <a:pPr lvl="0"/>
            <a:r>
              <a:rPr lang="zh-CN" altLang="en-US" smtClean="0"/>
              <a:t>单击此处编辑母版文本样式</a:t>
            </a:r>
          </a:p>
        </p:txBody>
      </p:sp>
      <p:sp>
        <p:nvSpPr>
          <p:cNvPr id="5" name="Text Placeholder 4"/>
          <p:cNvSpPr>
            <a:spLocks noGrp="1"/>
          </p:cNvSpPr>
          <p:nvPr>
            <p:ph type="body" sz="quarter" idx="3"/>
          </p:nvPr>
        </p:nvSpPr>
        <p:spPr>
          <a:xfrm>
            <a:off x="4649010" y="1200524"/>
            <a:ext cx="4042477" cy="457341"/>
          </a:xfrm>
          <a:prstGeom prst="rect">
            <a:avLst/>
          </a:prstGeom>
        </p:spPr>
        <p:txBody>
          <a:bodyPr lIns="91410" tIns="45704" rIns="91410" bIns="45704" anchor="b">
            <a:noAutofit/>
          </a:bodyPr>
          <a:lstStyle>
            <a:lvl1pPr marL="0" indent="0" algn="ctr">
              <a:buNone/>
              <a:defRPr sz="2400" b="0"/>
            </a:lvl1pPr>
            <a:lvl2pPr marL="457200" indent="0">
              <a:buNone/>
              <a:defRPr sz="2000" b="1"/>
            </a:lvl2pPr>
            <a:lvl3pPr marL="914400" indent="0">
              <a:buNone/>
              <a:defRPr sz="1800" b="1"/>
            </a:lvl3pPr>
            <a:lvl4pPr marL="1370965" indent="0">
              <a:buNone/>
              <a:defRPr sz="1600" b="1"/>
            </a:lvl4pPr>
            <a:lvl5pPr marL="1828165" indent="0">
              <a:buNone/>
              <a:defRPr sz="1600" b="1"/>
            </a:lvl5pPr>
            <a:lvl6pPr marL="2285365" indent="0">
              <a:buNone/>
              <a:defRPr sz="1600" b="1"/>
            </a:lvl6pPr>
            <a:lvl7pPr marL="2742565" indent="0">
              <a:buNone/>
              <a:defRPr sz="1600" b="1"/>
            </a:lvl7pPr>
            <a:lvl8pPr marL="3199765" indent="0">
              <a:buNone/>
              <a:defRPr sz="1600" b="1"/>
            </a:lvl8pPr>
            <a:lvl9pPr marL="3656965" indent="0">
              <a:buNone/>
              <a:defRPr sz="1600" b="1"/>
            </a:lvl9pPr>
          </a:lstStyle>
          <a:p>
            <a:pPr lvl="0"/>
            <a:r>
              <a:rPr lang="zh-CN" altLang="en-US" smtClean="0"/>
              <a:t>单击此处编辑母版文本样式</a:t>
            </a:r>
          </a:p>
        </p:txBody>
      </p:sp>
      <p:sp>
        <p:nvSpPr>
          <p:cNvPr id="7" name="Date Placeholder 6"/>
          <p:cNvSpPr>
            <a:spLocks noGrp="1"/>
          </p:cNvSpPr>
          <p:nvPr>
            <p:ph type="dt" sz="half" idx="10"/>
          </p:nvPr>
        </p:nvSpPr>
        <p:spPr>
          <a:xfrm>
            <a:off x="6364453" y="4768736"/>
            <a:ext cx="2086337" cy="273928"/>
          </a:xfrm>
          <a:prstGeom prst="rect">
            <a:avLst/>
          </a:prstGeom>
        </p:spPr>
        <p:txBody>
          <a:bodyPr lIns="91410" tIns="45704" rIns="91410" bIns="45704"/>
          <a:lstStyle/>
          <a:p>
            <a:fld id="{544213AF-26F6-41FA-8D85-E2C5388D6E58}" type="datetimeFigureOut">
              <a:rPr lang="en-US" smtClean="0">
                <a:solidFill>
                  <a:prstClr val="black"/>
                </a:solidFill>
              </a:rPr>
              <a:pPr/>
              <a:t>7/8/2017</a:t>
            </a:fld>
            <a:endParaRPr lang="en-US">
              <a:solidFill>
                <a:prstClr val="black"/>
              </a:solidFill>
            </a:endParaRPr>
          </a:p>
        </p:txBody>
      </p:sp>
      <p:sp>
        <p:nvSpPr>
          <p:cNvPr id="8" name="Footer Placeholder 7"/>
          <p:cNvSpPr>
            <a:spLocks noGrp="1"/>
          </p:cNvSpPr>
          <p:nvPr>
            <p:ph type="ftr" sz="quarter" idx="11"/>
          </p:nvPr>
        </p:nvSpPr>
        <p:spPr>
          <a:xfrm>
            <a:off x="659280" y="4768736"/>
            <a:ext cx="2848470" cy="273928"/>
          </a:xfrm>
          <a:prstGeom prst="rect">
            <a:avLst/>
          </a:prstGeom>
        </p:spPr>
        <p:txBody>
          <a:bodyPr lIns="91410" tIns="45704" rIns="91410" bIns="45704"/>
          <a:lstStyle/>
          <a:p>
            <a:endParaRPr lang="en-US">
              <a:solidFill>
                <a:prstClr val="black"/>
              </a:solidFill>
            </a:endParaRPr>
          </a:p>
        </p:txBody>
      </p:sp>
      <p:sp>
        <p:nvSpPr>
          <p:cNvPr id="9" name="Slide Number Placeholder 8"/>
          <p:cNvSpPr>
            <a:spLocks noGrp="1"/>
          </p:cNvSpPr>
          <p:nvPr>
            <p:ph type="sldNum" sz="quarter" idx="12"/>
          </p:nvPr>
        </p:nvSpPr>
        <p:spPr>
          <a:xfrm>
            <a:off x="8544764" y="4768736"/>
            <a:ext cx="562073" cy="273928"/>
          </a:xfrm>
          <a:prstGeom prst="rect">
            <a:avLst/>
          </a:prstGeom>
        </p:spPr>
        <p:txBody>
          <a:bodyPr lIns="91410" tIns="45704" rIns="91410" bIns="45704"/>
          <a:lstStyle/>
          <a:p>
            <a:fld id="{D5BBC35B-A44B-4119-B8DA-DE9E3DFADA20}" type="slidenum">
              <a:rPr lang="en-US" smtClean="0">
                <a:solidFill>
                  <a:prstClr val="black"/>
                </a:solidFill>
              </a:rPr>
              <a:pPr/>
              <a:t>‹#›</a:t>
            </a:fld>
            <a:endParaRPr lang="en-US">
              <a:solidFill>
                <a:prstClr val="black"/>
              </a:solidFill>
            </a:endParaRPr>
          </a:p>
        </p:txBody>
      </p:sp>
      <p:sp>
        <p:nvSpPr>
          <p:cNvPr id="11" name="Content Placeholder 10"/>
          <p:cNvSpPr>
            <a:spLocks noGrp="1"/>
          </p:cNvSpPr>
          <p:nvPr>
            <p:ph sz="quarter" idx="13"/>
          </p:nvPr>
        </p:nvSpPr>
        <p:spPr>
          <a:xfrm>
            <a:off x="457279" y="1660149"/>
            <a:ext cx="4042350" cy="2936130"/>
          </a:xfrm>
          <a:prstGeom prst="rect">
            <a:avLst/>
          </a:prstGeom>
        </p:spPr>
        <p:txBody>
          <a:bodyPr lIns="91410" tIns="45704" rIns="91410" bIns="45704"/>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13" name="Content Placeholder 12"/>
          <p:cNvSpPr>
            <a:spLocks noGrp="1"/>
          </p:cNvSpPr>
          <p:nvPr>
            <p:ph sz="quarter" idx="14"/>
          </p:nvPr>
        </p:nvSpPr>
        <p:spPr>
          <a:xfrm>
            <a:off x="4673395" y="1660150"/>
            <a:ext cx="4042350" cy="2935796"/>
          </a:xfrm>
          <a:prstGeom prst="rect">
            <a:avLst/>
          </a:prstGeom>
        </p:spPr>
        <p:txBody>
          <a:bodyPr lIns="91410" tIns="45704" rIns="91410" bIns="45704"/>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Tree>
  </p:cSld>
  <p:clrMapOvr>
    <a:masterClrMapping/>
  </p:clrMapOvr>
  <p:transition spd="slow">
    <p:cover dir="rd"/>
  </p:transition>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a:xfrm>
            <a:off x="457283" y="4"/>
            <a:ext cx="8231029" cy="1200521"/>
          </a:xfrm>
          <a:prstGeom prst="rect">
            <a:avLst/>
          </a:prstGeom>
        </p:spPr>
        <p:txBody>
          <a:bodyPr lIns="91410" tIns="45704" rIns="91410" bIns="45704"/>
          <a:lstStyle/>
          <a:p>
            <a:r>
              <a:rPr lang="zh-CN" altLang="en-US" smtClean="0"/>
              <a:t>单击此处编辑母版标题样式</a:t>
            </a:r>
            <a:endParaRPr lang="en-US" dirty="0"/>
          </a:p>
        </p:txBody>
      </p:sp>
      <p:sp>
        <p:nvSpPr>
          <p:cNvPr id="3" name="Date Placeholder 2"/>
          <p:cNvSpPr>
            <a:spLocks noGrp="1"/>
          </p:cNvSpPr>
          <p:nvPr>
            <p:ph type="dt" sz="half" idx="10"/>
          </p:nvPr>
        </p:nvSpPr>
        <p:spPr>
          <a:xfrm>
            <a:off x="6364453" y="4768736"/>
            <a:ext cx="2086337" cy="273928"/>
          </a:xfrm>
          <a:prstGeom prst="rect">
            <a:avLst/>
          </a:prstGeom>
        </p:spPr>
        <p:txBody>
          <a:bodyPr lIns="91410" tIns="45704" rIns="91410" bIns="45704"/>
          <a:lstStyle/>
          <a:p>
            <a:fld id="{544213AF-26F6-41FA-8D85-E2C5388D6E58}" type="datetimeFigureOut">
              <a:rPr lang="en-US" smtClean="0">
                <a:solidFill>
                  <a:prstClr val="black"/>
                </a:solidFill>
              </a:rPr>
              <a:pPr/>
              <a:t>7/8/2017</a:t>
            </a:fld>
            <a:endParaRPr lang="en-US">
              <a:solidFill>
                <a:prstClr val="black"/>
              </a:solidFill>
            </a:endParaRPr>
          </a:p>
        </p:txBody>
      </p:sp>
      <p:sp>
        <p:nvSpPr>
          <p:cNvPr id="4" name="Footer Placeholder 3"/>
          <p:cNvSpPr>
            <a:spLocks noGrp="1"/>
          </p:cNvSpPr>
          <p:nvPr>
            <p:ph type="ftr" sz="quarter" idx="11"/>
          </p:nvPr>
        </p:nvSpPr>
        <p:spPr>
          <a:xfrm>
            <a:off x="659280" y="4768736"/>
            <a:ext cx="2848470" cy="273928"/>
          </a:xfrm>
          <a:prstGeom prst="rect">
            <a:avLst/>
          </a:prstGeom>
        </p:spPr>
        <p:txBody>
          <a:bodyPr lIns="91410" tIns="45704" rIns="91410" bIns="45704"/>
          <a:lstStyle/>
          <a:p>
            <a:endParaRPr lang="en-US">
              <a:solidFill>
                <a:prstClr val="black"/>
              </a:solidFill>
            </a:endParaRPr>
          </a:p>
        </p:txBody>
      </p:sp>
      <p:sp>
        <p:nvSpPr>
          <p:cNvPr id="5" name="Slide Number Placeholder 4"/>
          <p:cNvSpPr>
            <a:spLocks noGrp="1"/>
          </p:cNvSpPr>
          <p:nvPr>
            <p:ph type="sldNum" sz="quarter" idx="12"/>
          </p:nvPr>
        </p:nvSpPr>
        <p:spPr>
          <a:xfrm>
            <a:off x="8544764" y="4768736"/>
            <a:ext cx="562073" cy="273928"/>
          </a:xfrm>
          <a:prstGeom prst="rect">
            <a:avLst/>
          </a:prstGeom>
        </p:spPr>
        <p:txBody>
          <a:bodyPr lIns="91410" tIns="45704" rIns="91410" bIns="45704"/>
          <a:lstStyle/>
          <a:p>
            <a:fld id="{D5BBC35B-A44B-4119-B8DA-DE9E3DFADA20}" type="slidenum">
              <a:rPr lang="en-US" smtClean="0">
                <a:solidFill>
                  <a:prstClr val="black"/>
                </a:solidFill>
              </a:rPr>
              <a:pPr/>
              <a:t>‹#›</a:t>
            </a:fld>
            <a:endParaRPr lang="en-US">
              <a:solidFill>
                <a:prstClr val="black"/>
              </a:solidFill>
            </a:endParaRPr>
          </a:p>
        </p:txBody>
      </p:sp>
    </p:spTree>
  </p:cSld>
  <p:clrMapOvr>
    <a:masterClrMapping/>
  </p:clrMapOvr>
  <p:transition spd="slow">
    <p:cover dir="rd"/>
  </p:transition>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2" name="Picture 4"/>
          <p:cNvPicPr>
            <a:picLocks noChangeAspect="1" noChangeArrowheads="1"/>
          </p:cNvPicPr>
          <p:nvPr userDrawn="1"/>
        </p:nvPicPr>
        <p:blipFill>
          <a:blip r:embed="rId2" cstate="print">
            <a:extLst>
              <a:ext uri="{28A0092B-C50C-407E-A947-70E740481C1C}">
                <a14:useLocalDpi xmlns:a14="http://schemas.microsoft.com/office/drawing/2010/main" xmlns="" val="0"/>
              </a:ext>
            </a:extLst>
          </a:blip>
          <a:stretch>
            <a:fillRect/>
          </a:stretch>
        </p:blipFill>
        <p:spPr bwMode="auto">
          <a:xfrm>
            <a:off x="0" y="-8907"/>
            <a:ext cx="9144000" cy="5140777"/>
          </a:xfrm>
          <a:prstGeom prst="rect">
            <a:avLst/>
          </a:prstGeom>
          <a:noFill/>
          <a:extLst>
            <a:ext uri="{909E8E84-426E-40DD-AFC4-6F175D3DCCD1}">
              <a14:hiddenFill xmlns:a14="http://schemas.microsoft.com/office/drawing/2010/main" xmlns="">
                <a:solidFill>
                  <a:srgbClr val="FFFFFF"/>
                </a:solidFill>
              </a14:hiddenFill>
            </a:ext>
          </a:extLst>
        </p:spPr>
      </p:pic>
    </p:spTree>
  </p:cSld>
  <p:clrMapOvr>
    <a:masterClrMapping/>
  </p:clrMapOvr>
  <p:transition spd="slow">
    <p:cover dir="rd"/>
  </p:transition>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5908116" y="200087"/>
            <a:ext cx="3008835" cy="1572110"/>
          </a:xfrm>
          <a:prstGeom prst="rect">
            <a:avLst/>
          </a:prstGeom>
        </p:spPr>
        <p:txBody>
          <a:bodyPr lIns="91410" tIns="45704" rIns="91410" bIns="45704" anchor="b"/>
          <a:lstStyle>
            <a:lvl1pPr algn="ctr">
              <a:lnSpc>
                <a:spcPct val="100000"/>
              </a:lnSpc>
              <a:defRPr sz="2800" b="0">
                <a:effectLst>
                  <a:outerShdw blurRad="50800" dist="25400" dir="5400000" algn="t" rotWithShape="0">
                    <a:prstClr val="black">
                      <a:alpha val="25000"/>
                    </a:prstClr>
                  </a:outerShdw>
                </a:effectLst>
              </a:defRPr>
            </a:lvl1pPr>
          </a:lstStyle>
          <a:p>
            <a:r>
              <a:rPr lang="zh-CN" altLang="en-US" smtClean="0"/>
              <a:t>单击此处编辑母版标题样式</a:t>
            </a:r>
            <a:endParaRPr lang="en-US" dirty="0"/>
          </a:p>
        </p:txBody>
      </p:sp>
      <p:sp>
        <p:nvSpPr>
          <p:cNvPr id="3" name="Content Placeholder 2"/>
          <p:cNvSpPr>
            <a:spLocks noGrp="1"/>
          </p:cNvSpPr>
          <p:nvPr>
            <p:ph idx="1"/>
          </p:nvPr>
        </p:nvSpPr>
        <p:spPr>
          <a:xfrm>
            <a:off x="719266" y="204851"/>
            <a:ext cx="4996731" cy="4391190"/>
          </a:xfrm>
          <a:prstGeom prst="rect">
            <a:avLst/>
          </a:prstGeom>
        </p:spPr>
        <p:txBody>
          <a:bodyPr lIns="91410" tIns="45704" rIns="91410" bIns="45704"/>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5908116" y="1829365"/>
            <a:ext cx="3008835" cy="2766676"/>
          </a:xfrm>
          <a:prstGeom prst="rect">
            <a:avLst/>
          </a:prstGeom>
        </p:spPr>
        <p:txBody>
          <a:bodyPr lIns="91410" tIns="45704" rIns="91410" bIns="45704">
            <a:normAutofit/>
          </a:bodyPr>
          <a:lstStyle>
            <a:lvl1pPr marL="0" indent="0" algn="ctr">
              <a:lnSpc>
                <a:spcPct val="125000"/>
              </a:lnSpc>
              <a:buNone/>
              <a:defRPr sz="1600"/>
            </a:lvl1pPr>
            <a:lvl2pPr marL="457200" indent="0">
              <a:buNone/>
              <a:defRPr sz="1200"/>
            </a:lvl2pPr>
            <a:lvl3pPr marL="914400" indent="0">
              <a:buNone/>
              <a:defRPr sz="1000"/>
            </a:lvl3pPr>
            <a:lvl4pPr marL="1370965" indent="0">
              <a:buNone/>
              <a:defRPr sz="900"/>
            </a:lvl4pPr>
            <a:lvl5pPr marL="1828165" indent="0">
              <a:buNone/>
              <a:defRPr sz="900"/>
            </a:lvl5pPr>
            <a:lvl6pPr marL="2285365" indent="0">
              <a:buNone/>
              <a:defRPr sz="900"/>
            </a:lvl6pPr>
            <a:lvl7pPr marL="2742565" indent="0">
              <a:buNone/>
              <a:defRPr sz="900"/>
            </a:lvl7pPr>
            <a:lvl8pPr marL="3199765" indent="0">
              <a:buNone/>
              <a:defRPr sz="900"/>
            </a:lvl8pPr>
            <a:lvl9pPr marL="3656965" indent="0">
              <a:buNone/>
              <a:defRPr sz="900"/>
            </a:lvl9pPr>
          </a:lstStyle>
          <a:p>
            <a:pPr lvl="0"/>
            <a:r>
              <a:rPr lang="zh-CN" altLang="en-US" smtClean="0"/>
              <a:t>单击此处编辑母版文本样式</a:t>
            </a:r>
          </a:p>
        </p:txBody>
      </p:sp>
      <p:sp>
        <p:nvSpPr>
          <p:cNvPr id="5" name="Date Placeholder 4"/>
          <p:cNvSpPr>
            <a:spLocks noGrp="1"/>
          </p:cNvSpPr>
          <p:nvPr>
            <p:ph type="dt" sz="half" idx="10"/>
          </p:nvPr>
        </p:nvSpPr>
        <p:spPr>
          <a:xfrm>
            <a:off x="6364453" y="4768736"/>
            <a:ext cx="2086337" cy="273928"/>
          </a:xfrm>
          <a:prstGeom prst="rect">
            <a:avLst/>
          </a:prstGeom>
        </p:spPr>
        <p:txBody>
          <a:bodyPr lIns="91410" tIns="45704" rIns="91410" bIns="45704"/>
          <a:lstStyle/>
          <a:p>
            <a:fld id="{544213AF-26F6-41FA-8D85-E2C5388D6E58}" type="datetimeFigureOut">
              <a:rPr lang="en-US" smtClean="0">
                <a:solidFill>
                  <a:prstClr val="black"/>
                </a:solidFill>
              </a:rPr>
              <a:pPr/>
              <a:t>7/8/2017</a:t>
            </a:fld>
            <a:endParaRPr lang="en-US">
              <a:solidFill>
                <a:prstClr val="black"/>
              </a:solidFill>
            </a:endParaRPr>
          </a:p>
        </p:txBody>
      </p:sp>
      <p:sp>
        <p:nvSpPr>
          <p:cNvPr id="6" name="Footer Placeholder 5"/>
          <p:cNvSpPr>
            <a:spLocks noGrp="1"/>
          </p:cNvSpPr>
          <p:nvPr>
            <p:ph type="ftr" sz="quarter" idx="11"/>
          </p:nvPr>
        </p:nvSpPr>
        <p:spPr>
          <a:xfrm>
            <a:off x="659280" y="4768736"/>
            <a:ext cx="2848470" cy="273928"/>
          </a:xfrm>
          <a:prstGeom prst="rect">
            <a:avLst/>
          </a:prstGeom>
        </p:spPr>
        <p:txBody>
          <a:bodyPr lIns="91410" tIns="45704" rIns="91410" bIns="45704"/>
          <a:lstStyle/>
          <a:p>
            <a:endParaRPr lang="en-US">
              <a:solidFill>
                <a:prstClr val="black"/>
              </a:solidFill>
            </a:endParaRPr>
          </a:p>
        </p:txBody>
      </p:sp>
      <p:sp>
        <p:nvSpPr>
          <p:cNvPr id="7" name="Slide Number Placeholder 6"/>
          <p:cNvSpPr>
            <a:spLocks noGrp="1"/>
          </p:cNvSpPr>
          <p:nvPr>
            <p:ph type="sldNum" sz="quarter" idx="12"/>
          </p:nvPr>
        </p:nvSpPr>
        <p:spPr>
          <a:xfrm>
            <a:off x="8544764" y="4768736"/>
            <a:ext cx="562073" cy="273928"/>
          </a:xfrm>
          <a:prstGeom prst="rect">
            <a:avLst/>
          </a:prstGeom>
        </p:spPr>
        <p:txBody>
          <a:bodyPr lIns="91410" tIns="45704" rIns="91410" bIns="45704"/>
          <a:lstStyle/>
          <a:p>
            <a:fld id="{D5BBC35B-A44B-4119-B8DA-DE9E3DFADA20}" type="slidenum">
              <a:rPr lang="en-US" smtClean="0">
                <a:solidFill>
                  <a:prstClr val="black"/>
                </a:solidFill>
              </a:rPr>
              <a:pPr/>
              <a:t>‹#›</a:t>
            </a:fld>
            <a:endParaRPr lang="en-US">
              <a:solidFill>
                <a:prstClr val="black"/>
              </a:solidFill>
            </a:endParaRPr>
          </a:p>
        </p:txBody>
      </p:sp>
    </p:spTree>
  </p:cSld>
  <p:clrMapOvr>
    <a:masterClrMapping/>
  </p:clrMapOvr>
  <p:transition spd="slow">
    <p:cover dir="rd"/>
  </p:transition>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1679868" y="171503"/>
            <a:ext cx="5712816" cy="671720"/>
          </a:xfrm>
          <a:prstGeom prst="rect">
            <a:avLst/>
          </a:prstGeom>
        </p:spPr>
        <p:txBody>
          <a:bodyPr lIns="91410" tIns="45704" rIns="91410" bIns="45704" anchor="b"/>
          <a:lstStyle>
            <a:lvl1pPr algn="ctr">
              <a:lnSpc>
                <a:spcPct val="100000"/>
              </a:lnSpc>
              <a:defRPr sz="2800" b="0"/>
            </a:lvl1pPr>
          </a:lstStyle>
          <a:p>
            <a:r>
              <a:rPr lang="zh-CN" altLang="en-US" smtClean="0"/>
              <a:t>单击此处编辑母版标题样式</a:t>
            </a:r>
            <a:endParaRPr lang="en-US" dirty="0"/>
          </a:p>
        </p:txBody>
      </p:sp>
      <p:sp>
        <p:nvSpPr>
          <p:cNvPr id="3" name="Picture Placeholder 2"/>
          <p:cNvSpPr>
            <a:spLocks noGrp="1"/>
          </p:cNvSpPr>
          <p:nvPr>
            <p:ph type="pic" idx="1"/>
          </p:nvPr>
        </p:nvSpPr>
        <p:spPr>
          <a:xfrm>
            <a:off x="1508392" y="857516"/>
            <a:ext cx="6055775" cy="3406834"/>
          </a:xfrm>
          <a:prstGeom prst="rect">
            <a:avLst/>
          </a:prstGeom>
          <a:ln w="76200">
            <a:solidFill>
              <a:schemeClr val="bg1"/>
            </a:solidFill>
          </a:ln>
          <a:effectLst>
            <a:outerShdw blurRad="88900" dist="50800" dir="5400000" algn="ctr" rotWithShape="0">
              <a:srgbClr val="000000">
                <a:alpha val="25000"/>
              </a:srgbClr>
            </a:outerShdw>
          </a:effectLst>
        </p:spPr>
        <p:txBody>
          <a:bodyPr lIns="91410" tIns="45704" rIns="91410" bIns="45704" anchor="t"/>
          <a:lstStyle>
            <a:lvl1pPr marL="0" indent="0" algn="ctr">
              <a:buNone/>
              <a:defRPr sz="3200"/>
            </a:lvl1pPr>
            <a:lvl2pPr marL="457200" indent="0">
              <a:buNone/>
              <a:defRPr sz="2800"/>
            </a:lvl2pPr>
            <a:lvl3pPr marL="914400" indent="0">
              <a:buNone/>
              <a:defRPr sz="2400"/>
            </a:lvl3pPr>
            <a:lvl4pPr marL="1370965" indent="0">
              <a:buNone/>
              <a:defRPr sz="2000"/>
            </a:lvl4pPr>
            <a:lvl5pPr marL="1828165" indent="0">
              <a:buNone/>
              <a:defRPr sz="2000"/>
            </a:lvl5pPr>
            <a:lvl6pPr marL="2285365" indent="0">
              <a:buNone/>
              <a:defRPr sz="2000"/>
            </a:lvl6pPr>
            <a:lvl7pPr marL="2742565" indent="0">
              <a:buNone/>
              <a:defRPr sz="2000"/>
            </a:lvl7pPr>
            <a:lvl8pPr marL="3199765" indent="0">
              <a:buNone/>
              <a:defRPr sz="2000"/>
            </a:lvl8pPr>
            <a:lvl9pPr marL="3656965"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1679868" y="4359033"/>
            <a:ext cx="5712816" cy="400174"/>
          </a:xfrm>
          <a:prstGeom prst="rect">
            <a:avLst/>
          </a:prstGeom>
        </p:spPr>
        <p:txBody>
          <a:bodyPr lIns="91410" tIns="45704" rIns="91410" bIns="45704">
            <a:normAutofit/>
          </a:bodyPr>
          <a:lstStyle>
            <a:lvl1pPr marL="0" indent="0" algn="ctr">
              <a:buNone/>
              <a:defRPr sz="1600"/>
            </a:lvl1pPr>
            <a:lvl2pPr marL="457200" indent="0">
              <a:buNone/>
              <a:defRPr sz="1200"/>
            </a:lvl2pPr>
            <a:lvl3pPr marL="914400" indent="0">
              <a:buNone/>
              <a:defRPr sz="1000"/>
            </a:lvl3pPr>
            <a:lvl4pPr marL="1370965" indent="0">
              <a:buNone/>
              <a:defRPr sz="900"/>
            </a:lvl4pPr>
            <a:lvl5pPr marL="1828165" indent="0">
              <a:buNone/>
              <a:defRPr sz="900"/>
            </a:lvl5pPr>
            <a:lvl6pPr marL="2285365" indent="0">
              <a:buNone/>
              <a:defRPr sz="900"/>
            </a:lvl6pPr>
            <a:lvl7pPr marL="2742565" indent="0">
              <a:buNone/>
              <a:defRPr sz="900"/>
            </a:lvl7pPr>
            <a:lvl8pPr marL="3199765" indent="0">
              <a:buNone/>
              <a:defRPr sz="900"/>
            </a:lvl8pPr>
            <a:lvl9pPr marL="3656965" indent="0">
              <a:buNone/>
              <a:defRPr sz="900"/>
            </a:lvl9pPr>
          </a:lstStyle>
          <a:p>
            <a:pPr lvl="0"/>
            <a:r>
              <a:rPr lang="zh-CN" altLang="en-US" smtClean="0"/>
              <a:t>单击此处编辑母版文本样式</a:t>
            </a:r>
          </a:p>
        </p:txBody>
      </p:sp>
      <p:sp>
        <p:nvSpPr>
          <p:cNvPr id="5" name="Date Placeholder 4"/>
          <p:cNvSpPr>
            <a:spLocks noGrp="1"/>
          </p:cNvSpPr>
          <p:nvPr>
            <p:ph type="dt" sz="half" idx="10"/>
          </p:nvPr>
        </p:nvSpPr>
        <p:spPr>
          <a:xfrm>
            <a:off x="6364453" y="4768736"/>
            <a:ext cx="2086337" cy="273928"/>
          </a:xfrm>
          <a:prstGeom prst="rect">
            <a:avLst/>
          </a:prstGeom>
        </p:spPr>
        <p:txBody>
          <a:bodyPr lIns="91410" tIns="45704" rIns="91410" bIns="45704"/>
          <a:lstStyle/>
          <a:p>
            <a:fld id="{544213AF-26F6-41FA-8D85-E2C5388D6E58}" type="datetimeFigureOut">
              <a:rPr lang="en-US" smtClean="0">
                <a:solidFill>
                  <a:prstClr val="black"/>
                </a:solidFill>
              </a:rPr>
              <a:pPr/>
              <a:t>7/8/2017</a:t>
            </a:fld>
            <a:endParaRPr lang="en-US">
              <a:solidFill>
                <a:prstClr val="black"/>
              </a:solidFill>
            </a:endParaRPr>
          </a:p>
        </p:txBody>
      </p:sp>
      <p:sp>
        <p:nvSpPr>
          <p:cNvPr id="6" name="Footer Placeholder 5"/>
          <p:cNvSpPr>
            <a:spLocks noGrp="1"/>
          </p:cNvSpPr>
          <p:nvPr>
            <p:ph type="ftr" sz="quarter" idx="11"/>
          </p:nvPr>
        </p:nvSpPr>
        <p:spPr>
          <a:xfrm>
            <a:off x="659280" y="4768736"/>
            <a:ext cx="2848470" cy="273928"/>
          </a:xfrm>
          <a:prstGeom prst="rect">
            <a:avLst/>
          </a:prstGeom>
        </p:spPr>
        <p:txBody>
          <a:bodyPr lIns="91410" tIns="45704" rIns="91410" bIns="45704"/>
          <a:lstStyle/>
          <a:p>
            <a:endParaRPr lang="en-US">
              <a:solidFill>
                <a:prstClr val="black"/>
              </a:solidFill>
            </a:endParaRPr>
          </a:p>
        </p:txBody>
      </p:sp>
      <p:sp>
        <p:nvSpPr>
          <p:cNvPr id="7" name="Slide Number Placeholder 6"/>
          <p:cNvSpPr>
            <a:spLocks noGrp="1"/>
          </p:cNvSpPr>
          <p:nvPr>
            <p:ph type="sldNum" sz="quarter" idx="12"/>
          </p:nvPr>
        </p:nvSpPr>
        <p:spPr>
          <a:xfrm>
            <a:off x="8544764" y="4768736"/>
            <a:ext cx="562073" cy="273928"/>
          </a:xfrm>
          <a:prstGeom prst="rect">
            <a:avLst/>
          </a:prstGeom>
        </p:spPr>
        <p:txBody>
          <a:bodyPr lIns="91410" tIns="45704" rIns="91410" bIns="45704"/>
          <a:lstStyle/>
          <a:p>
            <a:fld id="{D5BBC35B-A44B-4119-B8DA-DE9E3DFADA20}" type="slidenum">
              <a:rPr lang="en-US" smtClean="0">
                <a:solidFill>
                  <a:prstClr val="black"/>
                </a:solidFill>
              </a:rPr>
              <a:pPr/>
              <a:t>‹#›</a:t>
            </a:fld>
            <a:endParaRPr lang="en-US">
              <a:solidFill>
                <a:prstClr val="black"/>
              </a:solidFill>
            </a:endParaRPr>
          </a:p>
        </p:txBody>
      </p:sp>
    </p:spTree>
  </p:cSld>
  <p:clrMapOvr>
    <a:masterClrMapping/>
  </p:clrMapOvr>
  <p:transition spd="slow">
    <p:cover dir="rd"/>
  </p:transition>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a:xfrm>
            <a:off x="457283" y="4"/>
            <a:ext cx="8231029" cy="1200521"/>
          </a:xfrm>
          <a:prstGeom prst="rect">
            <a:avLst/>
          </a:prstGeom>
        </p:spPr>
        <p:txBody>
          <a:bodyPr lIns="91410" tIns="45704" rIns="91410" bIns="45704"/>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457283" y="1200521"/>
            <a:ext cx="8231029" cy="3395520"/>
          </a:xfrm>
          <a:prstGeom prst="rect">
            <a:avLst/>
          </a:prstGeom>
        </p:spPr>
        <p:txBody>
          <a:bodyPr vert="eaVert" lIns="91410" tIns="45704" rIns="91410" bIns="45704"/>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Date Placeholder 3"/>
          <p:cNvSpPr>
            <a:spLocks noGrp="1"/>
          </p:cNvSpPr>
          <p:nvPr>
            <p:ph type="dt" sz="half" idx="10"/>
          </p:nvPr>
        </p:nvSpPr>
        <p:spPr>
          <a:xfrm>
            <a:off x="6364453" y="4768736"/>
            <a:ext cx="2086337" cy="273928"/>
          </a:xfrm>
          <a:prstGeom prst="rect">
            <a:avLst/>
          </a:prstGeom>
        </p:spPr>
        <p:txBody>
          <a:bodyPr lIns="91410" tIns="45704" rIns="91410" bIns="45704"/>
          <a:lstStyle/>
          <a:p>
            <a:fld id="{544213AF-26F6-41FA-8D85-E2C5388D6E58}" type="datetimeFigureOut">
              <a:rPr lang="en-US" smtClean="0">
                <a:solidFill>
                  <a:prstClr val="black"/>
                </a:solidFill>
              </a:rPr>
              <a:pPr/>
              <a:t>7/8/2017</a:t>
            </a:fld>
            <a:endParaRPr lang="en-US">
              <a:solidFill>
                <a:prstClr val="black"/>
              </a:solidFill>
            </a:endParaRPr>
          </a:p>
        </p:txBody>
      </p:sp>
      <p:sp>
        <p:nvSpPr>
          <p:cNvPr id="5" name="Footer Placeholder 4"/>
          <p:cNvSpPr>
            <a:spLocks noGrp="1"/>
          </p:cNvSpPr>
          <p:nvPr>
            <p:ph type="ftr" sz="quarter" idx="11"/>
          </p:nvPr>
        </p:nvSpPr>
        <p:spPr>
          <a:xfrm>
            <a:off x="659280" y="4768736"/>
            <a:ext cx="2848470" cy="273928"/>
          </a:xfrm>
          <a:prstGeom prst="rect">
            <a:avLst/>
          </a:prstGeom>
        </p:spPr>
        <p:txBody>
          <a:bodyPr lIns="91410" tIns="45704" rIns="91410" bIns="45704"/>
          <a:lstStyle/>
          <a:p>
            <a:endParaRPr lang="en-US">
              <a:solidFill>
                <a:prstClr val="black"/>
              </a:solidFill>
            </a:endParaRPr>
          </a:p>
        </p:txBody>
      </p:sp>
      <p:sp>
        <p:nvSpPr>
          <p:cNvPr id="6" name="Slide Number Placeholder 5"/>
          <p:cNvSpPr>
            <a:spLocks noGrp="1"/>
          </p:cNvSpPr>
          <p:nvPr>
            <p:ph type="sldNum" sz="quarter" idx="12"/>
          </p:nvPr>
        </p:nvSpPr>
        <p:spPr>
          <a:xfrm>
            <a:off x="8544764" y="4768736"/>
            <a:ext cx="562073" cy="273928"/>
          </a:xfrm>
          <a:prstGeom prst="rect">
            <a:avLst/>
          </a:prstGeom>
        </p:spPr>
        <p:txBody>
          <a:bodyPr lIns="91410" tIns="45704" rIns="91410" bIns="45704"/>
          <a:lstStyle/>
          <a:p>
            <a:fld id="{D5BBC35B-A44B-4119-B8DA-DE9E3DFADA20}" type="slidenum">
              <a:rPr lang="en-US" smtClean="0">
                <a:solidFill>
                  <a:prstClr val="black"/>
                </a:solidFill>
              </a:rPr>
              <a:pPr/>
              <a:t>‹#›</a:t>
            </a:fld>
            <a:endParaRPr lang="en-US">
              <a:solidFill>
                <a:prstClr val="black"/>
              </a:solidFill>
            </a:endParaRPr>
          </a:p>
        </p:txBody>
      </p:sp>
    </p:spTree>
  </p:cSld>
  <p:clrMapOvr>
    <a:masterClrMapping/>
  </p:clrMapOvr>
  <p:transition spd="slow">
    <p:cover dir="rd"/>
  </p:transition>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30551" y="206046"/>
            <a:ext cx="2057757" cy="4389999"/>
          </a:xfrm>
          <a:prstGeom prst="rect">
            <a:avLst/>
          </a:prstGeom>
        </p:spPr>
        <p:txBody>
          <a:bodyPr vert="eaVert" lIns="91410" tIns="45704" rIns="91410" bIns="45704"/>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457284" y="206046"/>
            <a:ext cx="6020845" cy="4389999"/>
          </a:xfrm>
          <a:prstGeom prst="rect">
            <a:avLst/>
          </a:prstGeom>
        </p:spPr>
        <p:txBody>
          <a:bodyPr vert="eaVert" lIns="91410" tIns="45704" rIns="91410" bIns="45704"/>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Date Placeholder 3"/>
          <p:cNvSpPr>
            <a:spLocks noGrp="1"/>
          </p:cNvSpPr>
          <p:nvPr>
            <p:ph type="dt" sz="half" idx="10"/>
          </p:nvPr>
        </p:nvSpPr>
        <p:spPr>
          <a:xfrm>
            <a:off x="6364453" y="4768736"/>
            <a:ext cx="2086337" cy="273928"/>
          </a:xfrm>
          <a:prstGeom prst="rect">
            <a:avLst/>
          </a:prstGeom>
        </p:spPr>
        <p:txBody>
          <a:bodyPr lIns="91410" tIns="45704" rIns="91410" bIns="45704"/>
          <a:lstStyle/>
          <a:p>
            <a:fld id="{544213AF-26F6-41FA-8D85-E2C5388D6E58}" type="datetimeFigureOut">
              <a:rPr lang="en-US" smtClean="0">
                <a:solidFill>
                  <a:prstClr val="black"/>
                </a:solidFill>
              </a:rPr>
              <a:pPr/>
              <a:t>7/8/2017</a:t>
            </a:fld>
            <a:endParaRPr lang="en-US">
              <a:solidFill>
                <a:prstClr val="black"/>
              </a:solidFill>
            </a:endParaRPr>
          </a:p>
        </p:txBody>
      </p:sp>
      <p:sp>
        <p:nvSpPr>
          <p:cNvPr id="5" name="Footer Placeholder 4"/>
          <p:cNvSpPr>
            <a:spLocks noGrp="1"/>
          </p:cNvSpPr>
          <p:nvPr>
            <p:ph type="ftr" sz="quarter" idx="11"/>
          </p:nvPr>
        </p:nvSpPr>
        <p:spPr>
          <a:xfrm>
            <a:off x="659280" y="4768736"/>
            <a:ext cx="2848470" cy="273928"/>
          </a:xfrm>
          <a:prstGeom prst="rect">
            <a:avLst/>
          </a:prstGeom>
        </p:spPr>
        <p:txBody>
          <a:bodyPr lIns="91410" tIns="45704" rIns="91410" bIns="45704"/>
          <a:lstStyle/>
          <a:p>
            <a:endParaRPr lang="en-US">
              <a:solidFill>
                <a:prstClr val="black"/>
              </a:solidFill>
            </a:endParaRPr>
          </a:p>
        </p:txBody>
      </p:sp>
      <p:sp>
        <p:nvSpPr>
          <p:cNvPr id="6" name="Slide Number Placeholder 5"/>
          <p:cNvSpPr>
            <a:spLocks noGrp="1"/>
          </p:cNvSpPr>
          <p:nvPr>
            <p:ph type="sldNum" sz="quarter" idx="12"/>
          </p:nvPr>
        </p:nvSpPr>
        <p:spPr>
          <a:xfrm>
            <a:off x="8544764" y="4768736"/>
            <a:ext cx="562073" cy="273928"/>
          </a:xfrm>
          <a:prstGeom prst="rect">
            <a:avLst/>
          </a:prstGeom>
        </p:spPr>
        <p:txBody>
          <a:bodyPr lIns="91410" tIns="45704" rIns="91410" bIns="45704"/>
          <a:lstStyle/>
          <a:p>
            <a:fld id="{D5BBC35B-A44B-4119-B8DA-DE9E3DFADA20}" type="slidenum">
              <a:rPr lang="en-US" smtClean="0">
                <a:solidFill>
                  <a:prstClr val="black"/>
                </a:solidFill>
              </a:rPr>
              <a:pPr/>
              <a:t>‹#›</a:t>
            </a:fld>
            <a:endParaRPr lang="en-US">
              <a:solidFill>
                <a:prstClr val="black"/>
              </a:solidFill>
            </a:endParaRPr>
          </a:p>
        </p:txBody>
      </p:sp>
    </p:spTree>
  </p:cSld>
  <p:clrMapOvr>
    <a:masterClrMapping/>
  </p:clrMapOvr>
  <p:transition spd="slow">
    <p:cover dir="rd"/>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a:xfrm>
            <a:off x="457283" y="4"/>
            <a:ext cx="8231029" cy="1200521"/>
          </a:xfrm>
          <a:prstGeom prst="rect">
            <a:avLst/>
          </a:prstGeom>
        </p:spPr>
        <p:txBody>
          <a:bodyPr lIns="91410" tIns="45704" rIns="91410" bIns="45704"/>
          <a:lstStyle/>
          <a:p>
            <a:r>
              <a:rPr lang="zh-CN" altLang="en-US" smtClean="0"/>
              <a:t>单击此处编辑母版标题样式</a:t>
            </a:r>
            <a:endParaRPr lang="en-US"/>
          </a:p>
        </p:txBody>
      </p:sp>
      <p:sp>
        <p:nvSpPr>
          <p:cNvPr id="4" name="Content Placeholder 3"/>
          <p:cNvSpPr>
            <a:spLocks noGrp="1"/>
          </p:cNvSpPr>
          <p:nvPr>
            <p:ph sz="half" idx="2"/>
          </p:nvPr>
        </p:nvSpPr>
        <p:spPr>
          <a:xfrm>
            <a:off x="4649007" y="1200521"/>
            <a:ext cx="4039301" cy="3395520"/>
          </a:xfrm>
          <a:prstGeom prst="rect">
            <a:avLst/>
          </a:prstGeom>
        </p:spPr>
        <p:txBody>
          <a:bodyPr lIns="91410" tIns="45704" rIns="91410" bIns="45704"/>
          <a:lstStyle>
            <a:lvl1pPr>
              <a:defRPr sz="2400"/>
            </a:lvl1pPr>
            <a:lvl2pPr>
              <a:defRPr sz="1600"/>
            </a:lvl2pPr>
            <a:lvl3pPr>
              <a:defRPr sz="16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smtClean="0"/>
          </a:p>
        </p:txBody>
      </p:sp>
      <p:sp>
        <p:nvSpPr>
          <p:cNvPr id="5" name="Date Placeholder 4"/>
          <p:cNvSpPr>
            <a:spLocks noGrp="1"/>
          </p:cNvSpPr>
          <p:nvPr>
            <p:ph type="dt" sz="half" idx="10"/>
          </p:nvPr>
        </p:nvSpPr>
        <p:spPr>
          <a:xfrm>
            <a:off x="6364453" y="4768736"/>
            <a:ext cx="2086337" cy="273928"/>
          </a:xfrm>
          <a:prstGeom prst="rect">
            <a:avLst/>
          </a:prstGeom>
        </p:spPr>
        <p:txBody>
          <a:bodyPr lIns="91410" tIns="45704" rIns="91410" bIns="45704"/>
          <a:lstStyle/>
          <a:p>
            <a:pPr eaLnBrk="1" latinLnBrk="0" hangingPunct="1"/>
            <a:fld id="{544213AF-26F6-41FA-8D85-E2C5388D6E58}" type="datetimeFigureOut">
              <a:rPr lang="en-US" smtClean="0"/>
              <a:pPr eaLnBrk="1" latinLnBrk="0" hangingPunct="1"/>
              <a:t>7/8/2017</a:t>
            </a:fld>
            <a:endParaRPr lang="en-US"/>
          </a:p>
        </p:txBody>
      </p:sp>
      <p:sp>
        <p:nvSpPr>
          <p:cNvPr id="6" name="Footer Placeholder 5"/>
          <p:cNvSpPr>
            <a:spLocks noGrp="1"/>
          </p:cNvSpPr>
          <p:nvPr>
            <p:ph type="ftr" sz="quarter" idx="11"/>
          </p:nvPr>
        </p:nvSpPr>
        <p:spPr>
          <a:xfrm>
            <a:off x="659280" y="4768736"/>
            <a:ext cx="2848470" cy="273928"/>
          </a:xfrm>
          <a:prstGeom prst="rect">
            <a:avLst/>
          </a:prstGeom>
        </p:spPr>
        <p:txBody>
          <a:bodyPr lIns="91410" tIns="45704" rIns="91410" bIns="45704"/>
          <a:lstStyle/>
          <a:p>
            <a:endParaRPr kumimoji="0" lang="en-US"/>
          </a:p>
        </p:txBody>
      </p:sp>
      <p:sp>
        <p:nvSpPr>
          <p:cNvPr id="7" name="Slide Number Placeholder 6"/>
          <p:cNvSpPr>
            <a:spLocks noGrp="1"/>
          </p:cNvSpPr>
          <p:nvPr>
            <p:ph type="sldNum" sz="quarter" idx="12"/>
          </p:nvPr>
        </p:nvSpPr>
        <p:spPr>
          <a:xfrm>
            <a:off x="8544764" y="4768736"/>
            <a:ext cx="562073" cy="273928"/>
          </a:xfrm>
          <a:prstGeom prst="rect">
            <a:avLst/>
          </a:prstGeom>
        </p:spPr>
        <p:txBody>
          <a:bodyPr lIns="91410" tIns="45704" rIns="91410" bIns="45704"/>
          <a:lstStyle/>
          <a:p>
            <a:pPr eaLnBrk="1" latinLnBrk="0" hangingPunct="1"/>
            <a:fld id="{D5BBC35B-A44B-4119-B8DA-DE9E3DFADA20}" type="slidenum">
              <a:rPr kumimoji="0" lang="en-US" smtClean="0"/>
              <a:pPr eaLnBrk="1" latinLnBrk="0" hangingPunct="1"/>
              <a:t>‹#›</a:t>
            </a:fld>
            <a:endParaRPr kumimoji="0" lang="en-US"/>
          </a:p>
        </p:txBody>
      </p:sp>
      <p:sp>
        <p:nvSpPr>
          <p:cNvPr id="9" name="Content Placeholder 8"/>
          <p:cNvSpPr>
            <a:spLocks noGrp="1"/>
          </p:cNvSpPr>
          <p:nvPr>
            <p:ph sz="quarter" idx="13"/>
          </p:nvPr>
        </p:nvSpPr>
        <p:spPr>
          <a:xfrm>
            <a:off x="365823" y="1200521"/>
            <a:ext cx="4042350" cy="3395758"/>
          </a:xfrm>
          <a:prstGeom prst="rect">
            <a:avLst/>
          </a:prstGeom>
        </p:spPr>
        <p:txBody>
          <a:bodyPr lIns="91410" tIns="45704" rIns="91410" bIns="45704"/>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Tree>
  </p:cSld>
  <p:clrMapOvr>
    <a:masterClrMapping/>
  </p:clrMapOvr>
  <p:transition spd="slow">
    <p:cover dir="rd"/>
  </p:transition>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1_内容与标题">
    <p:spTree>
      <p:nvGrpSpPr>
        <p:cNvPr id="1" name=""/>
        <p:cNvGrpSpPr/>
        <p:nvPr/>
      </p:nvGrpSpPr>
      <p:grpSpPr>
        <a:xfrm>
          <a:off x="0" y="0"/>
          <a:ext cx="0" cy="0"/>
          <a:chOff x="0" y="0"/>
          <a:chExt cx="0" cy="0"/>
        </a:xfrm>
      </p:grpSpPr>
    </p:spTree>
  </p:cSld>
  <p:clrMapOvr>
    <a:masterClrMapping/>
  </p:clrMapOvr>
  <p:transition spd="slow">
    <p:cover dir="rd"/>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685919" y="457342"/>
            <a:ext cx="7773750" cy="3201388"/>
          </a:xfrm>
          <a:prstGeom prst="rect">
            <a:avLst/>
          </a:prstGeom>
        </p:spPr>
        <p:txBody>
          <a:bodyPr lIns="91410" tIns="45704" rIns="91410" bIns="45704" anchor="b">
            <a:noAutofit/>
          </a:bodyPr>
          <a:lstStyle>
            <a:lvl1pPr>
              <a:lnSpc>
                <a:spcPct val="100000"/>
              </a:lnSpc>
              <a:defRPr sz="8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371840" y="3715897"/>
            <a:ext cx="6401912" cy="914682"/>
          </a:xfrm>
          <a:prstGeom prst="rect">
            <a:avLst/>
          </a:prstGeom>
        </p:spPr>
        <p:txBody>
          <a:bodyPr lIns="91410" tIns="45704" rIns="91410" bIns="45704">
            <a:normAutofit/>
          </a:bodyPr>
          <a:lstStyle>
            <a:lvl1pPr marL="0" indent="0" algn="ctr">
              <a:buNone/>
              <a:defRPr sz="24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0965" indent="0" algn="ctr">
              <a:buNone/>
              <a:defRPr>
                <a:solidFill>
                  <a:schemeClr val="tx1">
                    <a:tint val="75000"/>
                  </a:schemeClr>
                </a:solidFill>
              </a:defRPr>
            </a:lvl4pPr>
            <a:lvl5pPr marL="1828165" indent="0" algn="ctr">
              <a:buNone/>
              <a:defRPr>
                <a:solidFill>
                  <a:schemeClr val="tx1">
                    <a:tint val="75000"/>
                  </a:schemeClr>
                </a:solidFill>
              </a:defRPr>
            </a:lvl5pPr>
            <a:lvl6pPr marL="2285365" indent="0" algn="ctr">
              <a:buNone/>
              <a:defRPr>
                <a:solidFill>
                  <a:schemeClr val="tx1">
                    <a:tint val="75000"/>
                  </a:schemeClr>
                </a:solidFill>
              </a:defRPr>
            </a:lvl6pPr>
            <a:lvl7pPr marL="2742565" indent="0" algn="ctr">
              <a:buNone/>
              <a:defRPr>
                <a:solidFill>
                  <a:schemeClr val="tx1">
                    <a:tint val="75000"/>
                  </a:schemeClr>
                </a:solidFill>
              </a:defRPr>
            </a:lvl7pPr>
            <a:lvl8pPr marL="3199765" indent="0" algn="ctr">
              <a:buNone/>
              <a:defRPr>
                <a:solidFill>
                  <a:schemeClr val="tx1">
                    <a:tint val="75000"/>
                  </a:schemeClr>
                </a:solidFill>
              </a:defRPr>
            </a:lvl8pPr>
            <a:lvl9pPr marL="3656965" indent="0" algn="ctr">
              <a:buNone/>
              <a:defRPr>
                <a:solidFill>
                  <a:schemeClr val="tx1">
                    <a:tint val="75000"/>
                  </a:schemeClr>
                </a:solidFill>
              </a:defRPr>
            </a:lvl9pPr>
          </a:lstStyle>
          <a:p>
            <a:r>
              <a:rPr lang="zh-CN" altLang="en-US" smtClean="0"/>
              <a:t>单击此处编辑母版副标题样式</a:t>
            </a:r>
            <a:endParaRPr lang="en-US" dirty="0"/>
          </a:p>
        </p:txBody>
      </p:sp>
      <p:sp>
        <p:nvSpPr>
          <p:cNvPr id="7" name="Date Placeholder 6"/>
          <p:cNvSpPr>
            <a:spLocks noGrp="1"/>
          </p:cNvSpPr>
          <p:nvPr>
            <p:ph type="dt" sz="half" idx="10"/>
          </p:nvPr>
        </p:nvSpPr>
        <p:spPr>
          <a:xfrm>
            <a:off x="6364453" y="4768736"/>
            <a:ext cx="2086337" cy="273928"/>
          </a:xfrm>
          <a:prstGeom prst="rect">
            <a:avLst/>
          </a:prstGeom>
        </p:spPr>
        <p:txBody>
          <a:bodyPr lIns="91410" tIns="45704" rIns="91410" bIns="45704"/>
          <a:lstStyle/>
          <a:p>
            <a:fld id="{544213AF-26F6-41FA-8D85-E2C5388D6E58}" type="datetimeFigureOut">
              <a:rPr lang="en-US" smtClean="0">
                <a:solidFill>
                  <a:prstClr val="black"/>
                </a:solidFill>
              </a:rPr>
              <a:pPr/>
              <a:t>7/8/2017</a:t>
            </a:fld>
            <a:endParaRPr lang="en-US" dirty="0">
              <a:solidFill>
                <a:srgbClr val="FFFFFF"/>
              </a:solidFill>
            </a:endParaRPr>
          </a:p>
        </p:txBody>
      </p:sp>
      <p:sp>
        <p:nvSpPr>
          <p:cNvPr id="8" name="Slide Number Placeholder 7"/>
          <p:cNvSpPr>
            <a:spLocks noGrp="1"/>
          </p:cNvSpPr>
          <p:nvPr>
            <p:ph type="sldNum" sz="quarter" idx="11"/>
          </p:nvPr>
        </p:nvSpPr>
        <p:spPr>
          <a:xfrm>
            <a:off x="8544764" y="4768736"/>
            <a:ext cx="562073" cy="273928"/>
          </a:xfrm>
          <a:prstGeom prst="rect">
            <a:avLst/>
          </a:prstGeom>
        </p:spPr>
        <p:txBody>
          <a:bodyPr lIns="91410" tIns="45704" rIns="91410" bIns="45704"/>
          <a:lstStyle/>
          <a:p>
            <a:fld id="{D5BBC35B-A44B-4119-B8DA-DE9E3DFADA20}" type="slidenum">
              <a:rPr lang="en-US" smtClean="0">
                <a:solidFill>
                  <a:prstClr val="black"/>
                </a:solidFill>
              </a:rPr>
              <a:pPr/>
              <a:t>‹#›</a:t>
            </a:fld>
            <a:endParaRPr lang="en-US" dirty="0">
              <a:solidFill>
                <a:srgbClr val="FFFFFF"/>
              </a:solidFill>
            </a:endParaRPr>
          </a:p>
        </p:txBody>
      </p:sp>
      <p:sp>
        <p:nvSpPr>
          <p:cNvPr id="9" name="Footer Placeholder 8"/>
          <p:cNvSpPr>
            <a:spLocks noGrp="1"/>
          </p:cNvSpPr>
          <p:nvPr>
            <p:ph type="ftr" sz="quarter" idx="12"/>
          </p:nvPr>
        </p:nvSpPr>
        <p:spPr>
          <a:xfrm>
            <a:off x="659280" y="4768736"/>
            <a:ext cx="2848470" cy="273928"/>
          </a:xfrm>
          <a:prstGeom prst="rect">
            <a:avLst/>
          </a:prstGeom>
        </p:spPr>
        <p:txBody>
          <a:bodyPr lIns="91410" tIns="45704" rIns="91410" bIns="45704"/>
          <a:lstStyle/>
          <a:p>
            <a:endParaRPr lang="en-US">
              <a:solidFill>
                <a:srgbClr val="172B4B">
                  <a:tint val="20000"/>
                </a:srgbClr>
              </a:solidFill>
            </a:endParaRPr>
          </a:p>
        </p:txBody>
      </p:sp>
    </p:spTree>
  </p:cSld>
  <p:clrMapOvr>
    <a:masterClrMapping/>
  </p:clrMapOvr>
  <p:transition spd="slow">
    <p:cover dir="rd"/>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a:xfrm>
            <a:off x="457283" y="4"/>
            <a:ext cx="8231029" cy="1200521"/>
          </a:xfrm>
          <a:prstGeom prst="rect">
            <a:avLst/>
          </a:prstGeom>
        </p:spPr>
        <p:txBody>
          <a:bodyPr lIns="91410" tIns="45704" rIns="91410" bIns="45704"/>
          <a:lstStyle/>
          <a:p>
            <a:r>
              <a:rPr lang="zh-CN" altLang="en-US" smtClean="0"/>
              <a:t>单击此处编辑母版标题样式</a:t>
            </a:r>
            <a:endParaRPr lang="en-US" dirty="0"/>
          </a:p>
        </p:txBody>
      </p:sp>
      <p:sp>
        <p:nvSpPr>
          <p:cNvPr id="3" name="Content Placeholder 2"/>
          <p:cNvSpPr>
            <a:spLocks noGrp="1"/>
          </p:cNvSpPr>
          <p:nvPr>
            <p:ph idx="1"/>
          </p:nvPr>
        </p:nvSpPr>
        <p:spPr>
          <a:xfrm>
            <a:off x="457283" y="1200521"/>
            <a:ext cx="8231029" cy="3395520"/>
          </a:xfrm>
          <a:prstGeom prst="rect">
            <a:avLst/>
          </a:prstGeom>
        </p:spPr>
        <p:txBody>
          <a:bodyPr lIns="91410" tIns="45704" rIns="91410" bIns="45704"/>
          <a:lstStyle>
            <a:lvl5pPr>
              <a:defRPr/>
            </a:lvl5pPr>
            <a:lvl6pPr>
              <a:defRPr/>
            </a:lvl6pPr>
            <a:lvl7pPr>
              <a:defRPr/>
            </a:lvl7pPr>
            <a:lvl8pPr>
              <a:defRPr/>
            </a:lvl8pPr>
            <a:lvl9pPr>
              <a:buFont typeface="Arial" panose="020B0604020202020204" pitchFamily="34" charset="0"/>
              <a:buChar char="•"/>
              <a:defRPr/>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smtClean="0"/>
          </a:p>
        </p:txBody>
      </p:sp>
      <p:sp>
        <p:nvSpPr>
          <p:cNvPr id="4" name="Date Placeholder 3"/>
          <p:cNvSpPr>
            <a:spLocks noGrp="1"/>
          </p:cNvSpPr>
          <p:nvPr>
            <p:ph type="dt" sz="half" idx="10"/>
          </p:nvPr>
        </p:nvSpPr>
        <p:spPr>
          <a:xfrm>
            <a:off x="6364453" y="4768736"/>
            <a:ext cx="2086337" cy="273928"/>
          </a:xfrm>
          <a:prstGeom prst="rect">
            <a:avLst/>
          </a:prstGeom>
        </p:spPr>
        <p:txBody>
          <a:bodyPr lIns="91410" tIns="45704" rIns="91410" bIns="45704"/>
          <a:lstStyle/>
          <a:p>
            <a:fld id="{544213AF-26F6-41FA-8D85-E2C5388D6E58}" type="datetimeFigureOut">
              <a:rPr lang="en-US" smtClean="0">
                <a:solidFill>
                  <a:prstClr val="black"/>
                </a:solidFill>
              </a:rPr>
              <a:pPr/>
              <a:t>7/8/2017</a:t>
            </a:fld>
            <a:endParaRPr lang="en-US">
              <a:solidFill>
                <a:prstClr val="black"/>
              </a:solidFill>
            </a:endParaRPr>
          </a:p>
        </p:txBody>
      </p:sp>
      <p:sp>
        <p:nvSpPr>
          <p:cNvPr id="5" name="Footer Placeholder 4"/>
          <p:cNvSpPr>
            <a:spLocks noGrp="1"/>
          </p:cNvSpPr>
          <p:nvPr>
            <p:ph type="ftr" sz="quarter" idx="11"/>
          </p:nvPr>
        </p:nvSpPr>
        <p:spPr>
          <a:xfrm>
            <a:off x="659280" y="4768736"/>
            <a:ext cx="2848470" cy="273928"/>
          </a:xfrm>
          <a:prstGeom prst="rect">
            <a:avLst/>
          </a:prstGeom>
        </p:spPr>
        <p:txBody>
          <a:bodyPr lIns="91410" tIns="45704" rIns="91410" bIns="45704"/>
          <a:lstStyle/>
          <a:p>
            <a:endParaRPr lang="en-US">
              <a:solidFill>
                <a:prstClr val="black"/>
              </a:solidFill>
            </a:endParaRPr>
          </a:p>
        </p:txBody>
      </p:sp>
      <p:sp>
        <p:nvSpPr>
          <p:cNvPr id="6" name="Slide Number Placeholder 5"/>
          <p:cNvSpPr>
            <a:spLocks noGrp="1"/>
          </p:cNvSpPr>
          <p:nvPr>
            <p:ph type="sldNum" sz="quarter" idx="12"/>
          </p:nvPr>
        </p:nvSpPr>
        <p:spPr>
          <a:xfrm>
            <a:off x="8544764" y="4768736"/>
            <a:ext cx="562073" cy="273928"/>
          </a:xfrm>
          <a:prstGeom prst="rect">
            <a:avLst/>
          </a:prstGeom>
        </p:spPr>
        <p:txBody>
          <a:bodyPr lIns="91410" tIns="45704" rIns="91410" bIns="45704"/>
          <a:lstStyle/>
          <a:p>
            <a:fld id="{D5BBC35B-A44B-4119-B8DA-DE9E3DFADA20}" type="slidenum">
              <a:rPr lang="en-US" smtClean="0">
                <a:solidFill>
                  <a:prstClr val="black"/>
                </a:solidFill>
              </a:rPr>
              <a:pPr/>
              <a:t>‹#›</a:t>
            </a:fld>
            <a:endParaRPr lang="en-US">
              <a:solidFill>
                <a:prstClr val="black"/>
              </a:solidFill>
            </a:endParaRPr>
          </a:p>
        </p:txBody>
      </p:sp>
    </p:spTree>
  </p:cSld>
  <p:clrMapOvr>
    <a:masterClrMapping/>
  </p:clrMapOvr>
  <p:transition spd="slow">
    <p:cover dir="rd"/>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722438" y="1029018"/>
            <a:ext cx="7773750" cy="1879386"/>
          </a:xfrm>
          <a:prstGeom prst="rect">
            <a:avLst/>
          </a:prstGeom>
        </p:spPr>
        <p:txBody>
          <a:bodyPr lIns="91410" tIns="45704" rIns="91410" bIns="45704" anchor="b"/>
          <a:lstStyle>
            <a:lvl1pPr algn="ctr" defTabSz="913765" rtl="0" eaLnBrk="1" latinLnBrk="0" hangingPunct="1">
              <a:lnSpc>
                <a:spcPct val="100000"/>
              </a:lnSpc>
              <a:spcBef>
                <a:spcPct val="0"/>
              </a:spcBef>
              <a:buNone/>
              <a:defRPr lang="en-US" sz="4800" kern="1200" dirty="0" smtClean="0">
                <a:solidFill>
                  <a:schemeClr val="tx2"/>
                </a:solidFill>
                <a:effectLst>
                  <a:outerShdw blurRad="63500" dist="38100" dir="5400000" algn="t" rotWithShape="0">
                    <a:prstClr val="black">
                      <a:alpha val="25000"/>
                    </a:prstClr>
                  </a:outerShdw>
                </a:effectLst>
                <a:latin typeface="+mn-lt"/>
                <a:ea typeface="+mj-ea"/>
                <a:cs typeface="+mj-cs"/>
              </a:defRPr>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722438" y="3052517"/>
            <a:ext cx="7773750" cy="849177"/>
          </a:xfrm>
          <a:prstGeom prst="rect">
            <a:avLst/>
          </a:prstGeom>
        </p:spPr>
        <p:txBody>
          <a:bodyPr lIns="91410" tIns="45704" rIns="91410" bIns="45704" anchor="t"/>
          <a:lstStyle>
            <a:lvl1pPr marL="0" indent="0" algn="ctr">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0965" indent="0">
              <a:buNone/>
              <a:defRPr sz="1400">
                <a:solidFill>
                  <a:schemeClr val="tx1">
                    <a:tint val="75000"/>
                  </a:schemeClr>
                </a:solidFill>
              </a:defRPr>
            </a:lvl4pPr>
            <a:lvl5pPr marL="1828165" indent="0">
              <a:buNone/>
              <a:defRPr sz="1400">
                <a:solidFill>
                  <a:schemeClr val="tx1">
                    <a:tint val="75000"/>
                  </a:schemeClr>
                </a:solidFill>
              </a:defRPr>
            </a:lvl5pPr>
            <a:lvl6pPr marL="2285365" indent="0">
              <a:buNone/>
              <a:defRPr sz="1400">
                <a:solidFill>
                  <a:schemeClr val="tx1">
                    <a:tint val="75000"/>
                  </a:schemeClr>
                </a:solidFill>
              </a:defRPr>
            </a:lvl6pPr>
            <a:lvl7pPr marL="2742565" indent="0">
              <a:buNone/>
              <a:defRPr sz="1400">
                <a:solidFill>
                  <a:schemeClr val="tx1">
                    <a:tint val="75000"/>
                  </a:schemeClr>
                </a:solidFill>
              </a:defRPr>
            </a:lvl7pPr>
            <a:lvl8pPr marL="3199765" indent="0">
              <a:buNone/>
              <a:defRPr sz="1400">
                <a:solidFill>
                  <a:schemeClr val="tx1">
                    <a:tint val="75000"/>
                  </a:schemeClr>
                </a:solidFill>
              </a:defRPr>
            </a:lvl8pPr>
            <a:lvl9pPr marL="3656965" indent="0">
              <a:buNone/>
              <a:defRPr sz="14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a:xfrm>
            <a:off x="6364453" y="4768736"/>
            <a:ext cx="2086337" cy="273928"/>
          </a:xfrm>
          <a:prstGeom prst="rect">
            <a:avLst/>
          </a:prstGeom>
        </p:spPr>
        <p:txBody>
          <a:bodyPr lIns="91410" tIns="45704" rIns="91410" bIns="45704"/>
          <a:lstStyle/>
          <a:p>
            <a:fld id="{544213AF-26F6-41FA-8D85-E2C5388D6E58}" type="datetimeFigureOut">
              <a:rPr lang="en-US" smtClean="0">
                <a:solidFill>
                  <a:prstClr val="black"/>
                </a:solidFill>
              </a:rPr>
              <a:pPr/>
              <a:t>7/8/2017</a:t>
            </a:fld>
            <a:endParaRPr lang="en-US">
              <a:solidFill>
                <a:prstClr val="black"/>
              </a:solidFill>
            </a:endParaRPr>
          </a:p>
        </p:txBody>
      </p:sp>
      <p:sp>
        <p:nvSpPr>
          <p:cNvPr id="5" name="Footer Placeholder 4"/>
          <p:cNvSpPr>
            <a:spLocks noGrp="1"/>
          </p:cNvSpPr>
          <p:nvPr>
            <p:ph type="ftr" sz="quarter" idx="11"/>
          </p:nvPr>
        </p:nvSpPr>
        <p:spPr>
          <a:xfrm>
            <a:off x="659280" y="4768736"/>
            <a:ext cx="2848470" cy="273928"/>
          </a:xfrm>
          <a:prstGeom prst="rect">
            <a:avLst/>
          </a:prstGeom>
        </p:spPr>
        <p:txBody>
          <a:bodyPr lIns="91410" tIns="45704" rIns="91410" bIns="45704"/>
          <a:lstStyle/>
          <a:p>
            <a:endParaRPr lang="en-US">
              <a:solidFill>
                <a:prstClr val="black"/>
              </a:solidFill>
            </a:endParaRPr>
          </a:p>
        </p:txBody>
      </p:sp>
      <p:sp>
        <p:nvSpPr>
          <p:cNvPr id="6" name="Slide Number Placeholder 5"/>
          <p:cNvSpPr>
            <a:spLocks noGrp="1"/>
          </p:cNvSpPr>
          <p:nvPr>
            <p:ph type="sldNum" sz="quarter" idx="12"/>
          </p:nvPr>
        </p:nvSpPr>
        <p:spPr>
          <a:xfrm>
            <a:off x="8544764" y="4768736"/>
            <a:ext cx="562073" cy="273928"/>
          </a:xfrm>
          <a:prstGeom prst="rect">
            <a:avLst/>
          </a:prstGeom>
        </p:spPr>
        <p:txBody>
          <a:bodyPr lIns="91410" tIns="45704" rIns="91410" bIns="45704"/>
          <a:lstStyle/>
          <a:p>
            <a:fld id="{D5BBC35B-A44B-4119-B8DA-DE9E3DFADA20}" type="slidenum">
              <a:rPr lang="en-US" smtClean="0">
                <a:solidFill>
                  <a:prstClr val="black"/>
                </a:solidFill>
              </a:rPr>
              <a:pPr/>
              <a:t>‹#›</a:t>
            </a:fld>
            <a:endParaRPr lang="en-US">
              <a:solidFill>
                <a:prstClr val="black"/>
              </a:solidFill>
            </a:endParaRPr>
          </a:p>
        </p:txBody>
      </p:sp>
      <p:sp>
        <p:nvSpPr>
          <p:cNvPr id="7" name="Oval 6"/>
          <p:cNvSpPr/>
          <p:nvPr/>
        </p:nvSpPr>
        <p:spPr>
          <a:xfrm>
            <a:off x="4496583" y="2944134"/>
            <a:ext cx="84787" cy="63599"/>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91410" tIns="45704" rIns="91410" bIns="45704" rtlCol="0" anchor="ctr"/>
          <a:lstStyle/>
          <a:p>
            <a:endParaRPr lang="en-US">
              <a:solidFill>
                <a:prstClr val="white"/>
              </a:solidFill>
            </a:endParaRPr>
          </a:p>
        </p:txBody>
      </p:sp>
      <p:sp>
        <p:nvSpPr>
          <p:cNvPr id="8" name="Oval 7"/>
          <p:cNvSpPr/>
          <p:nvPr/>
        </p:nvSpPr>
        <p:spPr>
          <a:xfrm>
            <a:off x="4696641" y="2944134"/>
            <a:ext cx="84787" cy="63599"/>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91410" tIns="45704" rIns="91410" bIns="45704" rtlCol="0" anchor="ctr"/>
          <a:lstStyle/>
          <a:p>
            <a:endParaRPr lang="en-US">
              <a:solidFill>
                <a:prstClr val="white"/>
              </a:solidFill>
            </a:endParaRPr>
          </a:p>
        </p:txBody>
      </p:sp>
      <p:sp>
        <p:nvSpPr>
          <p:cNvPr id="9" name="Oval 8"/>
          <p:cNvSpPr/>
          <p:nvPr/>
        </p:nvSpPr>
        <p:spPr>
          <a:xfrm>
            <a:off x="4297478" y="2944134"/>
            <a:ext cx="84787" cy="63599"/>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91410" tIns="45704" rIns="91410" bIns="45704" rtlCol="0" anchor="ctr"/>
          <a:lstStyle/>
          <a:p>
            <a:endParaRPr lang="en-US">
              <a:solidFill>
                <a:prstClr val="white"/>
              </a:solidFill>
            </a:endParaRPr>
          </a:p>
        </p:txBody>
      </p:sp>
    </p:spTree>
  </p:cSld>
  <p:clrMapOvr>
    <a:masterClrMapping/>
  </p:clrMapOvr>
  <p:transition spd="slow">
    <p:cover dir="rd"/>
  </p:transition>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a:xfrm>
            <a:off x="457283" y="4"/>
            <a:ext cx="8231029" cy="1200521"/>
          </a:xfrm>
          <a:prstGeom prst="rect">
            <a:avLst/>
          </a:prstGeom>
        </p:spPr>
        <p:txBody>
          <a:bodyPr lIns="91410" tIns="45704" rIns="91410" bIns="45704"/>
          <a:lstStyle/>
          <a:p>
            <a:r>
              <a:rPr lang="zh-CN" altLang="en-US" smtClean="0"/>
              <a:t>单击此处编辑母版标题样式</a:t>
            </a:r>
            <a:endParaRPr lang="en-US"/>
          </a:p>
        </p:txBody>
      </p:sp>
      <p:sp>
        <p:nvSpPr>
          <p:cNvPr id="4" name="Content Placeholder 3"/>
          <p:cNvSpPr>
            <a:spLocks noGrp="1"/>
          </p:cNvSpPr>
          <p:nvPr>
            <p:ph sz="half" idx="2"/>
          </p:nvPr>
        </p:nvSpPr>
        <p:spPr>
          <a:xfrm>
            <a:off x="4649007" y="1200521"/>
            <a:ext cx="4039301" cy="3395520"/>
          </a:xfrm>
          <a:prstGeom prst="rect">
            <a:avLst/>
          </a:prstGeom>
        </p:spPr>
        <p:txBody>
          <a:bodyPr lIns="91410" tIns="45704" rIns="91410" bIns="45704"/>
          <a:lstStyle>
            <a:lvl1pPr>
              <a:defRPr sz="2400"/>
            </a:lvl1pPr>
            <a:lvl2pPr>
              <a:defRPr sz="1600"/>
            </a:lvl2pPr>
            <a:lvl3pPr>
              <a:defRPr sz="16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smtClean="0"/>
          </a:p>
        </p:txBody>
      </p:sp>
      <p:sp>
        <p:nvSpPr>
          <p:cNvPr id="5" name="Date Placeholder 4"/>
          <p:cNvSpPr>
            <a:spLocks noGrp="1"/>
          </p:cNvSpPr>
          <p:nvPr>
            <p:ph type="dt" sz="half" idx="10"/>
          </p:nvPr>
        </p:nvSpPr>
        <p:spPr>
          <a:xfrm>
            <a:off x="6364453" y="4768736"/>
            <a:ext cx="2086337" cy="273928"/>
          </a:xfrm>
          <a:prstGeom prst="rect">
            <a:avLst/>
          </a:prstGeom>
        </p:spPr>
        <p:txBody>
          <a:bodyPr lIns="91410" tIns="45704" rIns="91410" bIns="45704"/>
          <a:lstStyle/>
          <a:p>
            <a:fld id="{544213AF-26F6-41FA-8D85-E2C5388D6E58}" type="datetimeFigureOut">
              <a:rPr lang="en-US" smtClean="0">
                <a:solidFill>
                  <a:prstClr val="black"/>
                </a:solidFill>
              </a:rPr>
              <a:pPr/>
              <a:t>7/8/2017</a:t>
            </a:fld>
            <a:endParaRPr lang="en-US">
              <a:solidFill>
                <a:prstClr val="black"/>
              </a:solidFill>
            </a:endParaRPr>
          </a:p>
        </p:txBody>
      </p:sp>
      <p:sp>
        <p:nvSpPr>
          <p:cNvPr id="6" name="Footer Placeholder 5"/>
          <p:cNvSpPr>
            <a:spLocks noGrp="1"/>
          </p:cNvSpPr>
          <p:nvPr>
            <p:ph type="ftr" sz="quarter" idx="11"/>
          </p:nvPr>
        </p:nvSpPr>
        <p:spPr>
          <a:xfrm>
            <a:off x="659280" y="4768736"/>
            <a:ext cx="2848470" cy="273928"/>
          </a:xfrm>
          <a:prstGeom prst="rect">
            <a:avLst/>
          </a:prstGeom>
        </p:spPr>
        <p:txBody>
          <a:bodyPr lIns="91410" tIns="45704" rIns="91410" bIns="45704"/>
          <a:lstStyle/>
          <a:p>
            <a:endParaRPr lang="en-US">
              <a:solidFill>
                <a:prstClr val="black"/>
              </a:solidFill>
            </a:endParaRPr>
          </a:p>
        </p:txBody>
      </p:sp>
      <p:sp>
        <p:nvSpPr>
          <p:cNvPr id="7" name="Slide Number Placeholder 6"/>
          <p:cNvSpPr>
            <a:spLocks noGrp="1"/>
          </p:cNvSpPr>
          <p:nvPr>
            <p:ph type="sldNum" sz="quarter" idx="12"/>
          </p:nvPr>
        </p:nvSpPr>
        <p:spPr>
          <a:xfrm>
            <a:off x="8544764" y="4768736"/>
            <a:ext cx="562073" cy="273928"/>
          </a:xfrm>
          <a:prstGeom prst="rect">
            <a:avLst/>
          </a:prstGeom>
        </p:spPr>
        <p:txBody>
          <a:bodyPr lIns="91410" tIns="45704" rIns="91410" bIns="45704"/>
          <a:lstStyle/>
          <a:p>
            <a:fld id="{D5BBC35B-A44B-4119-B8DA-DE9E3DFADA20}" type="slidenum">
              <a:rPr lang="en-US" smtClean="0">
                <a:solidFill>
                  <a:prstClr val="black"/>
                </a:solidFill>
              </a:rPr>
              <a:pPr/>
              <a:t>‹#›</a:t>
            </a:fld>
            <a:endParaRPr lang="en-US">
              <a:solidFill>
                <a:prstClr val="black"/>
              </a:solidFill>
            </a:endParaRPr>
          </a:p>
        </p:txBody>
      </p:sp>
      <p:sp>
        <p:nvSpPr>
          <p:cNvPr id="9" name="Content Placeholder 8"/>
          <p:cNvSpPr>
            <a:spLocks noGrp="1"/>
          </p:cNvSpPr>
          <p:nvPr>
            <p:ph sz="quarter" idx="13"/>
          </p:nvPr>
        </p:nvSpPr>
        <p:spPr>
          <a:xfrm>
            <a:off x="365823" y="1200521"/>
            <a:ext cx="4042350" cy="3395758"/>
          </a:xfrm>
          <a:prstGeom prst="rect">
            <a:avLst/>
          </a:prstGeom>
        </p:spPr>
        <p:txBody>
          <a:bodyPr lIns="91410" tIns="45704" rIns="91410" bIns="45704"/>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Tree>
  </p:cSld>
  <p:clrMapOvr>
    <a:masterClrMapping/>
  </p:clrMapOvr>
  <p:transition spd="slow">
    <p:cover dir="rd"/>
  </p:transition>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457283" y="4"/>
            <a:ext cx="8231029" cy="1200521"/>
          </a:xfrm>
          <a:prstGeom prst="rect">
            <a:avLst/>
          </a:prstGeom>
        </p:spPr>
        <p:txBody>
          <a:bodyPr lIns="91410" tIns="45704" rIns="91410" bIns="45704"/>
          <a:lstStyle>
            <a:lvl1pPr>
              <a:defRPr/>
            </a:lvl1pPr>
          </a:lstStyle>
          <a:p>
            <a:r>
              <a:rPr lang="zh-CN" altLang="en-US" smtClean="0"/>
              <a:t>单击此处编辑母版标题样式</a:t>
            </a:r>
            <a:endParaRPr lang="en-US"/>
          </a:p>
        </p:txBody>
      </p:sp>
      <p:sp>
        <p:nvSpPr>
          <p:cNvPr id="3" name="Text Placeholder 2"/>
          <p:cNvSpPr>
            <a:spLocks noGrp="1"/>
          </p:cNvSpPr>
          <p:nvPr>
            <p:ph type="body" idx="1"/>
          </p:nvPr>
        </p:nvSpPr>
        <p:spPr>
          <a:xfrm>
            <a:off x="457279" y="1200524"/>
            <a:ext cx="4040890" cy="457341"/>
          </a:xfrm>
          <a:prstGeom prst="rect">
            <a:avLst/>
          </a:prstGeom>
        </p:spPr>
        <p:txBody>
          <a:bodyPr lIns="91410" tIns="45704" rIns="91410" bIns="45704" anchor="b">
            <a:noAutofit/>
          </a:bodyPr>
          <a:lstStyle>
            <a:lvl1pPr marL="0" indent="0" algn="ctr">
              <a:buNone/>
              <a:defRPr sz="2400" b="0"/>
            </a:lvl1pPr>
            <a:lvl2pPr marL="457200" indent="0">
              <a:buNone/>
              <a:defRPr sz="2000" b="1"/>
            </a:lvl2pPr>
            <a:lvl3pPr marL="914400" indent="0">
              <a:buNone/>
              <a:defRPr sz="1800" b="1"/>
            </a:lvl3pPr>
            <a:lvl4pPr marL="1370965" indent="0">
              <a:buNone/>
              <a:defRPr sz="1600" b="1"/>
            </a:lvl4pPr>
            <a:lvl5pPr marL="1828165" indent="0">
              <a:buNone/>
              <a:defRPr sz="1600" b="1"/>
            </a:lvl5pPr>
            <a:lvl6pPr marL="2285365" indent="0">
              <a:buNone/>
              <a:defRPr sz="1600" b="1"/>
            </a:lvl6pPr>
            <a:lvl7pPr marL="2742565" indent="0">
              <a:buNone/>
              <a:defRPr sz="1600" b="1"/>
            </a:lvl7pPr>
            <a:lvl8pPr marL="3199765" indent="0">
              <a:buNone/>
              <a:defRPr sz="1600" b="1"/>
            </a:lvl8pPr>
            <a:lvl9pPr marL="3656965" indent="0">
              <a:buNone/>
              <a:defRPr sz="1600" b="1"/>
            </a:lvl9pPr>
          </a:lstStyle>
          <a:p>
            <a:pPr lvl="0"/>
            <a:r>
              <a:rPr lang="zh-CN" altLang="en-US" smtClean="0"/>
              <a:t>单击此处编辑母版文本样式</a:t>
            </a:r>
          </a:p>
        </p:txBody>
      </p:sp>
      <p:sp>
        <p:nvSpPr>
          <p:cNvPr id="5" name="Text Placeholder 4"/>
          <p:cNvSpPr>
            <a:spLocks noGrp="1"/>
          </p:cNvSpPr>
          <p:nvPr>
            <p:ph type="body" sz="quarter" idx="3"/>
          </p:nvPr>
        </p:nvSpPr>
        <p:spPr>
          <a:xfrm>
            <a:off x="4649010" y="1200524"/>
            <a:ext cx="4042477" cy="457341"/>
          </a:xfrm>
          <a:prstGeom prst="rect">
            <a:avLst/>
          </a:prstGeom>
        </p:spPr>
        <p:txBody>
          <a:bodyPr lIns="91410" tIns="45704" rIns="91410" bIns="45704" anchor="b">
            <a:noAutofit/>
          </a:bodyPr>
          <a:lstStyle>
            <a:lvl1pPr marL="0" indent="0" algn="ctr">
              <a:buNone/>
              <a:defRPr sz="2400" b="0"/>
            </a:lvl1pPr>
            <a:lvl2pPr marL="457200" indent="0">
              <a:buNone/>
              <a:defRPr sz="2000" b="1"/>
            </a:lvl2pPr>
            <a:lvl3pPr marL="914400" indent="0">
              <a:buNone/>
              <a:defRPr sz="1800" b="1"/>
            </a:lvl3pPr>
            <a:lvl4pPr marL="1370965" indent="0">
              <a:buNone/>
              <a:defRPr sz="1600" b="1"/>
            </a:lvl4pPr>
            <a:lvl5pPr marL="1828165" indent="0">
              <a:buNone/>
              <a:defRPr sz="1600" b="1"/>
            </a:lvl5pPr>
            <a:lvl6pPr marL="2285365" indent="0">
              <a:buNone/>
              <a:defRPr sz="1600" b="1"/>
            </a:lvl6pPr>
            <a:lvl7pPr marL="2742565" indent="0">
              <a:buNone/>
              <a:defRPr sz="1600" b="1"/>
            </a:lvl7pPr>
            <a:lvl8pPr marL="3199765" indent="0">
              <a:buNone/>
              <a:defRPr sz="1600" b="1"/>
            </a:lvl8pPr>
            <a:lvl9pPr marL="3656965" indent="0">
              <a:buNone/>
              <a:defRPr sz="1600" b="1"/>
            </a:lvl9pPr>
          </a:lstStyle>
          <a:p>
            <a:pPr lvl="0"/>
            <a:r>
              <a:rPr lang="zh-CN" altLang="en-US" smtClean="0"/>
              <a:t>单击此处编辑母版文本样式</a:t>
            </a:r>
          </a:p>
        </p:txBody>
      </p:sp>
      <p:sp>
        <p:nvSpPr>
          <p:cNvPr id="7" name="Date Placeholder 6"/>
          <p:cNvSpPr>
            <a:spLocks noGrp="1"/>
          </p:cNvSpPr>
          <p:nvPr>
            <p:ph type="dt" sz="half" idx="10"/>
          </p:nvPr>
        </p:nvSpPr>
        <p:spPr>
          <a:xfrm>
            <a:off x="6364453" y="4768736"/>
            <a:ext cx="2086337" cy="273928"/>
          </a:xfrm>
          <a:prstGeom prst="rect">
            <a:avLst/>
          </a:prstGeom>
        </p:spPr>
        <p:txBody>
          <a:bodyPr lIns="91410" tIns="45704" rIns="91410" bIns="45704"/>
          <a:lstStyle/>
          <a:p>
            <a:fld id="{544213AF-26F6-41FA-8D85-E2C5388D6E58}" type="datetimeFigureOut">
              <a:rPr lang="en-US" smtClean="0">
                <a:solidFill>
                  <a:prstClr val="black"/>
                </a:solidFill>
              </a:rPr>
              <a:pPr/>
              <a:t>7/8/2017</a:t>
            </a:fld>
            <a:endParaRPr lang="en-US">
              <a:solidFill>
                <a:prstClr val="black"/>
              </a:solidFill>
            </a:endParaRPr>
          </a:p>
        </p:txBody>
      </p:sp>
      <p:sp>
        <p:nvSpPr>
          <p:cNvPr id="8" name="Footer Placeholder 7"/>
          <p:cNvSpPr>
            <a:spLocks noGrp="1"/>
          </p:cNvSpPr>
          <p:nvPr>
            <p:ph type="ftr" sz="quarter" idx="11"/>
          </p:nvPr>
        </p:nvSpPr>
        <p:spPr>
          <a:xfrm>
            <a:off x="659280" y="4768736"/>
            <a:ext cx="2848470" cy="273928"/>
          </a:xfrm>
          <a:prstGeom prst="rect">
            <a:avLst/>
          </a:prstGeom>
        </p:spPr>
        <p:txBody>
          <a:bodyPr lIns="91410" tIns="45704" rIns="91410" bIns="45704"/>
          <a:lstStyle/>
          <a:p>
            <a:endParaRPr lang="en-US">
              <a:solidFill>
                <a:prstClr val="black"/>
              </a:solidFill>
            </a:endParaRPr>
          </a:p>
        </p:txBody>
      </p:sp>
      <p:sp>
        <p:nvSpPr>
          <p:cNvPr id="9" name="Slide Number Placeholder 8"/>
          <p:cNvSpPr>
            <a:spLocks noGrp="1"/>
          </p:cNvSpPr>
          <p:nvPr>
            <p:ph type="sldNum" sz="quarter" idx="12"/>
          </p:nvPr>
        </p:nvSpPr>
        <p:spPr>
          <a:xfrm>
            <a:off x="8544764" y="4768736"/>
            <a:ext cx="562073" cy="273928"/>
          </a:xfrm>
          <a:prstGeom prst="rect">
            <a:avLst/>
          </a:prstGeom>
        </p:spPr>
        <p:txBody>
          <a:bodyPr lIns="91410" tIns="45704" rIns="91410" bIns="45704"/>
          <a:lstStyle/>
          <a:p>
            <a:fld id="{D5BBC35B-A44B-4119-B8DA-DE9E3DFADA20}" type="slidenum">
              <a:rPr lang="en-US" smtClean="0">
                <a:solidFill>
                  <a:prstClr val="black"/>
                </a:solidFill>
              </a:rPr>
              <a:pPr/>
              <a:t>‹#›</a:t>
            </a:fld>
            <a:endParaRPr lang="en-US">
              <a:solidFill>
                <a:prstClr val="black"/>
              </a:solidFill>
            </a:endParaRPr>
          </a:p>
        </p:txBody>
      </p:sp>
      <p:sp>
        <p:nvSpPr>
          <p:cNvPr id="11" name="Content Placeholder 10"/>
          <p:cNvSpPr>
            <a:spLocks noGrp="1"/>
          </p:cNvSpPr>
          <p:nvPr>
            <p:ph sz="quarter" idx="13"/>
          </p:nvPr>
        </p:nvSpPr>
        <p:spPr>
          <a:xfrm>
            <a:off x="457279" y="1660149"/>
            <a:ext cx="4042350" cy="2936130"/>
          </a:xfrm>
          <a:prstGeom prst="rect">
            <a:avLst/>
          </a:prstGeom>
        </p:spPr>
        <p:txBody>
          <a:bodyPr lIns="91410" tIns="45704" rIns="91410" bIns="45704"/>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13" name="Content Placeholder 12"/>
          <p:cNvSpPr>
            <a:spLocks noGrp="1"/>
          </p:cNvSpPr>
          <p:nvPr>
            <p:ph sz="quarter" idx="14"/>
          </p:nvPr>
        </p:nvSpPr>
        <p:spPr>
          <a:xfrm>
            <a:off x="4673395" y="1660150"/>
            <a:ext cx="4042350" cy="2935796"/>
          </a:xfrm>
          <a:prstGeom prst="rect">
            <a:avLst/>
          </a:prstGeom>
        </p:spPr>
        <p:txBody>
          <a:bodyPr lIns="91410" tIns="45704" rIns="91410" bIns="45704"/>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Tree>
  </p:cSld>
  <p:clrMapOvr>
    <a:masterClrMapping/>
  </p:clrMapOvr>
  <p:transition spd="slow">
    <p:cover dir="rd"/>
  </p:transition>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a:xfrm>
            <a:off x="457283" y="4"/>
            <a:ext cx="8231029" cy="1200521"/>
          </a:xfrm>
          <a:prstGeom prst="rect">
            <a:avLst/>
          </a:prstGeom>
        </p:spPr>
        <p:txBody>
          <a:bodyPr lIns="91410" tIns="45704" rIns="91410" bIns="45704"/>
          <a:lstStyle/>
          <a:p>
            <a:r>
              <a:rPr lang="zh-CN" altLang="en-US" smtClean="0"/>
              <a:t>单击此处编辑母版标题样式</a:t>
            </a:r>
            <a:endParaRPr lang="en-US" dirty="0"/>
          </a:p>
        </p:txBody>
      </p:sp>
      <p:sp>
        <p:nvSpPr>
          <p:cNvPr id="3" name="Date Placeholder 2"/>
          <p:cNvSpPr>
            <a:spLocks noGrp="1"/>
          </p:cNvSpPr>
          <p:nvPr>
            <p:ph type="dt" sz="half" idx="10"/>
          </p:nvPr>
        </p:nvSpPr>
        <p:spPr>
          <a:xfrm>
            <a:off x="6364453" y="4768736"/>
            <a:ext cx="2086337" cy="273928"/>
          </a:xfrm>
          <a:prstGeom prst="rect">
            <a:avLst/>
          </a:prstGeom>
        </p:spPr>
        <p:txBody>
          <a:bodyPr lIns="91410" tIns="45704" rIns="91410" bIns="45704"/>
          <a:lstStyle/>
          <a:p>
            <a:fld id="{544213AF-26F6-41FA-8D85-E2C5388D6E58}" type="datetimeFigureOut">
              <a:rPr lang="en-US" smtClean="0">
                <a:solidFill>
                  <a:prstClr val="black"/>
                </a:solidFill>
              </a:rPr>
              <a:pPr/>
              <a:t>7/8/2017</a:t>
            </a:fld>
            <a:endParaRPr lang="en-US">
              <a:solidFill>
                <a:prstClr val="black"/>
              </a:solidFill>
            </a:endParaRPr>
          </a:p>
        </p:txBody>
      </p:sp>
      <p:sp>
        <p:nvSpPr>
          <p:cNvPr id="4" name="Footer Placeholder 3"/>
          <p:cNvSpPr>
            <a:spLocks noGrp="1"/>
          </p:cNvSpPr>
          <p:nvPr>
            <p:ph type="ftr" sz="quarter" idx="11"/>
          </p:nvPr>
        </p:nvSpPr>
        <p:spPr>
          <a:xfrm>
            <a:off x="659280" y="4768736"/>
            <a:ext cx="2848470" cy="273928"/>
          </a:xfrm>
          <a:prstGeom prst="rect">
            <a:avLst/>
          </a:prstGeom>
        </p:spPr>
        <p:txBody>
          <a:bodyPr lIns="91410" tIns="45704" rIns="91410" bIns="45704"/>
          <a:lstStyle/>
          <a:p>
            <a:endParaRPr lang="en-US">
              <a:solidFill>
                <a:prstClr val="black"/>
              </a:solidFill>
            </a:endParaRPr>
          </a:p>
        </p:txBody>
      </p:sp>
      <p:sp>
        <p:nvSpPr>
          <p:cNvPr id="5" name="Slide Number Placeholder 4"/>
          <p:cNvSpPr>
            <a:spLocks noGrp="1"/>
          </p:cNvSpPr>
          <p:nvPr>
            <p:ph type="sldNum" sz="quarter" idx="12"/>
          </p:nvPr>
        </p:nvSpPr>
        <p:spPr>
          <a:xfrm>
            <a:off x="8544764" y="4768736"/>
            <a:ext cx="562073" cy="273928"/>
          </a:xfrm>
          <a:prstGeom prst="rect">
            <a:avLst/>
          </a:prstGeom>
        </p:spPr>
        <p:txBody>
          <a:bodyPr lIns="91410" tIns="45704" rIns="91410" bIns="45704"/>
          <a:lstStyle/>
          <a:p>
            <a:fld id="{D5BBC35B-A44B-4119-B8DA-DE9E3DFADA20}" type="slidenum">
              <a:rPr lang="en-US" smtClean="0">
                <a:solidFill>
                  <a:prstClr val="black"/>
                </a:solidFill>
              </a:rPr>
              <a:pPr/>
              <a:t>‹#›</a:t>
            </a:fld>
            <a:endParaRPr lang="en-US">
              <a:solidFill>
                <a:prstClr val="black"/>
              </a:solidFill>
            </a:endParaRPr>
          </a:p>
        </p:txBody>
      </p:sp>
    </p:spTree>
  </p:cSld>
  <p:clrMapOvr>
    <a:masterClrMapping/>
  </p:clrMapOvr>
  <p:transition spd="slow">
    <p:cover dir="rd"/>
  </p:transition>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2" name="Picture 4"/>
          <p:cNvPicPr>
            <a:picLocks noChangeAspect="1" noChangeArrowheads="1"/>
          </p:cNvPicPr>
          <p:nvPr userDrawn="1"/>
        </p:nvPicPr>
        <p:blipFill>
          <a:blip r:embed="rId2" cstate="print">
            <a:extLst>
              <a:ext uri="{28A0092B-C50C-407E-A947-70E740481C1C}">
                <a14:useLocalDpi xmlns:a14="http://schemas.microsoft.com/office/drawing/2010/main" xmlns="" val="0"/>
              </a:ext>
            </a:extLst>
          </a:blip>
          <a:stretch>
            <a:fillRect/>
          </a:stretch>
        </p:blipFill>
        <p:spPr bwMode="auto">
          <a:xfrm>
            <a:off x="0" y="-8907"/>
            <a:ext cx="9144000" cy="5140777"/>
          </a:xfrm>
          <a:prstGeom prst="rect">
            <a:avLst/>
          </a:prstGeom>
          <a:noFill/>
          <a:extLst>
            <a:ext uri="{909E8E84-426E-40DD-AFC4-6F175D3DCCD1}">
              <a14:hiddenFill xmlns:a14="http://schemas.microsoft.com/office/drawing/2010/main" xmlns="">
                <a:solidFill>
                  <a:srgbClr val="FFFFFF"/>
                </a:solidFill>
              </a14:hiddenFill>
            </a:ext>
          </a:extLst>
        </p:spPr>
      </p:pic>
    </p:spTree>
  </p:cSld>
  <p:clrMapOvr>
    <a:masterClrMapping/>
  </p:clrMapOvr>
  <p:transition spd="slow">
    <p:cover dir="rd"/>
  </p:transition>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5908116" y="200087"/>
            <a:ext cx="3008835" cy="1572110"/>
          </a:xfrm>
          <a:prstGeom prst="rect">
            <a:avLst/>
          </a:prstGeom>
        </p:spPr>
        <p:txBody>
          <a:bodyPr lIns="91410" tIns="45704" rIns="91410" bIns="45704" anchor="b"/>
          <a:lstStyle>
            <a:lvl1pPr algn="ctr">
              <a:lnSpc>
                <a:spcPct val="100000"/>
              </a:lnSpc>
              <a:defRPr sz="2800" b="0">
                <a:effectLst>
                  <a:outerShdw blurRad="50800" dist="25400" dir="5400000" algn="t" rotWithShape="0">
                    <a:prstClr val="black">
                      <a:alpha val="25000"/>
                    </a:prstClr>
                  </a:outerShdw>
                </a:effectLst>
              </a:defRPr>
            </a:lvl1pPr>
          </a:lstStyle>
          <a:p>
            <a:r>
              <a:rPr lang="zh-CN" altLang="en-US" smtClean="0"/>
              <a:t>单击此处编辑母版标题样式</a:t>
            </a:r>
            <a:endParaRPr lang="en-US" dirty="0"/>
          </a:p>
        </p:txBody>
      </p:sp>
      <p:sp>
        <p:nvSpPr>
          <p:cNvPr id="3" name="Content Placeholder 2"/>
          <p:cNvSpPr>
            <a:spLocks noGrp="1"/>
          </p:cNvSpPr>
          <p:nvPr>
            <p:ph idx="1"/>
          </p:nvPr>
        </p:nvSpPr>
        <p:spPr>
          <a:xfrm>
            <a:off x="719266" y="204851"/>
            <a:ext cx="4996731" cy="4391190"/>
          </a:xfrm>
          <a:prstGeom prst="rect">
            <a:avLst/>
          </a:prstGeom>
        </p:spPr>
        <p:txBody>
          <a:bodyPr lIns="91410" tIns="45704" rIns="91410" bIns="45704"/>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5908116" y="1829365"/>
            <a:ext cx="3008835" cy="2766676"/>
          </a:xfrm>
          <a:prstGeom prst="rect">
            <a:avLst/>
          </a:prstGeom>
        </p:spPr>
        <p:txBody>
          <a:bodyPr lIns="91410" tIns="45704" rIns="91410" bIns="45704">
            <a:normAutofit/>
          </a:bodyPr>
          <a:lstStyle>
            <a:lvl1pPr marL="0" indent="0" algn="ctr">
              <a:lnSpc>
                <a:spcPct val="125000"/>
              </a:lnSpc>
              <a:buNone/>
              <a:defRPr sz="1600"/>
            </a:lvl1pPr>
            <a:lvl2pPr marL="457200" indent="0">
              <a:buNone/>
              <a:defRPr sz="1200"/>
            </a:lvl2pPr>
            <a:lvl3pPr marL="914400" indent="0">
              <a:buNone/>
              <a:defRPr sz="1000"/>
            </a:lvl3pPr>
            <a:lvl4pPr marL="1370965" indent="0">
              <a:buNone/>
              <a:defRPr sz="900"/>
            </a:lvl4pPr>
            <a:lvl5pPr marL="1828165" indent="0">
              <a:buNone/>
              <a:defRPr sz="900"/>
            </a:lvl5pPr>
            <a:lvl6pPr marL="2285365" indent="0">
              <a:buNone/>
              <a:defRPr sz="900"/>
            </a:lvl6pPr>
            <a:lvl7pPr marL="2742565" indent="0">
              <a:buNone/>
              <a:defRPr sz="900"/>
            </a:lvl7pPr>
            <a:lvl8pPr marL="3199765" indent="0">
              <a:buNone/>
              <a:defRPr sz="900"/>
            </a:lvl8pPr>
            <a:lvl9pPr marL="3656965" indent="0">
              <a:buNone/>
              <a:defRPr sz="900"/>
            </a:lvl9pPr>
          </a:lstStyle>
          <a:p>
            <a:pPr lvl="0"/>
            <a:r>
              <a:rPr lang="zh-CN" altLang="en-US" smtClean="0"/>
              <a:t>单击此处编辑母版文本样式</a:t>
            </a:r>
          </a:p>
        </p:txBody>
      </p:sp>
      <p:sp>
        <p:nvSpPr>
          <p:cNvPr id="5" name="Date Placeholder 4"/>
          <p:cNvSpPr>
            <a:spLocks noGrp="1"/>
          </p:cNvSpPr>
          <p:nvPr>
            <p:ph type="dt" sz="half" idx="10"/>
          </p:nvPr>
        </p:nvSpPr>
        <p:spPr>
          <a:xfrm>
            <a:off x="6364453" y="4768736"/>
            <a:ext cx="2086337" cy="273928"/>
          </a:xfrm>
          <a:prstGeom prst="rect">
            <a:avLst/>
          </a:prstGeom>
        </p:spPr>
        <p:txBody>
          <a:bodyPr lIns="91410" tIns="45704" rIns="91410" bIns="45704"/>
          <a:lstStyle/>
          <a:p>
            <a:fld id="{544213AF-26F6-41FA-8D85-E2C5388D6E58}" type="datetimeFigureOut">
              <a:rPr lang="en-US" smtClean="0">
                <a:solidFill>
                  <a:prstClr val="black"/>
                </a:solidFill>
              </a:rPr>
              <a:pPr/>
              <a:t>7/8/2017</a:t>
            </a:fld>
            <a:endParaRPr lang="en-US">
              <a:solidFill>
                <a:prstClr val="black"/>
              </a:solidFill>
            </a:endParaRPr>
          </a:p>
        </p:txBody>
      </p:sp>
      <p:sp>
        <p:nvSpPr>
          <p:cNvPr id="6" name="Footer Placeholder 5"/>
          <p:cNvSpPr>
            <a:spLocks noGrp="1"/>
          </p:cNvSpPr>
          <p:nvPr>
            <p:ph type="ftr" sz="quarter" idx="11"/>
          </p:nvPr>
        </p:nvSpPr>
        <p:spPr>
          <a:xfrm>
            <a:off x="659280" y="4768736"/>
            <a:ext cx="2848470" cy="273928"/>
          </a:xfrm>
          <a:prstGeom prst="rect">
            <a:avLst/>
          </a:prstGeom>
        </p:spPr>
        <p:txBody>
          <a:bodyPr lIns="91410" tIns="45704" rIns="91410" bIns="45704"/>
          <a:lstStyle/>
          <a:p>
            <a:endParaRPr lang="en-US">
              <a:solidFill>
                <a:prstClr val="black"/>
              </a:solidFill>
            </a:endParaRPr>
          </a:p>
        </p:txBody>
      </p:sp>
      <p:sp>
        <p:nvSpPr>
          <p:cNvPr id="7" name="Slide Number Placeholder 6"/>
          <p:cNvSpPr>
            <a:spLocks noGrp="1"/>
          </p:cNvSpPr>
          <p:nvPr>
            <p:ph type="sldNum" sz="quarter" idx="12"/>
          </p:nvPr>
        </p:nvSpPr>
        <p:spPr>
          <a:xfrm>
            <a:off x="8544764" y="4768736"/>
            <a:ext cx="562073" cy="273928"/>
          </a:xfrm>
          <a:prstGeom prst="rect">
            <a:avLst/>
          </a:prstGeom>
        </p:spPr>
        <p:txBody>
          <a:bodyPr lIns="91410" tIns="45704" rIns="91410" bIns="45704"/>
          <a:lstStyle/>
          <a:p>
            <a:fld id="{D5BBC35B-A44B-4119-B8DA-DE9E3DFADA20}" type="slidenum">
              <a:rPr lang="en-US" smtClean="0">
                <a:solidFill>
                  <a:prstClr val="black"/>
                </a:solidFill>
              </a:rPr>
              <a:pPr/>
              <a:t>‹#›</a:t>
            </a:fld>
            <a:endParaRPr lang="en-US">
              <a:solidFill>
                <a:prstClr val="black"/>
              </a:solidFill>
            </a:endParaRPr>
          </a:p>
        </p:txBody>
      </p:sp>
    </p:spTree>
  </p:cSld>
  <p:clrMapOvr>
    <a:masterClrMapping/>
  </p:clrMapOvr>
  <p:transition spd="slow">
    <p:cover dir="rd"/>
  </p:transition>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1679868" y="171503"/>
            <a:ext cx="5712816" cy="671720"/>
          </a:xfrm>
          <a:prstGeom prst="rect">
            <a:avLst/>
          </a:prstGeom>
        </p:spPr>
        <p:txBody>
          <a:bodyPr lIns="91410" tIns="45704" rIns="91410" bIns="45704" anchor="b"/>
          <a:lstStyle>
            <a:lvl1pPr algn="ctr">
              <a:lnSpc>
                <a:spcPct val="100000"/>
              </a:lnSpc>
              <a:defRPr sz="2800" b="0"/>
            </a:lvl1pPr>
          </a:lstStyle>
          <a:p>
            <a:r>
              <a:rPr lang="zh-CN" altLang="en-US" smtClean="0"/>
              <a:t>单击此处编辑母版标题样式</a:t>
            </a:r>
            <a:endParaRPr lang="en-US" dirty="0"/>
          </a:p>
        </p:txBody>
      </p:sp>
      <p:sp>
        <p:nvSpPr>
          <p:cNvPr id="3" name="Picture Placeholder 2"/>
          <p:cNvSpPr>
            <a:spLocks noGrp="1"/>
          </p:cNvSpPr>
          <p:nvPr>
            <p:ph type="pic" idx="1"/>
          </p:nvPr>
        </p:nvSpPr>
        <p:spPr>
          <a:xfrm>
            <a:off x="1508392" y="857516"/>
            <a:ext cx="6055775" cy="3406834"/>
          </a:xfrm>
          <a:prstGeom prst="rect">
            <a:avLst/>
          </a:prstGeom>
          <a:ln w="76200">
            <a:solidFill>
              <a:schemeClr val="bg1"/>
            </a:solidFill>
          </a:ln>
          <a:effectLst>
            <a:outerShdw blurRad="88900" dist="50800" dir="5400000" algn="ctr" rotWithShape="0">
              <a:srgbClr val="000000">
                <a:alpha val="25000"/>
              </a:srgbClr>
            </a:outerShdw>
          </a:effectLst>
        </p:spPr>
        <p:txBody>
          <a:bodyPr lIns="91410" tIns="45704" rIns="91410" bIns="45704" anchor="t"/>
          <a:lstStyle>
            <a:lvl1pPr marL="0" indent="0" algn="ctr">
              <a:buNone/>
              <a:defRPr sz="3200"/>
            </a:lvl1pPr>
            <a:lvl2pPr marL="457200" indent="0">
              <a:buNone/>
              <a:defRPr sz="2800"/>
            </a:lvl2pPr>
            <a:lvl3pPr marL="914400" indent="0">
              <a:buNone/>
              <a:defRPr sz="2400"/>
            </a:lvl3pPr>
            <a:lvl4pPr marL="1370965" indent="0">
              <a:buNone/>
              <a:defRPr sz="2000"/>
            </a:lvl4pPr>
            <a:lvl5pPr marL="1828165" indent="0">
              <a:buNone/>
              <a:defRPr sz="2000"/>
            </a:lvl5pPr>
            <a:lvl6pPr marL="2285365" indent="0">
              <a:buNone/>
              <a:defRPr sz="2000"/>
            </a:lvl6pPr>
            <a:lvl7pPr marL="2742565" indent="0">
              <a:buNone/>
              <a:defRPr sz="2000"/>
            </a:lvl7pPr>
            <a:lvl8pPr marL="3199765" indent="0">
              <a:buNone/>
              <a:defRPr sz="2000"/>
            </a:lvl8pPr>
            <a:lvl9pPr marL="3656965"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1679868" y="4359033"/>
            <a:ext cx="5712816" cy="400174"/>
          </a:xfrm>
          <a:prstGeom prst="rect">
            <a:avLst/>
          </a:prstGeom>
        </p:spPr>
        <p:txBody>
          <a:bodyPr lIns="91410" tIns="45704" rIns="91410" bIns="45704">
            <a:normAutofit/>
          </a:bodyPr>
          <a:lstStyle>
            <a:lvl1pPr marL="0" indent="0" algn="ctr">
              <a:buNone/>
              <a:defRPr sz="1600"/>
            </a:lvl1pPr>
            <a:lvl2pPr marL="457200" indent="0">
              <a:buNone/>
              <a:defRPr sz="1200"/>
            </a:lvl2pPr>
            <a:lvl3pPr marL="914400" indent="0">
              <a:buNone/>
              <a:defRPr sz="1000"/>
            </a:lvl3pPr>
            <a:lvl4pPr marL="1370965" indent="0">
              <a:buNone/>
              <a:defRPr sz="900"/>
            </a:lvl4pPr>
            <a:lvl5pPr marL="1828165" indent="0">
              <a:buNone/>
              <a:defRPr sz="900"/>
            </a:lvl5pPr>
            <a:lvl6pPr marL="2285365" indent="0">
              <a:buNone/>
              <a:defRPr sz="900"/>
            </a:lvl6pPr>
            <a:lvl7pPr marL="2742565" indent="0">
              <a:buNone/>
              <a:defRPr sz="900"/>
            </a:lvl7pPr>
            <a:lvl8pPr marL="3199765" indent="0">
              <a:buNone/>
              <a:defRPr sz="900"/>
            </a:lvl8pPr>
            <a:lvl9pPr marL="3656965" indent="0">
              <a:buNone/>
              <a:defRPr sz="900"/>
            </a:lvl9pPr>
          </a:lstStyle>
          <a:p>
            <a:pPr lvl="0"/>
            <a:r>
              <a:rPr lang="zh-CN" altLang="en-US" smtClean="0"/>
              <a:t>单击此处编辑母版文本样式</a:t>
            </a:r>
          </a:p>
        </p:txBody>
      </p:sp>
      <p:sp>
        <p:nvSpPr>
          <p:cNvPr id="5" name="Date Placeholder 4"/>
          <p:cNvSpPr>
            <a:spLocks noGrp="1"/>
          </p:cNvSpPr>
          <p:nvPr>
            <p:ph type="dt" sz="half" idx="10"/>
          </p:nvPr>
        </p:nvSpPr>
        <p:spPr>
          <a:xfrm>
            <a:off x="6364453" y="4768736"/>
            <a:ext cx="2086337" cy="273928"/>
          </a:xfrm>
          <a:prstGeom prst="rect">
            <a:avLst/>
          </a:prstGeom>
        </p:spPr>
        <p:txBody>
          <a:bodyPr lIns="91410" tIns="45704" rIns="91410" bIns="45704"/>
          <a:lstStyle/>
          <a:p>
            <a:fld id="{544213AF-26F6-41FA-8D85-E2C5388D6E58}" type="datetimeFigureOut">
              <a:rPr lang="en-US" smtClean="0">
                <a:solidFill>
                  <a:prstClr val="black"/>
                </a:solidFill>
              </a:rPr>
              <a:pPr/>
              <a:t>7/8/2017</a:t>
            </a:fld>
            <a:endParaRPr lang="en-US">
              <a:solidFill>
                <a:prstClr val="black"/>
              </a:solidFill>
            </a:endParaRPr>
          </a:p>
        </p:txBody>
      </p:sp>
      <p:sp>
        <p:nvSpPr>
          <p:cNvPr id="6" name="Footer Placeholder 5"/>
          <p:cNvSpPr>
            <a:spLocks noGrp="1"/>
          </p:cNvSpPr>
          <p:nvPr>
            <p:ph type="ftr" sz="quarter" idx="11"/>
          </p:nvPr>
        </p:nvSpPr>
        <p:spPr>
          <a:xfrm>
            <a:off x="659280" y="4768736"/>
            <a:ext cx="2848470" cy="273928"/>
          </a:xfrm>
          <a:prstGeom prst="rect">
            <a:avLst/>
          </a:prstGeom>
        </p:spPr>
        <p:txBody>
          <a:bodyPr lIns="91410" tIns="45704" rIns="91410" bIns="45704"/>
          <a:lstStyle/>
          <a:p>
            <a:endParaRPr lang="en-US">
              <a:solidFill>
                <a:prstClr val="black"/>
              </a:solidFill>
            </a:endParaRPr>
          </a:p>
        </p:txBody>
      </p:sp>
      <p:sp>
        <p:nvSpPr>
          <p:cNvPr id="7" name="Slide Number Placeholder 6"/>
          <p:cNvSpPr>
            <a:spLocks noGrp="1"/>
          </p:cNvSpPr>
          <p:nvPr>
            <p:ph type="sldNum" sz="quarter" idx="12"/>
          </p:nvPr>
        </p:nvSpPr>
        <p:spPr>
          <a:xfrm>
            <a:off x="8544764" y="4768736"/>
            <a:ext cx="562073" cy="273928"/>
          </a:xfrm>
          <a:prstGeom prst="rect">
            <a:avLst/>
          </a:prstGeom>
        </p:spPr>
        <p:txBody>
          <a:bodyPr lIns="91410" tIns="45704" rIns="91410" bIns="45704"/>
          <a:lstStyle/>
          <a:p>
            <a:fld id="{D5BBC35B-A44B-4119-B8DA-DE9E3DFADA20}" type="slidenum">
              <a:rPr lang="en-US" smtClean="0">
                <a:solidFill>
                  <a:prstClr val="black"/>
                </a:solidFill>
              </a:rPr>
              <a:pPr/>
              <a:t>‹#›</a:t>
            </a:fld>
            <a:endParaRPr lang="en-US">
              <a:solidFill>
                <a:prstClr val="black"/>
              </a:solidFill>
            </a:endParaRPr>
          </a:p>
        </p:txBody>
      </p:sp>
    </p:spTree>
  </p:cSld>
  <p:clrMapOvr>
    <a:masterClrMapping/>
  </p:clrMapOvr>
  <p:transition spd="slow">
    <p:cover dir="rd"/>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457283" y="4"/>
            <a:ext cx="8231029" cy="1200521"/>
          </a:xfrm>
          <a:prstGeom prst="rect">
            <a:avLst/>
          </a:prstGeom>
        </p:spPr>
        <p:txBody>
          <a:bodyPr lIns="91410" tIns="45704" rIns="91410" bIns="45704"/>
          <a:lstStyle>
            <a:lvl1pPr>
              <a:defRPr/>
            </a:lvl1pPr>
          </a:lstStyle>
          <a:p>
            <a:r>
              <a:rPr lang="zh-CN" altLang="en-US" smtClean="0"/>
              <a:t>单击此处编辑母版标题样式</a:t>
            </a:r>
            <a:endParaRPr lang="en-US"/>
          </a:p>
        </p:txBody>
      </p:sp>
      <p:sp>
        <p:nvSpPr>
          <p:cNvPr id="3" name="Text Placeholder 2"/>
          <p:cNvSpPr>
            <a:spLocks noGrp="1"/>
          </p:cNvSpPr>
          <p:nvPr>
            <p:ph type="body" idx="1"/>
          </p:nvPr>
        </p:nvSpPr>
        <p:spPr>
          <a:xfrm>
            <a:off x="457279" y="1200524"/>
            <a:ext cx="4040890" cy="457341"/>
          </a:xfrm>
          <a:prstGeom prst="rect">
            <a:avLst/>
          </a:prstGeom>
        </p:spPr>
        <p:txBody>
          <a:bodyPr lIns="91410" tIns="45704" rIns="91410" bIns="45704" anchor="b">
            <a:noAutofit/>
          </a:bodyPr>
          <a:lstStyle>
            <a:lvl1pPr marL="0" indent="0" algn="ctr">
              <a:buNone/>
              <a:defRPr sz="2400" b="0"/>
            </a:lvl1pPr>
            <a:lvl2pPr marL="457200" indent="0">
              <a:buNone/>
              <a:defRPr sz="2000" b="1"/>
            </a:lvl2pPr>
            <a:lvl3pPr marL="914400" indent="0">
              <a:buNone/>
              <a:defRPr sz="1800" b="1"/>
            </a:lvl3pPr>
            <a:lvl4pPr marL="1370965" indent="0">
              <a:buNone/>
              <a:defRPr sz="1600" b="1"/>
            </a:lvl4pPr>
            <a:lvl5pPr marL="1828165" indent="0">
              <a:buNone/>
              <a:defRPr sz="1600" b="1"/>
            </a:lvl5pPr>
            <a:lvl6pPr marL="2285365" indent="0">
              <a:buNone/>
              <a:defRPr sz="1600" b="1"/>
            </a:lvl6pPr>
            <a:lvl7pPr marL="2742565" indent="0">
              <a:buNone/>
              <a:defRPr sz="1600" b="1"/>
            </a:lvl7pPr>
            <a:lvl8pPr marL="3199765" indent="0">
              <a:buNone/>
              <a:defRPr sz="1600" b="1"/>
            </a:lvl8pPr>
            <a:lvl9pPr marL="3656965" indent="0">
              <a:buNone/>
              <a:defRPr sz="1600" b="1"/>
            </a:lvl9pPr>
          </a:lstStyle>
          <a:p>
            <a:pPr lvl="0"/>
            <a:r>
              <a:rPr lang="zh-CN" altLang="en-US" smtClean="0"/>
              <a:t>单击此处编辑母版文本样式</a:t>
            </a:r>
          </a:p>
        </p:txBody>
      </p:sp>
      <p:sp>
        <p:nvSpPr>
          <p:cNvPr id="5" name="Text Placeholder 4"/>
          <p:cNvSpPr>
            <a:spLocks noGrp="1"/>
          </p:cNvSpPr>
          <p:nvPr>
            <p:ph type="body" sz="quarter" idx="3"/>
          </p:nvPr>
        </p:nvSpPr>
        <p:spPr>
          <a:xfrm>
            <a:off x="4649010" y="1200524"/>
            <a:ext cx="4042477" cy="457341"/>
          </a:xfrm>
          <a:prstGeom prst="rect">
            <a:avLst/>
          </a:prstGeom>
        </p:spPr>
        <p:txBody>
          <a:bodyPr lIns="91410" tIns="45704" rIns="91410" bIns="45704" anchor="b">
            <a:noAutofit/>
          </a:bodyPr>
          <a:lstStyle>
            <a:lvl1pPr marL="0" indent="0" algn="ctr">
              <a:buNone/>
              <a:defRPr sz="2400" b="0"/>
            </a:lvl1pPr>
            <a:lvl2pPr marL="457200" indent="0">
              <a:buNone/>
              <a:defRPr sz="2000" b="1"/>
            </a:lvl2pPr>
            <a:lvl3pPr marL="914400" indent="0">
              <a:buNone/>
              <a:defRPr sz="1800" b="1"/>
            </a:lvl3pPr>
            <a:lvl4pPr marL="1370965" indent="0">
              <a:buNone/>
              <a:defRPr sz="1600" b="1"/>
            </a:lvl4pPr>
            <a:lvl5pPr marL="1828165" indent="0">
              <a:buNone/>
              <a:defRPr sz="1600" b="1"/>
            </a:lvl5pPr>
            <a:lvl6pPr marL="2285365" indent="0">
              <a:buNone/>
              <a:defRPr sz="1600" b="1"/>
            </a:lvl6pPr>
            <a:lvl7pPr marL="2742565" indent="0">
              <a:buNone/>
              <a:defRPr sz="1600" b="1"/>
            </a:lvl7pPr>
            <a:lvl8pPr marL="3199765" indent="0">
              <a:buNone/>
              <a:defRPr sz="1600" b="1"/>
            </a:lvl8pPr>
            <a:lvl9pPr marL="3656965" indent="0">
              <a:buNone/>
              <a:defRPr sz="1600" b="1"/>
            </a:lvl9pPr>
          </a:lstStyle>
          <a:p>
            <a:pPr lvl="0"/>
            <a:r>
              <a:rPr lang="zh-CN" altLang="en-US" smtClean="0"/>
              <a:t>单击此处编辑母版文本样式</a:t>
            </a:r>
          </a:p>
        </p:txBody>
      </p:sp>
      <p:sp>
        <p:nvSpPr>
          <p:cNvPr id="7" name="Date Placeholder 6"/>
          <p:cNvSpPr>
            <a:spLocks noGrp="1"/>
          </p:cNvSpPr>
          <p:nvPr>
            <p:ph type="dt" sz="half" idx="10"/>
          </p:nvPr>
        </p:nvSpPr>
        <p:spPr>
          <a:xfrm>
            <a:off x="6364453" y="4768736"/>
            <a:ext cx="2086337" cy="273928"/>
          </a:xfrm>
          <a:prstGeom prst="rect">
            <a:avLst/>
          </a:prstGeom>
        </p:spPr>
        <p:txBody>
          <a:bodyPr lIns="91410" tIns="45704" rIns="91410" bIns="45704"/>
          <a:lstStyle/>
          <a:p>
            <a:pPr eaLnBrk="1" latinLnBrk="0" hangingPunct="1"/>
            <a:fld id="{544213AF-26F6-41FA-8D85-E2C5388D6E58}" type="datetimeFigureOut">
              <a:rPr lang="en-US" smtClean="0"/>
              <a:pPr eaLnBrk="1" latinLnBrk="0" hangingPunct="1"/>
              <a:t>7/8/2017</a:t>
            </a:fld>
            <a:endParaRPr lang="en-US"/>
          </a:p>
        </p:txBody>
      </p:sp>
      <p:sp>
        <p:nvSpPr>
          <p:cNvPr id="8" name="Footer Placeholder 7"/>
          <p:cNvSpPr>
            <a:spLocks noGrp="1"/>
          </p:cNvSpPr>
          <p:nvPr>
            <p:ph type="ftr" sz="quarter" idx="11"/>
          </p:nvPr>
        </p:nvSpPr>
        <p:spPr>
          <a:xfrm>
            <a:off x="659280" y="4768736"/>
            <a:ext cx="2848470" cy="273928"/>
          </a:xfrm>
          <a:prstGeom prst="rect">
            <a:avLst/>
          </a:prstGeom>
        </p:spPr>
        <p:txBody>
          <a:bodyPr lIns="91410" tIns="45704" rIns="91410" bIns="45704"/>
          <a:lstStyle/>
          <a:p>
            <a:endParaRPr kumimoji="0" lang="en-US"/>
          </a:p>
        </p:txBody>
      </p:sp>
      <p:sp>
        <p:nvSpPr>
          <p:cNvPr id="9" name="Slide Number Placeholder 8"/>
          <p:cNvSpPr>
            <a:spLocks noGrp="1"/>
          </p:cNvSpPr>
          <p:nvPr>
            <p:ph type="sldNum" sz="quarter" idx="12"/>
          </p:nvPr>
        </p:nvSpPr>
        <p:spPr>
          <a:xfrm>
            <a:off x="8544764" y="4768736"/>
            <a:ext cx="562073" cy="273928"/>
          </a:xfrm>
          <a:prstGeom prst="rect">
            <a:avLst/>
          </a:prstGeom>
        </p:spPr>
        <p:txBody>
          <a:bodyPr lIns="91410" tIns="45704" rIns="91410" bIns="45704"/>
          <a:lstStyle/>
          <a:p>
            <a:pPr eaLnBrk="1" latinLnBrk="0" hangingPunct="1"/>
            <a:fld id="{D5BBC35B-A44B-4119-B8DA-DE9E3DFADA20}" type="slidenum">
              <a:rPr kumimoji="0" lang="en-US" smtClean="0"/>
              <a:pPr eaLnBrk="1" latinLnBrk="0" hangingPunct="1"/>
              <a:t>‹#›</a:t>
            </a:fld>
            <a:endParaRPr kumimoji="0" lang="en-US"/>
          </a:p>
        </p:txBody>
      </p:sp>
      <p:sp>
        <p:nvSpPr>
          <p:cNvPr id="11" name="Content Placeholder 10"/>
          <p:cNvSpPr>
            <a:spLocks noGrp="1"/>
          </p:cNvSpPr>
          <p:nvPr>
            <p:ph sz="quarter" idx="13"/>
          </p:nvPr>
        </p:nvSpPr>
        <p:spPr>
          <a:xfrm>
            <a:off x="457279" y="1660149"/>
            <a:ext cx="4042350" cy="2936130"/>
          </a:xfrm>
          <a:prstGeom prst="rect">
            <a:avLst/>
          </a:prstGeom>
        </p:spPr>
        <p:txBody>
          <a:bodyPr lIns="91410" tIns="45704" rIns="91410" bIns="45704"/>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13" name="Content Placeholder 12"/>
          <p:cNvSpPr>
            <a:spLocks noGrp="1"/>
          </p:cNvSpPr>
          <p:nvPr>
            <p:ph sz="quarter" idx="14"/>
          </p:nvPr>
        </p:nvSpPr>
        <p:spPr>
          <a:xfrm>
            <a:off x="4673395" y="1660150"/>
            <a:ext cx="4042350" cy="2935796"/>
          </a:xfrm>
          <a:prstGeom prst="rect">
            <a:avLst/>
          </a:prstGeom>
        </p:spPr>
        <p:txBody>
          <a:bodyPr lIns="91410" tIns="45704" rIns="91410" bIns="45704"/>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Tree>
  </p:cSld>
  <p:clrMapOvr>
    <a:masterClrMapping/>
  </p:clrMapOvr>
  <p:transition spd="slow">
    <p:cover dir="rd"/>
  </p:transition>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a:xfrm>
            <a:off x="457283" y="4"/>
            <a:ext cx="8231029" cy="1200521"/>
          </a:xfrm>
          <a:prstGeom prst="rect">
            <a:avLst/>
          </a:prstGeom>
        </p:spPr>
        <p:txBody>
          <a:bodyPr lIns="91410" tIns="45704" rIns="91410" bIns="45704"/>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457283" y="1200521"/>
            <a:ext cx="8231029" cy="3395520"/>
          </a:xfrm>
          <a:prstGeom prst="rect">
            <a:avLst/>
          </a:prstGeom>
        </p:spPr>
        <p:txBody>
          <a:bodyPr vert="eaVert" lIns="91410" tIns="45704" rIns="91410" bIns="45704"/>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Date Placeholder 3"/>
          <p:cNvSpPr>
            <a:spLocks noGrp="1"/>
          </p:cNvSpPr>
          <p:nvPr>
            <p:ph type="dt" sz="half" idx="10"/>
          </p:nvPr>
        </p:nvSpPr>
        <p:spPr>
          <a:xfrm>
            <a:off x="6364453" y="4768736"/>
            <a:ext cx="2086337" cy="273928"/>
          </a:xfrm>
          <a:prstGeom prst="rect">
            <a:avLst/>
          </a:prstGeom>
        </p:spPr>
        <p:txBody>
          <a:bodyPr lIns="91410" tIns="45704" rIns="91410" bIns="45704"/>
          <a:lstStyle/>
          <a:p>
            <a:fld id="{544213AF-26F6-41FA-8D85-E2C5388D6E58}" type="datetimeFigureOut">
              <a:rPr lang="en-US" smtClean="0">
                <a:solidFill>
                  <a:prstClr val="black"/>
                </a:solidFill>
              </a:rPr>
              <a:pPr/>
              <a:t>7/8/2017</a:t>
            </a:fld>
            <a:endParaRPr lang="en-US">
              <a:solidFill>
                <a:prstClr val="black"/>
              </a:solidFill>
            </a:endParaRPr>
          </a:p>
        </p:txBody>
      </p:sp>
      <p:sp>
        <p:nvSpPr>
          <p:cNvPr id="5" name="Footer Placeholder 4"/>
          <p:cNvSpPr>
            <a:spLocks noGrp="1"/>
          </p:cNvSpPr>
          <p:nvPr>
            <p:ph type="ftr" sz="quarter" idx="11"/>
          </p:nvPr>
        </p:nvSpPr>
        <p:spPr>
          <a:xfrm>
            <a:off x="659280" y="4768736"/>
            <a:ext cx="2848470" cy="273928"/>
          </a:xfrm>
          <a:prstGeom prst="rect">
            <a:avLst/>
          </a:prstGeom>
        </p:spPr>
        <p:txBody>
          <a:bodyPr lIns="91410" tIns="45704" rIns="91410" bIns="45704"/>
          <a:lstStyle/>
          <a:p>
            <a:endParaRPr lang="en-US">
              <a:solidFill>
                <a:prstClr val="black"/>
              </a:solidFill>
            </a:endParaRPr>
          </a:p>
        </p:txBody>
      </p:sp>
      <p:sp>
        <p:nvSpPr>
          <p:cNvPr id="6" name="Slide Number Placeholder 5"/>
          <p:cNvSpPr>
            <a:spLocks noGrp="1"/>
          </p:cNvSpPr>
          <p:nvPr>
            <p:ph type="sldNum" sz="quarter" idx="12"/>
          </p:nvPr>
        </p:nvSpPr>
        <p:spPr>
          <a:xfrm>
            <a:off x="8544764" y="4768736"/>
            <a:ext cx="562073" cy="273928"/>
          </a:xfrm>
          <a:prstGeom prst="rect">
            <a:avLst/>
          </a:prstGeom>
        </p:spPr>
        <p:txBody>
          <a:bodyPr lIns="91410" tIns="45704" rIns="91410" bIns="45704"/>
          <a:lstStyle/>
          <a:p>
            <a:fld id="{D5BBC35B-A44B-4119-B8DA-DE9E3DFADA20}" type="slidenum">
              <a:rPr lang="en-US" smtClean="0">
                <a:solidFill>
                  <a:prstClr val="black"/>
                </a:solidFill>
              </a:rPr>
              <a:pPr/>
              <a:t>‹#›</a:t>
            </a:fld>
            <a:endParaRPr lang="en-US">
              <a:solidFill>
                <a:prstClr val="black"/>
              </a:solidFill>
            </a:endParaRPr>
          </a:p>
        </p:txBody>
      </p:sp>
    </p:spTree>
  </p:cSld>
  <p:clrMapOvr>
    <a:masterClrMapping/>
  </p:clrMapOvr>
  <p:transition spd="slow">
    <p:cover dir="rd"/>
  </p:transition>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30551" y="206046"/>
            <a:ext cx="2057757" cy="4389999"/>
          </a:xfrm>
          <a:prstGeom prst="rect">
            <a:avLst/>
          </a:prstGeom>
        </p:spPr>
        <p:txBody>
          <a:bodyPr vert="eaVert" lIns="91410" tIns="45704" rIns="91410" bIns="45704"/>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457284" y="206046"/>
            <a:ext cx="6020845" cy="4389999"/>
          </a:xfrm>
          <a:prstGeom prst="rect">
            <a:avLst/>
          </a:prstGeom>
        </p:spPr>
        <p:txBody>
          <a:bodyPr vert="eaVert" lIns="91410" tIns="45704" rIns="91410" bIns="45704"/>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Date Placeholder 3"/>
          <p:cNvSpPr>
            <a:spLocks noGrp="1"/>
          </p:cNvSpPr>
          <p:nvPr>
            <p:ph type="dt" sz="half" idx="10"/>
          </p:nvPr>
        </p:nvSpPr>
        <p:spPr>
          <a:xfrm>
            <a:off x="6364453" y="4768736"/>
            <a:ext cx="2086337" cy="273928"/>
          </a:xfrm>
          <a:prstGeom prst="rect">
            <a:avLst/>
          </a:prstGeom>
        </p:spPr>
        <p:txBody>
          <a:bodyPr lIns="91410" tIns="45704" rIns="91410" bIns="45704"/>
          <a:lstStyle/>
          <a:p>
            <a:fld id="{544213AF-26F6-41FA-8D85-E2C5388D6E58}" type="datetimeFigureOut">
              <a:rPr lang="en-US" smtClean="0">
                <a:solidFill>
                  <a:prstClr val="black"/>
                </a:solidFill>
              </a:rPr>
              <a:pPr/>
              <a:t>7/8/2017</a:t>
            </a:fld>
            <a:endParaRPr lang="en-US">
              <a:solidFill>
                <a:prstClr val="black"/>
              </a:solidFill>
            </a:endParaRPr>
          </a:p>
        </p:txBody>
      </p:sp>
      <p:sp>
        <p:nvSpPr>
          <p:cNvPr id="5" name="Footer Placeholder 4"/>
          <p:cNvSpPr>
            <a:spLocks noGrp="1"/>
          </p:cNvSpPr>
          <p:nvPr>
            <p:ph type="ftr" sz="quarter" idx="11"/>
          </p:nvPr>
        </p:nvSpPr>
        <p:spPr>
          <a:xfrm>
            <a:off x="659280" y="4768736"/>
            <a:ext cx="2848470" cy="273928"/>
          </a:xfrm>
          <a:prstGeom prst="rect">
            <a:avLst/>
          </a:prstGeom>
        </p:spPr>
        <p:txBody>
          <a:bodyPr lIns="91410" tIns="45704" rIns="91410" bIns="45704"/>
          <a:lstStyle/>
          <a:p>
            <a:endParaRPr lang="en-US">
              <a:solidFill>
                <a:prstClr val="black"/>
              </a:solidFill>
            </a:endParaRPr>
          </a:p>
        </p:txBody>
      </p:sp>
      <p:sp>
        <p:nvSpPr>
          <p:cNvPr id="6" name="Slide Number Placeholder 5"/>
          <p:cNvSpPr>
            <a:spLocks noGrp="1"/>
          </p:cNvSpPr>
          <p:nvPr>
            <p:ph type="sldNum" sz="quarter" idx="12"/>
          </p:nvPr>
        </p:nvSpPr>
        <p:spPr>
          <a:xfrm>
            <a:off x="8544764" y="4768736"/>
            <a:ext cx="562073" cy="273928"/>
          </a:xfrm>
          <a:prstGeom prst="rect">
            <a:avLst/>
          </a:prstGeom>
        </p:spPr>
        <p:txBody>
          <a:bodyPr lIns="91410" tIns="45704" rIns="91410" bIns="45704"/>
          <a:lstStyle/>
          <a:p>
            <a:fld id="{D5BBC35B-A44B-4119-B8DA-DE9E3DFADA20}" type="slidenum">
              <a:rPr lang="en-US" smtClean="0">
                <a:solidFill>
                  <a:prstClr val="black"/>
                </a:solidFill>
              </a:rPr>
              <a:pPr/>
              <a:t>‹#›</a:t>
            </a:fld>
            <a:endParaRPr lang="en-US">
              <a:solidFill>
                <a:prstClr val="black"/>
              </a:solidFill>
            </a:endParaRPr>
          </a:p>
        </p:txBody>
      </p:sp>
    </p:spTree>
  </p:cSld>
  <p:clrMapOvr>
    <a:masterClrMapping/>
  </p:clrMapOvr>
  <p:transition spd="slow">
    <p:cover dir="rd"/>
  </p:transition>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1_内容与标题">
    <p:spTree>
      <p:nvGrpSpPr>
        <p:cNvPr id="1" name=""/>
        <p:cNvGrpSpPr/>
        <p:nvPr/>
      </p:nvGrpSpPr>
      <p:grpSpPr>
        <a:xfrm>
          <a:off x="0" y="0"/>
          <a:ext cx="0" cy="0"/>
          <a:chOff x="0" y="0"/>
          <a:chExt cx="0" cy="0"/>
        </a:xfrm>
      </p:grpSpPr>
    </p:spTree>
  </p:cSld>
  <p:clrMapOvr>
    <a:masterClrMapping/>
  </p:clrMapOvr>
  <p:transition spd="slow">
    <p:cover dir="rd"/>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a:xfrm>
            <a:off x="457283" y="4"/>
            <a:ext cx="8231029" cy="1200521"/>
          </a:xfrm>
          <a:prstGeom prst="rect">
            <a:avLst/>
          </a:prstGeom>
        </p:spPr>
        <p:txBody>
          <a:bodyPr lIns="91410" tIns="45704" rIns="91410" bIns="45704"/>
          <a:lstStyle/>
          <a:p>
            <a:r>
              <a:rPr lang="zh-CN" altLang="en-US" smtClean="0"/>
              <a:t>单击此处编辑母版标题样式</a:t>
            </a:r>
            <a:endParaRPr lang="en-US" dirty="0"/>
          </a:p>
        </p:txBody>
      </p:sp>
      <p:sp>
        <p:nvSpPr>
          <p:cNvPr id="3" name="Date Placeholder 2"/>
          <p:cNvSpPr>
            <a:spLocks noGrp="1"/>
          </p:cNvSpPr>
          <p:nvPr>
            <p:ph type="dt" sz="half" idx="10"/>
          </p:nvPr>
        </p:nvSpPr>
        <p:spPr>
          <a:xfrm>
            <a:off x="6364453" y="4768736"/>
            <a:ext cx="2086337" cy="273928"/>
          </a:xfrm>
          <a:prstGeom prst="rect">
            <a:avLst/>
          </a:prstGeom>
        </p:spPr>
        <p:txBody>
          <a:bodyPr lIns="91410" tIns="45704" rIns="91410" bIns="45704"/>
          <a:lstStyle/>
          <a:p>
            <a:pPr eaLnBrk="1" latinLnBrk="0" hangingPunct="1"/>
            <a:fld id="{544213AF-26F6-41FA-8D85-E2C5388D6E58}" type="datetimeFigureOut">
              <a:rPr lang="en-US" smtClean="0"/>
              <a:pPr eaLnBrk="1" latinLnBrk="0" hangingPunct="1"/>
              <a:t>7/8/2017</a:t>
            </a:fld>
            <a:endParaRPr lang="en-US"/>
          </a:p>
        </p:txBody>
      </p:sp>
      <p:sp>
        <p:nvSpPr>
          <p:cNvPr id="4" name="Footer Placeholder 3"/>
          <p:cNvSpPr>
            <a:spLocks noGrp="1"/>
          </p:cNvSpPr>
          <p:nvPr>
            <p:ph type="ftr" sz="quarter" idx="11"/>
          </p:nvPr>
        </p:nvSpPr>
        <p:spPr>
          <a:xfrm>
            <a:off x="659280" y="4768736"/>
            <a:ext cx="2848470" cy="273928"/>
          </a:xfrm>
          <a:prstGeom prst="rect">
            <a:avLst/>
          </a:prstGeom>
        </p:spPr>
        <p:txBody>
          <a:bodyPr lIns="91410" tIns="45704" rIns="91410" bIns="45704"/>
          <a:lstStyle/>
          <a:p>
            <a:endParaRPr kumimoji="0" lang="en-US"/>
          </a:p>
        </p:txBody>
      </p:sp>
      <p:sp>
        <p:nvSpPr>
          <p:cNvPr id="5" name="Slide Number Placeholder 4"/>
          <p:cNvSpPr>
            <a:spLocks noGrp="1"/>
          </p:cNvSpPr>
          <p:nvPr>
            <p:ph type="sldNum" sz="quarter" idx="12"/>
          </p:nvPr>
        </p:nvSpPr>
        <p:spPr>
          <a:xfrm>
            <a:off x="8544764" y="4768736"/>
            <a:ext cx="562073" cy="273928"/>
          </a:xfrm>
          <a:prstGeom prst="rect">
            <a:avLst/>
          </a:prstGeom>
        </p:spPr>
        <p:txBody>
          <a:bodyPr lIns="91410" tIns="45704" rIns="91410" bIns="45704"/>
          <a:lstStyle/>
          <a:p>
            <a:pPr eaLnBrk="1" latinLnBrk="0" hangingPunct="1"/>
            <a:fld id="{D5BBC35B-A44B-4119-B8DA-DE9E3DFADA20}" type="slidenum">
              <a:rPr kumimoji="0" lang="en-US" smtClean="0"/>
              <a:pPr eaLnBrk="1" latinLnBrk="0" hangingPunct="1"/>
              <a:t>‹#›</a:t>
            </a:fld>
            <a:endParaRPr kumimoji="0" lang="en-US"/>
          </a:p>
        </p:txBody>
      </p:sp>
    </p:spTree>
  </p:cSld>
  <p:clrMapOvr>
    <a:masterClrMapping/>
  </p:clrMapOvr>
  <p:transition spd="slow">
    <p:cover dir="rd"/>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2" name="Picture 4"/>
          <p:cNvPicPr>
            <a:picLocks noChangeAspect="1" noChangeArrowheads="1"/>
          </p:cNvPicPr>
          <p:nvPr userDrawn="1"/>
        </p:nvPicPr>
        <p:blipFill>
          <a:blip r:embed="rId2" cstate="print">
            <a:extLst>
              <a:ext uri="{28A0092B-C50C-407E-A947-70E740481C1C}">
                <a14:useLocalDpi xmlns:a14="http://schemas.microsoft.com/office/drawing/2010/main" xmlns="" val="0"/>
              </a:ext>
            </a:extLst>
          </a:blip>
          <a:stretch>
            <a:fillRect/>
          </a:stretch>
        </p:blipFill>
        <p:spPr bwMode="auto">
          <a:xfrm>
            <a:off x="0" y="-8907"/>
            <a:ext cx="9144000" cy="5140777"/>
          </a:xfrm>
          <a:prstGeom prst="rect">
            <a:avLst/>
          </a:prstGeom>
          <a:noFill/>
          <a:extLst>
            <a:ext uri="{909E8E84-426E-40DD-AFC4-6F175D3DCCD1}">
              <a14:hiddenFill xmlns:a14="http://schemas.microsoft.com/office/drawing/2010/main" xmlns="">
                <a:solidFill>
                  <a:srgbClr val="FFFFFF"/>
                </a:solidFill>
              </a14:hiddenFill>
            </a:ext>
          </a:extLst>
        </p:spPr>
      </p:pic>
    </p:spTree>
  </p:cSld>
  <p:clrMapOvr>
    <a:masterClrMapping/>
  </p:clrMapOvr>
  <p:transition spd="slow">
    <p:cover dir="rd"/>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5908116" y="200087"/>
            <a:ext cx="3008835" cy="1572110"/>
          </a:xfrm>
          <a:prstGeom prst="rect">
            <a:avLst/>
          </a:prstGeom>
        </p:spPr>
        <p:txBody>
          <a:bodyPr lIns="91410" tIns="45704" rIns="91410" bIns="45704" anchor="b"/>
          <a:lstStyle>
            <a:lvl1pPr algn="ctr">
              <a:lnSpc>
                <a:spcPct val="100000"/>
              </a:lnSpc>
              <a:defRPr sz="2800" b="0">
                <a:effectLst>
                  <a:outerShdw blurRad="50800" dist="25400" dir="5400000" algn="t" rotWithShape="0">
                    <a:prstClr val="black">
                      <a:alpha val="25000"/>
                    </a:prstClr>
                  </a:outerShdw>
                </a:effectLst>
              </a:defRPr>
            </a:lvl1pPr>
          </a:lstStyle>
          <a:p>
            <a:r>
              <a:rPr lang="zh-CN" altLang="en-US" smtClean="0"/>
              <a:t>单击此处编辑母版标题样式</a:t>
            </a:r>
            <a:endParaRPr lang="en-US" dirty="0"/>
          </a:p>
        </p:txBody>
      </p:sp>
      <p:sp>
        <p:nvSpPr>
          <p:cNvPr id="3" name="Content Placeholder 2"/>
          <p:cNvSpPr>
            <a:spLocks noGrp="1"/>
          </p:cNvSpPr>
          <p:nvPr>
            <p:ph idx="1"/>
          </p:nvPr>
        </p:nvSpPr>
        <p:spPr>
          <a:xfrm>
            <a:off x="719266" y="204851"/>
            <a:ext cx="4996731" cy="4391190"/>
          </a:xfrm>
          <a:prstGeom prst="rect">
            <a:avLst/>
          </a:prstGeom>
        </p:spPr>
        <p:txBody>
          <a:bodyPr lIns="91410" tIns="45704" rIns="91410" bIns="45704"/>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5908116" y="1829365"/>
            <a:ext cx="3008835" cy="2766676"/>
          </a:xfrm>
          <a:prstGeom prst="rect">
            <a:avLst/>
          </a:prstGeom>
        </p:spPr>
        <p:txBody>
          <a:bodyPr lIns="91410" tIns="45704" rIns="91410" bIns="45704">
            <a:normAutofit/>
          </a:bodyPr>
          <a:lstStyle>
            <a:lvl1pPr marL="0" indent="0" algn="ctr">
              <a:lnSpc>
                <a:spcPct val="125000"/>
              </a:lnSpc>
              <a:buNone/>
              <a:defRPr sz="1600"/>
            </a:lvl1pPr>
            <a:lvl2pPr marL="457200" indent="0">
              <a:buNone/>
              <a:defRPr sz="1200"/>
            </a:lvl2pPr>
            <a:lvl3pPr marL="914400" indent="0">
              <a:buNone/>
              <a:defRPr sz="1000"/>
            </a:lvl3pPr>
            <a:lvl4pPr marL="1370965" indent="0">
              <a:buNone/>
              <a:defRPr sz="900"/>
            </a:lvl4pPr>
            <a:lvl5pPr marL="1828165" indent="0">
              <a:buNone/>
              <a:defRPr sz="900"/>
            </a:lvl5pPr>
            <a:lvl6pPr marL="2285365" indent="0">
              <a:buNone/>
              <a:defRPr sz="900"/>
            </a:lvl6pPr>
            <a:lvl7pPr marL="2742565" indent="0">
              <a:buNone/>
              <a:defRPr sz="900"/>
            </a:lvl7pPr>
            <a:lvl8pPr marL="3199765" indent="0">
              <a:buNone/>
              <a:defRPr sz="900"/>
            </a:lvl8pPr>
            <a:lvl9pPr marL="3656965" indent="0">
              <a:buNone/>
              <a:defRPr sz="900"/>
            </a:lvl9pPr>
          </a:lstStyle>
          <a:p>
            <a:pPr lvl="0"/>
            <a:r>
              <a:rPr lang="zh-CN" altLang="en-US" smtClean="0"/>
              <a:t>单击此处编辑母版文本样式</a:t>
            </a:r>
          </a:p>
        </p:txBody>
      </p:sp>
      <p:sp>
        <p:nvSpPr>
          <p:cNvPr id="5" name="Date Placeholder 4"/>
          <p:cNvSpPr>
            <a:spLocks noGrp="1"/>
          </p:cNvSpPr>
          <p:nvPr>
            <p:ph type="dt" sz="half" idx="10"/>
          </p:nvPr>
        </p:nvSpPr>
        <p:spPr>
          <a:xfrm>
            <a:off x="6364453" y="4768736"/>
            <a:ext cx="2086337" cy="273928"/>
          </a:xfrm>
          <a:prstGeom prst="rect">
            <a:avLst/>
          </a:prstGeom>
        </p:spPr>
        <p:txBody>
          <a:bodyPr lIns="91410" tIns="45704" rIns="91410" bIns="45704"/>
          <a:lstStyle/>
          <a:p>
            <a:pPr eaLnBrk="1" latinLnBrk="0" hangingPunct="1"/>
            <a:fld id="{544213AF-26F6-41FA-8D85-E2C5388D6E58}" type="datetimeFigureOut">
              <a:rPr lang="en-US" smtClean="0"/>
              <a:pPr eaLnBrk="1" latinLnBrk="0" hangingPunct="1"/>
              <a:t>7/8/2017</a:t>
            </a:fld>
            <a:endParaRPr lang="en-US"/>
          </a:p>
        </p:txBody>
      </p:sp>
      <p:sp>
        <p:nvSpPr>
          <p:cNvPr id="6" name="Footer Placeholder 5"/>
          <p:cNvSpPr>
            <a:spLocks noGrp="1"/>
          </p:cNvSpPr>
          <p:nvPr>
            <p:ph type="ftr" sz="quarter" idx="11"/>
          </p:nvPr>
        </p:nvSpPr>
        <p:spPr>
          <a:xfrm>
            <a:off x="659280" y="4768736"/>
            <a:ext cx="2848470" cy="273928"/>
          </a:xfrm>
          <a:prstGeom prst="rect">
            <a:avLst/>
          </a:prstGeom>
        </p:spPr>
        <p:txBody>
          <a:bodyPr lIns="91410" tIns="45704" rIns="91410" bIns="45704"/>
          <a:lstStyle/>
          <a:p>
            <a:endParaRPr kumimoji="0" lang="en-US"/>
          </a:p>
        </p:txBody>
      </p:sp>
      <p:sp>
        <p:nvSpPr>
          <p:cNvPr id="7" name="Slide Number Placeholder 6"/>
          <p:cNvSpPr>
            <a:spLocks noGrp="1"/>
          </p:cNvSpPr>
          <p:nvPr>
            <p:ph type="sldNum" sz="quarter" idx="12"/>
          </p:nvPr>
        </p:nvSpPr>
        <p:spPr>
          <a:xfrm>
            <a:off x="8544764" y="4768736"/>
            <a:ext cx="562073" cy="273928"/>
          </a:xfrm>
          <a:prstGeom prst="rect">
            <a:avLst/>
          </a:prstGeom>
        </p:spPr>
        <p:txBody>
          <a:bodyPr lIns="91410" tIns="45704" rIns="91410" bIns="45704"/>
          <a:lstStyle/>
          <a:p>
            <a:pPr eaLnBrk="1" latinLnBrk="0" hangingPunct="1"/>
            <a:fld id="{D5BBC35B-A44B-4119-B8DA-DE9E3DFADA20}" type="slidenum">
              <a:rPr kumimoji="0" lang="en-US" smtClean="0"/>
              <a:pPr eaLnBrk="1" latinLnBrk="0" hangingPunct="1"/>
              <a:t>‹#›</a:t>
            </a:fld>
            <a:endParaRPr kumimoji="0" lang="en-US"/>
          </a:p>
        </p:txBody>
      </p:sp>
    </p:spTree>
  </p:cSld>
  <p:clrMapOvr>
    <a:masterClrMapping/>
  </p:clrMapOvr>
  <p:transition spd="slow">
    <p:cover dir="rd"/>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1679868" y="171503"/>
            <a:ext cx="5712816" cy="671720"/>
          </a:xfrm>
          <a:prstGeom prst="rect">
            <a:avLst/>
          </a:prstGeom>
        </p:spPr>
        <p:txBody>
          <a:bodyPr lIns="91410" tIns="45704" rIns="91410" bIns="45704" anchor="b"/>
          <a:lstStyle>
            <a:lvl1pPr algn="ctr">
              <a:lnSpc>
                <a:spcPct val="100000"/>
              </a:lnSpc>
              <a:defRPr sz="2800" b="0"/>
            </a:lvl1pPr>
          </a:lstStyle>
          <a:p>
            <a:r>
              <a:rPr lang="zh-CN" altLang="en-US" smtClean="0"/>
              <a:t>单击此处编辑母版标题样式</a:t>
            </a:r>
            <a:endParaRPr lang="en-US" dirty="0"/>
          </a:p>
        </p:txBody>
      </p:sp>
      <p:sp>
        <p:nvSpPr>
          <p:cNvPr id="3" name="Picture Placeholder 2"/>
          <p:cNvSpPr>
            <a:spLocks noGrp="1"/>
          </p:cNvSpPr>
          <p:nvPr>
            <p:ph type="pic" idx="1"/>
          </p:nvPr>
        </p:nvSpPr>
        <p:spPr>
          <a:xfrm>
            <a:off x="1508392" y="857516"/>
            <a:ext cx="6055775" cy="3406834"/>
          </a:xfrm>
          <a:prstGeom prst="rect">
            <a:avLst/>
          </a:prstGeom>
          <a:ln w="76200">
            <a:solidFill>
              <a:schemeClr val="bg1"/>
            </a:solidFill>
          </a:ln>
          <a:effectLst>
            <a:outerShdw blurRad="88900" dist="50800" dir="5400000" algn="ctr" rotWithShape="0">
              <a:srgbClr val="000000">
                <a:alpha val="25000"/>
              </a:srgbClr>
            </a:outerShdw>
          </a:effectLst>
        </p:spPr>
        <p:txBody>
          <a:bodyPr lIns="91410" tIns="45704" rIns="91410" bIns="45704" anchor="t"/>
          <a:lstStyle>
            <a:lvl1pPr marL="0" indent="0" algn="ctr">
              <a:buNone/>
              <a:defRPr sz="3200"/>
            </a:lvl1pPr>
            <a:lvl2pPr marL="457200" indent="0">
              <a:buNone/>
              <a:defRPr sz="2800"/>
            </a:lvl2pPr>
            <a:lvl3pPr marL="914400" indent="0">
              <a:buNone/>
              <a:defRPr sz="2400"/>
            </a:lvl3pPr>
            <a:lvl4pPr marL="1370965" indent="0">
              <a:buNone/>
              <a:defRPr sz="2000"/>
            </a:lvl4pPr>
            <a:lvl5pPr marL="1828165" indent="0">
              <a:buNone/>
              <a:defRPr sz="2000"/>
            </a:lvl5pPr>
            <a:lvl6pPr marL="2285365" indent="0">
              <a:buNone/>
              <a:defRPr sz="2000"/>
            </a:lvl6pPr>
            <a:lvl7pPr marL="2742565" indent="0">
              <a:buNone/>
              <a:defRPr sz="2000"/>
            </a:lvl7pPr>
            <a:lvl8pPr marL="3199765" indent="0">
              <a:buNone/>
              <a:defRPr sz="2000"/>
            </a:lvl8pPr>
            <a:lvl9pPr marL="3656965"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1679868" y="4359033"/>
            <a:ext cx="5712816" cy="400174"/>
          </a:xfrm>
          <a:prstGeom prst="rect">
            <a:avLst/>
          </a:prstGeom>
        </p:spPr>
        <p:txBody>
          <a:bodyPr lIns="91410" tIns="45704" rIns="91410" bIns="45704">
            <a:normAutofit/>
          </a:bodyPr>
          <a:lstStyle>
            <a:lvl1pPr marL="0" indent="0" algn="ctr">
              <a:buNone/>
              <a:defRPr sz="1600"/>
            </a:lvl1pPr>
            <a:lvl2pPr marL="457200" indent="0">
              <a:buNone/>
              <a:defRPr sz="1200"/>
            </a:lvl2pPr>
            <a:lvl3pPr marL="914400" indent="0">
              <a:buNone/>
              <a:defRPr sz="1000"/>
            </a:lvl3pPr>
            <a:lvl4pPr marL="1370965" indent="0">
              <a:buNone/>
              <a:defRPr sz="900"/>
            </a:lvl4pPr>
            <a:lvl5pPr marL="1828165" indent="0">
              <a:buNone/>
              <a:defRPr sz="900"/>
            </a:lvl5pPr>
            <a:lvl6pPr marL="2285365" indent="0">
              <a:buNone/>
              <a:defRPr sz="900"/>
            </a:lvl6pPr>
            <a:lvl7pPr marL="2742565" indent="0">
              <a:buNone/>
              <a:defRPr sz="900"/>
            </a:lvl7pPr>
            <a:lvl8pPr marL="3199765" indent="0">
              <a:buNone/>
              <a:defRPr sz="900"/>
            </a:lvl8pPr>
            <a:lvl9pPr marL="3656965" indent="0">
              <a:buNone/>
              <a:defRPr sz="900"/>
            </a:lvl9pPr>
          </a:lstStyle>
          <a:p>
            <a:pPr lvl="0"/>
            <a:r>
              <a:rPr lang="zh-CN" altLang="en-US" smtClean="0"/>
              <a:t>单击此处编辑母版文本样式</a:t>
            </a:r>
          </a:p>
        </p:txBody>
      </p:sp>
      <p:sp>
        <p:nvSpPr>
          <p:cNvPr id="5" name="Date Placeholder 4"/>
          <p:cNvSpPr>
            <a:spLocks noGrp="1"/>
          </p:cNvSpPr>
          <p:nvPr>
            <p:ph type="dt" sz="half" idx="10"/>
          </p:nvPr>
        </p:nvSpPr>
        <p:spPr>
          <a:xfrm>
            <a:off x="6364453" y="4768736"/>
            <a:ext cx="2086337" cy="273928"/>
          </a:xfrm>
          <a:prstGeom prst="rect">
            <a:avLst/>
          </a:prstGeom>
        </p:spPr>
        <p:txBody>
          <a:bodyPr lIns="91410" tIns="45704" rIns="91410" bIns="45704"/>
          <a:lstStyle/>
          <a:p>
            <a:pPr eaLnBrk="1" latinLnBrk="0" hangingPunct="1"/>
            <a:fld id="{544213AF-26F6-41FA-8D85-E2C5388D6E58}" type="datetimeFigureOut">
              <a:rPr lang="en-US" smtClean="0"/>
              <a:pPr eaLnBrk="1" latinLnBrk="0" hangingPunct="1"/>
              <a:t>7/8/2017</a:t>
            </a:fld>
            <a:endParaRPr lang="en-US">
              <a:solidFill>
                <a:schemeClr val="tx1"/>
              </a:solidFill>
            </a:endParaRPr>
          </a:p>
        </p:txBody>
      </p:sp>
      <p:sp>
        <p:nvSpPr>
          <p:cNvPr id="6" name="Footer Placeholder 5"/>
          <p:cNvSpPr>
            <a:spLocks noGrp="1"/>
          </p:cNvSpPr>
          <p:nvPr>
            <p:ph type="ftr" sz="quarter" idx="11"/>
          </p:nvPr>
        </p:nvSpPr>
        <p:spPr>
          <a:xfrm>
            <a:off x="659280" y="4768736"/>
            <a:ext cx="2848470" cy="273928"/>
          </a:xfrm>
          <a:prstGeom prst="rect">
            <a:avLst/>
          </a:prstGeom>
        </p:spPr>
        <p:txBody>
          <a:bodyPr lIns="91410" tIns="45704" rIns="91410" bIns="45704"/>
          <a:lstStyle/>
          <a:p>
            <a:endParaRPr kumimoji="0" lang="en-US">
              <a:solidFill>
                <a:schemeClr val="tx1"/>
              </a:solidFill>
            </a:endParaRPr>
          </a:p>
        </p:txBody>
      </p:sp>
      <p:sp>
        <p:nvSpPr>
          <p:cNvPr id="7" name="Slide Number Placeholder 6"/>
          <p:cNvSpPr>
            <a:spLocks noGrp="1"/>
          </p:cNvSpPr>
          <p:nvPr>
            <p:ph type="sldNum" sz="quarter" idx="12"/>
          </p:nvPr>
        </p:nvSpPr>
        <p:spPr>
          <a:xfrm>
            <a:off x="8544764" y="4768736"/>
            <a:ext cx="562073" cy="273928"/>
          </a:xfrm>
          <a:prstGeom prst="rect">
            <a:avLst/>
          </a:prstGeom>
        </p:spPr>
        <p:txBody>
          <a:bodyPr lIns="91410" tIns="45704" rIns="91410" bIns="45704"/>
          <a:lstStyle/>
          <a:p>
            <a:pPr eaLnBrk="1" latinLnBrk="0" hangingPunct="1"/>
            <a:fld id="{D5BBC35B-A44B-4119-B8DA-DE9E3DFADA20}" type="slidenum">
              <a:rPr kumimoji="0" lang="en-US" smtClean="0"/>
              <a:pPr eaLnBrk="1" latinLnBrk="0" hangingPunct="1"/>
              <a:t>‹#›</a:t>
            </a:fld>
            <a:endParaRPr kumimoji="0" lang="en-US">
              <a:solidFill>
                <a:schemeClr val="tx1"/>
              </a:solidFill>
            </a:endParaRPr>
          </a:p>
        </p:txBody>
      </p:sp>
    </p:spTree>
  </p:cSld>
  <p:clrMapOvr>
    <a:masterClrMapping/>
  </p:clrMapOvr>
  <p:transition spd="slow">
    <p:cover dir="rd"/>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13.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15.xml"/><Relationship Id="rId1" Type="http://schemas.openxmlformats.org/officeDocument/2006/relationships/slideLayout" Target="../slideLayouts/slideLayout14.xml"/></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theme" Target="../theme/theme4.xml"/><Relationship Id="rId1" Type="http://schemas.openxmlformats.org/officeDocument/2006/relationships/slideLayout" Target="../slideLayouts/slideLayout16.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24.xml"/><Relationship Id="rId13" Type="http://schemas.openxmlformats.org/officeDocument/2006/relationships/theme" Target="../theme/theme5.xml"/><Relationship Id="rId3" Type="http://schemas.openxmlformats.org/officeDocument/2006/relationships/slideLayout" Target="../slideLayouts/slideLayout19.xml"/><Relationship Id="rId7" Type="http://schemas.openxmlformats.org/officeDocument/2006/relationships/slideLayout" Target="../slideLayouts/slideLayout23.xml"/><Relationship Id="rId12" Type="http://schemas.openxmlformats.org/officeDocument/2006/relationships/slideLayout" Target="../slideLayouts/slideLayout28.xml"/><Relationship Id="rId2" Type="http://schemas.openxmlformats.org/officeDocument/2006/relationships/slideLayout" Target="../slideLayouts/slideLayout18.xml"/><Relationship Id="rId1" Type="http://schemas.openxmlformats.org/officeDocument/2006/relationships/slideLayout" Target="../slideLayouts/slideLayout17.xml"/><Relationship Id="rId6" Type="http://schemas.openxmlformats.org/officeDocument/2006/relationships/slideLayout" Target="../slideLayouts/slideLayout22.xml"/><Relationship Id="rId11" Type="http://schemas.openxmlformats.org/officeDocument/2006/relationships/slideLayout" Target="../slideLayouts/slideLayout27.xml"/><Relationship Id="rId5" Type="http://schemas.openxmlformats.org/officeDocument/2006/relationships/slideLayout" Target="../slideLayouts/slideLayout21.xml"/><Relationship Id="rId10" Type="http://schemas.openxmlformats.org/officeDocument/2006/relationships/slideLayout" Target="../slideLayouts/slideLayout26.xml"/><Relationship Id="rId4" Type="http://schemas.openxmlformats.org/officeDocument/2006/relationships/slideLayout" Target="../slideLayouts/slideLayout20.xml"/><Relationship Id="rId9" Type="http://schemas.openxmlformats.org/officeDocument/2006/relationships/slideLayout" Target="../slideLayouts/slideLayout25.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36.xml"/><Relationship Id="rId13" Type="http://schemas.openxmlformats.org/officeDocument/2006/relationships/theme" Target="../theme/theme6.xml"/><Relationship Id="rId3" Type="http://schemas.openxmlformats.org/officeDocument/2006/relationships/slideLayout" Target="../slideLayouts/slideLayout31.xml"/><Relationship Id="rId7" Type="http://schemas.openxmlformats.org/officeDocument/2006/relationships/slideLayout" Target="../slideLayouts/slideLayout35.xml"/><Relationship Id="rId12" Type="http://schemas.openxmlformats.org/officeDocument/2006/relationships/slideLayout" Target="../slideLayouts/slideLayout40.xml"/><Relationship Id="rId2" Type="http://schemas.openxmlformats.org/officeDocument/2006/relationships/slideLayout" Target="../slideLayouts/slideLayout30.xml"/><Relationship Id="rId1" Type="http://schemas.openxmlformats.org/officeDocument/2006/relationships/slideLayout" Target="../slideLayouts/slideLayout29.xml"/><Relationship Id="rId6" Type="http://schemas.openxmlformats.org/officeDocument/2006/relationships/slideLayout" Target="../slideLayouts/slideLayout34.xml"/><Relationship Id="rId11" Type="http://schemas.openxmlformats.org/officeDocument/2006/relationships/slideLayout" Target="../slideLayouts/slideLayout39.xml"/><Relationship Id="rId5" Type="http://schemas.openxmlformats.org/officeDocument/2006/relationships/slideLayout" Target="../slideLayouts/slideLayout33.xml"/><Relationship Id="rId10" Type="http://schemas.openxmlformats.org/officeDocument/2006/relationships/slideLayout" Target="../slideLayouts/slideLayout38.xml"/><Relationship Id="rId4" Type="http://schemas.openxmlformats.org/officeDocument/2006/relationships/slideLayout" Target="../slideLayouts/slideLayout32.xml"/><Relationship Id="rId9" Type="http://schemas.openxmlformats.org/officeDocument/2006/relationships/slideLayout" Target="../slideLayouts/slideLayout37.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48.xml"/><Relationship Id="rId13" Type="http://schemas.openxmlformats.org/officeDocument/2006/relationships/theme" Target="../theme/theme7.xml"/><Relationship Id="rId3" Type="http://schemas.openxmlformats.org/officeDocument/2006/relationships/slideLayout" Target="../slideLayouts/slideLayout43.xml"/><Relationship Id="rId7" Type="http://schemas.openxmlformats.org/officeDocument/2006/relationships/slideLayout" Target="../slideLayouts/slideLayout47.xml"/><Relationship Id="rId12" Type="http://schemas.openxmlformats.org/officeDocument/2006/relationships/slideLayout" Target="../slideLayouts/slideLayout52.xml"/><Relationship Id="rId2" Type="http://schemas.openxmlformats.org/officeDocument/2006/relationships/slideLayout" Target="../slideLayouts/slideLayout42.xml"/><Relationship Id="rId1" Type="http://schemas.openxmlformats.org/officeDocument/2006/relationships/slideLayout" Target="../slideLayouts/slideLayout41.xml"/><Relationship Id="rId6" Type="http://schemas.openxmlformats.org/officeDocument/2006/relationships/slideLayout" Target="../slideLayouts/slideLayout46.xml"/><Relationship Id="rId11" Type="http://schemas.openxmlformats.org/officeDocument/2006/relationships/slideLayout" Target="../slideLayouts/slideLayout51.xml"/><Relationship Id="rId5" Type="http://schemas.openxmlformats.org/officeDocument/2006/relationships/slideLayout" Target="../slideLayouts/slideLayout45.xml"/><Relationship Id="rId10" Type="http://schemas.openxmlformats.org/officeDocument/2006/relationships/slideLayout" Target="../slideLayouts/slideLayout50.xml"/><Relationship Id="rId4" Type="http://schemas.openxmlformats.org/officeDocument/2006/relationships/slideLayout" Target="../slideLayouts/slideLayout44.xml"/><Relationship Id="rId9" Type="http://schemas.openxmlformats.org/officeDocument/2006/relationships/slideLayout" Target="../slideLayouts/slideLayout4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bg1">
                <a:lumMod val="95000"/>
              </a:schemeClr>
            </a:gs>
            <a:gs pos="100000">
              <a:schemeClr val="bg1">
                <a:lumMod val="85000"/>
              </a:schemeClr>
            </a:gs>
          </a:gsLst>
          <a:lin ang="8100000" scaled="0"/>
          <a:tileRect/>
        </a:gradFill>
        <a:effectLst/>
      </p:bgPr>
    </p:bg>
    <p:spTree>
      <p:nvGrpSpPr>
        <p:cNvPr id="1" name=""/>
        <p:cNvGrpSpPr/>
        <p:nvPr/>
      </p:nvGrpSpPr>
      <p:grpSpPr>
        <a:xfrm>
          <a:off x="0" y="0"/>
          <a:ext cx="0" cy="0"/>
          <a:chOff x="0" y="0"/>
          <a:chExt cx="0" cy="0"/>
        </a:xfrm>
      </p:grpSpPr>
      <p:grpSp>
        <p:nvGrpSpPr>
          <p:cNvPr id="3" name="组合 2"/>
          <p:cNvGrpSpPr/>
          <p:nvPr userDrawn="1"/>
        </p:nvGrpSpPr>
        <p:grpSpPr>
          <a:xfrm>
            <a:off x="3152170" y="174019"/>
            <a:ext cx="2831223" cy="679699"/>
            <a:chOff x="903371" y="249943"/>
            <a:chExt cx="2831223" cy="679699"/>
          </a:xfrm>
        </p:grpSpPr>
        <p:sp>
          <p:nvSpPr>
            <p:cNvPr id="4" name="任意多边形 3"/>
            <p:cNvSpPr/>
            <p:nvPr/>
          </p:nvSpPr>
          <p:spPr bwMode="auto">
            <a:xfrm>
              <a:off x="903371" y="249943"/>
              <a:ext cx="2831223"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a:solidFill>
                  <a:prstClr val="black"/>
                </a:solidFill>
              </a:endParaRPr>
            </a:p>
          </p:txBody>
        </p:sp>
        <p:sp>
          <p:nvSpPr>
            <p:cNvPr id="5" name="任意多边形 4"/>
            <p:cNvSpPr/>
            <p:nvPr/>
          </p:nvSpPr>
          <p:spPr bwMode="auto">
            <a:xfrm>
              <a:off x="1010779" y="325868"/>
              <a:ext cx="262844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chemeClr val="accent5">
                <a:lumMod val="95000"/>
              </a:schemeClr>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endParaRPr lang="zh-CN" altLang="en-US">
                <a:solidFill>
                  <a:prstClr val="black"/>
                </a:solidFill>
              </a:endParaRPr>
            </a:p>
          </p:txBody>
        </p:sp>
      </p:grpSp>
      <p:cxnSp>
        <p:nvCxnSpPr>
          <p:cNvPr id="7" name="直接连接符 6"/>
          <p:cNvCxnSpPr/>
          <p:nvPr userDrawn="1"/>
        </p:nvCxnSpPr>
        <p:spPr>
          <a:xfrm>
            <a:off x="153194" y="513867"/>
            <a:ext cx="2896394"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userDrawn="1"/>
        </p:nvCxnSpPr>
        <p:spPr>
          <a:xfrm>
            <a:off x="6096795" y="503859"/>
            <a:ext cx="3002975"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slow">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par>
                                <p:cTn id="8" presetID="22" presetClass="entr" presetSubtype="2"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right)">
                                      <p:cBhvr>
                                        <p:cTn id="10" dur="500"/>
                                        <p:tgtEl>
                                          <p:spTgt spid="8"/>
                                        </p:tgtEl>
                                      </p:cBhvr>
                                    </p:animEffect>
                                  </p:childTnLst>
                                </p:cTn>
                              </p:par>
                            </p:childTnLst>
                          </p:cTn>
                        </p:par>
                      </p:childTnLst>
                    </p:cTn>
                  </p:par>
                  <p:par>
                    <p:cTn id="11" fill="hold">
                      <p:stCondLst>
                        <p:cond delay="indefinite"/>
                      </p:stCondLst>
                      <p:childTnLst>
                        <p:par>
                          <p:cTn id="12" fill="hold">
                            <p:stCondLst>
                              <p:cond delay="0"/>
                            </p:stCondLst>
                            <p:childTnLst>
                              <p:par>
                                <p:cTn id="13" presetID="53" presetClass="entr" presetSubtype="16"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p:cTn id="15" dur="500" fill="hold"/>
                                        <p:tgtEl>
                                          <p:spTgt spid="3"/>
                                        </p:tgtEl>
                                        <p:attrNameLst>
                                          <p:attrName>ppt_w</p:attrName>
                                        </p:attrNameLst>
                                      </p:cBhvr>
                                      <p:tavLst>
                                        <p:tav tm="0">
                                          <p:val>
                                            <p:fltVal val="0"/>
                                          </p:val>
                                        </p:tav>
                                        <p:tav tm="100000">
                                          <p:val>
                                            <p:strVal val="#ppt_w"/>
                                          </p:val>
                                        </p:tav>
                                      </p:tavLst>
                                    </p:anim>
                                    <p:anim calcmode="lin" valueType="num">
                                      <p:cBhvr>
                                        <p:cTn id="16" dur="500" fill="hold"/>
                                        <p:tgtEl>
                                          <p:spTgt spid="3"/>
                                        </p:tgtEl>
                                        <p:attrNameLst>
                                          <p:attrName>ppt_h</p:attrName>
                                        </p:attrNameLst>
                                      </p:cBhvr>
                                      <p:tavLst>
                                        <p:tav tm="0">
                                          <p:val>
                                            <p:fltVal val="0"/>
                                          </p:val>
                                        </p:tav>
                                        <p:tav tm="100000">
                                          <p:val>
                                            <p:strVal val="#ppt_h"/>
                                          </p:val>
                                        </p:tav>
                                      </p:tavLst>
                                    </p:anim>
                                    <p:animEffect transition="in" filter="fade">
                                      <p:cBhvr>
                                        <p:cTn id="1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3765" rtl="0" eaLnBrk="1" latinLnBrk="0" hangingPunct="1">
        <a:lnSpc>
          <a:spcPts val="5800"/>
        </a:lnSpc>
        <a:spcBef>
          <a:spcPct val="0"/>
        </a:spcBef>
        <a:buNone/>
        <a:defRPr sz="5400" kern="1200">
          <a:solidFill>
            <a:schemeClr val="tx2"/>
          </a:solidFill>
          <a:effectLst>
            <a:outerShdw blurRad="63500" dist="38100" dir="5400000" algn="t" rotWithShape="0">
              <a:prstClr val="black">
                <a:alpha val="25000"/>
              </a:prstClr>
            </a:outerShdw>
          </a:effectLst>
          <a:latin typeface="+mn-lt"/>
          <a:ea typeface="+mj-ea"/>
          <a:cs typeface="+mj-cs"/>
        </a:defRPr>
      </a:lvl1pPr>
    </p:titleStyle>
    <p:bodyStyle>
      <a:lvl1pPr marL="342900" indent="-342900" algn="l" defTabSz="913765" rtl="0" eaLnBrk="1" latinLnBrk="0" hangingPunct="1">
        <a:spcBef>
          <a:spcPct val="20000"/>
        </a:spcBef>
        <a:buFont typeface="Arial" panose="020B0604020202020204" pitchFamily="34" charset="0"/>
        <a:buChar char="•"/>
        <a:defRPr sz="2400" kern="1200">
          <a:solidFill>
            <a:schemeClr val="tx1">
              <a:lumMod val="50000"/>
              <a:lumOff val="50000"/>
            </a:schemeClr>
          </a:solidFill>
          <a:latin typeface="+mj-lt"/>
          <a:ea typeface="+mn-ea"/>
          <a:cs typeface="+mn-cs"/>
        </a:defRPr>
      </a:lvl1pPr>
      <a:lvl2pPr marL="742950" indent="-285750" algn="l" defTabSz="913765" rtl="0" eaLnBrk="1" latinLnBrk="0" hangingPunct="1">
        <a:spcBef>
          <a:spcPct val="20000"/>
        </a:spcBef>
        <a:buFont typeface="Courier New" panose="02070309020205020404" pitchFamily="49" charset="0"/>
        <a:buChar char="o"/>
        <a:defRPr sz="1600" kern="1200">
          <a:solidFill>
            <a:schemeClr val="tx1">
              <a:lumMod val="50000"/>
              <a:lumOff val="50000"/>
            </a:schemeClr>
          </a:solidFill>
          <a:latin typeface="+mj-lt"/>
          <a:ea typeface="+mn-ea"/>
          <a:cs typeface="+mn-cs"/>
        </a:defRPr>
      </a:lvl2pPr>
      <a:lvl3pPr marL="1143000" indent="-228600" algn="l" defTabSz="913765" rtl="0" eaLnBrk="1" latinLnBrk="0" hangingPunct="1">
        <a:spcBef>
          <a:spcPct val="20000"/>
        </a:spcBef>
        <a:buFont typeface="Arial" panose="020B0604020202020204" pitchFamily="34" charset="0"/>
        <a:buChar char="•"/>
        <a:defRPr sz="1600" kern="1200">
          <a:solidFill>
            <a:schemeClr val="tx1">
              <a:lumMod val="50000"/>
              <a:lumOff val="50000"/>
            </a:schemeClr>
          </a:solidFill>
          <a:latin typeface="+mj-lt"/>
          <a:ea typeface="+mn-ea"/>
          <a:cs typeface="+mn-cs"/>
        </a:defRPr>
      </a:lvl3pPr>
      <a:lvl4pPr marL="1599565" indent="-228600" algn="l" defTabSz="913765" rtl="0" eaLnBrk="1" latinLnBrk="0" hangingPunct="1">
        <a:spcBef>
          <a:spcPct val="20000"/>
        </a:spcBef>
        <a:buFont typeface="Courier New" panose="02070309020205020404" pitchFamily="49" charset="0"/>
        <a:buChar char="o"/>
        <a:defRPr sz="1600" kern="1200">
          <a:solidFill>
            <a:schemeClr val="tx1">
              <a:lumMod val="50000"/>
              <a:lumOff val="50000"/>
            </a:schemeClr>
          </a:solidFill>
          <a:latin typeface="+mj-lt"/>
          <a:ea typeface="+mn-ea"/>
          <a:cs typeface="+mn-cs"/>
        </a:defRPr>
      </a:lvl4pPr>
      <a:lvl5pPr marL="2056765" indent="-228600" algn="l" defTabSz="913765" rtl="0" eaLnBrk="1" latinLnBrk="0" hangingPunct="1">
        <a:spcBef>
          <a:spcPct val="20000"/>
        </a:spcBef>
        <a:buFont typeface="Arial" panose="020B0604020202020204" pitchFamily="34" charset="0"/>
        <a:buChar char="•"/>
        <a:defRPr sz="1600" kern="1200">
          <a:solidFill>
            <a:schemeClr val="tx1">
              <a:lumMod val="50000"/>
              <a:lumOff val="50000"/>
            </a:schemeClr>
          </a:solidFill>
          <a:latin typeface="+mj-lt"/>
          <a:ea typeface="+mn-ea"/>
          <a:cs typeface="+mn-cs"/>
        </a:defRPr>
      </a:lvl5pPr>
      <a:lvl6pPr marL="2513965" indent="-228600" algn="l" defTabSz="913765" rtl="0" eaLnBrk="1" latinLnBrk="0" hangingPunct="1">
        <a:spcBef>
          <a:spcPct val="20000"/>
        </a:spcBef>
        <a:buFont typeface="Courier New" panose="02070309020205020404" pitchFamily="49" charset="0"/>
        <a:buChar char="o"/>
        <a:defRPr sz="1600" kern="1200">
          <a:solidFill>
            <a:schemeClr val="tx1">
              <a:lumMod val="50000"/>
              <a:lumOff val="50000"/>
            </a:schemeClr>
          </a:solidFill>
          <a:latin typeface="+mj-lt"/>
          <a:ea typeface="+mn-ea"/>
          <a:cs typeface="+mn-cs"/>
        </a:defRPr>
      </a:lvl6pPr>
      <a:lvl7pPr marL="2971165" indent="-228600" algn="l" defTabSz="913765" rtl="0" eaLnBrk="1" latinLnBrk="0" hangingPunct="1">
        <a:spcBef>
          <a:spcPct val="20000"/>
        </a:spcBef>
        <a:buFont typeface="Arial" panose="020B0604020202020204" pitchFamily="34" charset="0"/>
        <a:buChar char="•"/>
        <a:defRPr sz="1600" kern="1200">
          <a:solidFill>
            <a:schemeClr val="tx1">
              <a:lumMod val="50000"/>
              <a:lumOff val="50000"/>
            </a:schemeClr>
          </a:solidFill>
          <a:latin typeface="+mj-lt"/>
          <a:ea typeface="+mn-ea"/>
          <a:cs typeface="+mn-cs"/>
        </a:defRPr>
      </a:lvl7pPr>
      <a:lvl8pPr marL="3428365" indent="-228600" algn="l" defTabSz="913765" rtl="0" eaLnBrk="1" latinLnBrk="0" hangingPunct="1">
        <a:spcBef>
          <a:spcPct val="20000"/>
        </a:spcBef>
        <a:buFont typeface="Courier New" panose="02070309020205020404" pitchFamily="49" charset="0"/>
        <a:buChar char="o"/>
        <a:defRPr sz="1600" kern="1200">
          <a:solidFill>
            <a:schemeClr val="tx1">
              <a:lumMod val="50000"/>
              <a:lumOff val="50000"/>
            </a:schemeClr>
          </a:solidFill>
          <a:latin typeface="+mj-lt"/>
          <a:ea typeface="+mn-ea"/>
          <a:cs typeface="+mn-cs"/>
        </a:defRPr>
      </a:lvl8pPr>
      <a:lvl9pPr marL="3885565" indent="-228600" algn="l" defTabSz="913765" rtl="0" eaLnBrk="1" latinLnBrk="0" hangingPunct="1">
        <a:spcBef>
          <a:spcPct val="20000"/>
        </a:spcBef>
        <a:buFont typeface="Arial" panose="020B0604020202020204" pitchFamily="34" charset="0"/>
        <a:buChar char="•"/>
        <a:defRPr sz="1600" kern="1200">
          <a:solidFill>
            <a:schemeClr val="tx1">
              <a:lumMod val="50000"/>
              <a:lumOff val="50000"/>
            </a:schemeClr>
          </a:solidFill>
          <a:latin typeface="+mj-lt"/>
          <a:ea typeface="+mn-ea"/>
          <a:cs typeface="+mn-cs"/>
        </a:defRPr>
      </a:lvl9pPr>
    </p:bodyStyle>
    <p:other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0965" algn="l" defTabSz="913765" rtl="0" eaLnBrk="1" latinLnBrk="0" hangingPunct="1">
        <a:defRPr sz="1800" kern="1200">
          <a:solidFill>
            <a:schemeClr val="tx1"/>
          </a:solidFill>
          <a:latin typeface="+mn-lt"/>
          <a:ea typeface="+mn-ea"/>
          <a:cs typeface="+mn-cs"/>
        </a:defRPr>
      </a:lvl4pPr>
      <a:lvl5pPr marL="1828165" algn="l" defTabSz="913765" rtl="0" eaLnBrk="1" latinLnBrk="0" hangingPunct="1">
        <a:defRPr sz="1800" kern="1200">
          <a:solidFill>
            <a:schemeClr val="tx1"/>
          </a:solidFill>
          <a:latin typeface="+mn-lt"/>
          <a:ea typeface="+mn-ea"/>
          <a:cs typeface="+mn-cs"/>
        </a:defRPr>
      </a:lvl5pPr>
      <a:lvl6pPr marL="2285365" algn="l" defTabSz="913765" rtl="0" eaLnBrk="1" latinLnBrk="0" hangingPunct="1">
        <a:defRPr sz="1800" kern="1200">
          <a:solidFill>
            <a:schemeClr val="tx1"/>
          </a:solidFill>
          <a:latin typeface="+mn-lt"/>
          <a:ea typeface="+mn-ea"/>
          <a:cs typeface="+mn-cs"/>
        </a:defRPr>
      </a:lvl6pPr>
      <a:lvl7pPr marL="2742565" algn="l" defTabSz="913765" rtl="0" eaLnBrk="1" latinLnBrk="0" hangingPunct="1">
        <a:defRPr sz="1800" kern="1200">
          <a:solidFill>
            <a:schemeClr val="tx1"/>
          </a:solidFill>
          <a:latin typeface="+mn-lt"/>
          <a:ea typeface="+mn-ea"/>
          <a:cs typeface="+mn-cs"/>
        </a:defRPr>
      </a:lvl7pPr>
      <a:lvl8pPr marL="3199765" algn="l" defTabSz="913765" rtl="0" eaLnBrk="1" latinLnBrk="0" hangingPunct="1">
        <a:defRPr sz="1800" kern="1200">
          <a:solidFill>
            <a:schemeClr val="tx1"/>
          </a:solidFill>
          <a:latin typeface="+mn-lt"/>
          <a:ea typeface="+mn-ea"/>
          <a:cs typeface="+mn-cs"/>
        </a:defRPr>
      </a:lvl8pPr>
      <a:lvl9pPr marL="3656965" algn="l" defTabSz="913765"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0">
              <a:schemeClr val="bg1">
                <a:lumMod val="95000"/>
              </a:schemeClr>
            </a:gs>
            <a:gs pos="100000">
              <a:schemeClr val="bg1">
                <a:lumMod val="85000"/>
              </a:schemeClr>
            </a:gs>
          </a:gsLst>
          <a:lin ang="8100000" scaled="0"/>
          <a:tileRect/>
        </a:gra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2" r:id="rId1"/>
  </p:sldLayoutIdLst>
  <mc:AlternateContent xmlns:mc="http://schemas.openxmlformats.org/markup-compatibility/2006">
    <mc:Choice xmlns:p14="http://schemas.microsoft.com/office/powerpoint/2010/main" xmlns="" Requires="p14">
      <p:transition p14:dur="250" advTm="0"/>
    </mc:Choice>
    <mc:Fallback>
      <p:transition advTm="0"/>
    </mc:Fallback>
  </mc:AlternateContent>
  <p:timing>
    <p:tnLst>
      <p:par>
        <p:cTn id="1" dur="indefinite" restart="never" nodeType="tmRoot"/>
      </p:par>
    </p:tnLst>
  </p:timing>
  <p:hf hdr="0" ftr="0" dt="0"/>
  <p:txStyles>
    <p:titleStyle>
      <a:lvl1pPr algn="l" defTabSz="913765" rtl="0" eaLnBrk="1" latinLnBrk="0" hangingPunct="1">
        <a:spcBef>
          <a:spcPct val="0"/>
        </a:spcBef>
        <a:buNone/>
        <a:defRPr sz="3400" kern="1200">
          <a:solidFill>
            <a:srgbClr val="17375E"/>
          </a:solidFill>
          <a:latin typeface="Signika"/>
          <a:ea typeface="Open Sans Extrabold" pitchFamily="34" charset="0"/>
          <a:cs typeface="Signika"/>
        </a:defRPr>
      </a:lvl1pPr>
    </p:titleStyle>
    <p:bodyStyle>
      <a:lvl1pPr marL="342900" indent="-342900" algn="l" defTabSz="913765" rtl="0" eaLnBrk="1" latinLnBrk="0" hangingPunct="1">
        <a:spcBef>
          <a:spcPct val="20000"/>
        </a:spcBef>
        <a:buFont typeface="Arial" panose="020B0604020202020204" pitchFamily="34" charset="0"/>
        <a:buChar char="•"/>
        <a:defRPr sz="2000" kern="1200">
          <a:solidFill>
            <a:srgbClr val="17375E"/>
          </a:solidFill>
          <a:latin typeface="+mn-lt"/>
          <a:ea typeface="+mn-ea"/>
          <a:cs typeface="+mn-cs"/>
        </a:defRPr>
      </a:lvl1pPr>
      <a:lvl2pPr marL="742950" indent="-285750" algn="l" defTabSz="913765" rtl="0" eaLnBrk="1" latinLnBrk="0" hangingPunct="1">
        <a:spcBef>
          <a:spcPct val="20000"/>
        </a:spcBef>
        <a:buFont typeface="Arial" panose="020B0604020202020204" pitchFamily="34" charset="0"/>
        <a:buChar char="–"/>
        <a:defRPr sz="1800" kern="1200">
          <a:solidFill>
            <a:srgbClr val="17375E"/>
          </a:solidFill>
          <a:latin typeface="+mn-lt"/>
          <a:ea typeface="+mn-ea"/>
          <a:cs typeface="+mn-cs"/>
        </a:defRPr>
      </a:lvl2pPr>
      <a:lvl3pPr marL="1143000" indent="-228600" algn="l" defTabSz="913765" rtl="0" eaLnBrk="1" latinLnBrk="0" hangingPunct="1">
        <a:spcBef>
          <a:spcPct val="20000"/>
        </a:spcBef>
        <a:buFont typeface="Arial" panose="020B0604020202020204" pitchFamily="34" charset="0"/>
        <a:buChar char="•"/>
        <a:defRPr sz="1600" kern="1200">
          <a:solidFill>
            <a:srgbClr val="17375E"/>
          </a:solidFill>
          <a:latin typeface="+mn-lt"/>
          <a:ea typeface="+mn-ea"/>
          <a:cs typeface="+mn-cs"/>
        </a:defRPr>
      </a:lvl3pPr>
      <a:lvl4pPr marL="1600200" indent="-228600" algn="l" defTabSz="913765" rtl="0" eaLnBrk="1" latinLnBrk="0" hangingPunct="1">
        <a:spcBef>
          <a:spcPct val="20000"/>
        </a:spcBef>
        <a:buFont typeface="Arial" panose="020B0604020202020204" pitchFamily="34" charset="0"/>
        <a:buChar char="–"/>
        <a:defRPr sz="1400" kern="1200">
          <a:solidFill>
            <a:srgbClr val="17375E"/>
          </a:solidFill>
          <a:latin typeface="+mn-lt"/>
          <a:ea typeface="+mn-ea"/>
          <a:cs typeface="+mn-cs"/>
        </a:defRPr>
      </a:lvl4pPr>
      <a:lvl5pPr marL="2057400" indent="-228600" algn="l" defTabSz="913765" rtl="0" eaLnBrk="1" latinLnBrk="0" hangingPunct="1">
        <a:spcBef>
          <a:spcPct val="20000"/>
        </a:spcBef>
        <a:buFont typeface="Arial" panose="020B0604020202020204" pitchFamily="34" charset="0"/>
        <a:buChar char="»"/>
        <a:defRPr sz="1400" kern="1200">
          <a:solidFill>
            <a:srgbClr val="17375E"/>
          </a:solidFill>
          <a:latin typeface="+mn-lt"/>
          <a:ea typeface="+mn-ea"/>
          <a:cs typeface="+mn-cs"/>
        </a:defRPr>
      </a:lvl5pPr>
      <a:lvl6pPr marL="251460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83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5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2565" algn="l" defTabSz="913765" rtl="0" eaLnBrk="1" latinLnBrk="0" hangingPunct="1">
        <a:defRPr sz="1800" kern="1200">
          <a:solidFill>
            <a:schemeClr val="tx1"/>
          </a:solidFill>
          <a:latin typeface="+mn-lt"/>
          <a:ea typeface="+mn-ea"/>
          <a:cs typeface="+mn-cs"/>
        </a:defRPr>
      </a:lvl7pPr>
      <a:lvl8pPr marL="3199765" algn="l" defTabSz="913765" rtl="0" eaLnBrk="1" latinLnBrk="0" hangingPunct="1">
        <a:defRPr sz="1800" kern="1200">
          <a:solidFill>
            <a:schemeClr val="tx1"/>
          </a:solidFill>
          <a:latin typeface="+mn-lt"/>
          <a:ea typeface="+mn-ea"/>
          <a:cs typeface="+mn-cs"/>
        </a:defRPr>
      </a:lvl8pPr>
      <a:lvl9pPr marL="3656965" algn="l" defTabSz="913765"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0">
              <a:schemeClr val="bg1">
                <a:lumMod val="95000"/>
              </a:schemeClr>
            </a:gs>
            <a:gs pos="100000">
              <a:schemeClr val="bg1">
                <a:lumMod val="85000"/>
              </a:schemeClr>
            </a:gs>
          </a:gsLst>
          <a:lin ang="8100000" scaled="0"/>
          <a:tileRect/>
        </a:gra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4" r:id="rId1"/>
    <p:sldLayoutId id="2147483665" r:id="rId2"/>
  </p:sldLayoutIdLst>
  <mc:AlternateContent xmlns:mc="http://schemas.openxmlformats.org/markup-compatibility/2006">
    <mc:Choice xmlns:p14="http://schemas.microsoft.com/office/powerpoint/2010/main" xmlns="" Requires="p14">
      <p:transition p14:dur="250" advTm="0"/>
    </mc:Choice>
    <mc:Fallback>
      <p:transition advTm="0"/>
    </mc:Fallback>
  </mc:AlternateContent>
  <p:timing>
    <p:tnLst>
      <p:par>
        <p:cTn id="1" dur="indefinite" restart="never" nodeType="tmRoot"/>
      </p:par>
    </p:tnLst>
  </p:timing>
  <p:hf hdr="0" ftr="0" dt="0"/>
  <p:txStyles>
    <p:titleStyle>
      <a:lvl1pPr algn="l" defTabSz="913765" rtl="0" eaLnBrk="1" latinLnBrk="0" hangingPunct="1">
        <a:spcBef>
          <a:spcPct val="0"/>
        </a:spcBef>
        <a:buNone/>
        <a:defRPr sz="3400" kern="1200">
          <a:solidFill>
            <a:srgbClr val="17375E"/>
          </a:solidFill>
          <a:latin typeface="Signika"/>
          <a:ea typeface="Open Sans Extrabold" pitchFamily="34" charset="0"/>
          <a:cs typeface="Signika"/>
        </a:defRPr>
      </a:lvl1pPr>
    </p:titleStyle>
    <p:bodyStyle>
      <a:lvl1pPr marL="342900" indent="-342900" algn="l" defTabSz="913765" rtl="0" eaLnBrk="1" latinLnBrk="0" hangingPunct="1">
        <a:spcBef>
          <a:spcPct val="20000"/>
        </a:spcBef>
        <a:buFont typeface="Arial" panose="020B0604020202020204" pitchFamily="34" charset="0"/>
        <a:buChar char="•"/>
        <a:defRPr sz="2000" kern="1200">
          <a:solidFill>
            <a:srgbClr val="17375E"/>
          </a:solidFill>
          <a:latin typeface="+mn-lt"/>
          <a:ea typeface="+mn-ea"/>
          <a:cs typeface="+mn-cs"/>
        </a:defRPr>
      </a:lvl1pPr>
      <a:lvl2pPr marL="742950" indent="-285750" algn="l" defTabSz="913765" rtl="0" eaLnBrk="1" latinLnBrk="0" hangingPunct="1">
        <a:spcBef>
          <a:spcPct val="20000"/>
        </a:spcBef>
        <a:buFont typeface="Arial" panose="020B0604020202020204" pitchFamily="34" charset="0"/>
        <a:buChar char="–"/>
        <a:defRPr sz="1800" kern="1200">
          <a:solidFill>
            <a:srgbClr val="17375E"/>
          </a:solidFill>
          <a:latin typeface="+mn-lt"/>
          <a:ea typeface="+mn-ea"/>
          <a:cs typeface="+mn-cs"/>
        </a:defRPr>
      </a:lvl2pPr>
      <a:lvl3pPr marL="1143000" indent="-228600" algn="l" defTabSz="913765" rtl="0" eaLnBrk="1" latinLnBrk="0" hangingPunct="1">
        <a:spcBef>
          <a:spcPct val="20000"/>
        </a:spcBef>
        <a:buFont typeface="Arial" panose="020B0604020202020204" pitchFamily="34" charset="0"/>
        <a:buChar char="•"/>
        <a:defRPr sz="1600" kern="1200">
          <a:solidFill>
            <a:srgbClr val="17375E"/>
          </a:solidFill>
          <a:latin typeface="+mn-lt"/>
          <a:ea typeface="+mn-ea"/>
          <a:cs typeface="+mn-cs"/>
        </a:defRPr>
      </a:lvl3pPr>
      <a:lvl4pPr marL="1600200" indent="-228600" algn="l" defTabSz="913765" rtl="0" eaLnBrk="1" latinLnBrk="0" hangingPunct="1">
        <a:spcBef>
          <a:spcPct val="20000"/>
        </a:spcBef>
        <a:buFont typeface="Arial" panose="020B0604020202020204" pitchFamily="34" charset="0"/>
        <a:buChar char="–"/>
        <a:defRPr sz="1400" kern="1200">
          <a:solidFill>
            <a:srgbClr val="17375E"/>
          </a:solidFill>
          <a:latin typeface="+mn-lt"/>
          <a:ea typeface="+mn-ea"/>
          <a:cs typeface="+mn-cs"/>
        </a:defRPr>
      </a:lvl4pPr>
      <a:lvl5pPr marL="2057400" indent="-228600" algn="l" defTabSz="913765" rtl="0" eaLnBrk="1" latinLnBrk="0" hangingPunct="1">
        <a:spcBef>
          <a:spcPct val="20000"/>
        </a:spcBef>
        <a:buFont typeface="Arial" panose="020B0604020202020204" pitchFamily="34" charset="0"/>
        <a:buChar char="»"/>
        <a:defRPr sz="1400" kern="1200">
          <a:solidFill>
            <a:srgbClr val="17375E"/>
          </a:solidFill>
          <a:latin typeface="+mn-lt"/>
          <a:ea typeface="+mn-ea"/>
          <a:cs typeface="+mn-cs"/>
        </a:defRPr>
      </a:lvl5pPr>
      <a:lvl6pPr marL="251460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7" r:id="rId1"/>
  </p:sldLayoutIdLst>
  <mc:AlternateContent xmlns:mc="http://schemas.openxmlformats.org/markup-compatibility/2006">
    <mc:Choice xmlns:p14="http://schemas.microsoft.com/office/powerpoint/2010/main" xmlns="" Requires="p14">
      <p:transition p14:dur="250" advTm="0"/>
    </mc:Choice>
    <mc:Fallback>
      <p:transition advTm="0"/>
    </mc:Fallback>
  </mc:AlternateContent>
  <p:timing>
    <p:tnLst>
      <p:par>
        <p:cTn id="1" dur="indefinite" restart="never" nodeType="tmRoot"/>
      </p:par>
    </p:tnLst>
  </p:timing>
  <p:hf hdr="0" ftr="0" dt="0"/>
  <p:txStyles>
    <p:titleStyle>
      <a:lvl1pPr algn="l" defTabSz="914400" rtl="0" eaLnBrk="1" latinLnBrk="0" hangingPunct="1">
        <a:spcBef>
          <a:spcPct val="0"/>
        </a:spcBef>
        <a:buNone/>
        <a:defRPr sz="3400" kern="1200">
          <a:solidFill>
            <a:srgbClr val="17375E"/>
          </a:solidFill>
          <a:latin typeface="Signika"/>
          <a:ea typeface="Open Sans Extrabold" pitchFamily="34" charset="0"/>
          <a:cs typeface="Signika"/>
        </a:defRPr>
      </a:lvl1pPr>
    </p:titleStyle>
    <p:bodyStyle>
      <a:lvl1pPr marL="342900" indent="-342900" algn="l" defTabSz="914400" rtl="0" eaLnBrk="1" latinLnBrk="0" hangingPunct="1">
        <a:spcBef>
          <a:spcPct val="20000"/>
        </a:spcBef>
        <a:buFont typeface="Arial" panose="020B0604020202020204" pitchFamily="34" charset="0"/>
        <a:buChar char="•"/>
        <a:defRPr sz="2000" kern="1200">
          <a:solidFill>
            <a:srgbClr val="17375E"/>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800" kern="1200">
          <a:solidFill>
            <a:srgbClr val="17375E"/>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600" kern="1200">
          <a:solidFill>
            <a:srgbClr val="17375E"/>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400" kern="1200">
          <a:solidFill>
            <a:srgbClr val="17375E"/>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400" kern="1200">
          <a:solidFill>
            <a:srgbClr val="17375E"/>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243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63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83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1035" algn="l" defTabSz="914400" rtl="0" eaLnBrk="1" latinLnBrk="0" hangingPunct="1">
        <a:defRPr sz="1800" kern="1200">
          <a:solidFill>
            <a:schemeClr val="tx1"/>
          </a:solidFill>
          <a:latin typeface="+mn-lt"/>
          <a:ea typeface="+mn-ea"/>
          <a:cs typeface="+mn-cs"/>
        </a:defRPr>
      </a:lvl8pPr>
      <a:lvl9pPr marL="3658235"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bg1">
                <a:lumMod val="95000"/>
              </a:schemeClr>
            </a:gs>
            <a:gs pos="100000">
              <a:schemeClr val="bg1">
                <a:lumMod val="85000"/>
              </a:schemeClr>
            </a:gs>
          </a:gsLst>
          <a:lin ang="8100000" scaled="0"/>
          <a:tileRect/>
        </a:gradFill>
        <a:effectLst/>
      </p:bgPr>
    </p:bg>
    <p:spTree>
      <p:nvGrpSpPr>
        <p:cNvPr id="1" name=""/>
        <p:cNvGrpSpPr/>
        <p:nvPr/>
      </p:nvGrpSpPr>
      <p:grpSpPr>
        <a:xfrm>
          <a:off x="0" y="0"/>
          <a:ext cx="0" cy="0"/>
          <a:chOff x="0" y="0"/>
          <a:chExt cx="0" cy="0"/>
        </a:xfrm>
      </p:grpSpPr>
      <p:grpSp>
        <p:nvGrpSpPr>
          <p:cNvPr id="3" name="组合 2"/>
          <p:cNvGrpSpPr/>
          <p:nvPr userDrawn="1"/>
        </p:nvGrpSpPr>
        <p:grpSpPr>
          <a:xfrm>
            <a:off x="3152170" y="174019"/>
            <a:ext cx="2831223" cy="679699"/>
            <a:chOff x="903371" y="249943"/>
            <a:chExt cx="2831223" cy="679699"/>
          </a:xfrm>
        </p:grpSpPr>
        <p:sp>
          <p:nvSpPr>
            <p:cNvPr id="4" name="任意多边形 3"/>
            <p:cNvSpPr/>
            <p:nvPr/>
          </p:nvSpPr>
          <p:spPr bwMode="auto">
            <a:xfrm>
              <a:off x="903371" y="249943"/>
              <a:ext cx="2831223"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a:solidFill>
                  <a:prstClr val="black"/>
                </a:solidFill>
              </a:endParaRPr>
            </a:p>
          </p:txBody>
        </p:sp>
        <p:sp>
          <p:nvSpPr>
            <p:cNvPr id="5" name="任意多边形 4"/>
            <p:cNvSpPr/>
            <p:nvPr/>
          </p:nvSpPr>
          <p:spPr bwMode="auto">
            <a:xfrm>
              <a:off x="1010779" y="325868"/>
              <a:ext cx="262844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chemeClr val="accent5">
                <a:lumMod val="95000"/>
              </a:schemeClr>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endParaRPr lang="zh-CN" altLang="en-US">
                <a:solidFill>
                  <a:prstClr val="black"/>
                </a:solidFill>
              </a:endParaRPr>
            </a:p>
          </p:txBody>
        </p:sp>
      </p:grpSp>
      <p:cxnSp>
        <p:nvCxnSpPr>
          <p:cNvPr id="7" name="直接连接符 6"/>
          <p:cNvCxnSpPr/>
          <p:nvPr userDrawn="1"/>
        </p:nvCxnSpPr>
        <p:spPr>
          <a:xfrm>
            <a:off x="153194" y="513867"/>
            <a:ext cx="2896394"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userDrawn="1"/>
        </p:nvCxnSpPr>
        <p:spPr>
          <a:xfrm>
            <a:off x="6096795" y="503859"/>
            <a:ext cx="3002975"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Tree>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 id="2147483672" r:id="rId4"/>
    <p:sldLayoutId id="2147483673" r:id="rId5"/>
    <p:sldLayoutId id="2147483674" r:id="rId6"/>
    <p:sldLayoutId id="2147483675" r:id="rId7"/>
    <p:sldLayoutId id="2147483676" r:id="rId8"/>
    <p:sldLayoutId id="2147483677" r:id="rId9"/>
    <p:sldLayoutId id="2147483678" r:id="rId10"/>
    <p:sldLayoutId id="2147483679" r:id="rId11"/>
    <p:sldLayoutId id="2147483680" r:id="rId12"/>
  </p:sldLayoutIdLst>
  <p:transition spd="slow">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40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3765" rtl="0" eaLnBrk="1" latinLnBrk="0" hangingPunct="1">
        <a:lnSpc>
          <a:spcPts val="5800"/>
        </a:lnSpc>
        <a:spcBef>
          <a:spcPct val="0"/>
        </a:spcBef>
        <a:buNone/>
        <a:defRPr sz="5400" kern="1200">
          <a:solidFill>
            <a:schemeClr val="tx2"/>
          </a:solidFill>
          <a:effectLst>
            <a:outerShdw blurRad="63500" dist="38100" dir="5400000" algn="t" rotWithShape="0">
              <a:prstClr val="black">
                <a:alpha val="25000"/>
              </a:prstClr>
            </a:outerShdw>
          </a:effectLst>
          <a:latin typeface="+mn-lt"/>
          <a:ea typeface="+mj-ea"/>
          <a:cs typeface="+mj-cs"/>
        </a:defRPr>
      </a:lvl1pPr>
    </p:titleStyle>
    <p:bodyStyle>
      <a:lvl1pPr marL="342900" indent="-342900" algn="l" defTabSz="913765" rtl="0" eaLnBrk="1" latinLnBrk="0" hangingPunct="1">
        <a:spcBef>
          <a:spcPct val="20000"/>
        </a:spcBef>
        <a:buFont typeface="Arial" panose="020B0604020202020204" pitchFamily="34" charset="0"/>
        <a:buChar char="•"/>
        <a:defRPr sz="2400" kern="1200">
          <a:solidFill>
            <a:schemeClr val="tx1">
              <a:lumMod val="50000"/>
              <a:lumOff val="50000"/>
            </a:schemeClr>
          </a:solidFill>
          <a:latin typeface="+mj-lt"/>
          <a:ea typeface="+mn-ea"/>
          <a:cs typeface="+mn-cs"/>
        </a:defRPr>
      </a:lvl1pPr>
      <a:lvl2pPr marL="742950" indent="-285750" algn="l" defTabSz="913765" rtl="0" eaLnBrk="1" latinLnBrk="0" hangingPunct="1">
        <a:spcBef>
          <a:spcPct val="20000"/>
        </a:spcBef>
        <a:buFont typeface="Courier New" panose="02070309020205020404" pitchFamily="49" charset="0"/>
        <a:buChar char="o"/>
        <a:defRPr sz="1600" kern="1200">
          <a:solidFill>
            <a:schemeClr val="tx1">
              <a:lumMod val="50000"/>
              <a:lumOff val="50000"/>
            </a:schemeClr>
          </a:solidFill>
          <a:latin typeface="+mj-lt"/>
          <a:ea typeface="+mn-ea"/>
          <a:cs typeface="+mn-cs"/>
        </a:defRPr>
      </a:lvl2pPr>
      <a:lvl3pPr marL="1143000" indent="-228600" algn="l" defTabSz="913765" rtl="0" eaLnBrk="1" latinLnBrk="0" hangingPunct="1">
        <a:spcBef>
          <a:spcPct val="20000"/>
        </a:spcBef>
        <a:buFont typeface="Arial" panose="020B0604020202020204" pitchFamily="34" charset="0"/>
        <a:buChar char="•"/>
        <a:defRPr sz="1600" kern="1200">
          <a:solidFill>
            <a:schemeClr val="tx1">
              <a:lumMod val="50000"/>
              <a:lumOff val="50000"/>
            </a:schemeClr>
          </a:solidFill>
          <a:latin typeface="+mj-lt"/>
          <a:ea typeface="+mn-ea"/>
          <a:cs typeface="+mn-cs"/>
        </a:defRPr>
      </a:lvl3pPr>
      <a:lvl4pPr marL="1599565" indent="-228600" algn="l" defTabSz="913765" rtl="0" eaLnBrk="1" latinLnBrk="0" hangingPunct="1">
        <a:spcBef>
          <a:spcPct val="20000"/>
        </a:spcBef>
        <a:buFont typeface="Courier New" panose="02070309020205020404" pitchFamily="49" charset="0"/>
        <a:buChar char="o"/>
        <a:defRPr sz="1600" kern="1200">
          <a:solidFill>
            <a:schemeClr val="tx1">
              <a:lumMod val="50000"/>
              <a:lumOff val="50000"/>
            </a:schemeClr>
          </a:solidFill>
          <a:latin typeface="+mj-lt"/>
          <a:ea typeface="+mn-ea"/>
          <a:cs typeface="+mn-cs"/>
        </a:defRPr>
      </a:lvl4pPr>
      <a:lvl5pPr marL="2056765" indent="-228600" algn="l" defTabSz="913765" rtl="0" eaLnBrk="1" latinLnBrk="0" hangingPunct="1">
        <a:spcBef>
          <a:spcPct val="20000"/>
        </a:spcBef>
        <a:buFont typeface="Arial" panose="020B0604020202020204" pitchFamily="34" charset="0"/>
        <a:buChar char="•"/>
        <a:defRPr sz="1600" kern="1200">
          <a:solidFill>
            <a:schemeClr val="tx1">
              <a:lumMod val="50000"/>
              <a:lumOff val="50000"/>
            </a:schemeClr>
          </a:solidFill>
          <a:latin typeface="+mj-lt"/>
          <a:ea typeface="+mn-ea"/>
          <a:cs typeface="+mn-cs"/>
        </a:defRPr>
      </a:lvl5pPr>
      <a:lvl6pPr marL="2513965" indent="-228600" algn="l" defTabSz="913765" rtl="0" eaLnBrk="1" latinLnBrk="0" hangingPunct="1">
        <a:spcBef>
          <a:spcPct val="20000"/>
        </a:spcBef>
        <a:buFont typeface="Courier New" panose="02070309020205020404" pitchFamily="49" charset="0"/>
        <a:buChar char="o"/>
        <a:defRPr sz="1600" kern="1200">
          <a:solidFill>
            <a:schemeClr val="tx1">
              <a:lumMod val="50000"/>
              <a:lumOff val="50000"/>
            </a:schemeClr>
          </a:solidFill>
          <a:latin typeface="+mj-lt"/>
          <a:ea typeface="+mn-ea"/>
          <a:cs typeface="+mn-cs"/>
        </a:defRPr>
      </a:lvl6pPr>
      <a:lvl7pPr marL="2971165" indent="-228600" algn="l" defTabSz="913765" rtl="0" eaLnBrk="1" latinLnBrk="0" hangingPunct="1">
        <a:spcBef>
          <a:spcPct val="20000"/>
        </a:spcBef>
        <a:buFont typeface="Arial" panose="020B0604020202020204" pitchFamily="34" charset="0"/>
        <a:buChar char="•"/>
        <a:defRPr sz="1600" kern="1200">
          <a:solidFill>
            <a:schemeClr val="tx1">
              <a:lumMod val="50000"/>
              <a:lumOff val="50000"/>
            </a:schemeClr>
          </a:solidFill>
          <a:latin typeface="+mj-lt"/>
          <a:ea typeface="+mn-ea"/>
          <a:cs typeface="+mn-cs"/>
        </a:defRPr>
      </a:lvl7pPr>
      <a:lvl8pPr marL="3428365" indent="-228600" algn="l" defTabSz="913765" rtl="0" eaLnBrk="1" latinLnBrk="0" hangingPunct="1">
        <a:spcBef>
          <a:spcPct val="20000"/>
        </a:spcBef>
        <a:buFont typeface="Courier New" panose="02070309020205020404" pitchFamily="49" charset="0"/>
        <a:buChar char="o"/>
        <a:defRPr sz="1600" kern="1200">
          <a:solidFill>
            <a:schemeClr val="tx1">
              <a:lumMod val="50000"/>
              <a:lumOff val="50000"/>
            </a:schemeClr>
          </a:solidFill>
          <a:latin typeface="+mj-lt"/>
          <a:ea typeface="+mn-ea"/>
          <a:cs typeface="+mn-cs"/>
        </a:defRPr>
      </a:lvl8pPr>
      <a:lvl9pPr marL="3885565" indent="-228600" algn="l" defTabSz="913765" rtl="0" eaLnBrk="1" latinLnBrk="0" hangingPunct="1">
        <a:spcBef>
          <a:spcPct val="20000"/>
        </a:spcBef>
        <a:buFont typeface="Arial" panose="020B0604020202020204" pitchFamily="34" charset="0"/>
        <a:buChar char="•"/>
        <a:defRPr sz="1600" kern="1200">
          <a:solidFill>
            <a:schemeClr val="tx1">
              <a:lumMod val="50000"/>
              <a:lumOff val="50000"/>
            </a:schemeClr>
          </a:solidFill>
          <a:latin typeface="+mj-lt"/>
          <a:ea typeface="+mn-ea"/>
          <a:cs typeface="+mn-cs"/>
        </a:defRPr>
      </a:lvl9pPr>
    </p:bodyStyle>
    <p:other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0965" algn="l" defTabSz="913765" rtl="0" eaLnBrk="1" latinLnBrk="0" hangingPunct="1">
        <a:defRPr sz="1800" kern="1200">
          <a:solidFill>
            <a:schemeClr val="tx1"/>
          </a:solidFill>
          <a:latin typeface="+mn-lt"/>
          <a:ea typeface="+mn-ea"/>
          <a:cs typeface="+mn-cs"/>
        </a:defRPr>
      </a:lvl4pPr>
      <a:lvl5pPr marL="1828165" algn="l" defTabSz="913765" rtl="0" eaLnBrk="1" latinLnBrk="0" hangingPunct="1">
        <a:defRPr sz="1800" kern="1200">
          <a:solidFill>
            <a:schemeClr val="tx1"/>
          </a:solidFill>
          <a:latin typeface="+mn-lt"/>
          <a:ea typeface="+mn-ea"/>
          <a:cs typeface="+mn-cs"/>
        </a:defRPr>
      </a:lvl5pPr>
      <a:lvl6pPr marL="2285365" algn="l" defTabSz="913765" rtl="0" eaLnBrk="1" latinLnBrk="0" hangingPunct="1">
        <a:defRPr sz="1800" kern="1200">
          <a:solidFill>
            <a:schemeClr val="tx1"/>
          </a:solidFill>
          <a:latin typeface="+mn-lt"/>
          <a:ea typeface="+mn-ea"/>
          <a:cs typeface="+mn-cs"/>
        </a:defRPr>
      </a:lvl6pPr>
      <a:lvl7pPr marL="2742565" algn="l" defTabSz="913765" rtl="0" eaLnBrk="1" latinLnBrk="0" hangingPunct="1">
        <a:defRPr sz="1800" kern="1200">
          <a:solidFill>
            <a:schemeClr val="tx1"/>
          </a:solidFill>
          <a:latin typeface="+mn-lt"/>
          <a:ea typeface="+mn-ea"/>
          <a:cs typeface="+mn-cs"/>
        </a:defRPr>
      </a:lvl7pPr>
      <a:lvl8pPr marL="3199765" algn="l" defTabSz="913765" rtl="0" eaLnBrk="1" latinLnBrk="0" hangingPunct="1">
        <a:defRPr sz="1800" kern="1200">
          <a:solidFill>
            <a:schemeClr val="tx1"/>
          </a:solidFill>
          <a:latin typeface="+mn-lt"/>
          <a:ea typeface="+mn-ea"/>
          <a:cs typeface="+mn-cs"/>
        </a:defRPr>
      </a:lvl8pPr>
      <a:lvl9pPr marL="3656965" algn="l" defTabSz="913765"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bg1">
                <a:lumMod val="95000"/>
              </a:schemeClr>
            </a:gs>
            <a:gs pos="100000">
              <a:schemeClr val="bg1">
                <a:lumMod val="85000"/>
              </a:schemeClr>
            </a:gs>
          </a:gsLst>
          <a:lin ang="8100000" scaled="0"/>
          <a:tileRect/>
        </a:gradFill>
        <a:effectLst/>
      </p:bgPr>
    </p:bg>
    <p:spTree>
      <p:nvGrpSpPr>
        <p:cNvPr id="1" name=""/>
        <p:cNvGrpSpPr/>
        <p:nvPr/>
      </p:nvGrpSpPr>
      <p:grpSpPr>
        <a:xfrm>
          <a:off x="0" y="0"/>
          <a:ext cx="0" cy="0"/>
          <a:chOff x="0" y="0"/>
          <a:chExt cx="0" cy="0"/>
        </a:xfrm>
      </p:grpSpPr>
      <p:grpSp>
        <p:nvGrpSpPr>
          <p:cNvPr id="3" name="组合 2"/>
          <p:cNvGrpSpPr/>
          <p:nvPr userDrawn="1"/>
        </p:nvGrpSpPr>
        <p:grpSpPr>
          <a:xfrm>
            <a:off x="3152170" y="174019"/>
            <a:ext cx="2831223" cy="679699"/>
            <a:chOff x="903371" y="249943"/>
            <a:chExt cx="2831223" cy="679699"/>
          </a:xfrm>
        </p:grpSpPr>
        <p:sp>
          <p:nvSpPr>
            <p:cNvPr id="4" name="任意多边形 3"/>
            <p:cNvSpPr/>
            <p:nvPr/>
          </p:nvSpPr>
          <p:spPr bwMode="auto">
            <a:xfrm>
              <a:off x="903371" y="249943"/>
              <a:ext cx="2831223"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a:solidFill>
                  <a:prstClr val="black"/>
                </a:solidFill>
              </a:endParaRPr>
            </a:p>
          </p:txBody>
        </p:sp>
        <p:sp>
          <p:nvSpPr>
            <p:cNvPr id="5" name="任意多边形 4"/>
            <p:cNvSpPr/>
            <p:nvPr/>
          </p:nvSpPr>
          <p:spPr bwMode="auto">
            <a:xfrm>
              <a:off x="1010779" y="325868"/>
              <a:ext cx="262844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chemeClr val="accent5">
                <a:lumMod val="95000"/>
              </a:schemeClr>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endParaRPr lang="zh-CN" altLang="en-US">
                <a:solidFill>
                  <a:prstClr val="black"/>
                </a:solidFill>
              </a:endParaRPr>
            </a:p>
          </p:txBody>
        </p:sp>
      </p:grpSp>
      <p:cxnSp>
        <p:nvCxnSpPr>
          <p:cNvPr id="7" name="直接连接符 6"/>
          <p:cNvCxnSpPr/>
          <p:nvPr userDrawn="1"/>
        </p:nvCxnSpPr>
        <p:spPr>
          <a:xfrm>
            <a:off x="153194" y="513867"/>
            <a:ext cx="2896394"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userDrawn="1"/>
        </p:nvCxnSpPr>
        <p:spPr>
          <a:xfrm>
            <a:off x="6096795" y="503859"/>
            <a:ext cx="3002975"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Tree>
  </p:cSld>
  <p:clrMap bg1="lt1" tx1="dk1" bg2="lt2" tx2="dk2" accent1="accent1" accent2="accent2" accent3="accent3" accent4="accent4" accent5="accent5" accent6="accent6" hlink="hlink" folHlink="folHlink"/>
  <p:sldLayoutIdLst>
    <p:sldLayoutId id="2147483682" r:id="rId1"/>
    <p:sldLayoutId id="2147483683" r:id="rId2"/>
    <p:sldLayoutId id="2147483684" r:id="rId3"/>
    <p:sldLayoutId id="2147483685" r:id="rId4"/>
    <p:sldLayoutId id="2147483686" r:id="rId5"/>
    <p:sldLayoutId id="2147483687" r:id="rId6"/>
    <p:sldLayoutId id="2147483688" r:id="rId7"/>
    <p:sldLayoutId id="2147483689" r:id="rId8"/>
    <p:sldLayoutId id="2147483690" r:id="rId9"/>
    <p:sldLayoutId id="2147483691" r:id="rId10"/>
    <p:sldLayoutId id="2147483692" r:id="rId11"/>
    <p:sldLayoutId id="2147483693" r:id="rId12"/>
  </p:sldLayoutIdLst>
  <p:transition spd="slow">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40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3765" rtl="0" eaLnBrk="1" latinLnBrk="0" hangingPunct="1">
        <a:lnSpc>
          <a:spcPts val="5800"/>
        </a:lnSpc>
        <a:spcBef>
          <a:spcPct val="0"/>
        </a:spcBef>
        <a:buNone/>
        <a:defRPr sz="5400" kern="1200">
          <a:solidFill>
            <a:schemeClr val="tx2"/>
          </a:solidFill>
          <a:effectLst>
            <a:outerShdw blurRad="63500" dist="38100" dir="5400000" algn="t" rotWithShape="0">
              <a:prstClr val="black">
                <a:alpha val="25000"/>
              </a:prstClr>
            </a:outerShdw>
          </a:effectLst>
          <a:latin typeface="+mn-lt"/>
          <a:ea typeface="+mj-ea"/>
          <a:cs typeface="+mj-cs"/>
        </a:defRPr>
      </a:lvl1pPr>
    </p:titleStyle>
    <p:bodyStyle>
      <a:lvl1pPr marL="342900" indent="-342900" algn="l" defTabSz="913765" rtl="0" eaLnBrk="1" latinLnBrk="0" hangingPunct="1">
        <a:spcBef>
          <a:spcPct val="20000"/>
        </a:spcBef>
        <a:buFont typeface="Arial" panose="020B0604020202020204" pitchFamily="34" charset="0"/>
        <a:buChar char="•"/>
        <a:defRPr sz="2400" kern="1200">
          <a:solidFill>
            <a:schemeClr val="tx1">
              <a:lumMod val="50000"/>
              <a:lumOff val="50000"/>
            </a:schemeClr>
          </a:solidFill>
          <a:latin typeface="+mj-lt"/>
          <a:ea typeface="+mn-ea"/>
          <a:cs typeface="+mn-cs"/>
        </a:defRPr>
      </a:lvl1pPr>
      <a:lvl2pPr marL="742950" indent="-285750" algn="l" defTabSz="913765" rtl="0" eaLnBrk="1" latinLnBrk="0" hangingPunct="1">
        <a:spcBef>
          <a:spcPct val="20000"/>
        </a:spcBef>
        <a:buFont typeface="Courier New" panose="02070309020205020404" pitchFamily="49" charset="0"/>
        <a:buChar char="o"/>
        <a:defRPr sz="1600" kern="1200">
          <a:solidFill>
            <a:schemeClr val="tx1">
              <a:lumMod val="50000"/>
              <a:lumOff val="50000"/>
            </a:schemeClr>
          </a:solidFill>
          <a:latin typeface="+mj-lt"/>
          <a:ea typeface="+mn-ea"/>
          <a:cs typeface="+mn-cs"/>
        </a:defRPr>
      </a:lvl2pPr>
      <a:lvl3pPr marL="1143000" indent="-228600" algn="l" defTabSz="913765" rtl="0" eaLnBrk="1" latinLnBrk="0" hangingPunct="1">
        <a:spcBef>
          <a:spcPct val="20000"/>
        </a:spcBef>
        <a:buFont typeface="Arial" panose="020B0604020202020204" pitchFamily="34" charset="0"/>
        <a:buChar char="•"/>
        <a:defRPr sz="1600" kern="1200">
          <a:solidFill>
            <a:schemeClr val="tx1">
              <a:lumMod val="50000"/>
              <a:lumOff val="50000"/>
            </a:schemeClr>
          </a:solidFill>
          <a:latin typeface="+mj-lt"/>
          <a:ea typeface="+mn-ea"/>
          <a:cs typeface="+mn-cs"/>
        </a:defRPr>
      </a:lvl3pPr>
      <a:lvl4pPr marL="1599565" indent="-228600" algn="l" defTabSz="913765" rtl="0" eaLnBrk="1" latinLnBrk="0" hangingPunct="1">
        <a:spcBef>
          <a:spcPct val="20000"/>
        </a:spcBef>
        <a:buFont typeface="Courier New" panose="02070309020205020404" pitchFamily="49" charset="0"/>
        <a:buChar char="o"/>
        <a:defRPr sz="1600" kern="1200">
          <a:solidFill>
            <a:schemeClr val="tx1">
              <a:lumMod val="50000"/>
              <a:lumOff val="50000"/>
            </a:schemeClr>
          </a:solidFill>
          <a:latin typeface="+mj-lt"/>
          <a:ea typeface="+mn-ea"/>
          <a:cs typeface="+mn-cs"/>
        </a:defRPr>
      </a:lvl4pPr>
      <a:lvl5pPr marL="2056765" indent="-228600" algn="l" defTabSz="913765" rtl="0" eaLnBrk="1" latinLnBrk="0" hangingPunct="1">
        <a:spcBef>
          <a:spcPct val="20000"/>
        </a:spcBef>
        <a:buFont typeface="Arial" panose="020B0604020202020204" pitchFamily="34" charset="0"/>
        <a:buChar char="•"/>
        <a:defRPr sz="1600" kern="1200">
          <a:solidFill>
            <a:schemeClr val="tx1">
              <a:lumMod val="50000"/>
              <a:lumOff val="50000"/>
            </a:schemeClr>
          </a:solidFill>
          <a:latin typeface="+mj-lt"/>
          <a:ea typeface="+mn-ea"/>
          <a:cs typeface="+mn-cs"/>
        </a:defRPr>
      </a:lvl5pPr>
      <a:lvl6pPr marL="2513965" indent="-228600" algn="l" defTabSz="913765" rtl="0" eaLnBrk="1" latinLnBrk="0" hangingPunct="1">
        <a:spcBef>
          <a:spcPct val="20000"/>
        </a:spcBef>
        <a:buFont typeface="Courier New" panose="02070309020205020404" pitchFamily="49" charset="0"/>
        <a:buChar char="o"/>
        <a:defRPr sz="1600" kern="1200">
          <a:solidFill>
            <a:schemeClr val="tx1">
              <a:lumMod val="50000"/>
              <a:lumOff val="50000"/>
            </a:schemeClr>
          </a:solidFill>
          <a:latin typeface="+mj-lt"/>
          <a:ea typeface="+mn-ea"/>
          <a:cs typeface="+mn-cs"/>
        </a:defRPr>
      </a:lvl6pPr>
      <a:lvl7pPr marL="2971165" indent="-228600" algn="l" defTabSz="913765" rtl="0" eaLnBrk="1" latinLnBrk="0" hangingPunct="1">
        <a:spcBef>
          <a:spcPct val="20000"/>
        </a:spcBef>
        <a:buFont typeface="Arial" panose="020B0604020202020204" pitchFamily="34" charset="0"/>
        <a:buChar char="•"/>
        <a:defRPr sz="1600" kern="1200">
          <a:solidFill>
            <a:schemeClr val="tx1">
              <a:lumMod val="50000"/>
              <a:lumOff val="50000"/>
            </a:schemeClr>
          </a:solidFill>
          <a:latin typeface="+mj-lt"/>
          <a:ea typeface="+mn-ea"/>
          <a:cs typeface="+mn-cs"/>
        </a:defRPr>
      </a:lvl7pPr>
      <a:lvl8pPr marL="3428365" indent="-228600" algn="l" defTabSz="913765" rtl="0" eaLnBrk="1" latinLnBrk="0" hangingPunct="1">
        <a:spcBef>
          <a:spcPct val="20000"/>
        </a:spcBef>
        <a:buFont typeface="Courier New" panose="02070309020205020404" pitchFamily="49" charset="0"/>
        <a:buChar char="o"/>
        <a:defRPr sz="1600" kern="1200">
          <a:solidFill>
            <a:schemeClr val="tx1">
              <a:lumMod val="50000"/>
              <a:lumOff val="50000"/>
            </a:schemeClr>
          </a:solidFill>
          <a:latin typeface="+mj-lt"/>
          <a:ea typeface="+mn-ea"/>
          <a:cs typeface="+mn-cs"/>
        </a:defRPr>
      </a:lvl8pPr>
      <a:lvl9pPr marL="3885565" indent="-228600" algn="l" defTabSz="913765" rtl="0" eaLnBrk="1" latinLnBrk="0" hangingPunct="1">
        <a:spcBef>
          <a:spcPct val="20000"/>
        </a:spcBef>
        <a:buFont typeface="Arial" panose="020B0604020202020204" pitchFamily="34" charset="0"/>
        <a:buChar char="•"/>
        <a:defRPr sz="1600" kern="1200">
          <a:solidFill>
            <a:schemeClr val="tx1">
              <a:lumMod val="50000"/>
              <a:lumOff val="50000"/>
            </a:schemeClr>
          </a:solidFill>
          <a:latin typeface="+mj-lt"/>
          <a:ea typeface="+mn-ea"/>
          <a:cs typeface="+mn-cs"/>
        </a:defRPr>
      </a:lvl9pPr>
    </p:bodyStyle>
    <p:other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0965" algn="l" defTabSz="913765" rtl="0" eaLnBrk="1" latinLnBrk="0" hangingPunct="1">
        <a:defRPr sz="1800" kern="1200">
          <a:solidFill>
            <a:schemeClr val="tx1"/>
          </a:solidFill>
          <a:latin typeface="+mn-lt"/>
          <a:ea typeface="+mn-ea"/>
          <a:cs typeface="+mn-cs"/>
        </a:defRPr>
      </a:lvl4pPr>
      <a:lvl5pPr marL="1828165" algn="l" defTabSz="913765" rtl="0" eaLnBrk="1" latinLnBrk="0" hangingPunct="1">
        <a:defRPr sz="1800" kern="1200">
          <a:solidFill>
            <a:schemeClr val="tx1"/>
          </a:solidFill>
          <a:latin typeface="+mn-lt"/>
          <a:ea typeface="+mn-ea"/>
          <a:cs typeface="+mn-cs"/>
        </a:defRPr>
      </a:lvl5pPr>
      <a:lvl6pPr marL="2285365" algn="l" defTabSz="913765" rtl="0" eaLnBrk="1" latinLnBrk="0" hangingPunct="1">
        <a:defRPr sz="1800" kern="1200">
          <a:solidFill>
            <a:schemeClr val="tx1"/>
          </a:solidFill>
          <a:latin typeface="+mn-lt"/>
          <a:ea typeface="+mn-ea"/>
          <a:cs typeface="+mn-cs"/>
        </a:defRPr>
      </a:lvl6pPr>
      <a:lvl7pPr marL="2742565" algn="l" defTabSz="913765" rtl="0" eaLnBrk="1" latinLnBrk="0" hangingPunct="1">
        <a:defRPr sz="1800" kern="1200">
          <a:solidFill>
            <a:schemeClr val="tx1"/>
          </a:solidFill>
          <a:latin typeface="+mn-lt"/>
          <a:ea typeface="+mn-ea"/>
          <a:cs typeface="+mn-cs"/>
        </a:defRPr>
      </a:lvl7pPr>
      <a:lvl8pPr marL="3199765" algn="l" defTabSz="913765" rtl="0" eaLnBrk="1" latinLnBrk="0" hangingPunct="1">
        <a:defRPr sz="1800" kern="1200">
          <a:solidFill>
            <a:schemeClr val="tx1"/>
          </a:solidFill>
          <a:latin typeface="+mn-lt"/>
          <a:ea typeface="+mn-ea"/>
          <a:cs typeface="+mn-cs"/>
        </a:defRPr>
      </a:lvl8pPr>
      <a:lvl9pPr marL="3656965" algn="l" defTabSz="913765"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bg1">
                <a:lumMod val="95000"/>
              </a:schemeClr>
            </a:gs>
            <a:gs pos="100000">
              <a:schemeClr val="bg1">
                <a:lumMod val="85000"/>
              </a:schemeClr>
            </a:gs>
          </a:gsLst>
          <a:lin ang="8100000" scaled="0"/>
          <a:tileRect/>
        </a:gradFill>
        <a:effectLst/>
      </p:bgPr>
    </p:bg>
    <p:spTree>
      <p:nvGrpSpPr>
        <p:cNvPr id="1" name=""/>
        <p:cNvGrpSpPr/>
        <p:nvPr/>
      </p:nvGrpSpPr>
      <p:grpSpPr>
        <a:xfrm>
          <a:off x="0" y="0"/>
          <a:ext cx="0" cy="0"/>
          <a:chOff x="0" y="0"/>
          <a:chExt cx="0" cy="0"/>
        </a:xfrm>
      </p:grpSpPr>
      <p:grpSp>
        <p:nvGrpSpPr>
          <p:cNvPr id="3" name="组合 2"/>
          <p:cNvGrpSpPr/>
          <p:nvPr userDrawn="1"/>
        </p:nvGrpSpPr>
        <p:grpSpPr>
          <a:xfrm>
            <a:off x="3152170" y="174019"/>
            <a:ext cx="2831223" cy="679699"/>
            <a:chOff x="903371" y="249943"/>
            <a:chExt cx="2831223" cy="679699"/>
          </a:xfrm>
        </p:grpSpPr>
        <p:sp>
          <p:nvSpPr>
            <p:cNvPr id="4" name="任意多边形 3"/>
            <p:cNvSpPr/>
            <p:nvPr/>
          </p:nvSpPr>
          <p:spPr bwMode="auto">
            <a:xfrm>
              <a:off x="903371" y="249943"/>
              <a:ext cx="2831223"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a:solidFill>
                  <a:prstClr val="black"/>
                </a:solidFill>
              </a:endParaRPr>
            </a:p>
          </p:txBody>
        </p:sp>
        <p:sp>
          <p:nvSpPr>
            <p:cNvPr id="5" name="任意多边形 4"/>
            <p:cNvSpPr/>
            <p:nvPr/>
          </p:nvSpPr>
          <p:spPr bwMode="auto">
            <a:xfrm>
              <a:off x="1010779" y="325868"/>
              <a:ext cx="262844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chemeClr val="accent5">
                <a:lumMod val="95000"/>
              </a:schemeClr>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endParaRPr lang="zh-CN" altLang="en-US">
                <a:solidFill>
                  <a:prstClr val="black"/>
                </a:solidFill>
              </a:endParaRPr>
            </a:p>
          </p:txBody>
        </p:sp>
      </p:grpSp>
      <p:cxnSp>
        <p:nvCxnSpPr>
          <p:cNvPr id="7" name="直接连接符 6"/>
          <p:cNvCxnSpPr/>
          <p:nvPr userDrawn="1"/>
        </p:nvCxnSpPr>
        <p:spPr>
          <a:xfrm>
            <a:off x="153194" y="513867"/>
            <a:ext cx="2896394"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userDrawn="1"/>
        </p:nvCxnSpPr>
        <p:spPr>
          <a:xfrm>
            <a:off x="6096795" y="503859"/>
            <a:ext cx="3002975"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Tree>
  </p:cSld>
  <p:clrMap bg1="lt1" tx1="dk1" bg2="lt2" tx2="dk2" accent1="accent1" accent2="accent2" accent3="accent3" accent4="accent4" accent5="accent5" accent6="accent6" hlink="hlink" folHlink="folHlink"/>
  <p:sldLayoutIdLst>
    <p:sldLayoutId id="2147483695" r:id="rId1"/>
    <p:sldLayoutId id="2147483696" r:id="rId2"/>
    <p:sldLayoutId id="2147483697" r:id="rId3"/>
    <p:sldLayoutId id="2147483698" r:id="rId4"/>
    <p:sldLayoutId id="2147483699" r:id="rId5"/>
    <p:sldLayoutId id="2147483700" r:id="rId6"/>
    <p:sldLayoutId id="2147483701" r:id="rId7"/>
    <p:sldLayoutId id="2147483702" r:id="rId8"/>
    <p:sldLayoutId id="2147483703" r:id="rId9"/>
    <p:sldLayoutId id="2147483704" r:id="rId10"/>
    <p:sldLayoutId id="2147483705" r:id="rId11"/>
    <p:sldLayoutId id="2147483706" r:id="rId12"/>
  </p:sldLayoutIdLst>
  <p:transition spd="slow">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par>
                                <p:cTn id="8" presetID="22" presetClass="entr" presetSubtype="2"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right)">
                                      <p:cBhvr>
                                        <p:cTn id="10" dur="500"/>
                                        <p:tgtEl>
                                          <p:spTgt spid="8"/>
                                        </p:tgtEl>
                                      </p:cBhvr>
                                    </p:animEffect>
                                  </p:childTnLst>
                                </p:cTn>
                              </p:par>
                            </p:childTnLst>
                          </p:cTn>
                        </p:par>
                      </p:childTnLst>
                    </p:cTn>
                  </p:par>
                  <p:par>
                    <p:cTn id="11" fill="hold">
                      <p:stCondLst>
                        <p:cond delay="indefinite"/>
                      </p:stCondLst>
                      <p:childTnLst>
                        <p:par>
                          <p:cTn id="12" fill="hold">
                            <p:stCondLst>
                              <p:cond delay="0"/>
                            </p:stCondLst>
                            <p:childTnLst>
                              <p:par>
                                <p:cTn id="13" presetID="53" presetClass="entr" presetSubtype="16"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p:cTn id="15" dur="500" fill="hold"/>
                                        <p:tgtEl>
                                          <p:spTgt spid="3"/>
                                        </p:tgtEl>
                                        <p:attrNameLst>
                                          <p:attrName>ppt_w</p:attrName>
                                        </p:attrNameLst>
                                      </p:cBhvr>
                                      <p:tavLst>
                                        <p:tav tm="0">
                                          <p:val>
                                            <p:fltVal val="0"/>
                                          </p:val>
                                        </p:tav>
                                        <p:tav tm="100000">
                                          <p:val>
                                            <p:strVal val="#ppt_w"/>
                                          </p:val>
                                        </p:tav>
                                      </p:tavLst>
                                    </p:anim>
                                    <p:anim calcmode="lin" valueType="num">
                                      <p:cBhvr>
                                        <p:cTn id="16" dur="500" fill="hold"/>
                                        <p:tgtEl>
                                          <p:spTgt spid="3"/>
                                        </p:tgtEl>
                                        <p:attrNameLst>
                                          <p:attrName>ppt_h</p:attrName>
                                        </p:attrNameLst>
                                      </p:cBhvr>
                                      <p:tavLst>
                                        <p:tav tm="0">
                                          <p:val>
                                            <p:fltVal val="0"/>
                                          </p:val>
                                        </p:tav>
                                        <p:tav tm="100000">
                                          <p:val>
                                            <p:strVal val="#ppt_h"/>
                                          </p:val>
                                        </p:tav>
                                      </p:tavLst>
                                    </p:anim>
                                    <p:animEffect transition="in" filter="fade">
                                      <p:cBhvr>
                                        <p:cTn id="1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3765" rtl="0" eaLnBrk="1" latinLnBrk="0" hangingPunct="1">
        <a:lnSpc>
          <a:spcPts val="5800"/>
        </a:lnSpc>
        <a:spcBef>
          <a:spcPct val="0"/>
        </a:spcBef>
        <a:buNone/>
        <a:defRPr sz="5400" kern="1200">
          <a:solidFill>
            <a:schemeClr val="tx2"/>
          </a:solidFill>
          <a:effectLst>
            <a:outerShdw blurRad="63500" dist="38100" dir="5400000" algn="t" rotWithShape="0">
              <a:prstClr val="black">
                <a:alpha val="25000"/>
              </a:prstClr>
            </a:outerShdw>
          </a:effectLst>
          <a:latin typeface="+mn-lt"/>
          <a:ea typeface="+mj-ea"/>
          <a:cs typeface="+mj-cs"/>
        </a:defRPr>
      </a:lvl1pPr>
    </p:titleStyle>
    <p:bodyStyle>
      <a:lvl1pPr marL="342900" indent="-342900" algn="l" defTabSz="913765" rtl="0" eaLnBrk="1" latinLnBrk="0" hangingPunct="1">
        <a:spcBef>
          <a:spcPct val="20000"/>
        </a:spcBef>
        <a:buFont typeface="Arial" panose="020B0604020202020204" pitchFamily="34" charset="0"/>
        <a:buChar char="•"/>
        <a:defRPr sz="2400" kern="1200">
          <a:solidFill>
            <a:schemeClr val="tx1">
              <a:lumMod val="50000"/>
              <a:lumOff val="50000"/>
            </a:schemeClr>
          </a:solidFill>
          <a:latin typeface="+mj-lt"/>
          <a:ea typeface="+mn-ea"/>
          <a:cs typeface="+mn-cs"/>
        </a:defRPr>
      </a:lvl1pPr>
      <a:lvl2pPr marL="742950" indent="-285750" algn="l" defTabSz="913765" rtl="0" eaLnBrk="1" latinLnBrk="0" hangingPunct="1">
        <a:spcBef>
          <a:spcPct val="20000"/>
        </a:spcBef>
        <a:buFont typeface="Courier New" panose="02070309020205020404" pitchFamily="49" charset="0"/>
        <a:buChar char="o"/>
        <a:defRPr sz="1600" kern="1200">
          <a:solidFill>
            <a:schemeClr val="tx1">
              <a:lumMod val="50000"/>
              <a:lumOff val="50000"/>
            </a:schemeClr>
          </a:solidFill>
          <a:latin typeface="+mj-lt"/>
          <a:ea typeface="+mn-ea"/>
          <a:cs typeface="+mn-cs"/>
        </a:defRPr>
      </a:lvl2pPr>
      <a:lvl3pPr marL="1143000" indent="-228600" algn="l" defTabSz="913765" rtl="0" eaLnBrk="1" latinLnBrk="0" hangingPunct="1">
        <a:spcBef>
          <a:spcPct val="20000"/>
        </a:spcBef>
        <a:buFont typeface="Arial" panose="020B0604020202020204" pitchFamily="34" charset="0"/>
        <a:buChar char="•"/>
        <a:defRPr sz="1600" kern="1200">
          <a:solidFill>
            <a:schemeClr val="tx1">
              <a:lumMod val="50000"/>
              <a:lumOff val="50000"/>
            </a:schemeClr>
          </a:solidFill>
          <a:latin typeface="+mj-lt"/>
          <a:ea typeface="+mn-ea"/>
          <a:cs typeface="+mn-cs"/>
        </a:defRPr>
      </a:lvl3pPr>
      <a:lvl4pPr marL="1599565" indent="-228600" algn="l" defTabSz="913765" rtl="0" eaLnBrk="1" latinLnBrk="0" hangingPunct="1">
        <a:spcBef>
          <a:spcPct val="20000"/>
        </a:spcBef>
        <a:buFont typeface="Courier New" panose="02070309020205020404" pitchFamily="49" charset="0"/>
        <a:buChar char="o"/>
        <a:defRPr sz="1600" kern="1200">
          <a:solidFill>
            <a:schemeClr val="tx1">
              <a:lumMod val="50000"/>
              <a:lumOff val="50000"/>
            </a:schemeClr>
          </a:solidFill>
          <a:latin typeface="+mj-lt"/>
          <a:ea typeface="+mn-ea"/>
          <a:cs typeface="+mn-cs"/>
        </a:defRPr>
      </a:lvl4pPr>
      <a:lvl5pPr marL="2056765" indent="-228600" algn="l" defTabSz="913765" rtl="0" eaLnBrk="1" latinLnBrk="0" hangingPunct="1">
        <a:spcBef>
          <a:spcPct val="20000"/>
        </a:spcBef>
        <a:buFont typeface="Arial" panose="020B0604020202020204" pitchFamily="34" charset="0"/>
        <a:buChar char="•"/>
        <a:defRPr sz="1600" kern="1200">
          <a:solidFill>
            <a:schemeClr val="tx1">
              <a:lumMod val="50000"/>
              <a:lumOff val="50000"/>
            </a:schemeClr>
          </a:solidFill>
          <a:latin typeface="+mj-lt"/>
          <a:ea typeface="+mn-ea"/>
          <a:cs typeface="+mn-cs"/>
        </a:defRPr>
      </a:lvl5pPr>
      <a:lvl6pPr marL="2513965" indent="-228600" algn="l" defTabSz="913765" rtl="0" eaLnBrk="1" latinLnBrk="0" hangingPunct="1">
        <a:spcBef>
          <a:spcPct val="20000"/>
        </a:spcBef>
        <a:buFont typeface="Courier New" panose="02070309020205020404" pitchFamily="49" charset="0"/>
        <a:buChar char="o"/>
        <a:defRPr sz="1600" kern="1200">
          <a:solidFill>
            <a:schemeClr val="tx1">
              <a:lumMod val="50000"/>
              <a:lumOff val="50000"/>
            </a:schemeClr>
          </a:solidFill>
          <a:latin typeface="+mj-lt"/>
          <a:ea typeface="+mn-ea"/>
          <a:cs typeface="+mn-cs"/>
        </a:defRPr>
      </a:lvl6pPr>
      <a:lvl7pPr marL="2971165" indent="-228600" algn="l" defTabSz="913765" rtl="0" eaLnBrk="1" latinLnBrk="0" hangingPunct="1">
        <a:spcBef>
          <a:spcPct val="20000"/>
        </a:spcBef>
        <a:buFont typeface="Arial" panose="020B0604020202020204" pitchFamily="34" charset="0"/>
        <a:buChar char="•"/>
        <a:defRPr sz="1600" kern="1200">
          <a:solidFill>
            <a:schemeClr val="tx1">
              <a:lumMod val="50000"/>
              <a:lumOff val="50000"/>
            </a:schemeClr>
          </a:solidFill>
          <a:latin typeface="+mj-lt"/>
          <a:ea typeface="+mn-ea"/>
          <a:cs typeface="+mn-cs"/>
        </a:defRPr>
      </a:lvl7pPr>
      <a:lvl8pPr marL="3428365" indent="-228600" algn="l" defTabSz="913765" rtl="0" eaLnBrk="1" latinLnBrk="0" hangingPunct="1">
        <a:spcBef>
          <a:spcPct val="20000"/>
        </a:spcBef>
        <a:buFont typeface="Courier New" panose="02070309020205020404" pitchFamily="49" charset="0"/>
        <a:buChar char="o"/>
        <a:defRPr sz="1600" kern="1200">
          <a:solidFill>
            <a:schemeClr val="tx1">
              <a:lumMod val="50000"/>
              <a:lumOff val="50000"/>
            </a:schemeClr>
          </a:solidFill>
          <a:latin typeface="+mj-lt"/>
          <a:ea typeface="+mn-ea"/>
          <a:cs typeface="+mn-cs"/>
        </a:defRPr>
      </a:lvl8pPr>
      <a:lvl9pPr marL="3885565" indent="-228600" algn="l" defTabSz="913765" rtl="0" eaLnBrk="1" latinLnBrk="0" hangingPunct="1">
        <a:spcBef>
          <a:spcPct val="20000"/>
        </a:spcBef>
        <a:buFont typeface="Arial" panose="020B0604020202020204" pitchFamily="34" charset="0"/>
        <a:buChar char="•"/>
        <a:defRPr sz="1600" kern="1200">
          <a:solidFill>
            <a:schemeClr val="tx1">
              <a:lumMod val="50000"/>
              <a:lumOff val="50000"/>
            </a:schemeClr>
          </a:solidFill>
          <a:latin typeface="+mj-lt"/>
          <a:ea typeface="+mn-ea"/>
          <a:cs typeface="+mn-cs"/>
        </a:defRPr>
      </a:lvl9pPr>
    </p:bodyStyle>
    <p:other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0965" algn="l" defTabSz="913765" rtl="0" eaLnBrk="1" latinLnBrk="0" hangingPunct="1">
        <a:defRPr sz="1800" kern="1200">
          <a:solidFill>
            <a:schemeClr val="tx1"/>
          </a:solidFill>
          <a:latin typeface="+mn-lt"/>
          <a:ea typeface="+mn-ea"/>
          <a:cs typeface="+mn-cs"/>
        </a:defRPr>
      </a:lvl4pPr>
      <a:lvl5pPr marL="1828165" algn="l" defTabSz="913765" rtl="0" eaLnBrk="1" latinLnBrk="0" hangingPunct="1">
        <a:defRPr sz="1800" kern="1200">
          <a:solidFill>
            <a:schemeClr val="tx1"/>
          </a:solidFill>
          <a:latin typeface="+mn-lt"/>
          <a:ea typeface="+mn-ea"/>
          <a:cs typeface="+mn-cs"/>
        </a:defRPr>
      </a:lvl5pPr>
      <a:lvl6pPr marL="2285365" algn="l" defTabSz="913765" rtl="0" eaLnBrk="1" latinLnBrk="0" hangingPunct="1">
        <a:defRPr sz="1800" kern="1200">
          <a:solidFill>
            <a:schemeClr val="tx1"/>
          </a:solidFill>
          <a:latin typeface="+mn-lt"/>
          <a:ea typeface="+mn-ea"/>
          <a:cs typeface="+mn-cs"/>
        </a:defRPr>
      </a:lvl6pPr>
      <a:lvl7pPr marL="2742565" algn="l" defTabSz="913765" rtl="0" eaLnBrk="1" latinLnBrk="0" hangingPunct="1">
        <a:defRPr sz="1800" kern="1200">
          <a:solidFill>
            <a:schemeClr val="tx1"/>
          </a:solidFill>
          <a:latin typeface="+mn-lt"/>
          <a:ea typeface="+mn-ea"/>
          <a:cs typeface="+mn-cs"/>
        </a:defRPr>
      </a:lvl7pPr>
      <a:lvl8pPr marL="3199765" algn="l" defTabSz="913765" rtl="0" eaLnBrk="1" latinLnBrk="0" hangingPunct="1">
        <a:defRPr sz="1800" kern="1200">
          <a:solidFill>
            <a:schemeClr val="tx1"/>
          </a:solidFill>
          <a:latin typeface="+mn-lt"/>
          <a:ea typeface="+mn-ea"/>
          <a:cs typeface="+mn-cs"/>
        </a:defRPr>
      </a:lvl8pPr>
      <a:lvl9pPr marL="3656965" algn="l" defTabSz="913765"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notesSlide" Target="../notesSlides/notesSlide1.xml"/><Relationship Id="rId7" Type="http://schemas.microsoft.com/office/2007/relationships/hdphoto" Target="../media/hdphoto1.wdp"/><Relationship Id="rId2" Type="http://schemas.openxmlformats.org/officeDocument/2006/relationships/slideLayout" Target="../slideLayouts/slideLayout10.xml"/><Relationship Id="rId1" Type="http://schemas.openxmlformats.org/officeDocument/2006/relationships/video" Target="NULL" TargetMode="External"/><Relationship Id="rId6" Type="http://schemas.openxmlformats.org/officeDocument/2006/relationships/image" Target="../media/image5.png"/><Relationship Id="rId5" Type="http://schemas.openxmlformats.org/officeDocument/2006/relationships/image" Target="../media/image4.png"/><Relationship Id="rId10" Type="http://schemas.microsoft.com/office/2007/relationships/hdphoto" Target="../media/hdphoto2.wdp"/><Relationship Id="rId4" Type="http://schemas.microsoft.com/office/2007/relationships/media" Target="../media/media1.mp3"/><Relationship Id="rId9" Type="http://schemas.openxmlformats.org/officeDocument/2006/relationships/image" Target="../media/image7.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6.xml"/></Relationships>
</file>

<file path=ppt/slides/_rels/slide1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png"/><Relationship Id="rId1" Type="http://schemas.openxmlformats.org/officeDocument/2006/relationships/slideLayout" Target="../slideLayouts/slideLayout10.xml"/><Relationship Id="rId5" Type="http://schemas.openxmlformats.org/officeDocument/2006/relationships/image" Target="../media/image14.jpeg"/><Relationship Id="rId4" Type="http://schemas.openxmlformats.org/officeDocument/2006/relationships/image" Target="../media/image13.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jpeg"/><Relationship Id="rId1" Type="http://schemas.openxmlformats.org/officeDocument/2006/relationships/slideLayout" Target="../slideLayouts/slideLayout10.xml"/><Relationship Id="rId5" Type="http://schemas.openxmlformats.org/officeDocument/2006/relationships/image" Target="../media/image18.jpeg"/><Relationship Id="rId4" Type="http://schemas.openxmlformats.org/officeDocument/2006/relationships/image" Target="../media/image17.jpeg"/></Relationships>
</file>

<file path=ppt/slides/_rels/slide17.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10.xml"/></Relationships>
</file>

<file path=ppt/slides/_rels/slide18.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8.jpeg"/><Relationship Id="rId1" Type="http://schemas.openxmlformats.org/officeDocument/2006/relationships/slideLayout" Target="../slideLayouts/slideLayout10.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10.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4.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38.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6.xml.rels><?xml version="1.0" encoding="UTF-8" standalone="yes"?>
<Relationships xmlns="http://schemas.openxmlformats.org/package/2006/relationships"><Relationship Id="rId8" Type="http://schemas.openxmlformats.org/officeDocument/2006/relationships/image" Target="../media/image34.jpeg"/><Relationship Id="rId3" Type="http://schemas.openxmlformats.org/officeDocument/2006/relationships/image" Target="../media/image29.jpeg"/><Relationship Id="rId7" Type="http://schemas.openxmlformats.org/officeDocument/2006/relationships/image" Target="../media/image33.jpeg"/><Relationship Id="rId2" Type="http://schemas.openxmlformats.org/officeDocument/2006/relationships/image" Target="../media/image28.png"/><Relationship Id="rId1" Type="http://schemas.openxmlformats.org/officeDocument/2006/relationships/slideLayout" Target="../slideLayouts/slideLayout10.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30.png"/><Relationship Id="rId9" Type="http://schemas.openxmlformats.org/officeDocument/2006/relationships/image" Target="../media/image35.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0.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jpeg"/><Relationship Id="rId1" Type="http://schemas.openxmlformats.org/officeDocument/2006/relationships/slideLayout" Target="../slideLayouts/slideLayout10.xml"/><Relationship Id="rId4" Type="http://schemas.openxmlformats.org/officeDocument/2006/relationships/image" Target="../media/image38.jpeg"/></Relationships>
</file>

<file path=ppt/slides/_rels/slide31.xml.rels><?xml version="1.0" encoding="UTF-8" standalone="yes"?>
<Relationships xmlns="http://schemas.openxmlformats.org/package/2006/relationships"><Relationship Id="rId3" Type="http://schemas.openxmlformats.org/officeDocument/2006/relationships/image" Target="../media/image5.png"/><Relationship Id="rId7" Type="http://schemas.microsoft.com/office/2007/relationships/hdphoto" Target="../media/hdphoto2.wdp"/><Relationship Id="rId2" Type="http://schemas.openxmlformats.org/officeDocument/2006/relationships/notesSlide" Target="../notesSlides/notesSlide2.xml"/><Relationship Id="rId1" Type="http://schemas.openxmlformats.org/officeDocument/2006/relationships/slideLayout" Target="../slideLayouts/slideLayout50.xml"/><Relationship Id="rId6" Type="http://schemas.openxmlformats.org/officeDocument/2006/relationships/image" Target="../media/image7.jpeg"/><Relationship Id="rId5" Type="http://schemas.openxmlformats.org/officeDocument/2006/relationships/image" Target="../media/image6.png"/><Relationship Id="rId4" Type="http://schemas.microsoft.com/office/2007/relationships/hdphoto" Target="../media/hdphoto1.wdp"/></Relationships>
</file>

<file path=ppt/slides/_rels/slide4.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bwMode="auto">
          <a:xfrm>
            <a:off x="0" y="1077759"/>
            <a:ext cx="9145588" cy="2821786"/>
          </a:xfrm>
          <a:prstGeom prst="rect">
            <a:avLst/>
          </a:prstGeom>
          <a:solidFill>
            <a:srgbClr val="C00000">
              <a:alpha val="75000"/>
            </a:srgbClr>
          </a:solidFill>
          <a:ln w="25400" cap="flat" cmpd="sng" algn="ctr">
            <a:noFill/>
            <a:prstDash val="solid"/>
          </a:ln>
          <a:effectLst/>
        </p:spPr>
        <p:txBody>
          <a:bodyPr lIns="68573" tIns="34287" rIns="68573" bIns="34287" anchor="ctr"/>
          <a:lstStyle/>
          <a:p>
            <a:pPr algn="ctr" eaLnBrk="0" fontAlgn="base" hangingPunct="0">
              <a:spcBef>
                <a:spcPct val="0"/>
              </a:spcBef>
              <a:spcAft>
                <a:spcPct val="0"/>
              </a:spcAft>
              <a:defRPr/>
            </a:pPr>
            <a:endParaRPr lang="zh-CN" altLang="en-US" kern="0">
              <a:solidFill>
                <a:prstClr val="white"/>
              </a:solidFill>
              <a:ea typeface="微软雅黑" panose="020B0503020204020204" charset="-122"/>
            </a:endParaRPr>
          </a:p>
        </p:txBody>
      </p:sp>
      <p:sp>
        <p:nvSpPr>
          <p:cNvPr id="16" name="圆角矩形 15"/>
          <p:cNvSpPr/>
          <p:nvPr/>
        </p:nvSpPr>
        <p:spPr>
          <a:xfrm>
            <a:off x="4239050" y="2991535"/>
            <a:ext cx="1494426" cy="300182"/>
          </a:xfrm>
          <a:prstGeom prst="roundRect">
            <a:avLst>
              <a:gd name="adj" fmla="val 0"/>
            </a:avLst>
          </a:prstGeom>
          <a:no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73" tIns="34287" rIns="68573" bIns="34287" numCol="1" spcCol="0" rtlCol="0" fromWordArt="0" anchor="ctr" anchorCtr="0" forceAA="0" compatLnSpc="1">
            <a:noAutofit/>
          </a:bodyPr>
          <a:lstStyle/>
          <a:p>
            <a:pPr algn="ctr"/>
            <a:r>
              <a:rPr lang="zh-CN" altLang="en-US" sz="1200" dirty="0">
                <a:solidFill>
                  <a:prstClr val="white"/>
                </a:solidFill>
                <a:latin typeface="微软雅黑" panose="020B0503020204020204" charset="-122"/>
                <a:ea typeface="微软雅黑" panose="020B0503020204020204" charset="-122"/>
              </a:rPr>
              <a:t>竞聘人</a:t>
            </a:r>
            <a:r>
              <a:rPr lang="zh-CN" altLang="en-US" sz="1200" dirty="0" smtClean="0">
                <a:solidFill>
                  <a:prstClr val="white"/>
                </a:solidFill>
                <a:latin typeface="微软雅黑" panose="020B0503020204020204" charset="-122"/>
                <a:ea typeface="微软雅黑" panose="020B0503020204020204" charset="-122"/>
              </a:rPr>
              <a:t>：亮亮图文</a:t>
            </a:r>
            <a:endParaRPr lang="zh-CN" altLang="en-US" sz="1200" dirty="0">
              <a:solidFill>
                <a:prstClr val="white"/>
              </a:solidFill>
              <a:latin typeface="微软雅黑" panose="020B0503020204020204" charset="-122"/>
              <a:ea typeface="微软雅黑" panose="020B0503020204020204" charset="-122"/>
            </a:endParaRPr>
          </a:p>
        </p:txBody>
      </p:sp>
      <p:pic>
        <p:nvPicPr>
          <p:cNvPr id="5" name="shaping of the world.mp3">
            <a:hlinkClick r:id="" action="ppaction://media"/>
          </p:cNvPr>
          <p:cNvPicPr>
            <a:picLocks noChangeAspect="1"/>
          </p:cNvPicPr>
          <p:nvPr>
            <a:videoFile r:link="rId1"/>
            <p:extLst>
              <p:ext uri="{DAA4B4D4-6D71-4841-9C94-3DE7FCFB9230}">
                <p14:media xmlns:p14="http://schemas.microsoft.com/office/powerpoint/2010/main" xmlns="" r:embed="rId4"/>
              </p:ext>
            </p:extLst>
          </p:nvPr>
        </p:nvPicPr>
        <p:blipFill>
          <a:blip r:embed="rId5" cstate="print"/>
          <a:stretch>
            <a:fillRect/>
          </a:stretch>
        </p:blipFill>
        <p:spPr>
          <a:xfrm>
            <a:off x="-837405" y="4647394"/>
            <a:ext cx="487362" cy="487362"/>
          </a:xfrm>
          <a:prstGeom prst="rect">
            <a:avLst/>
          </a:prstGeom>
        </p:spPr>
      </p:pic>
      <p:pic>
        <p:nvPicPr>
          <p:cNvPr id="67" name="Picture 2" descr="C:\Users\Administrator\Desktop\微立体创业计划\001.png"/>
          <p:cNvPicPr>
            <a:picLocks noChangeAspect="1" noChangeArrowheads="1"/>
          </p:cNvPicPr>
          <p:nvPr/>
        </p:nvPicPr>
        <p:blipFill>
          <a:blip r:embed="rId6" cstate="print">
            <a:extLst>
              <a:ext uri="{BEBA8EAE-BF5A-486C-A8C5-ECC9F3942E4B}">
                <a14:imgProps xmlns:a14="http://schemas.microsoft.com/office/drawing/2010/main" xmlns="">
                  <a14:imgLayer r:embed="rId7">
                    <a14:imgEffect>
                      <a14:brightnessContrast bright="-3000"/>
                    </a14:imgEffect>
                  </a14:imgLayer>
                </a14:imgProps>
              </a:ext>
              <a:ext uri="{28A0092B-C50C-407E-A947-70E740481C1C}">
                <a14:useLocalDpi xmlns:a14="http://schemas.microsoft.com/office/drawing/2010/main" xmlns="" val="0"/>
              </a:ext>
            </a:extLst>
          </a:blip>
          <a:srcRect/>
          <a:stretch>
            <a:fillRect/>
          </a:stretch>
        </p:blipFill>
        <p:spPr bwMode="auto">
          <a:xfrm>
            <a:off x="261068" y="927252"/>
            <a:ext cx="2215350" cy="2215348"/>
          </a:xfrm>
          <a:prstGeom prst="rect">
            <a:avLst/>
          </a:prstGeom>
          <a:noFill/>
          <a:effectLst/>
          <a:extLst>
            <a:ext uri="{909E8E84-426E-40DD-AFC4-6F175D3DCCD1}">
              <a14:hiddenFill xmlns:a14="http://schemas.microsoft.com/office/drawing/2010/main" xmlns="">
                <a:solidFill>
                  <a:srgbClr val="FFFFFF"/>
                </a:solidFill>
              </a14:hiddenFill>
            </a:ext>
          </a:extLst>
        </p:spPr>
      </p:pic>
      <p:pic>
        <p:nvPicPr>
          <p:cNvPr id="68" name="Picture 3" descr="C:\Users\Administrator\Desktop\微立体创业计划\002.png"/>
          <p:cNvPicPr>
            <a:picLocks noChangeAspect="1" noChangeArrowheads="1"/>
          </p:cNvPicPr>
          <p:nvPr/>
        </p:nvPicPr>
        <p:blipFill>
          <a:blip r:embed="rId8" cstate="print">
            <a:extLst>
              <a:ext uri="{28A0092B-C50C-407E-A947-70E740481C1C}">
                <a14:useLocalDpi xmlns:a14="http://schemas.microsoft.com/office/drawing/2010/main" xmlns="" val="0"/>
              </a:ext>
            </a:extLst>
          </a:blip>
          <a:srcRect/>
          <a:stretch>
            <a:fillRect/>
          </a:stretch>
        </p:blipFill>
        <p:spPr bwMode="auto">
          <a:xfrm>
            <a:off x="431437" y="645005"/>
            <a:ext cx="2511846" cy="2511844"/>
          </a:xfrm>
          <a:prstGeom prst="rect">
            <a:avLst/>
          </a:prstGeom>
          <a:noFill/>
          <a:effectLst>
            <a:outerShdw blurRad="292100" dist="177800" dir="2460000" sx="99000" sy="99000" algn="l" rotWithShape="0">
              <a:prstClr val="black">
                <a:alpha val="39000"/>
              </a:prstClr>
            </a:outerShdw>
          </a:effectLst>
          <a:extLst>
            <a:ext uri="{909E8E84-426E-40DD-AFC4-6F175D3DCCD1}">
              <a14:hiddenFill xmlns:a14="http://schemas.microsoft.com/office/drawing/2010/main" xmlns="">
                <a:solidFill>
                  <a:srgbClr val="FFFFFF"/>
                </a:solidFill>
              </a14:hiddenFill>
            </a:ext>
          </a:extLst>
        </p:spPr>
      </p:pic>
      <p:pic>
        <p:nvPicPr>
          <p:cNvPr id="69" name="Picture 2"/>
          <p:cNvPicPr>
            <a:picLocks noChangeAspect="1" noChangeArrowheads="1"/>
          </p:cNvPicPr>
          <p:nvPr/>
        </p:nvPicPr>
        <p:blipFill>
          <a:blip r:embed="rId9" cstate="print">
            <a:extLst>
              <a:ext uri="{BEBA8EAE-BF5A-486C-A8C5-ECC9F3942E4B}">
                <a14:imgProps xmlns:a14="http://schemas.microsoft.com/office/drawing/2010/main" xmlns="">
                  <a14:imgLayer r:embed="rId10">
                    <a14:imgEffect>
                      <a14:artisticBlur/>
                    </a14:imgEffect>
                  </a14:imgLayer>
                </a14:imgProps>
              </a:ext>
              <a:ext uri="{28A0092B-C50C-407E-A947-70E740481C1C}">
                <a14:useLocalDpi xmlns:a14="http://schemas.microsoft.com/office/drawing/2010/main" xmlns="" val="0"/>
              </a:ext>
            </a:extLst>
          </a:blip>
          <a:stretch>
            <a:fillRect/>
          </a:stretch>
        </p:blipFill>
        <p:spPr bwMode="auto">
          <a:xfrm>
            <a:off x="794338" y="993127"/>
            <a:ext cx="1815348" cy="1799010"/>
          </a:xfrm>
          <a:prstGeom prst="ellipse">
            <a:avLst/>
          </a:prstGeom>
          <a:ln>
            <a:noFill/>
          </a:ln>
          <a:effectLst>
            <a:softEdge rad="112500"/>
          </a:effectLst>
          <a:extLst>
            <a:ext uri="{909E8E84-426E-40DD-AFC4-6F175D3DCCD1}">
              <a14:hiddenFill xmlns:a14="http://schemas.microsoft.com/office/drawing/2010/main" xmlns="">
                <a:solidFill>
                  <a:srgbClr val="FFFFFF"/>
                </a:solidFill>
              </a14:hiddenFill>
            </a:ext>
          </a:extLst>
        </p:spPr>
      </p:pic>
      <p:sp>
        <p:nvSpPr>
          <p:cNvPr id="6" name="TextBox 5"/>
          <p:cNvSpPr txBox="1"/>
          <p:nvPr/>
        </p:nvSpPr>
        <p:spPr>
          <a:xfrm>
            <a:off x="3016638" y="1353346"/>
            <a:ext cx="6051956" cy="646331"/>
          </a:xfrm>
          <a:prstGeom prst="rect">
            <a:avLst/>
          </a:prstGeom>
          <a:noFill/>
        </p:spPr>
        <p:txBody>
          <a:bodyPr wrap="square" lIns="91419" tIns="45710" rIns="91419" bIns="45710" rtlCol="0">
            <a:spAutoFit/>
          </a:bodyPr>
          <a:lstStyle/>
          <a:p>
            <a:r>
              <a:rPr lang="zh-CN" altLang="en-US" sz="3600">
                <a:solidFill>
                  <a:schemeClr val="bg1"/>
                </a:solidFill>
                <a:latin typeface="微软雅黑" panose="020B0503020204020204" charset="-122"/>
                <a:ea typeface="微软雅黑" panose="020B0503020204020204" charset="-122"/>
              </a:rPr>
              <a:t>竞聘述职个人简历</a:t>
            </a:r>
            <a:r>
              <a:rPr lang="en-US" altLang="zh-CN" sz="3600">
                <a:solidFill>
                  <a:schemeClr val="bg1"/>
                </a:solidFill>
                <a:latin typeface="微软雅黑" panose="020B0503020204020204" charset="-122"/>
                <a:ea typeface="微软雅黑" panose="020B0503020204020204" charset="-122"/>
              </a:rPr>
              <a:t>PPT</a:t>
            </a:r>
            <a:endParaRPr lang="zh-CN" altLang="en-US" sz="3600">
              <a:solidFill>
                <a:schemeClr val="bg1"/>
              </a:solidFill>
              <a:latin typeface="微软雅黑" panose="020B0503020204020204" charset="-122"/>
              <a:ea typeface="微软雅黑" panose="020B0503020204020204" charset="-122"/>
            </a:endParaRPr>
          </a:p>
        </p:txBody>
      </p:sp>
      <p:sp>
        <p:nvSpPr>
          <p:cNvPr id="70" name="圆角矩形 69"/>
          <p:cNvSpPr/>
          <p:nvPr/>
        </p:nvSpPr>
        <p:spPr>
          <a:xfrm>
            <a:off x="6228303" y="2986085"/>
            <a:ext cx="1805960" cy="300182"/>
          </a:xfrm>
          <a:prstGeom prst="roundRect">
            <a:avLst>
              <a:gd name="adj" fmla="val 0"/>
            </a:avLst>
          </a:prstGeom>
          <a:no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73" tIns="34287" rIns="68573" bIns="34287" numCol="1" spcCol="0" rtlCol="0" fromWordArt="0" anchor="ctr" anchorCtr="0" forceAA="0" compatLnSpc="1">
            <a:noAutofit/>
          </a:bodyPr>
          <a:lstStyle/>
          <a:p>
            <a:pPr algn="ctr"/>
            <a:r>
              <a:rPr lang="zh-CN" altLang="en-US" sz="1200" dirty="0">
                <a:solidFill>
                  <a:prstClr val="white"/>
                </a:solidFill>
                <a:latin typeface="微软雅黑" panose="020B0503020204020204" charset="-122"/>
                <a:ea typeface="微软雅黑" panose="020B0503020204020204" charset="-122"/>
              </a:rPr>
              <a:t>日期：</a:t>
            </a:r>
            <a:r>
              <a:rPr lang="en-US" altLang="zh-CN" sz="1200" dirty="0" smtClean="0">
                <a:solidFill>
                  <a:prstClr val="white"/>
                </a:solidFill>
                <a:latin typeface="微软雅黑" panose="020B0503020204020204" charset="-122"/>
                <a:ea typeface="微软雅黑" panose="020B0503020204020204" charset="-122"/>
              </a:rPr>
              <a:t>2019</a:t>
            </a:r>
            <a:r>
              <a:rPr lang="zh-CN" altLang="en-US" sz="1200" dirty="0" smtClean="0">
                <a:solidFill>
                  <a:prstClr val="white"/>
                </a:solidFill>
                <a:latin typeface="微软雅黑" panose="020B0503020204020204" charset="-122"/>
                <a:ea typeface="微软雅黑" panose="020B0503020204020204" charset="-122"/>
              </a:rPr>
              <a:t>年</a:t>
            </a:r>
            <a:r>
              <a:rPr lang="en-US" altLang="zh-CN" sz="1200" dirty="0">
                <a:solidFill>
                  <a:prstClr val="white"/>
                </a:solidFill>
                <a:latin typeface="微软雅黑" panose="020B0503020204020204" charset="-122"/>
                <a:ea typeface="微软雅黑" panose="020B0503020204020204" charset="-122"/>
              </a:rPr>
              <a:t>10</a:t>
            </a:r>
            <a:r>
              <a:rPr lang="zh-CN" altLang="en-US" sz="1200" dirty="0">
                <a:solidFill>
                  <a:prstClr val="white"/>
                </a:solidFill>
                <a:latin typeface="微软雅黑" panose="020B0503020204020204" charset="-122"/>
                <a:ea typeface="微软雅黑" panose="020B0503020204020204" charset="-122"/>
              </a:rPr>
              <a:t>月</a:t>
            </a:r>
            <a:r>
              <a:rPr lang="en-US" altLang="zh-CN" sz="1200" dirty="0">
                <a:solidFill>
                  <a:prstClr val="white"/>
                </a:solidFill>
                <a:latin typeface="微软雅黑" panose="020B0503020204020204" charset="-122"/>
                <a:ea typeface="微软雅黑" panose="020B0503020204020204" charset="-122"/>
              </a:rPr>
              <a:t>1</a:t>
            </a:r>
            <a:r>
              <a:rPr lang="zh-CN" altLang="en-US" sz="1200" dirty="0">
                <a:solidFill>
                  <a:prstClr val="white"/>
                </a:solidFill>
                <a:latin typeface="微软雅黑" panose="020B0503020204020204" charset="-122"/>
                <a:ea typeface="微软雅黑" panose="020B0503020204020204" charset="-122"/>
              </a:rPr>
              <a:t>日</a:t>
            </a:r>
          </a:p>
        </p:txBody>
      </p:sp>
      <p:sp>
        <p:nvSpPr>
          <p:cNvPr id="71" name="TextBox 7"/>
          <p:cNvSpPr>
            <a:spLocks noChangeArrowheads="1"/>
          </p:cNvSpPr>
          <p:nvPr/>
        </p:nvSpPr>
        <p:spPr bwMode="auto">
          <a:xfrm>
            <a:off x="3866717" y="2273208"/>
            <a:ext cx="4392488" cy="21935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p>
            <a:pPr algn="ctr">
              <a:defRPr/>
            </a:pPr>
            <a:r>
              <a:rPr lang="zh-CN" altLang="en-US" sz="1400">
                <a:solidFill>
                  <a:schemeClr val="bg1"/>
                </a:solidFill>
                <a:latin typeface="微软雅黑" panose="020B0503020204020204" charset="-122"/>
                <a:ea typeface="微软雅黑" panose="020B0503020204020204" charset="-122"/>
                <a:sym typeface="微软雅黑" panose="020B0503020204020204" charset="-122"/>
              </a:rPr>
              <a:t>适用于岗位竞聘述职 求职简历 自我介绍 职业规划</a:t>
            </a:r>
            <a:endParaRPr lang="zh-CN" altLang="en-US" sz="1400" dirty="0">
              <a:solidFill>
                <a:schemeClr val="bg1"/>
              </a:solidFill>
              <a:latin typeface="微软雅黑" panose="020B0503020204020204" charset="-122"/>
              <a:ea typeface="微软雅黑" panose="020B0503020204020204" charset="-122"/>
              <a:sym typeface="微软雅黑" panose="020B0503020204020204" charset="-122"/>
            </a:endParaRPr>
          </a:p>
        </p:txBody>
      </p:sp>
      <p:cxnSp>
        <p:nvCxnSpPr>
          <p:cNvPr id="72" name="直接连接符 71"/>
          <p:cNvCxnSpPr/>
          <p:nvPr/>
        </p:nvCxnSpPr>
        <p:spPr>
          <a:xfrm flipH="1">
            <a:off x="2996556" y="2367242"/>
            <a:ext cx="1042838" cy="0"/>
          </a:xfrm>
          <a:prstGeom prst="line">
            <a:avLst/>
          </a:prstGeom>
          <a:ln w="6350">
            <a:solidFill>
              <a:schemeClr val="bg1"/>
            </a:solidFill>
            <a:prstDash val="dash"/>
            <a:headEnd type="oval"/>
          </a:ln>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a:xfrm>
            <a:off x="8077995" y="2380930"/>
            <a:ext cx="1042838" cy="0"/>
          </a:xfrm>
          <a:prstGeom prst="line">
            <a:avLst/>
          </a:prstGeom>
          <a:ln w="6350">
            <a:solidFill>
              <a:schemeClr val="bg1"/>
            </a:solidFill>
            <a:prstDash val="dash"/>
            <a:headEnd type="oval"/>
          </a:ln>
        </p:spPr>
        <p:style>
          <a:lnRef idx="1">
            <a:schemeClr val="accent1"/>
          </a:lnRef>
          <a:fillRef idx="0">
            <a:schemeClr val="accent1"/>
          </a:fillRef>
          <a:effectRef idx="0">
            <a:schemeClr val="accent1"/>
          </a:effectRef>
          <a:fontRef idx="minor">
            <a:schemeClr val="tx1"/>
          </a:fontRef>
        </p:style>
      </p:cxnSp>
      <p:sp>
        <p:nvSpPr>
          <p:cNvPr id="74" name="六边形 73"/>
          <p:cNvSpPr/>
          <p:nvPr/>
        </p:nvSpPr>
        <p:spPr>
          <a:xfrm>
            <a:off x="1843666" y="2922888"/>
            <a:ext cx="274777" cy="226317"/>
          </a:xfrm>
          <a:prstGeom prst="hexagon">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19" tIns="45710" rIns="91419" bIns="45710" rtlCol="0" anchor="ctr"/>
          <a:lstStyle/>
          <a:p>
            <a:pPr algn="ctr"/>
            <a:endParaRPr lang="zh-CN" altLang="en-US"/>
          </a:p>
        </p:txBody>
      </p:sp>
      <p:sp>
        <p:nvSpPr>
          <p:cNvPr id="75" name="六边形 74"/>
          <p:cNvSpPr/>
          <p:nvPr/>
        </p:nvSpPr>
        <p:spPr>
          <a:xfrm>
            <a:off x="1547334" y="3016995"/>
            <a:ext cx="137389" cy="113159"/>
          </a:xfrm>
          <a:prstGeom prst="hexagon">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19" tIns="45710" rIns="91419" bIns="45710" rtlCol="0" anchor="ctr"/>
          <a:lstStyle/>
          <a:p>
            <a:pPr algn="ctr"/>
            <a:endParaRPr lang="zh-CN" altLang="en-US"/>
          </a:p>
        </p:txBody>
      </p:sp>
      <p:sp>
        <p:nvSpPr>
          <p:cNvPr id="76" name="六边形 75"/>
          <p:cNvSpPr/>
          <p:nvPr/>
        </p:nvSpPr>
        <p:spPr>
          <a:xfrm>
            <a:off x="2353649" y="2895811"/>
            <a:ext cx="137389" cy="113159"/>
          </a:xfrm>
          <a:prstGeom prst="hexagon">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19" tIns="45710" rIns="91419" bIns="45710" rtlCol="0" anchor="ctr"/>
          <a:lstStyle/>
          <a:p>
            <a:pPr algn="ctr"/>
            <a:endParaRPr lang="zh-CN" altLang="en-US"/>
          </a:p>
        </p:txBody>
      </p:sp>
      <p:sp>
        <p:nvSpPr>
          <p:cNvPr id="77" name="六边形 76"/>
          <p:cNvSpPr/>
          <p:nvPr/>
        </p:nvSpPr>
        <p:spPr>
          <a:xfrm>
            <a:off x="825713" y="2786280"/>
            <a:ext cx="250454" cy="206284"/>
          </a:xfrm>
          <a:prstGeom prst="hexagon">
            <a:avLst/>
          </a:prstGeom>
          <a:solidFill>
            <a:schemeClr val="tx1"/>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19" tIns="45710" rIns="91419" bIns="45710" rtlCol="0" anchor="ctr"/>
          <a:lstStyle/>
          <a:p>
            <a:pPr algn="ctr"/>
            <a:endParaRPr lang="zh-CN" altLang="en-US"/>
          </a:p>
        </p:txBody>
      </p:sp>
      <p:sp>
        <p:nvSpPr>
          <p:cNvPr id="78" name="六边形 77"/>
          <p:cNvSpPr/>
          <p:nvPr/>
        </p:nvSpPr>
        <p:spPr>
          <a:xfrm>
            <a:off x="1126937" y="2765220"/>
            <a:ext cx="274777" cy="226317"/>
          </a:xfrm>
          <a:prstGeom prst="hexagon">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19" tIns="45710" rIns="91419" bIns="45710" rtlCol="0" anchor="ctr"/>
          <a:lstStyle/>
          <a:p>
            <a:pPr algn="ctr"/>
            <a:endParaRPr lang="zh-CN" altLang="en-US"/>
          </a:p>
        </p:txBody>
      </p:sp>
      <p:sp>
        <p:nvSpPr>
          <p:cNvPr id="79" name="六边形 78"/>
          <p:cNvSpPr/>
          <p:nvPr/>
        </p:nvSpPr>
        <p:spPr>
          <a:xfrm>
            <a:off x="1361763" y="3027502"/>
            <a:ext cx="137389" cy="113159"/>
          </a:xfrm>
          <a:prstGeom prst="hexagon">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19" tIns="45710" rIns="91419" bIns="45710" rtlCol="0" anchor="ctr"/>
          <a:lstStyle/>
          <a:p>
            <a:pPr algn="ctr"/>
            <a:endParaRPr lang="zh-CN" altLang="en-US"/>
          </a:p>
        </p:txBody>
      </p:sp>
      <p:sp>
        <p:nvSpPr>
          <p:cNvPr id="80" name="六边形 79"/>
          <p:cNvSpPr/>
          <p:nvPr/>
        </p:nvSpPr>
        <p:spPr>
          <a:xfrm>
            <a:off x="2497436" y="2875041"/>
            <a:ext cx="322151" cy="265336"/>
          </a:xfrm>
          <a:prstGeom prst="hexagon">
            <a:avLst/>
          </a:prstGeom>
          <a:solidFill>
            <a:schemeClr val="tx1"/>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19" tIns="45710" rIns="91419" bIns="45710" rtlCol="0" anchor="ctr"/>
          <a:lstStyle/>
          <a:p>
            <a:pPr algn="ctr"/>
            <a:endParaRPr lang="zh-CN" altLang="en-US"/>
          </a:p>
        </p:txBody>
      </p:sp>
      <p:sp>
        <p:nvSpPr>
          <p:cNvPr id="81" name="六边形 80"/>
          <p:cNvSpPr/>
          <p:nvPr/>
        </p:nvSpPr>
        <p:spPr>
          <a:xfrm>
            <a:off x="498270" y="2922758"/>
            <a:ext cx="274777" cy="226317"/>
          </a:xfrm>
          <a:prstGeom prst="hexagon">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19" tIns="45710" rIns="91419" bIns="45710" rtlCol="0" anchor="ctr"/>
          <a:lstStyle/>
          <a:p>
            <a:pPr algn="ctr"/>
            <a:endParaRPr lang="zh-CN" altLang="en-US"/>
          </a:p>
        </p:txBody>
      </p:sp>
      <p:sp>
        <p:nvSpPr>
          <p:cNvPr id="82" name="六边形 81"/>
          <p:cNvSpPr/>
          <p:nvPr/>
        </p:nvSpPr>
        <p:spPr>
          <a:xfrm>
            <a:off x="213060" y="3029758"/>
            <a:ext cx="137389" cy="113159"/>
          </a:xfrm>
          <a:prstGeom prst="hexagon">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19" tIns="45710" rIns="91419" bIns="45710" rtlCol="0" anchor="ctr"/>
          <a:lstStyle/>
          <a:p>
            <a:pPr algn="ctr"/>
            <a:endParaRPr lang="zh-CN" altLang="en-US"/>
          </a:p>
        </p:txBody>
      </p:sp>
      <p:sp>
        <p:nvSpPr>
          <p:cNvPr id="84" name="六边形 83"/>
          <p:cNvSpPr/>
          <p:nvPr/>
        </p:nvSpPr>
        <p:spPr>
          <a:xfrm>
            <a:off x="2063752" y="2739487"/>
            <a:ext cx="274777" cy="226317"/>
          </a:xfrm>
          <a:prstGeom prst="hexagon">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19" tIns="45710" rIns="91419" bIns="45710" rtlCol="0" anchor="ctr"/>
          <a:lstStyle/>
          <a:p>
            <a:pPr algn="ctr"/>
            <a:endParaRPr lang="zh-CN" altLang="en-US"/>
          </a:p>
        </p:txBody>
      </p:sp>
      <p:sp>
        <p:nvSpPr>
          <p:cNvPr id="85" name="六边形 84"/>
          <p:cNvSpPr/>
          <p:nvPr/>
        </p:nvSpPr>
        <p:spPr>
          <a:xfrm>
            <a:off x="982047" y="2951589"/>
            <a:ext cx="137389" cy="113159"/>
          </a:xfrm>
          <a:prstGeom prst="hexagon">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19" tIns="45710" rIns="91419" bIns="45710" rtlCol="0" anchor="ctr"/>
          <a:lstStyle/>
          <a:p>
            <a:pPr algn="ctr"/>
            <a:endParaRPr lang="zh-CN" altLang="en-US"/>
          </a:p>
        </p:txBody>
      </p:sp>
      <p:sp>
        <p:nvSpPr>
          <p:cNvPr id="87" name="六边形 86"/>
          <p:cNvSpPr/>
          <p:nvPr/>
        </p:nvSpPr>
        <p:spPr>
          <a:xfrm>
            <a:off x="2929305" y="3027502"/>
            <a:ext cx="137389" cy="113159"/>
          </a:xfrm>
          <a:prstGeom prst="hexagon">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19" tIns="45710" rIns="91419" bIns="45710" rtlCol="0" anchor="ctr"/>
          <a:lstStyle/>
          <a:p>
            <a:pPr algn="ctr"/>
            <a:endParaRPr lang="zh-CN" altLang="en-US"/>
          </a:p>
        </p:txBody>
      </p:sp>
    </p:spTree>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par>
                          <p:cTn id="7" fill="hold">
                            <p:stCondLst>
                              <p:cond delay="0"/>
                            </p:stCondLst>
                            <p:childTnLst>
                              <p:par>
                                <p:cTn id="8" presetID="22" presetClass="entr" presetSubtype="8" fill="hold" grpId="0" nodeType="after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wipe(left)">
                                      <p:cBhvr>
                                        <p:cTn id="10" dur="500"/>
                                        <p:tgtEl>
                                          <p:spTgt spid="2"/>
                                        </p:tgtEl>
                                      </p:cBhvr>
                                    </p:animEffect>
                                  </p:childTnLst>
                                </p:cTn>
                              </p:par>
                            </p:childTnLst>
                          </p:cTn>
                        </p:par>
                        <p:par>
                          <p:cTn id="11" fill="hold">
                            <p:stCondLst>
                              <p:cond delay="500"/>
                            </p:stCondLst>
                            <p:childTnLst>
                              <p:par>
                                <p:cTn id="12" presetID="42" presetClass="entr" presetSubtype="0" fill="hold" nodeType="afterEffect">
                                  <p:stCondLst>
                                    <p:cond delay="0"/>
                                  </p:stCondLst>
                                  <p:childTnLst>
                                    <p:set>
                                      <p:cBhvr>
                                        <p:cTn id="13" dur="1" fill="hold">
                                          <p:stCondLst>
                                            <p:cond delay="0"/>
                                          </p:stCondLst>
                                        </p:cTn>
                                        <p:tgtEl>
                                          <p:spTgt spid="68"/>
                                        </p:tgtEl>
                                        <p:attrNameLst>
                                          <p:attrName>style.visibility</p:attrName>
                                        </p:attrNameLst>
                                      </p:cBhvr>
                                      <p:to>
                                        <p:strVal val="visible"/>
                                      </p:to>
                                    </p:set>
                                    <p:animEffect transition="in" filter="fade">
                                      <p:cBhvr>
                                        <p:cTn id="14" dur="500"/>
                                        <p:tgtEl>
                                          <p:spTgt spid="68"/>
                                        </p:tgtEl>
                                      </p:cBhvr>
                                    </p:animEffect>
                                    <p:anim calcmode="lin" valueType="num">
                                      <p:cBhvr>
                                        <p:cTn id="15" dur="500" fill="hold"/>
                                        <p:tgtEl>
                                          <p:spTgt spid="68"/>
                                        </p:tgtEl>
                                        <p:attrNameLst>
                                          <p:attrName>ppt_x</p:attrName>
                                        </p:attrNameLst>
                                      </p:cBhvr>
                                      <p:tavLst>
                                        <p:tav tm="0">
                                          <p:val>
                                            <p:strVal val="#ppt_x"/>
                                          </p:val>
                                        </p:tav>
                                        <p:tav tm="100000">
                                          <p:val>
                                            <p:strVal val="#ppt_x"/>
                                          </p:val>
                                        </p:tav>
                                      </p:tavLst>
                                    </p:anim>
                                    <p:anim calcmode="lin" valueType="num">
                                      <p:cBhvr>
                                        <p:cTn id="16" dur="500" fill="hold"/>
                                        <p:tgtEl>
                                          <p:spTgt spid="68"/>
                                        </p:tgtEl>
                                        <p:attrNameLst>
                                          <p:attrName>ppt_y</p:attrName>
                                        </p:attrNameLst>
                                      </p:cBhvr>
                                      <p:tavLst>
                                        <p:tav tm="0">
                                          <p:val>
                                            <p:strVal val="#ppt_y+.1"/>
                                          </p:val>
                                        </p:tav>
                                        <p:tav tm="100000">
                                          <p:val>
                                            <p:strVal val="#ppt_y"/>
                                          </p:val>
                                        </p:tav>
                                      </p:tavLst>
                                    </p:anim>
                                  </p:childTnLst>
                                </p:cTn>
                              </p:par>
                            </p:childTnLst>
                          </p:cTn>
                        </p:par>
                        <p:par>
                          <p:cTn id="17" fill="hold">
                            <p:stCondLst>
                              <p:cond delay="1000"/>
                            </p:stCondLst>
                            <p:childTnLst>
                              <p:par>
                                <p:cTn id="18" presetID="10" presetClass="entr" presetSubtype="0" fill="hold" nodeType="afterEffect">
                                  <p:stCondLst>
                                    <p:cond delay="0"/>
                                  </p:stCondLst>
                                  <p:childTnLst>
                                    <p:set>
                                      <p:cBhvr>
                                        <p:cTn id="19" dur="1" fill="hold">
                                          <p:stCondLst>
                                            <p:cond delay="0"/>
                                          </p:stCondLst>
                                        </p:cTn>
                                        <p:tgtEl>
                                          <p:spTgt spid="69"/>
                                        </p:tgtEl>
                                        <p:attrNameLst>
                                          <p:attrName>style.visibility</p:attrName>
                                        </p:attrNameLst>
                                      </p:cBhvr>
                                      <p:to>
                                        <p:strVal val="visible"/>
                                      </p:to>
                                    </p:set>
                                    <p:animEffect transition="in" filter="fade">
                                      <p:cBhvr>
                                        <p:cTn id="20" dur="500"/>
                                        <p:tgtEl>
                                          <p:spTgt spid="69"/>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67"/>
                                        </p:tgtEl>
                                        <p:attrNameLst>
                                          <p:attrName>style.visibility</p:attrName>
                                        </p:attrNameLst>
                                      </p:cBhvr>
                                      <p:to>
                                        <p:strVal val="visible"/>
                                      </p:to>
                                    </p:set>
                                    <p:anim calcmode="lin" valueType="num">
                                      <p:cBhvr>
                                        <p:cTn id="24" dur="500" fill="hold"/>
                                        <p:tgtEl>
                                          <p:spTgt spid="67"/>
                                        </p:tgtEl>
                                        <p:attrNameLst>
                                          <p:attrName>ppt_w</p:attrName>
                                        </p:attrNameLst>
                                      </p:cBhvr>
                                      <p:tavLst>
                                        <p:tav tm="0">
                                          <p:val>
                                            <p:fltVal val="0"/>
                                          </p:val>
                                        </p:tav>
                                        <p:tav tm="100000">
                                          <p:val>
                                            <p:strVal val="#ppt_w"/>
                                          </p:val>
                                        </p:tav>
                                      </p:tavLst>
                                    </p:anim>
                                    <p:anim calcmode="lin" valueType="num">
                                      <p:cBhvr>
                                        <p:cTn id="25" dur="500" fill="hold"/>
                                        <p:tgtEl>
                                          <p:spTgt spid="67"/>
                                        </p:tgtEl>
                                        <p:attrNameLst>
                                          <p:attrName>ppt_h</p:attrName>
                                        </p:attrNameLst>
                                      </p:cBhvr>
                                      <p:tavLst>
                                        <p:tav tm="0">
                                          <p:val>
                                            <p:fltVal val="0"/>
                                          </p:val>
                                        </p:tav>
                                        <p:tav tm="100000">
                                          <p:val>
                                            <p:strVal val="#ppt_h"/>
                                          </p:val>
                                        </p:tav>
                                      </p:tavLst>
                                    </p:anim>
                                    <p:animEffect transition="in" filter="fade">
                                      <p:cBhvr>
                                        <p:cTn id="26" dur="500"/>
                                        <p:tgtEl>
                                          <p:spTgt spid="67"/>
                                        </p:tgtEl>
                                      </p:cBhvr>
                                    </p:animEffect>
                                  </p:childTnLst>
                                </p:cTn>
                              </p:par>
                            </p:childTnLst>
                          </p:cTn>
                        </p:par>
                        <p:par>
                          <p:cTn id="27" fill="hold">
                            <p:stCondLst>
                              <p:cond delay="2000"/>
                            </p:stCondLst>
                            <p:childTnLst>
                              <p:par>
                                <p:cTn id="28" presetID="53" presetClass="entr" presetSubtype="16" fill="hold" grpId="0" nodeType="afterEffect">
                                  <p:stCondLst>
                                    <p:cond delay="0"/>
                                  </p:stCondLst>
                                  <p:childTnLst>
                                    <p:set>
                                      <p:cBhvr>
                                        <p:cTn id="29" dur="1" fill="hold">
                                          <p:stCondLst>
                                            <p:cond delay="0"/>
                                          </p:stCondLst>
                                        </p:cTn>
                                        <p:tgtEl>
                                          <p:spTgt spid="74"/>
                                        </p:tgtEl>
                                        <p:attrNameLst>
                                          <p:attrName>style.visibility</p:attrName>
                                        </p:attrNameLst>
                                      </p:cBhvr>
                                      <p:to>
                                        <p:strVal val="visible"/>
                                      </p:to>
                                    </p:set>
                                    <p:anim calcmode="lin" valueType="num">
                                      <p:cBhvr>
                                        <p:cTn id="30" dur="500" fill="hold"/>
                                        <p:tgtEl>
                                          <p:spTgt spid="74"/>
                                        </p:tgtEl>
                                        <p:attrNameLst>
                                          <p:attrName>ppt_w</p:attrName>
                                        </p:attrNameLst>
                                      </p:cBhvr>
                                      <p:tavLst>
                                        <p:tav tm="0">
                                          <p:val>
                                            <p:fltVal val="0"/>
                                          </p:val>
                                        </p:tav>
                                        <p:tav tm="100000">
                                          <p:val>
                                            <p:strVal val="#ppt_w"/>
                                          </p:val>
                                        </p:tav>
                                      </p:tavLst>
                                    </p:anim>
                                    <p:anim calcmode="lin" valueType="num">
                                      <p:cBhvr>
                                        <p:cTn id="31" dur="500" fill="hold"/>
                                        <p:tgtEl>
                                          <p:spTgt spid="74"/>
                                        </p:tgtEl>
                                        <p:attrNameLst>
                                          <p:attrName>ppt_h</p:attrName>
                                        </p:attrNameLst>
                                      </p:cBhvr>
                                      <p:tavLst>
                                        <p:tav tm="0">
                                          <p:val>
                                            <p:fltVal val="0"/>
                                          </p:val>
                                        </p:tav>
                                        <p:tav tm="100000">
                                          <p:val>
                                            <p:strVal val="#ppt_h"/>
                                          </p:val>
                                        </p:tav>
                                      </p:tavLst>
                                    </p:anim>
                                    <p:animEffect transition="in" filter="fade">
                                      <p:cBhvr>
                                        <p:cTn id="32" dur="500"/>
                                        <p:tgtEl>
                                          <p:spTgt spid="74"/>
                                        </p:tgtEl>
                                      </p:cBhvr>
                                    </p:animEffect>
                                  </p:childTnLst>
                                </p:cTn>
                              </p:par>
                              <p:par>
                                <p:cTn id="33" presetID="53" presetClass="entr" presetSubtype="16" fill="hold" grpId="0" nodeType="withEffect">
                                  <p:stCondLst>
                                    <p:cond delay="0"/>
                                  </p:stCondLst>
                                  <p:childTnLst>
                                    <p:set>
                                      <p:cBhvr>
                                        <p:cTn id="34" dur="1" fill="hold">
                                          <p:stCondLst>
                                            <p:cond delay="0"/>
                                          </p:stCondLst>
                                        </p:cTn>
                                        <p:tgtEl>
                                          <p:spTgt spid="75"/>
                                        </p:tgtEl>
                                        <p:attrNameLst>
                                          <p:attrName>style.visibility</p:attrName>
                                        </p:attrNameLst>
                                      </p:cBhvr>
                                      <p:to>
                                        <p:strVal val="visible"/>
                                      </p:to>
                                    </p:set>
                                    <p:anim calcmode="lin" valueType="num">
                                      <p:cBhvr>
                                        <p:cTn id="35" dur="500" fill="hold"/>
                                        <p:tgtEl>
                                          <p:spTgt spid="75"/>
                                        </p:tgtEl>
                                        <p:attrNameLst>
                                          <p:attrName>ppt_w</p:attrName>
                                        </p:attrNameLst>
                                      </p:cBhvr>
                                      <p:tavLst>
                                        <p:tav tm="0">
                                          <p:val>
                                            <p:fltVal val="0"/>
                                          </p:val>
                                        </p:tav>
                                        <p:tav tm="100000">
                                          <p:val>
                                            <p:strVal val="#ppt_w"/>
                                          </p:val>
                                        </p:tav>
                                      </p:tavLst>
                                    </p:anim>
                                    <p:anim calcmode="lin" valueType="num">
                                      <p:cBhvr>
                                        <p:cTn id="36" dur="500" fill="hold"/>
                                        <p:tgtEl>
                                          <p:spTgt spid="75"/>
                                        </p:tgtEl>
                                        <p:attrNameLst>
                                          <p:attrName>ppt_h</p:attrName>
                                        </p:attrNameLst>
                                      </p:cBhvr>
                                      <p:tavLst>
                                        <p:tav tm="0">
                                          <p:val>
                                            <p:fltVal val="0"/>
                                          </p:val>
                                        </p:tav>
                                        <p:tav tm="100000">
                                          <p:val>
                                            <p:strVal val="#ppt_h"/>
                                          </p:val>
                                        </p:tav>
                                      </p:tavLst>
                                    </p:anim>
                                    <p:animEffect transition="in" filter="fade">
                                      <p:cBhvr>
                                        <p:cTn id="37" dur="500"/>
                                        <p:tgtEl>
                                          <p:spTgt spid="75"/>
                                        </p:tgtEl>
                                      </p:cBhvr>
                                    </p:animEffect>
                                  </p:childTnLst>
                                </p:cTn>
                              </p:par>
                              <p:par>
                                <p:cTn id="38" presetID="53" presetClass="entr" presetSubtype="16" fill="hold" grpId="0" nodeType="withEffect">
                                  <p:stCondLst>
                                    <p:cond delay="200"/>
                                  </p:stCondLst>
                                  <p:childTnLst>
                                    <p:set>
                                      <p:cBhvr>
                                        <p:cTn id="39" dur="1" fill="hold">
                                          <p:stCondLst>
                                            <p:cond delay="0"/>
                                          </p:stCondLst>
                                        </p:cTn>
                                        <p:tgtEl>
                                          <p:spTgt spid="76"/>
                                        </p:tgtEl>
                                        <p:attrNameLst>
                                          <p:attrName>style.visibility</p:attrName>
                                        </p:attrNameLst>
                                      </p:cBhvr>
                                      <p:to>
                                        <p:strVal val="visible"/>
                                      </p:to>
                                    </p:set>
                                    <p:anim calcmode="lin" valueType="num">
                                      <p:cBhvr>
                                        <p:cTn id="40" dur="500" fill="hold"/>
                                        <p:tgtEl>
                                          <p:spTgt spid="76"/>
                                        </p:tgtEl>
                                        <p:attrNameLst>
                                          <p:attrName>ppt_w</p:attrName>
                                        </p:attrNameLst>
                                      </p:cBhvr>
                                      <p:tavLst>
                                        <p:tav tm="0">
                                          <p:val>
                                            <p:fltVal val="0"/>
                                          </p:val>
                                        </p:tav>
                                        <p:tav tm="100000">
                                          <p:val>
                                            <p:strVal val="#ppt_w"/>
                                          </p:val>
                                        </p:tav>
                                      </p:tavLst>
                                    </p:anim>
                                    <p:anim calcmode="lin" valueType="num">
                                      <p:cBhvr>
                                        <p:cTn id="41" dur="500" fill="hold"/>
                                        <p:tgtEl>
                                          <p:spTgt spid="76"/>
                                        </p:tgtEl>
                                        <p:attrNameLst>
                                          <p:attrName>ppt_h</p:attrName>
                                        </p:attrNameLst>
                                      </p:cBhvr>
                                      <p:tavLst>
                                        <p:tav tm="0">
                                          <p:val>
                                            <p:fltVal val="0"/>
                                          </p:val>
                                        </p:tav>
                                        <p:tav tm="100000">
                                          <p:val>
                                            <p:strVal val="#ppt_h"/>
                                          </p:val>
                                        </p:tav>
                                      </p:tavLst>
                                    </p:anim>
                                    <p:animEffect transition="in" filter="fade">
                                      <p:cBhvr>
                                        <p:cTn id="42" dur="500"/>
                                        <p:tgtEl>
                                          <p:spTgt spid="76"/>
                                        </p:tgtEl>
                                      </p:cBhvr>
                                    </p:animEffect>
                                  </p:childTnLst>
                                </p:cTn>
                              </p:par>
                              <p:par>
                                <p:cTn id="43" presetID="53" presetClass="entr" presetSubtype="16" fill="hold" grpId="0" nodeType="withEffect">
                                  <p:stCondLst>
                                    <p:cond delay="0"/>
                                  </p:stCondLst>
                                  <p:childTnLst>
                                    <p:set>
                                      <p:cBhvr>
                                        <p:cTn id="44" dur="1" fill="hold">
                                          <p:stCondLst>
                                            <p:cond delay="0"/>
                                          </p:stCondLst>
                                        </p:cTn>
                                        <p:tgtEl>
                                          <p:spTgt spid="77"/>
                                        </p:tgtEl>
                                        <p:attrNameLst>
                                          <p:attrName>style.visibility</p:attrName>
                                        </p:attrNameLst>
                                      </p:cBhvr>
                                      <p:to>
                                        <p:strVal val="visible"/>
                                      </p:to>
                                    </p:set>
                                    <p:anim calcmode="lin" valueType="num">
                                      <p:cBhvr>
                                        <p:cTn id="45" dur="500" fill="hold"/>
                                        <p:tgtEl>
                                          <p:spTgt spid="77"/>
                                        </p:tgtEl>
                                        <p:attrNameLst>
                                          <p:attrName>ppt_w</p:attrName>
                                        </p:attrNameLst>
                                      </p:cBhvr>
                                      <p:tavLst>
                                        <p:tav tm="0">
                                          <p:val>
                                            <p:fltVal val="0"/>
                                          </p:val>
                                        </p:tav>
                                        <p:tav tm="100000">
                                          <p:val>
                                            <p:strVal val="#ppt_w"/>
                                          </p:val>
                                        </p:tav>
                                      </p:tavLst>
                                    </p:anim>
                                    <p:anim calcmode="lin" valueType="num">
                                      <p:cBhvr>
                                        <p:cTn id="46" dur="500" fill="hold"/>
                                        <p:tgtEl>
                                          <p:spTgt spid="77"/>
                                        </p:tgtEl>
                                        <p:attrNameLst>
                                          <p:attrName>ppt_h</p:attrName>
                                        </p:attrNameLst>
                                      </p:cBhvr>
                                      <p:tavLst>
                                        <p:tav tm="0">
                                          <p:val>
                                            <p:fltVal val="0"/>
                                          </p:val>
                                        </p:tav>
                                        <p:tav tm="100000">
                                          <p:val>
                                            <p:strVal val="#ppt_h"/>
                                          </p:val>
                                        </p:tav>
                                      </p:tavLst>
                                    </p:anim>
                                    <p:animEffect transition="in" filter="fade">
                                      <p:cBhvr>
                                        <p:cTn id="47" dur="500"/>
                                        <p:tgtEl>
                                          <p:spTgt spid="77"/>
                                        </p:tgtEl>
                                      </p:cBhvr>
                                    </p:animEffect>
                                  </p:childTnLst>
                                </p:cTn>
                              </p:par>
                              <p:par>
                                <p:cTn id="48" presetID="53" presetClass="entr" presetSubtype="16" fill="hold" grpId="0" nodeType="withEffect">
                                  <p:stCondLst>
                                    <p:cond delay="200"/>
                                  </p:stCondLst>
                                  <p:childTnLst>
                                    <p:set>
                                      <p:cBhvr>
                                        <p:cTn id="49" dur="1" fill="hold">
                                          <p:stCondLst>
                                            <p:cond delay="0"/>
                                          </p:stCondLst>
                                        </p:cTn>
                                        <p:tgtEl>
                                          <p:spTgt spid="78"/>
                                        </p:tgtEl>
                                        <p:attrNameLst>
                                          <p:attrName>style.visibility</p:attrName>
                                        </p:attrNameLst>
                                      </p:cBhvr>
                                      <p:to>
                                        <p:strVal val="visible"/>
                                      </p:to>
                                    </p:set>
                                    <p:anim calcmode="lin" valueType="num">
                                      <p:cBhvr>
                                        <p:cTn id="50" dur="500" fill="hold"/>
                                        <p:tgtEl>
                                          <p:spTgt spid="78"/>
                                        </p:tgtEl>
                                        <p:attrNameLst>
                                          <p:attrName>ppt_w</p:attrName>
                                        </p:attrNameLst>
                                      </p:cBhvr>
                                      <p:tavLst>
                                        <p:tav tm="0">
                                          <p:val>
                                            <p:fltVal val="0"/>
                                          </p:val>
                                        </p:tav>
                                        <p:tav tm="100000">
                                          <p:val>
                                            <p:strVal val="#ppt_w"/>
                                          </p:val>
                                        </p:tav>
                                      </p:tavLst>
                                    </p:anim>
                                    <p:anim calcmode="lin" valueType="num">
                                      <p:cBhvr>
                                        <p:cTn id="51" dur="500" fill="hold"/>
                                        <p:tgtEl>
                                          <p:spTgt spid="78"/>
                                        </p:tgtEl>
                                        <p:attrNameLst>
                                          <p:attrName>ppt_h</p:attrName>
                                        </p:attrNameLst>
                                      </p:cBhvr>
                                      <p:tavLst>
                                        <p:tav tm="0">
                                          <p:val>
                                            <p:fltVal val="0"/>
                                          </p:val>
                                        </p:tav>
                                        <p:tav tm="100000">
                                          <p:val>
                                            <p:strVal val="#ppt_h"/>
                                          </p:val>
                                        </p:tav>
                                      </p:tavLst>
                                    </p:anim>
                                    <p:animEffect transition="in" filter="fade">
                                      <p:cBhvr>
                                        <p:cTn id="52" dur="500"/>
                                        <p:tgtEl>
                                          <p:spTgt spid="78"/>
                                        </p:tgtEl>
                                      </p:cBhvr>
                                    </p:animEffect>
                                  </p:childTnLst>
                                </p:cTn>
                              </p:par>
                              <p:par>
                                <p:cTn id="53" presetID="53" presetClass="entr" presetSubtype="16" fill="hold" grpId="0" nodeType="withEffect">
                                  <p:stCondLst>
                                    <p:cond delay="200"/>
                                  </p:stCondLst>
                                  <p:childTnLst>
                                    <p:set>
                                      <p:cBhvr>
                                        <p:cTn id="54" dur="1" fill="hold">
                                          <p:stCondLst>
                                            <p:cond delay="0"/>
                                          </p:stCondLst>
                                        </p:cTn>
                                        <p:tgtEl>
                                          <p:spTgt spid="79"/>
                                        </p:tgtEl>
                                        <p:attrNameLst>
                                          <p:attrName>style.visibility</p:attrName>
                                        </p:attrNameLst>
                                      </p:cBhvr>
                                      <p:to>
                                        <p:strVal val="visible"/>
                                      </p:to>
                                    </p:set>
                                    <p:anim calcmode="lin" valueType="num">
                                      <p:cBhvr>
                                        <p:cTn id="55" dur="500" fill="hold"/>
                                        <p:tgtEl>
                                          <p:spTgt spid="79"/>
                                        </p:tgtEl>
                                        <p:attrNameLst>
                                          <p:attrName>ppt_w</p:attrName>
                                        </p:attrNameLst>
                                      </p:cBhvr>
                                      <p:tavLst>
                                        <p:tav tm="0">
                                          <p:val>
                                            <p:fltVal val="0"/>
                                          </p:val>
                                        </p:tav>
                                        <p:tav tm="100000">
                                          <p:val>
                                            <p:strVal val="#ppt_w"/>
                                          </p:val>
                                        </p:tav>
                                      </p:tavLst>
                                    </p:anim>
                                    <p:anim calcmode="lin" valueType="num">
                                      <p:cBhvr>
                                        <p:cTn id="56" dur="500" fill="hold"/>
                                        <p:tgtEl>
                                          <p:spTgt spid="79"/>
                                        </p:tgtEl>
                                        <p:attrNameLst>
                                          <p:attrName>ppt_h</p:attrName>
                                        </p:attrNameLst>
                                      </p:cBhvr>
                                      <p:tavLst>
                                        <p:tav tm="0">
                                          <p:val>
                                            <p:fltVal val="0"/>
                                          </p:val>
                                        </p:tav>
                                        <p:tav tm="100000">
                                          <p:val>
                                            <p:strVal val="#ppt_h"/>
                                          </p:val>
                                        </p:tav>
                                      </p:tavLst>
                                    </p:anim>
                                    <p:animEffect transition="in" filter="fade">
                                      <p:cBhvr>
                                        <p:cTn id="57" dur="500"/>
                                        <p:tgtEl>
                                          <p:spTgt spid="79"/>
                                        </p:tgtEl>
                                      </p:cBhvr>
                                    </p:animEffect>
                                  </p:childTnLst>
                                </p:cTn>
                              </p:par>
                              <p:par>
                                <p:cTn id="58" presetID="53" presetClass="entr" presetSubtype="16" fill="hold" grpId="0" nodeType="withEffect">
                                  <p:stCondLst>
                                    <p:cond delay="0"/>
                                  </p:stCondLst>
                                  <p:childTnLst>
                                    <p:set>
                                      <p:cBhvr>
                                        <p:cTn id="59" dur="1" fill="hold">
                                          <p:stCondLst>
                                            <p:cond delay="0"/>
                                          </p:stCondLst>
                                        </p:cTn>
                                        <p:tgtEl>
                                          <p:spTgt spid="80"/>
                                        </p:tgtEl>
                                        <p:attrNameLst>
                                          <p:attrName>style.visibility</p:attrName>
                                        </p:attrNameLst>
                                      </p:cBhvr>
                                      <p:to>
                                        <p:strVal val="visible"/>
                                      </p:to>
                                    </p:set>
                                    <p:anim calcmode="lin" valueType="num">
                                      <p:cBhvr>
                                        <p:cTn id="60" dur="500" fill="hold"/>
                                        <p:tgtEl>
                                          <p:spTgt spid="80"/>
                                        </p:tgtEl>
                                        <p:attrNameLst>
                                          <p:attrName>ppt_w</p:attrName>
                                        </p:attrNameLst>
                                      </p:cBhvr>
                                      <p:tavLst>
                                        <p:tav tm="0">
                                          <p:val>
                                            <p:fltVal val="0"/>
                                          </p:val>
                                        </p:tav>
                                        <p:tav tm="100000">
                                          <p:val>
                                            <p:strVal val="#ppt_w"/>
                                          </p:val>
                                        </p:tav>
                                      </p:tavLst>
                                    </p:anim>
                                    <p:anim calcmode="lin" valueType="num">
                                      <p:cBhvr>
                                        <p:cTn id="61" dur="500" fill="hold"/>
                                        <p:tgtEl>
                                          <p:spTgt spid="80"/>
                                        </p:tgtEl>
                                        <p:attrNameLst>
                                          <p:attrName>ppt_h</p:attrName>
                                        </p:attrNameLst>
                                      </p:cBhvr>
                                      <p:tavLst>
                                        <p:tav tm="0">
                                          <p:val>
                                            <p:fltVal val="0"/>
                                          </p:val>
                                        </p:tav>
                                        <p:tav tm="100000">
                                          <p:val>
                                            <p:strVal val="#ppt_h"/>
                                          </p:val>
                                        </p:tav>
                                      </p:tavLst>
                                    </p:anim>
                                    <p:animEffect transition="in" filter="fade">
                                      <p:cBhvr>
                                        <p:cTn id="62" dur="500"/>
                                        <p:tgtEl>
                                          <p:spTgt spid="80"/>
                                        </p:tgtEl>
                                      </p:cBhvr>
                                    </p:animEffect>
                                  </p:childTnLst>
                                </p:cTn>
                              </p:par>
                              <p:par>
                                <p:cTn id="63" presetID="53" presetClass="entr" presetSubtype="16" fill="hold" grpId="0" nodeType="withEffect">
                                  <p:stCondLst>
                                    <p:cond delay="200"/>
                                  </p:stCondLst>
                                  <p:childTnLst>
                                    <p:set>
                                      <p:cBhvr>
                                        <p:cTn id="64" dur="1" fill="hold">
                                          <p:stCondLst>
                                            <p:cond delay="0"/>
                                          </p:stCondLst>
                                        </p:cTn>
                                        <p:tgtEl>
                                          <p:spTgt spid="81"/>
                                        </p:tgtEl>
                                        <p:attrNameLst>
                                          <p:attrName>style.visibility</p:attrName>
                                        </p:attrNameLst>
                                      </p:cBhvr>
                                      <p:to>
                                        <p:strVal val="visible"/>
                                      </p:to>
                                    </p:set>
                                    <p:anim calcmode="lin" valueType="num">
                                      <p:cBhvr>
                                        <p:cTn id="65" dur="500" fill="hold"/>
                                        <p:tgtEl>
                                          <p:spTgt spid="81"/>
                                        </p:tgtEl>
                                        <p:attrNameLst>
                                          <p:attrName>ppt_w</p:attrName>
                                        </p:attrNameLst>
                                      </p:cBhvr>
                                      <p:tavLst>
                                        <p:tav tm="0">
                                          <p:val>
                                            <p:fltVal val="0"/>
                                          </p:val>
                                        </p:tav>
                                        <p:tav tm="100000">
                                          <p:val>
                                            <p:strVal val="#ppt_w"/>
                                          </p:val>
                                        </p:tav>
                                      </p:tavLst>
                                    </p:anim>
                                    <p:anim calcmode="lin" valueType="num">
                                      <p:cBhvr>
                                        <p:cTn id="66" dur="500" fill="hold"/>
                                        <p:tgtEl>
                                          <p:spTgt spid="81"/>
                                        </p:tgtEl>
                                        <p:attrNameLst>
                                          <p:attrName>ppt_h</p:attrName>
                                        </p:attrNameLst>
                                      </p:cBhvr>
                                      <p:tavLst>
                                        <p:tav tm="0">
                                          <p:val>
                                            <p:fltVal val="0"/>
                                          </p:val>
                                        </p:tav>
                                        <p:tav tm="100000">
                                          <p:val>
                                            <p:strVal val="#ppt_h"/>
                                          </p:val>
                                        </p:tav>
                                      </p:tavLst>
                                    </p:anim>
                                    <p:animEffect transition="in" filter="fade">
                                      <p:cBhvr>
                                        <p:cTn id="67" dur="500"/>
                                        <p:tgtEl>
                                          <p:spTgt spid="81"/>
                                        </p:tgtEl>
                                      </p:cBhvr>
                                    </p:animEffect>
                                  </p:childTnLst>
                                </p:cTn>
                              </p:par>
                              <p:par>
                                <p:cTn id="68" presetID="53" presetClass="entr" presetSubtype="16" fill="hold" grpId="0" nodeType="withEffect">
                                  <p:stCondLst>
                                    <p:cond delay="0"/>
                                  </p:stCondLst>
                                  <p:childTnLst>
                                    <p:set>
                                      <p:cBhvr>
                                        <p:cTn id="69" dur="1" fill="hold">
                                          <p:stCondLst>
                                            <p:cond delay="0"/>
                                          </p:stCondLst>
                                        </p:cTn>
                                        <p:tgtEl>
                                          <p:spTgt spid="82"/>
                                        </p:tgtEl>
                                        <p:attrNameLst>
                                          <p:attrName>style.visibility</p:attrName>
                                        </p:attrNameLst>
                                      </p:cBhvr>
                                      <p:to>
                                        <p:strVal val="visible"/>
                                      </p:to>
                                    </p:set>
                                    <p:anim calcmode="lin" valueType="num">
                                      <p:cBhvr>
                                        <p:cTn id="70" dur="500" fill="hold"/>
                                        <p:tgtEl>
                                          <p:spTgt spid="82"/>
                                        </p:tgtEl>
                                        <p:attrNameLst>
                                          <p:attrName>ppt_w</p:attrName>
                                        </p:attrNameLst>
                                      </p:cBhvr>
                                      <p:tavLst>
                                        <p:tav tm="0">
                                          <p:val>
                                            <p:fltVal val="0"/>
                                          </p:val>
                                        </p:tav>
                                        <p:tav tm="100000">
                                          <p:val>
                                            <p:strVal val="#ppt_w"/>
                                          </p:val>
                                        </p:tav>
                                      </p:tavLst>
                                    </p:anim>
                                    <p:anim calcmode="lin" valueType="num">
                                      <p:cBhvr>
                                        <p:cTn id="71" dur="500" fill="hold"/>
                                        <p:tgtEl>
                                          <p:spTgt spid="82"/>
                                        </p:tgtEl>
                                        <p:attrNameLst>
                                          <p:attrName>ppt_h</p:attrName>
                                        </p:attrNameLst>
                                      </p:cBhvr>
                                      <p:tavLst>
                                        <p:tav tm="0">
                                          <p:val>
                                            <p:fltVal val="0"/>
                                          </p:val>
                                        </p:tav>
                                        <p:tav tm="100000">
                                          <p:val>
                                            <p:strVal val="#ppt_h"/>
                                          </p:val>
                                        </p:tav>
                                      </p:tavLst>
                                    </p:anim>
                                    <p:animEffect transition="in" filter="fade">
                                      <p:cBhvr>
                                        <p:cTn id="72" dur="500"/>
                                        <p:tgtEl>
                                          <p:spTgt spid="82"/>
                                        </p:tgtEl>
                                      </p:cBhvr>
                                    </p:animEffect>
                                  </p:childTnLst>
                                </p:cTn>
                              </p:par>
                              <p:par>
                                <p:cTn id="73" presetID="53" presetClass="entr" presetSubtype="16" fill="hold" grpId="0" nodeType="withEffect">
                                  <p:stCondLst>
                                    <p:cond delay="400"/>
                                  </p:stCondLst>
                                  <p:childTnLst>
                                    <p:set>
                                      <p:cBhvr>
                                        <p:cTn id="74" dur="1" fill="hold">
                                          <p:stCondLst>
                                            <p:cond delay="0"/>
                                          </p:stCondLst>
                                        </p:cTn>
                                        <p:tgtEl>
                                          <p:spTgt spid="84"/>
                                        </p:tgtEl>
                                        <p:attrNameLst>
                                          <p:attrName>style.visibility</p:attrName>
                                        </p:attrNameLst>
                                      </p:cBhvr>
                                      <p:to>
                                        <p:strVal val="visible"/>
                                      </p:to>
                                    </p:set>
                                    <p:anim calcmode="lin" valueType="num">
                                      <p:cBhvr>
                                        <p:cTn id="75" dur="500" fill="hold"/>
                                        <p:tgtEl>
                                          <p:spTgt spid="84"/>
                                        </p:tgtEl>
                                        <p:attrNameLst>
                                          <p:attrName>ppt_w</p:attrName>
                                        </p:attrNameLst>
                                      </p:cBhvr>
                                      <p:tavLst>
                                        <p:tav tm="0">
                                          <p:val>
                                            <p:fltVal val="0"/>
                                          </p:val>
                                        </p:tav>
                                        <p:tav tm="100000">
                                          <p:val>
                                            <p:strVal val="#ppt_w"/>
                                          </p:val>
                                        </p:tav>
                                      </p:tavLst>
                                    </p:anim>
                                    <p:anim calcmode="lin" valueType="num">
                                      <p:cBhvr>
                                        <p:cTn id="76" dur="500" fill="hold"/>
                                        <p:tgtEl>
                                          <p:spTgt spid="84"/>
                                        </p:tgtEl>
                                        <p:attrNameLst>
                                          <p:attrName>ppt_h</p:attrName>
                                        </p:attrNameLst>
                                      </p:cBhvr>
                                      <p:tavLst>
                                        <p:tav tm="0">
                                          <p:val>
                                            <p:fltVal val="0"/>
                                          </p:val>
                                        </p:tav>
                                        <p:tav tm="100000">
                                          <p:val>
                                            <p:strVal val="#ppt_h"/>
                                          </p:val>
                                        </p:tav>
                                      </p:tavLst>
                                    </p:anim>
                                    <p:animEffect transition="in" filter="fade">
                                      <p:cBhvr>
                                        <p:cTn id="77" dur="500"/>
                                        <p:tgtEl>
                                          <p:spTgt spid="84"/>
                                        </p:tgtEl>
                                      </p:cBhvr>
                                    </p:animEffect>
                                  </p:childTnLst>
                                </p:cTn>
                              </p:par>
                              <p:par>
                                <p:cTn id="78" presetID="53" presetClass="entr" presetSubtype="16" fill="hold" grpId="0" nodeType="withEffect">
                                  <p:stCondLst>
                                    <p:cond delay="200"/>
                                  </p:stCondLst>
                                  <p:childTnLst>
                                    <p:set>
                                      <p:cBhvr>
                                        <p:cTn id="79" dur="1" fill="hold">
                                          <p:stCondLst>
                                            <p:cond delay="0"/>
                                          </p:stCondLst>
                                        </p:cTn>
                                        <p:tgtEl>
                                          <p:spTgt spid="85"/>
                                        </p:tgtEl>
                                        <p:attrNameLst>
                                          <p:attrName>style.visibility</p:attrName>
                                        </p:attrNameLst>
                                      </p:cBhvr>
                                      <p:to>
                                        <p:strVal val="visible"/>
                                      </p:to>
                                    </p:set>
                                    <p:anim calcmode="lin" valueType="num">
                                      <p:cBhvr>
                                        <p:cTn id="80" dur="500" fill="hold"/>
                                        <p:tgtEl>
                                          <p:spTgt spid="85"/>
                                        </p:tgtEl>
                                        <p:attrNameLst>
                                          <p:attrName>ppt_w</p:attrName>
                                        </p:attrNameLst>
                                      </p:cBhvr>
                                      <p:tavLst>
                                        <p:tav tm="0">
                                          <p:val>
                                            <p:fltVal val="0"/>
                                          </p:val>
                                        </p:tav>
                                        <p:tav tm="100000">
                                          <p:val>
                                            <p:strVal val="#ppt_w"/>
                                          </p:val>
                                        </p:tav>
                                      </p:tavLst>
                                    </p:anim>
                                    <p:anim calcmode="lin" valueType="num">
                                      <p:cBhvr>
                                        <p:cTn id="81" dur="500" fill="hold"/>
                                        <p:tgtEl>
                                          <p:spTgt spid="85"/>
                                        </p:tgtEl>
                                        <p:attrNameLst>
                                          <p:attrName>ppt_h</p:attrName>
                                        </p:attrNameLst>
                                      </p:cBhvr>
                                      <p:tavLst>
                                        <p:tav tm="0">
                                          <p:val>
                                            <p:fltVal val="0"/>
                                          </p:val>
                                        </p:tav>
                                        <p:tav tm="100000">
                                          <p:val>
                                            <p:strVal val="#ppt_h"/>
                                          </p:val>
                                        </p:tav>
                                      </p:tavLst>
                                    </p:anim>
                                    <p:animEffect transition="in" filter="fade">
                                      <p:cBhvr>
                                        <p:cTn id="82" dur="500"/>
                                        <p:tgtEl>
                                          <p:spTgt spid="85"/>
                                        </p:tgtEl>
                                      </p:cBhvr>
                                    </p:animEffect>
                                  </p:childTnLst>
                                </p:cTn>
                              </p:par>
                              <p:par>
                                <p:cTn id="83" presetID="53" presetClass="entr" presetSubtype="16" fill="hold" grpId="0" nodeType="withEffect">
                                  <p:stCondLst>
                                    <p:cond delay="0"/>
                                  </p:stCondLst>
                                  <p:childTnLst>
                                    <p:set>
                                      <p:cBhvr>
                                        <p:cTn id="84" dur="1" fill="hold">
                                          <p:stCondLst>
                                            <p:cond delay="0"/>
                                          </p:stCondLst>
                                        </p:cTn>
                                        <p:tgtEl>
                                          <p:spTgt spid="87"/>
                                        </p:tgtEl>
                                        <p:attrNameLst>
                                          <p:attrName>style.visibility</p:attrName>
                                        </p:attrNameLst>
                                      </p:cBhvr>
                                      <p:to>
                                        <p:strVal val="visible"/>
                                      </p:to>
                                    </p:set>
                                    <p:anim calcmode="lin" valueType="num">
                                      <p:cBhvr>
                                        <p:cTn id="85" dur="500" fill="hold"/>
                                        <p:tgtEl>
                                          <p:spTgt spid="87"/>
                                        </p:tgtEl>
                                        <p:attrNameLst>
                                          <p:attrName>ppt_w</p:attrName>
                                        </p:attrNameLst>
                                      </p:cBhvr>
                                      <p:tavLst>
                                        <p:tav tm="0">
                                          <p:val>
                                            <p:fltVal val="0"/>
                                          </p:val>
                                        </p:tav>
                                        <p:tav tm="100000">
                                          <p:val>
                                            <p:strVal val="#ppt_w"/>
                                          </p:val>
                                        </p:tav>
                                      </p:tavLst>
                                    </p:anim>
                                    <p:anim calcmode="lin" valueType="num">
                                      <p:cBhvr>
                                        <p:cTn id="86" dur="500" fill="hold"/>
                                        <p:tgtEl>
                                          <p:spTgt spid="87"/>
                                        </p:tgtEl>
                                        <p:attrNameLst>
                                          <p:attrName>ppt_h</p:attrName>
                                        </p:attrNameLst>
                                      </p:cBhvr>
                                      <p:tavLst>
                                        <p:tav tm="0">
                                          <p:val>
                                            <p:fltVal val="0"/>
                                          </p:val>
                                        </p:tav>
                                        <p:tav tm="100000">
                                          <p:val>
                                            <p:strVal val="#ppt_h"/>
                                          </p:val>
                                        </p:tav>
                                      </p:tavLst>
                                    </p:anim>
                                    <p:animEffect transition="in" filter="fade">
                                      <p:cBhvr>
                                        <p:cTn id="87" dur="500"/>
                                        <p:tgtEl>
                                          <p:spTgt spid="87"/>
                                        </p:tgtEl>
                                      </p:cBhvr>
                                    </p:animEffect>
                                  </p:childTnLst>
                                </p:cTn>
                              </p:par>
                            </p:childTnLst>
                          </p:cTn>
                        </p:par>
                        <p:par>
                          <p:cTn id="88" fill="hold">
                            <p:stCondLst>
                              <p:cond delay="2500"/>
                            </p:stCondLst>
                            <p:childTnLst>
                              <p:par>
                                <p:cTn id="89" presetID="41" presetClass="entr" presetSubtype="0" fill="hold" grpId="0" nodeType="afterEffect">
                                  <p:stCondLst>
                                    <p:cond delay="0"/>
                                  </p:stCondLst>
                                  <p:iterate type="lt">
                                    <p:tmPct val="10000"/>
                                  </p:iterate>
                                  <p:childTnLst>
                                    <p:set>
                                      <p:cBhvr>
                                        <p:cTn id="90" dur="1" fill="hold">
                                          <p:stCondLst>
                                            <p:cond delay="0"/>
                                          </p:stCondLst>
                                        </p:cTn>
                                        <p:tgtEl>
                                          <p:spTgt spid="6"/>
                                        </p:tgtEl>
                                        <p:attrNameLst>
                                          <p:attrName>style.visibility</p:attrName>
                                        </p:attrNameLst>
                                      </p:cBhvr>
                                      <p:to>
                                        <p:strVal val="visible"/>
                                      </p:to>
                                    </p:set>
                                    <p:anim calcmode="lin" valueType="num">
                                      <p:cBhvr>
                                        <p:cTn id="91"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92" dur="500" fill="hold"/>
                                        <p:tgtEl>
                                          <p:spTgt spid="6"/>
                                        </p:tgtEl>
                                        <p:attrNameLst>
                                          <p:attrName>ppt_y</p:attrName>
                                        </p:attrNameLst>
                                      </p:cBhvr>
                                      <p:tavLst>
                                        <p:tav tm="0">
                                          <p:val>
                                            <p:strVal val="#ppt_y"/>
                                          </p:val>
                                        </p:tav>
                                        <p:tav tm="100000">
                                          <p:val>
                                            <p:strVal val="#ppt_y"/>
                                          </p:val>
                                        </p:tav>
                                      </p:tavLst>
                                    </p:anim>
                                    <p:anim calcmode="lin" valueType="num">
                                      <p:cBhvr>
                                        <p:cTn id="93"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94"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95" dur="500" tmFilter="0,0; .5, 1; 1, 1"/>
                                        <p:tgtEl>
                                          <p:spTgt spid="6"/>
                                        </p:tgtEl>
                                      </p:cBhvr>
                                    </p:animEffect>
                                  </p:childTnLst>
                                </p:cTn>
                              </p:par>
                            </p:childTnLst>
                          </p:cTn>
                        </p:par>
                        <p:par>
                          <p:cTn id="96" fill="hold">
                            <p:stCondLst>
                              <p:cond delay="3901"/>
                            </p:stCondLst>
                            <p:childTnLst>
                              <p:par>
                                <p:cTn id="97" presetID="34" presetClass="emph" presetSubtype="0" fill="hold" grpId="1" nodeType="afterEffect">
                                  <p:stCondLst>
                                    <p:cond delay="0"/>
                                  </p:stCondLst>
                                  <p:iterate type="lt">
                                    <p:tmPct val="10000"/>
                                  </p:iterate>
                                  <p:childTnLst>
                                    <p:animMotion origin="layout" path="M 0.0 0.0 L 0.0 -0.07213" pathEditMode="relative" ptsTypes="">
                                      <p:cBhvr>
                                        <p:cTn id="98" dur="250" accel="50000" decel="50000" autoRev="1" fill="hold">
                                          <p:stCondLst>
                                            <p:cond delay="0"/>
                                          </p:stCondLst>
                                        </p:cTn>
                                        <p:tgtEl>
                                          <p:spTgt spid="6"/>
                                        </p:tgtEl>
                                        <p:attrNameLst>
                                          <p:attrName>ppt_x</p:attrName>
                                          <p:attrName>ppt_y</p:attrName>
                                        </p:attrNameLst>
                                      </p:cBhvr>
                                    </p:animMotion>
                                    <p:animRot by="1500000">
                                      <p:cBhvr>
                                        <p:cTn id="99" dur="125" fill="hold">
                                          <p:stCondLst>
                                            <p:cond delay="0"/>
                                          </p:stCondLst>
                                        </p:cTn>
                                        <p:tgtEl>
                                          <p:spTgt spid="6"/>
                                        </p:tgtEl>
                                        <p:attrNameLst>
                                          <p:attrName>r</p:attrName>
                                        </p:attrNameLst>
                                      </p:cBhvr>
                                    </p:animRot>
                                    <p:animRot by="-1500000">
                                      <p:cBhvr>
                                        <p:cTn id="100" dur="125" fill="hold">
                                          <p:stCondLst>
                                            <p:cond delay="125"/>
                                          </p:stCondLst>
                                        </p:cTn>
                                        <p:tgtEl>
                                          <p:spTgt spid="6"/>
                                        </p:tgtEl>
                                        <p:attrNameLst>
                                          <p:attrName>r</p:attrName>
                                        </p:attrNameLst>
                                      </p:cBhvr>
                                    </p:animRot>
                                    <p:animRot by="-1500000">
                                      <p:cBhvr>
                                        <p:cTn id="101" dur="125" fill="hold">
                                          <p:stCondLst>
                                            <p:cond delay="250"/>
                                          </p:stCondLst>
                                        </p:cTn>
                                        <p:tgtEl>
                                          <p:spTgt spid="6"/>
                                        </p:tgtEl>
                                        <p:attrNameLst>
                                          <p:attrName>r</p:attrName>
                                        </p:attrNameLst>
                                      </p:cBhvr>
                                    </p:animRot>
                                    <p:animRot by="1500000">
                                      <p:cBhvr>
                                        <p:cTn id="102" dur="125" fill="hold">
                                          <p:stCondLst>
                                            <p:cond delay="375"/>
                                          </p:stCondLst>
                                        </p:cTn>
                                        <p:tgtEl>
                                          <p:spTgt spid="6"/>
                                        </p:tgtEl>
                                        <p:attrNameLst>
                                          <p:attrName>r</p:attrName>
                                        </p:attrNameLst>
                                      </p:cBhvr>
                                    </p:animRot>
                                  </p:childTnLst>
                                </p:cTn>
                              </p:par>
                            </p:childTnLst>
                          </p:cTn>
                        </p:par>
                        <p:par>
                          <p:cTn id="103" fill="hold">
                            <p:stCondLst>
                              <p:cond delay="4901"/>
                            </p:stCondLst>
                            <p:childTnLst>
                              <p:par>
                                <p:cTn id="104" presetID="16" presetClass="entr" presetSubtype="37" fill="hold" grpId="0" nodeType="afterEffect">
                                  <p:stCondLst>
                                    <p:cond delay="0"/>
                                  </p:stCondLst>
                                  <p:childTnLst>
                                    <p:set>
                                      <p:cBhvr>
                                        <p:cTn id="105" dur="1" fill="hold">
                                          <p:stCondLst>
                                            <p:cond delay="0"/>
                                          </p:stCondLst>
                                        </p:cTn>
                                        <p:tgtEl>
                                          <p:spTgt spid="71"/>
                                        </p:tgtEl>
                                        <p:attrNameLst>
                                          <p:attrName>style.visibility</p:attrName>
                                        </p:attrNameLst>
                                      </p:cBhvr>
                                      <p:to>
                                        <p:strVal val="visible"/>
                                      </p:to>
                                    </p:set>
                                    <p:animEffect transition="in" filter="barn(outVertical)">
                                      <p:cBhvr>
                                        <p:cTn id="106" dur="1000"/>
                                        <p:tgtEl>
                                          <p:spTgt spid="71"/>
                                        </p:tgtEl>
                                      </p:cBhvr>
                                    </p:animEffect>
                                  </p:childTnLst>
                                </p:cTn>
                              </p:par>
                            </p:childTnLst>
                          </p:cTn>
                        </p:par>
                        <p:par>
                          <p:cTn id="107" fill="hold">
                            <p:stCondLst>
                              <p:cond delay="5901"/>
                            </p:stCondLst>
                            <p:childTnLst>
                              <p:par>
                                <p:cTn id="108" presetID="22" presetClass="entr" presetSubtype="2" fill="hold" nodeType="afterEffect">
                                  <p:stCondLst>
                                    <p:cond delay="0"/>
                                  </p:stCondLst>
                                  <p:childTnLst>
                                    <p:set>
                                      <p:cBhvr>
                                        <p:cTn id="109" dur="1" fill="hold">
                                          <p:stCondLst>
                                            <p:cond delay="0"/>
                                          </p:stCondLst>
                                        </p:cTn>
                                        <p:tgtEl>
                                          <p:spTgt spid="72"/>
                                        </p:tgtEl>
                                        <p:attrNameLst>
                                          <p:attrName>style.visibility</p:attrName>
                                        </p:attrNameLst>
                                      </p:cBhvr>
                                      <p:to>
                                        <p:strVal val="visible"/>
                                      </p:to>
                                    </p:set>
                                    <p:animEffect transition="in" filter="wipe(right)">
                                      <p:cBhvr>
                                        <p:cTn id="110" dur="500"/>
                                        <p:tgtEl>
                                          <p:spTgt spid="72"/>
                                        </p:tgtEl>
                                      </p:cBhvr>
                                    </p:animEffect>
                                  </p:childTnLst>
                                </p:cTn>
                              </p:par>
                              <p:par>
                                <p:cTn id="111" presetID="22" presetClass="entr" presetSubtype="8" fill="hold" nodeType="withEffect">
                                  <p:stCondLst>
                                    <p:cond delay="0"/>
                                  </p:stCondLst>
                                  <p:childTnLst>
                                    <p:set>
                                      <p:cBhvr>
                                        <p:cTn id="112" dur="1" fill="hold">
                                          <p:stCondLst>
                                            <p:cond delay="0"/>
                                          </p:stCondLst>
                                        </p:cTn>
                                        <p:tgtEl>
                                          <p:spTgt spid="73"/>
                                        </p:tgtEl>
                                        <p:attrNameLst>
                                          <p:attrName>style.visibility</p:attrName>
                                        </p:attrNameLst>
                                      </p:cBhvr>
                                      <p:to>
                                        <p:strVal val="visible"/>
                                      </p:to>
                                    </p:set>
                                    <p:animEffect transition="in" filter="wipe(left)">
                                      <p:cBhvr>
                                        <p:cTn id="113" dur="500"/>
                                        <p:tgtEl>
                                          <p:spTgt spid="73"/>
                                        </p:tgtEl>
                                      </p:cBhvr>
                                    </p:animEffect>
                                  </p:childTnLst>
                                </p:cTn>
                              </p:par>
                              <p:par>
                                <p:cTn id="114" presetID="53" presetClass="entr" presetSubtype="16" fill="hold" grpId="0" nodeType="withEffect">
                                  <p:stCondLst>
                                    <p:cond delay="1500"/>
                                  </p:stCondLst>
                                  <p:childTnLst>
                                    <p:set>
                                      <p:cBhvr>
                                        <p:cTn id="115" dur="1" fill="hold">
                                          <p:stCondLst>
                                            <p:cond delay="0"/>
                                          </p:stCondLst>
                                        </p:cTn>
                                        <p:tgtEl>
                                          <p:spTgt spid="16"/>
                                        </p:tgtEl>
                                        <p:attrNameLst>
                                          <p:attrName>style.visibility</p:attrName>
                                        </p:attrNameLst>
                                      </p:cBhvr>
                                      <p:to>
                                        <p:strVal val="visible"/>
                                      </p:to>
                                    </p:set>
                                    <p:anim calcmode="lin" valueType="num">
                                      <p:cBhvr>
                                        <p:cTn id="116" dur="900" fill="hold"/>
                                        <p:tgtEl>
                                          <p:spTgt spid="16"/>
                                        </p:tgtEl>
                                        <p:attrNameLst>
                                          <p:attrName>ppt_w</p:attrName>
                                        </p:attrNameLst>
                                      </p:cBhvr>
                                      <p:tavLst>
                                        <p:tav tm="0">
                                          <p:val>
                                            <p:fltVal val="0"/>
                                          </p:val>
                                        </p:tav>
                                        <p:tav tm="100000">
                                          <p:val>
                                            <p:strVal val="#ppt_w"/>
                                          </p:val>
                                        </p:tav>
                                      </p:tavLst>
                                    </p:anim>
                                    <p:anim calcmode="lin" valueType="num">
                                      <p:cBhvr>
                                        <p:cTn id="117" dur="900" fill="hold"/>
                                        <p:tgtEl>
                                          <p:spTgt spid="16"/>
                                        </p:tgtEl>
                                        <p:attrNameLst>
                                          <p:attrName>ppt_h</p:attrName>
                                        </p:attrNameLst>
                                      </p:cBhvr>
                                      <p:tavLst>
                                        <p:tav tm="0">
                                          <p:val>
                                            <p:fltVal val="0"/>
                                          </p:val>
                                        </p:tav>
                                        <p:tav tm="100000">
                                          <p:val>
                                            <p:strVal val="#ppt_h"/>
                                          </p:val>
                                        </p:tav>
                                      </p:tavLst>
                                    </p:anim>
                                    <p:animEffect transition="in" filter="fade">
                                      <p:cBhvr>
                                        <p:cTn id="118" dur="900"/>
                                        <p:tgtEl>
                                          <p:spTgt spid="16"/>
                                        </p:tgtEl>
                                      </p:cBhvr>
                                    </p:animEffect>
                                  </p:childTnLst>
                                </p:cTn>
                              </p:par>
                              <p:par>
                                <p:cTn id="119" presetID="53" presetClass="entr" presetSubtype="16" fill="hold" grpId="0" nodeType="withEffect">
                                  <p:stCondLst>
                                    <p:cond delay="1500"/>
                                  </p:stCondLst>
                                  <p:childTnLst>
                                    <p:set>
                                      <p:cBhvr>
                                        <p:cTn id="120" dur="1" fill="hold">
                                          <p:stCondLst>
                                            <p:cond delay="0"/>
                                          </p:stCondLst>
                                        </p:cTn>
                                        <p:tgtEl>
                                          <p:spTgt spid="70"/>
                                        </p:tgtEl>
                                        <p:attrNameLst>
                                          <p:attrName>style.visibility</p:attrName>
                                        </p:attrNameLst>
                                      </p:cBhvr>
                                      <p:to>
                                        <p:strVal val="visible"/>
                                      </p:to>
                                    </p:set>
                                    <p:anim calcmode="lin" valueType="num">
                                      <p:cBhvr>
                                        <p:cTn id="121" dur="900" fill="hold"/>
                                        <p:tgtEl>
                                          <p:spTgt spid="70"/>
                                        </p:tgtEl>
                                        <p:attrNameLst>
                                          <p:attrName>ppt_w</p:attrName>
                                        </p:attrNameLst>
                                      </p:cBhvr>
                                      <p:tavLst>
                                        <p:tav tm="0">
                                          <p:val>
                                            <p:fltVal val="0"/>
                                          </p:val>
                                        </p:tav>
                                        <p:tav tm="100000">
                                          <p:val>
                                            <p:strVal val="#ppt_w"/>
                                          </p:val>
                                        </p:tav>
                                      </p:tavLst>
                                    </p:anim>
                                    <p:anim calcmode="lin" valueType="num">
                                      <p:cBhvr>
                                        <p:cTn id="122" dur="900" fill="hold"/>
                                        <p:tgtEl>
                                          <p:spTgt spid="70"/>
                                        </p:tgtEl>
                                        <p:attrNameLst>
                                          <p:attrName>ppt_h</p:attrName>
                                        </p:attrNameLst>
                                      </p:cBhvr>
                                      <p:tavLst>
                                        <p:tav tm="0">
                                          <p:val>
                                            <p:fltVal val="0"/>
                                          </p:val>
                                        </p:tav>
                                        <p:tav tm="100000">
                                          <p:val>
                                            <p:strVal val="#ppt_h"/>
                                          </p:val>
                                        </p:tav>
                                      </p:tavLst>
                                    </p:anim>
                                    <p:animEffect transition="in" filter="fade">
                                      <p:cBhvr>
                                        <p:cTn id="123" dur="900"/>
                                        <p:tgtEl>
                                          <p:spTgt spid="70"/>
                                        </p:tgtEl>
                                      </p:cBhvr>
                                    </p:animEffect>
                                  </p:childTnLst>
                                </p:cTn>
                              </p:par>
                            </p:childTnLst>
                          </p:cTn>
                        </p:par>
                      </p:childTnLst>
                    </p:cTn>
                  </p:par>
                </p:childTnLst>
              </p:cTn>
              <p:prevCondLst>
                <p:cond evt="onPrev" delay="0">
                  <p:tgtEl>
                    <p:sldTgt/>
                  </p:tgtEl>
                </p:cond>
              </p:prevCondLst>
              <p:nextCondLst>
                <p:cond evt="onNext" delay="0">
                  <p:tgtEl>
                    <p:sldTgt/>
                  </p:tgtEl>
                </p:cond>
              </p:nextCondLst>
            </p:seq>
            <p:video>
              <p:cMediaNode vol="80000" numSld="999">
                <p:cTn id="124" repeatCount="indefinite" fill="hold" display="0">
                  <p:stCondLst>
                    <p:cond delay="indefinite"/>
                  </p:stCondLst>
                  <p:endCondLst>
                    <p:cond evt="onStopAudio" delay="0">
                      <p:tgtEl>
                        <p:sldTgt/>
                      </p:tgtEl>
                    </p:cond>
                  </p:endCondLst>
                </p:cTn>
                <p:tgtEl>
                  <p:spTgt spid="5"/>
                </p:tgtEl>
              </p:cMediaNode>
            </p:video>
          </p:childTnLst>
        </p:cTn>
      </p:par>
    </p:tnLst>
    <p:bldLst>
      <p:bldP spid="2" grpId="0" animBg="1"/>
      <p:bldP spid="16" grpId="0" animBg="1"/>
      <p:bldP spid="6" grpId="0"/>
      <p:bldP spid="6" grpId="1"/>
      <p:bldP spid="70" grpId="0" animBg="1"/>
      <p:bldP spid="71" grpId="0"/>
      <p:bldP spid="74" grpId="0" animBg="1"/>
      <p:bldP spid="75" grpId="0" animBg="1"/>
      <p:bldP spid="76" grpId="0" animBg="1"/>
      <p:bldP spid="77" grpId="0" animBg="1"/>
      <p:bldP spid="78" grpId="0" animBg="1"/>
      <p:bldP spid="79" grpId="0" animBg="1"/>
      <p:bldP spid="80" grpId="0" animBg="1"/>
      <p:bldP spid="81" grpId="0" animBg="1"/>
      <p:bldP spid="82" grpId="0" animBg="1"/>
      <p:bldP spid="84" grpId="0" animBg="1"/>
      <p:bldP spid="85" grpId="0" animBg="1"/>
      <p:bldP spid="87"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rrowheads="1"/>
          </p:cNvSpPr>
          <p:nvPr/>
        </p:nvSpPr>
        <p:spPr bwMode="auto">
          <a:xfrm>
            <a:off x="3810798" y="286545"/>
            <a:ext cx="1574778" cy="50013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bevel/>
              </a14:hiddenLine>
            </a:ext>
          </a:extLst>
        </p:spPr>
        <p:txBody>
          <a:bodyPr wrap="none" lIns="68566" tIns="34284" rIns="68566" bIns="34284">
            <a:spAutoFit/>
          </a:bodyPr>
          <a:lstStyle/>
          <a:p>
            <a:r>
              <a:rPr lang="zh-CN" altLang="en-US" sz="2800">
                <a:solidFill>
                  <a:srgbClr val="C00000"/>
                </a:solidFill>
                <a:latin typeface="微软雅黑" panose="020B0503020204020204" charset="-122"/>
                <a:ea typeface="微软雅黑" panose="020B0503020204020204" charset="-122"/>
                <a:sym typeface="Arial" panose="020B0604020202020204" pitchFamily="34" charset="0"/>
              </a:rPr>
              <a:t>培训经历</a:t>
            </a:r>
            <a:endParaRPr lang="zh-CN" altLang="en-US" sz="2800" dirty="0">
              <a:solidFill>
                <a:srgbClr val="C00000"/>
              </a:solidFill>
              <a:latin typeface="微软雅黑" panose="020B0503020204020204" charset="-122"/>
              <a:ea typeface="微软雅黑" panose="020B0503020204020204" charset="-122"/>
              <a:sym typeface="Arial" panose="020B0604020202020204" pitchFamily="34" charset="0"/>
            </a:endParaRPr>
          </a:p>
        </p:txBody>
      </p:sp>
      <p:sp>
        <p:nvSpPr>
          <p:cNvPr id="3" name="圆角矩形 2"/>
          <p:cNvSpPr/>
          <p:nvPr/>
        </p:nvSpPr>
        <p:spPr>
          <a:xfrm>
            <a:off x="1310091" y="1413505"/>
            <a:ext cx="1094569" cy="1094569"/>
          </a:xfrm>
          <a:prstGeom prst="roundRect">
            <a:avLst>
              <a:gd name="adj" fmla="val 18315"/>
            </a:avLst>
          </a:prstGeom>
          <a:gradFill flip="none" rotWithShape="1">
            <a:gsLst>
              <a:gs pos="100000">
                <a:schemeClr val="bg1">
                  <a:lumMod val="81000"/>
                </a:schemeClr>
              </a:gs>
              <a:gs pos="0">
                <a:schemeClr val="bg1">
                  <a:lumMod val="99000"/>
                </a:schemeClr>
              </a:gs>
            </a:gsLst>
            <a:lin ang="5400000" scaled="1"/>
            <a:tileRect/>
          </a:gradFill>
          <a:ln>
            <a:noFill/>
          </a:ln>
          <a:effectLst>
            <a:outerShdw blurRad="317500" dist="1905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5" name="圆角矩形 4"/>
          <p:cNvSpPr/>
          <p:nvPr/>
        </p:nvSpPr>
        <p:spPr>
          <a:xfrm>
            <a:off x="1310091" y="1413505"/>
            <a:ext cx="1094569" cy="1094569"/>
          </a:xfrm>
          <a:prstGeom prst="roundRect">
            <a:avLst>
              <a:gd name="adj" fmla="val 18315"/>
            </a:avLst>
          </a:prstGeom>
          <a:gradFill flip="none" rotWithShape="1">
            <a:gsLst>
              <a:gs pos="0">
                <a:schemeClr val="bg1">
                  <a:lumMod val="87000"/>
                </a:schemeClr>
              </a:gs>
              <a:gs pos="100000">
                <a:schemeClr val="bg1">
                  <a:lumMod val="95000"/>
                </a:schemeClr>
              </a:gs>
            </a:gsLst>
            <a:lin ang="5400000" scaled="1"/>
            <a:tileRect/>
          </a:gradFill>
          <a:ln>
            <a:noFill/>
          </a:ln>
          <a:effectLst>
            <a:softEdge rad="30480"/>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6" name="椭圆 5"/>
          <p:cNvSpPr/>
          <p:nvPr/>
        </p:nvSpPr>
        <p:spPr>
          <a:xfrm>
            <a:off x="1249135" y="1352549"/>
            <a:ext cx="1216481" cy="1216481"/>
          </a:xfrm>
          <a:prstGeom prst="ellipse">
            <a:avLst/>
          </a:prstGeom>
          <a:gradFill>
            <a:gsLst>
              <a:gs pos="100000">
                <a:schemeClr val="bg1">
                  <a:lumMod val="83000"/>
                </a:schemeClr>
              </a:gs>
              <a:gs pos="0">
                <a:schemeClr val="bg1">
                  <a:lumMod val="97000"/>
                </a:schemeClr>
              </a:gs>
            </a:gsLst>
            <a:lin ang="5400000" scaled="1"/>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7" name="椭圆 6"/>
          <p:cNvSpPr/>
          <p:nvPr/>
        </p:nvSpPr>
        <p:spPr>
          <a:xfrm>
            <a:off x="1474162" y="1577576"/>
            <a:ext cx="766429" cy="766429"/>
          </a:xfrm>
          <a:prstGeom prst="ellipse">
            <a:avLst/>
          </a:prstGeom>
          <a:solidFill>
            <a:srgbClr val="C00000"/>
          </a:solidFill>
          <a:ln w="120650">
            <a:gradFill flip="none" rotWithShape="1">
              <a:gsLst>
                <a:gs pos="0">
                  <a:schemeClr val="bg1">
                    <a:lumMod val="78000"/>
                  </a:schemeClr>
                </a:gs>
                <a:gs pos="100000">
                  <a:schemeClr val="bg1">
                    <a:lumMod val="98000"/>
                  </a:schemeClr>
                </a:gs>
              </a:gsLst>
              <a:lin ang="5400000" scaled="1"/>
              <a:tileRect/>
            </a:gradFill>
          </a:ln>
          <a:effectLst>
            <a:innerShdw blurRad="330200" dist="165100" dir="16200000">
              <a:prstClr val="black">
                <a:alpha val="53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grpSp>
        <p:nvGrpSpPr>
          <p:cNvPr id="8" name="组合 7"/>
          <p:cNvGrpSpPr/>
          <p:nvPr/>
        </p:nvGrpSpPr>
        <p:grpSpPr>
          <a:xfrm>
            <a:off x="1485007" y="1588423"/>
            <a:ext cx="744734" cy="744733"/>
            <a:chOff x="1980009" y="2117897"/>
            <a:chExt cx="992978" cy="992977"/>
          </a:xfrm>
        </p:grpSpPr>
        <p:sp>
          <p:nvSpPr>
            <p:cNvPr id="9" name="等腰三角形 8"/>
            <p:cNvSpPr/>
            <p:nvPr/>
          </p:nvSpPr>
          <p:spPr>
            <a:xfrm rot="5400000">
              <a:off x="1971526" y="2560118"/>
              <a:ext cx="123000" cy="106034"/>
            </a:xfrm>
            <a:prstGeom prst="triangle">
              <a:avLst/>
            </a:prstGeom>
            <a:solidFill>
              <a:srgbClr val="E0E0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 name="等腰三角形 9"/>
            <p:cNvSpPr/>
            <p:nvPr/>
          </p:nvSpPr>
          <p:spPr>
            <a:xfrm rot="16200000" flipH="1">
              <a:off x="2858470" y="2560119"/>
              <a:ext cx="123000" cy="106034"/>
            </a:xfrm>
            <a:prstGeom prst="triangle">
              <a:avLst/>
            </a:prstGeom>
            <a:solidFill>
              <a:srgbClr val="E0E0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 name="等腰三角形 10"/>
            <p:cNvSpPr/>
            <p:nvPr/>
          </p:nvSpPr>
          <p:spPr>
            <a:xfrm rot="10800000">
              <a:off x="2415000" y="2117897"/>
              <a:ext cx="123000" cy="106034"/>
            </a:xfrm>
            <a:prstGeom prst="triangle">
              <a:avLst/>
            </a:prstGeom>
            <a:solidFill>
              <a:srgbClr val="C7C7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等腰三角形 11"/>
            <p:cNvSpPr/>
            <p:nvPr/>
          </p:nvSpPr>
          <p:spPr>
            <a:xfrm flipH="1">
              <a:off x="2414999" y="3004840"/>
              <a:ext cx="123000" cy="106034"/>
            </a:xfrm>
            <a:prstGeom prst="triangle">
              <a:avLst/>
            </a:prstGeom>
            <a:solidFill>
              <a:srgbClr val="FAFA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 name="圆角矩形 12"/>
            <p:cNvSpPr/>
            <p:nvPr/>
          </p:nvSpPr>
          <p:spPr>
            <a:xfrm rot="13655491">
              <a:off x="2318039" y="2670150"/>
              <a:ext cx="445825" cy="24210"/>
            </a:xfrm>
            <a:prstGeom prst="roundRect">
              <a:avLst>
                <a:gd name="adj" fmla="val 50000"/>
              </a:avLst>
            </a:prstGeom>
            <a:solidFill>
              <a:schemeClr val="bg1">
                <a:lumMod val="95000"/>
              </a:schemeClr>
            </a:solidFill>
            <a:ln>
              <a:noFill/>
            </a:ln>
            <a:effectLst>
              <a:outerShdw blurRad="50800" dist="508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lumMod val="50000"/>
                    <a:lumOff val="50000"/>
                  </a:prstClr>
                </a:solidFill>
              </a:endParaRPr>
            </a:p>
          </p:txBody>
        </p:sp>
        <p:sp>
          <p:nvSpPr>
            <p:cNvPr id="14" name="圆角矩形 13"/>
            <p:cNvSpPr/>
            <p:nvPr/>
          </p:nvSpPr>
          <p:spPr>
            <a:xfrm>
              <a:off x="2184930" y="2589546"/>
              <a:ext cx="251656" cy="47178"/>
            </a:xfrm>
            <a:prstGeom prst="roundRect">
              <a:avLst>
                <a:gd name="adj" fmla="val 50000"/>
              </a:avLst>
            </a:prstGeom>
            <a:solidFill>
              <a:schemeClr val="tx1">
                <a:lumMod val="65000"/>
                <a:lumOff val="35000"/>
              </a:schemeClr>
            </a:solidFill>
            <a:ln>
              <a:noFill/>
            </a:ln>
            <a:effectLst>
              <a:outerShdw blurRad="76200" dist="508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lumMod val="50000"/>
                    <a:lumOff val="50000"/>
                  </a:prstClr>
                </a:solidFill>
              </a:endParaRPr>
            </a:p>
          </p:txBody>
        </p:sp>
        <p:sp>
          <p:nvSpPr>
            <p:cNvPr id="15" name="圆角矩形 14"/>
            <p:cNvSpPr/>
            <p:nvPr/>
          </p:nvSpPr>
          <p:spPr>
            <a:xfrm rot="16200000">
              <a:off x="2310412" y="2412497"/>
              <a:ext cx="334955" cy="51896"/>
            </a:xfrm>
            <a:prstGeom prst="roundRect">
              <a:avLst>
                <a:gd name="adj" fmla="val 50000"/>
              </a:avLst>
            </a:prstGeom>
            <a:solidFill>
              <a:schemeClr val="tx1">
                <a:lumMod val="65000"/>
                <a:lumOff val="35000"/>
              </a:schemeClr>
            </a:solidFill>
            <a:ln>
              <a:noFill/>
            </a:ln>
            <a:effectLst>
              <a:outerShdw blurRad="76200" dist="508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lumMod val="50000"/>
                    <a:lumOff val="50000"/>
                  </a:prstClr>
                </a:solidFill>
              </a:endParaRPr>
            </a:p>
          </p:txBody>
        </p:sp>
        <p:grpSp>
          <p:nvGrpSpPr>
            <p:cNvPr id="16" name="组合 15"/>
            <p:cNvGrpSpPr/>
            <p:nvPr/>
          </p:nvGrpSpPr>
          <p:grpSpPr>
            <a:xfrm>
              <a:off x="2397239" y="2533875"/>
              <a:ext cx="158520" cy="158520"/>
              <a:chOff x="6486904" y="2580170"/>
              <a:chExt cx="227838" cy="227838"/>
            </a:xfrm>
            <a:effectLst>
              <a:outerShdw blurRad="101600" dist="38100" dir="5400000" algn="t" rotWithShape="0">
                <a:prstClr val="black">
                  <a:alpha val="40000"/>
                </a:prstClr>
              </a:outerShdw>
            </a:effectLst>
          </p:grpSpPr>
          <p:sp>
            <p:nvSpPr>
              <p:cNvPr id="17" name="椭圆 16"/>
              <p:cNvSpPr/>
              <p:nvPr/>
            </p:nvSpPr>
            <p:spPr>
              <a:xfrm>
                <a:off x="6486904" y="2580170"/>
                <a:ext cx="227838" cy="227838"/>
              </a:xfrm>
              <a:prstGeom prst="ellipse">
                <a:avLst/>
              </a:prstGeom>
              <a:gradFill>
                <a:gsLst>
                  <a:gs pos="100000">
                    <a:schemeClr val="bg1">
                      <a:lumMod val="78000"/>
                    </a:schemeClr>
                  </a:gs>
                  <a:gs pos="0">
                    <a:schemeClr val="bg1">
                      <a:lumMod val="98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8" name="椭圆 17"/>
              <p:cNvSpPr/>
              <p:nvPr/>
            </p:nvSpPr>
            <p:spPr>
              <a:xfrm>
                <a:off x="6530088" y="2625759"/>
                <a:ext cx="141468" cy="141468"/>
              </a:xfrm>
              <a:prstGeom prst="ellipse">
                <a:avLst/>
              </a:prstGeom>
              <a:gradFill>
                <a:gsLst>
                  <a:gs pos="0">
                    <a:schemeClr val="bg1">
                      <a:lumMod val="78000"/>
                    </a:schemeClr>
                  </a:gs>
                  <a:gs pos="100000">
                    <a:schemeClr val="bg1">
                      <a:lumMod val="98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sp>
        <p:nvSpPr>
          <p:cNvPr id="19" name="圆角矩形 18"/>
          <p:cNvSpPr/>
          <p:nvPr/>
        </p:nvSpPr>
        <p:spPr>
          <a:xfrm>
            <a:off x="3119841" y="1413505"/>
            <a:ext cx="1094569" cy="1094569"/>
          </a:xfrm>
          <a:prstGeom prst="roundRect">
            <a:avLst>
              <a:gd name="adj" fmla="val 18315"/>
            </a:avLst>
          </a:prstGeom>
          <a:gradFill flip="none" rotWithShape="1">
            <a:gsLst>
              <a:gs pos="100000">
                <a:schemeClr val="bg1">
                  <a:lumMod val="81000"/>
                </a:schemeClr>
              </a:gs>
              <a:gs pos="0">
                <a:schemeClr val="bg1">
                  <a:lumMod val="99000"/>
                </a:schemeClr>
              </a:gs>
            </a:gsLst>
            <a:lin ang="5400000" scaled="1"/>
            <a:tileRect/>
          </a:gradFill>
          <a:ln>
            <a:noFill/>
          </a:ln>
          <a:effectLst>
            <a:outerShdw blurRad="317500" dist="1905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20" name="圆角矩形 19"/>
          <p:cNvSpPr/>
          <p:nvPr/>
        </p:nvSpPr>
        <p:spPr>
          <a:xfrm>
            <a:off x="3119841" y="1413505"/>
            <a:ext cx="1094569" cy="1094569"/>
          </a:xfrm>
          <a:prstGeom prst="roundRect">
            <a:avLst>
              <a:gd name="adj" fmla="val 18315"/>
            </a:avLst>
          </a:prstGeom>
          <a:gradFill flip="none" rotWithShape="1">
            <a:gsLst>
              <a:gs pos="0">
                <a:schemeClr val="bg1">
                  <a:lumMod val="87000"/>
                </a:schemeClr>
              </a:gs>
              <a:gs pos="100000">
                <a:schemeClr val="bg1">
                  <a:lumMod val="95000"/>
                </a:schemeClr>
              </a:gs>
            </a:gsLst>
            <a:lin ang="5400000" scaled="1"/>
            <a:tileRect/>
          </a:gradFill>
          <a:ln>
            <a:noFill/>
          </a:ln>
          <a:effectLst>
            <a:softEdge rad="30480"/>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21" name="椭圆 20"/>
          <p:cNvSpPr/>
          <p:nvPr/>
        </p:nvSpPr>
        <p:spPr>
          <a:xfrm>
            <a:off x="3058885" y="1352549"/>
            <a:ext cx="1216481" cy="1216481"/>
          </a:xfrm>
          <a:prstGeom prst="ellipse">
            <a:avLst/>
          </a:prstGeom>
          <a:gradFill>
            <a:gsLst>
              <a:gs pos="100000">
                <a:schemeClr val="bg1">
                  <a:lumMod val="83000"/>
                </a:schemeClr>
              </a:gs>
              <a:gs pos="0">
                <a:schemeClr val="bg1">
                  <a:lumMod val="97000"/>
                </a:schemeClr>
              </a:gs>
            </a:gsLst>
            <a:lin ang="5400000" scaled="1"/>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22" name="椭圆 21"/>
          <p:cNvSpPr/>
          <p:nvPr/>
        </p:nvSpPr>
        <p:spPr>
          <a:xfrm>
            <a:off x="3283912" y="1577576"/>
            <a:ext cx="766429" cy="766429"/>
          </a:xfrm>
          <a:prstGeom prst="ellipse">
            <a:avLst/>
          </a:prstGeom>
          <a:solidFill>
            <a:srgbClr val="C00000"/>
          </a:solidFill>
          <a:ln w="120650">
            <a:gradFill flip="none" rotWithShape="1">
              <a:gsLst>
                <a:gs pos="0">
                  <a:schemeClr val="bg1">
                    <a:lumMod val="78000"/>
                  </a:schemeClr>
                </a:gs>
                <a:gs pos="100000">
                  <a:schemeClr val="bg1">
                    <a:lumMod val="98000"/>
                  </a:schemeClr>
                </a:gs>
              </a:gsLst>
              <a:lin ang="5400000" scaled="1"/>
              <a:tileRect/>
            </a:gradFill>
          </a:ln>
          <a:effectLst>
            <a:innerShdw blurRad="330200" dist="165100" dir="16200000">
              <a:prstClr val="black">
                <a:alpha val="53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grpSp>
        <p:nvGrpSpPr>
          <p:cNvPr id="23" name="组合 22"/>
          <p:cNvGrpSpPr/>
          <p:nvPr/>
        </p:nvGrpSpPr>
        <p:grpSpPr>
          <a:xfrm>
            <a:off x="3294757" y="1588423"/>
            <a:ext cx="744734" cy="744733"/>
            <a:chOff x="4393009" y="2117897"/>
            <a:chExt cx="992978" cy="992977"/>
          </a:xfrm>
        </p:grpSpPr>
        <p:sp>
          <p:nvSpPr>
            <p:cNvPr id="24" name="等腰三角形 23"/>
            <p:cNvSpPr/>
            <p:nvPr/>
          </p:nvSpPr>
          <p:spPr>
            <a:xfrm rot="5400000">
              <a:off x="4384526" y="2560118"/>
              <a:ext cx="123000" cy="106034"/>
            </a:xfrm>
            <a:prstGeom prst="triangle">
              <a:avLst/>
            </a:prstGeom>
            <a:solidFill>
              <a:srgbClr val="E0E0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5" name="等腰三角形 24"/>
            <p:cNvSpPr/>
            <p:nvPr/>
          </p:nvSpPr>
          <p:spPr>
            <a:xfrm rot="16200000" flipH="1">
              <a:off x="5271470" y="2560119"/>
              <a:ext cx="123000" cy="106034"/>
            </a:xfrm>
            <a:prstGeom prst="triangle">
              <a:avLst/>
            </a:prstGeom>
            <a:solidFill>
              <a:srgbClr val="E0E0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6" name="等腰三角形 25"/>
            <p:cNvSpPr/>
            <p:nvPr/>
          </p:nvSpPr>
          <p:spPr>
            <a:xfrm rot="10800000">
              <a:off x="4828000" y="2117897"/>
              <a:ext cx="123000" cy="106034"/>
            </a:xfrm>
            <a:prstGeom prst="triangle">
              <a:avLst/>
            </a:prstGeom>
            <a:solidFill>
              <a:srgbClr val="C7C7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7" name="等腰三角形 26"/>
            <p:cNvSpPr/>
            <p:nvPr/>
          </p:nvSpPr>
          <p:spPr>
            <a:xfrm flipH="1">
              <a:off x="4827999" y="3004840"/>
              <a:ext cx="123000" cy="106034"/>
            </a:xfrm>
            <a:prstGeom prst="triangle">
              <a:avLst/>
            </a:prstGeom>
            <a:solidFill>
              <a:srgbClr val="FAFA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8" name="圆角矩形 27"/>
            <p:cNvSpPr/>
            <p:nvPr/>
          </p:nvSpPr>
          <p:spPr>
            <a:xfrm>
              <a:off x="4760712" y="2602970"/>
              <a:ext cx="445825" cy="24210"/>
            </a:xfrm>
            <a:prstGeom prst="roundRect">
              <a:avLst>
                <a:gd name="adj" fmla="val 50000"/>
              </a:avLst>
            </a:prstGeom>
            <a:solidFill>
              <a:schemeClr val="bg1">
                <a:lumMod val="95000"/>
              </a:schemeClr>
            </a:solidFill>
            <a:ln>
              <a:noFill/>
            </a:ln>
            <a:effectLst>
              <a:outerShdw blurRad="50800" dist="508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lumMod val="50000"/>
                    <a:lumOff val="50000"/>
                  </a:prstClr>
                </a:solidFill>
              </a:endParaRPr>
            </a:p>
          </p:txBody>
        </p:sp>
        <p:sp>
          <p:nvSpPr>
            <p:cNvPr id="29" name="圆角矩形 28"/>
            <p:cNvSpPr/>
            <p:nvPr/>
          </p:nvSpPr>
          <p:spPr>
            <a:xfrm rot="12912447">
              <a:off x="4649990" y="2497657"/>
              <a:ext cx="251656" cy="47178"/>
            </a:xfrm>
            <a:prstGeom prst="roundRect">
              <a:avLst>
                <a:gd name="adj" fmla="val 50000"/>
              </a:avLst>
            </a:prstGeom>
            <a:solidFill>
              <a:schemeClr val="tx1">
                <a:lumMod val="65000"/>
                <a:lumOff val="35000"/>
              </a:schemeClr>
            </a:solidFill>
            <a:ln>
              <a:noFill/>
            </a:ln>
            <a:effectLst>
              <a:outerShdw blurRad="76200" dist="508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lumMod val="50000"/>
                    <a:lumOff val="50000"/>
                  </a:prstClr>
                </a:solidFill>
              </a:endParaRPr>
            </a:p>
          </p:txBody>
        </p:sp>
        <p:sp>
          <p:nvSpPr>
            <p:cNvPr id="30" name="圆角矩形 29"/>
            <p:cNvSpPr/>
            <p:nvPr/>
          </p:nvSpPr>
          <p:spPr>
            <a:xfrm rot="16200000">
              <a:off x="4722021" y="2409397"/>
              <a:ext cx="334955" cy="51896"/>
            </a:xfrm>
            <a:prstGeom prst="roundRect">
              <a:avLst>
                <a:gd name="adj" fmla="val 50000"/>
              </a:avLst>
            </a:prstGeom>
            <a:solidFill>
              <a:schemeClr val="tx1">
                <a:lumMod val="65000"/>
                <a:lumOff val="35000"/>
              </a:schemeClr>
            </a:solidFill>
            <a:ln>
              <a:noFill/>
            </a:ln>
            <a:effectLst>
              <a:outerShdw blurRad="76200" dist="508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lumMod val="50000"/>
                    <a:lumOff val="50000"/>
                  </a:prstClr>
                </a:solidFill>
              </a:endParaRPr>
            </a:p>
          </p:txBody>
        </p:sp>
        <p:grpSp>
          <p:nvGrpSpPr>
            <p:cNvPr id="31" name="组合 30"/>
            <p:cNvGrpSpPr/>
            <p:nvPr/>
          </p:nvGrpSpPr>
          <p:grpSpPr>
            <a:xfrm>
              <a:off x="4810239" y="2533875"/>
              <a:ext cx="158520" cy="158520"/>
              <a:chOff x="6486904" y="2580170"/>
              <a:chExt cx="227838" cy="227838"/>
            </a:xfrm>
            <a:effectLst>
              <a:outerShdw blurRad="101600" dist="38100" dir="5400000" algn="t" rotWithShape="0">
                <a:prstClr val="black">
                  <a:alpha val="40000"/>
                </a:prstClr>
              </a:outerShdw>
            </a:effectLst>
          </p:grpSpPr>
          <p:sp>
            <p:nvSpPr>
              <p:cNvPr id="32" name="椭圆 31"/>
              <p:cNvSpPr/>
              <p:nvPr/>
            </p:nvSpPr>
            <p:spPr>
              <a:xfrm>
                <a:off x="6486904" y="2580170"/>
                <a:ext cx="227838" cy="227838"/>
              </a:xfrm>
              <a:prstGeom prst="ellipse">
                <a:avLst/>
              </a:prstGeom>
              <a:gradFill>
                <a:gsLst>
                  <a:gs pos="100000">
                    <a:schemeClr val="bg1">
                      <a:lumMod val="78000"/>
                    </a:schemeClr>
                  </a:gs>
                  <a:gs pos="0">
                    <a:schemeClr val="bg1">
                      <a:lumMod val="98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3" name="椭圆 32"/>
              <p:cNvSpPr/>
              <p:nvPr/>
            </p:nvSpPr>
            <p:spPr>
              <a:xfrm>
                <a:off x="6530088" y="2625759"/>
                <a:ext cx="141468" cy="141468"/>
              </a:xfrm>
              <a:prstGeom prst="ellipse">
                <a:avLst/>
              </a:prstGeom>
              <a:gradFill>
                <a:gsLst>
                  <a:gs pos="0">
                    <a:schemeClr val="bg1">
                      <a:lumMod val="78000"/>
                    </a:schemeClr>
                  </a:gs>
                  <a:gs pos="100000">
                    <a:schemeClr val="bg1">
                      <a:lumMod val="98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sp>
        <p:nvSpPr>
          <p:cNvPr id="34" name="圆角矩形 33"/>
          <p:cNvSpPr/>
          <p:nvPr/>
        </p:nvSpPr>
        <p:spPr>
          <a:xfrm>
            <a:off x="4929591" y="1413505"/>
            <a:ext cx="1094569" cy="1094569"/>
          </a:xfrm>
          <a:prstGeom prst="roundRect">
            <a:avLst>
              <a:gd name="adj" fmla="val 18315"/>
            </a:avLst>
          </a:prstGeom>
          <a:gradFill flip="none" rotWithShape="1">
            <a:gsLst>
              <a:gs pos="100000">
                <a:schemeClr val="bg1">
                  <a:lumMod val="81000"/>
                </a:schemeClr>
              </a:gs>
              <a:gs pos="0">
                <a:schemeClr val="bg1">
                  <a:lumMod val="99000"/>
                </a:schemeClr>
              </a:gs>
            </a:gsLst>
            <a:lin ang="5400000" scaled="1"/>
            <a:tileRect/>
          </a:gradFill>
          <a:ln>
            <a:noFill/>
          </a:ln>
          <a:effectLst>
            <a:outerShdw blurRad="317500" dist="1905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35" name="圆角矩形 34"/>
          <p:cNvSpPr/>
          <p:nvPr/>
        </p:nvSpPr>
        <p:spPr>
          <a:xfrm>
            <a:off x="4929591" y="1413505"/>
            <a:ext cx="1094569" cy="1094569"/>
          </a:xfrm>
          <a:prstGeom prst="roundRect">
            <a:avLst>
              <a:gd name="adj" fmla="val 18315"/>
            </a:avLst>
          </a:prstGeom>
          <a:gradFill flip="none" rotWithShape="1">
            <a:gsLst>
              <a:gs pos="0">
                <a:schemeClr val="bg1">
                  <a:lumMod val="87000"/>
                </a:schemeClr>
              </a:gs>
              <a:gs pos="100000">
                <a:schemeClr val="bg1">
                  <a:lumMod val="95000"/>
                </a:schemeClr>
              </a:gs>
            </a:gsLst>
            <a:lin ang="5400000" scaled="1"/>
            <a:tileRect/>
          </a:gradFill>
          <a:ln>
            <a:noFill/>
          </a:ln>
          <a:effectLst>
            <a:softEdge rad="30480"/>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36" name="椭圆 35"/>
          <p:cNvSpPr/>
          <p:nvPr/>
        </p:nvSpPr>
        <p:spPr>
          <a:xfrm>
            <a:off x="4868635" y="1352549"/>
            <a:ext cx="1216481" cy="1216481"/>
          </a:xfrm>
          <a:prstGeom prst="ellipse">
            <a:avLst/>
          </a:prstGeom>
          <a:gradFill>
            <a:gsLst>
              <a:gs pos="100000">
                <a:schemeClr val="bg1">
                  <a:lumMod val="83000"/>
                </a:schemeClr>
              </a:gs>
              <a:gs pos="0">
                <a:schemeClr val="bg1">
                  <a:lumMod val="97000"/>
                </a:schemeClr>
              </a:gs>
            </a:gsLst>
            <a:lin ang="5400000" scaled="1"/>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37" name="椭圆 36"/>
          <p:cNvSpPr/>
          <p:nvPr/>
        </p:nvSpPr>
        <p:spPr>
          <a:xfrm>
            <a:off x="5093662" y="1577576"/>
            <a:ext cx="766429" cy="766429"/>
          </a:xfrm>
          <a:prstGeom prst="ellipse">
            <a:avLst/>
          </a:prstGeom>
          <a:solidFill>
            <a:srgbClr val="C00000"/>
          </a:solidFill>
          <a:ln w="120650">
            <a:gradFill flip="none" rotWithShape="1">
              <a:gsLst>
                <a:gs pos="0">
                  <a:schemeClr val="bg1">
                    <a:lumMod val="78000"/>
                  </a:schemeClr>
                </a:gs>
                <a:gs pos="100000">
                  <a:schemeClr val="bg1">
                    <a:lumMod val="98000"/>
                  </a:schemeClr>
                </a:gs>
              </a:gsLst>
              <a:lin ang="5400000" scaled="1"/>
              <a:tileRect/>
            </a:gradFill>
          </a:ln>
          <a:effectLst>
            <a:innerShdw blurRad="330200" dist="165100" dir="16200000">
              <a:prstClr val="black">
                <a:alpha val="53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grpSp>
        <p:nvGrpSpPr>
          <p:cNvPr id="38" name="组合 37"/>
          <p:cNvGrpSpPr/>
          <p:nvPr/>
        </p:nvGrpSpPr>
        <p:grpSpPr>
          <a:xfrm>
            <a:off x="5104507" y="1588423"/>
            <a:ext cx="744734" cy="744733"/>
            <a:chOff x="6806009" y="2117897"/>
            <a:chExt cx="992978" cy="992977"/>
          </a:xfrm>
        </p:grpSpPr>
        <p:sp>
          <p:nvSpPr>
            <p:cNvPr id="39" name="等腰三角形 38"/>
            <p:cNvSpPr/>
            <p:nvPr/>
          </p:nvSpPr>
          <p:spPr>
            <a:xfrm rot="5400000">
              <a:off x="6797526" y="2560118"/>
              <a:ext cx="123000" cy="106034"/>
            </a:xfrm>
            <a:prstGeom prst="triangle">
              <a:avLst/>
            </a:prstGeom>
            <a:solidFill>
              <a:srgbClr val="E0E0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0" name="等腰三角形 39"/>
            <p:cNvSpPr/>
            <p:nvPr/>
          </p:nvSpPr>
          <p:spPr>
            <a:xfrm rot="16200000" flipH="1">
              <a:off x="7684470" y="2560119"/>
              <a:ext cx="123000" cy="106034"/>
            </a:xfrm>
            <a:prstGeom prst="triangle">
              <a:avLst/>
            </a:prstGeom>
            <a:solidFill>
              <a:srgbClr val="E0E0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1" name="等腰三角形 40"/>
            <p:cNvSpPr/>
            <p:nvPr/>
          </p:nvSpPr>
          <p:spPr>
            <a:xfrm rot="10800000">
              <a:off x="7241000" y="2117897"/>
              <a:ext cx="123000" cy="106034"/>
            </a:xfrm>
            <a:prstGeom prst="triangle">
              <a:avLst/>
            </a:prstGeom>
            <a:solidFill>
              <a:srgbClr val="C7C7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2" name="等腰三角形 41"/>
            <p:cNvSpPr/>
            <p:nvPr/>
          </p:nvSpPr>
          <p:spPr>
            <a:xfrm flipH="1">
              <a:off x="7240999" y="3004840"/>
              <a:ext cx="123000" cy="106034"/>
            </a:xfrm>
            <a:prstGeom prst="triangle">
              <a:avLst/>
            </a:prstGeom>
            <a:solidFill>
              <a:srgbClr val="FAFA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3" name="圆角矩形 42"/>
            <p:cNvSpPr/>
            <p:nvPr/>
          </p:nvSpPr>
          <p:spPr>
            <a:xfrm rot="5400000">
              <a:off x="7079586" y="2704613"/>
              <a:ext cx="445825" cy="24210"/>
            </a:xfrm>
            <a:prstGeom prst="roundRect">
              <a:avLst>
                <a:gd name="adj" fmla="val 50000"/>
              </a:avLst>
            </a:prstGeom>
            <a:solidFill>
              <a:schemeClr val="bg1">
                <a:lumMod val="95000"/>
              </a:schemeClr>
            </a:solidFill>
            <a:ln>
              <a:noFill/>
            </a:ln>
            <a:effectLst>
              <a:outerShdw blurRad="50800" dist="508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lumMod val="50000"/>
                    <a:lumOff val="50000"/>
                  </a:prstClr>
                </a:solidFill>
              </a:endParaRPr>
            </a:p>
          </p:txBody>
        </p:sp>
        <p:sp>
          <p:nvSpPr>
            <p:cNvPr id="44" name="圆角矩形 43"/>
            <p:cNvSpPr/>
            <p:nvPr/>
          </p:nvSpPr>
          <p:spPr>
            <a:xfrm rot="14392133">
              <a:off x="7100724" y="2477682"/>
              <a:ext cx="251656" cy="47178"/>
            </a:xfrm>
            <a:prstGeom prst="roundRect">
              <a:avLst>
                <a:gd name="adj" fmla="val 50000"/>
              </a:avLst>
            </a:prstGeom>
            <a:solidFill>
              <a:schemeClr val="tx1">
                <a:lumMod val="65000"/>
                <a:lumOff val="35000"/>
              </a:schemeClr>
            </a:solidFill>
            <a:ln>
              <a:noFill/>
            </a:ln>
            <a:effectLst>
              <a:outerShdw blurRad="76200" dist="508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lumMod val="50000"/>
                    <a:lumOff val="50000"/>
                  </a:prstClr>
                </a:solidFill>
              </a:endParaRPr>
            </a:p>
          </p:txBody>
        </p:sp>
        <p:sp>
          <p:nvSpPr>
            <p:cNvPr id="45" name="圆角矩形 44"/>
            <p:cNvSpPr/>
            <p:nvPr/>
          </p:nvSpPr>
          <p:spPr>
            <a:xfrm rot="16200000" flipV="1">
              <a:off x="7139132" y="2412591"/>
              <a:ext cx="334955" cy="51896"/>
            </a:xfrm>
            <a:prstGeom prst="roundRect">
              <a:avLst>
                <a:gd name="adj" fmla="val 50000"/>
              </a:avLst>
            </a:prstGeom>
            <a:solidFill>
              <a:schemeClr val="tx1">
                <a:lumMod val="65000"/>
                <a:lumOff val="35000"/>
              </a:schemeClr>
            </a:solidFill>
            <a:ln>
              <a:noFill/>
            </a:ln>
            <a:effectLst>
              <a:outerShdw blurRad="76200" dist="508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lumMod val="50000"/>
                    <a:lumOff val="50000"/>
                  </a:prstClr>
                </a:solidFill>
              </a:endParaRPr>
            </a:p>
          </p:txBody>
        </p:sp>
        <p:grpSp>
          <p:nvGrpSpPr>
            <p:cNvPr id="46" name="组合 45"/>
            <p:cNvGrpSpPr/>
            <p:nvPr/>
          </p:nvGrpSpPr>
          <p:grpSpPr>
            <a:xfrm>
              <a:off x="7223239" y="2533875"/>
              <a:ext cx="158520" cy="158520"/>
              <a:chOff x="6486904" y="2580170"/>
              <a:chExt cx="227838" cy="227838"/>
            </a:xfrm>
            <a:effectLst>
              <a:outerShdw blurRad="101600" dist="38100" dir="5400000" algn="t" rotWithShape="0">
                <a:prstClr val="black">
                  <a:alpha val="40000"/>
                </a:prstClr>
              </a:outerShdw>
            </a:effectLst>
          </p:grpSpPr>
          <p:sp>
            <p:nvSpPr>
              <p:cNvPr id="47" name="椭圆 46"/>
              <p:cNvSpPr/>
              <p:nvPr/>
            </p:nvSpPr>
            <p:spPr>
              <a:xfrm>
                <a:off x="6486904" y="2580170"/>
                <a:ext cx="227838" cy="227838"/>
              </a:xfrm>
              <a:prstGeom prst="ellipse">
                <a:avLst/>
              </a:prstGeom>
              <a:gradFill>
                <a:gsLst>
                  <a:gs pos="100000">
                    <a:schemeClr val="bg1">
                      <a:lumMod val="78000"/>
                    </a:schemeClr>
                  </a:gs>
                  <a:gs pos="0">
                    <a:schemeClr val="bg1">
                      <a:lumMod val="98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8" name="椭圆 47"/>
              <p:cNvSpPr/>
              <p:nvPr/>
            </p:nvSpPr>
            <p:spPr>
              <a:xfrm>
                <a:off x="6530088" y="2625759"/>
                <a:ext cx="141468" cy="141468"/>
              </a:xfrm>
              <a:prstGeom prst="ellipse">
                <a:avLst/>
              </a:prstGeom>
              <a:gradFill>
                <a:gsLst>
                  <a:gs pos="0">
                    <a:schemeClr val="bg1">
                      <a:lumMod val="78000"/>
                    </a:schemeClr>
                  </a:gs>
                  <a:gs pos="100000">
                    <a:schemeClr val="bg1">
                      <a:lumMod val="98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sp>
        <p:nvSpPr>
          <p:cNvPr id="49" name="圆角矩形 48"/>
          <p:cNvSpPr/>
          <p:nvPr/>
        </p:nvSpPr>
        <p:spPr>
          <a:xfrm>
            <a:off x="6739341" y="1413505"/>
            <a:ext cx="1094569" cy="1094569"/>
          </a:xfrm>
          <a:prstGeom prst="roundRect">
            <a:avLst>
              <a:gd name="adj" fmla="val 18315"/>
            </a:avLst>
          </a:prstGeom>
          <a:gradFill flip="none" rotWithShape="1">
            <a:gsLst>
              <a:gs pos="100000">
                <a:schemeClr val="bg1">
                  <a:lumMod val="81000"/>
                </a:schemeClr>
              </a:gs>
              <a:gs pos="0">
                <a:schemeClr val="bg1">
                  <a:lumMod val="99000"/>
                </a:schemeClr>
              </a:gs>
            </a:gsLst>
            <a:lin ang="5400000" scaled="1"/>
            <a:tileRect/>
          </a:gradFill>
          <a:ln>
            <a:noFill/>
          </a:ln>
          <a:effectLst>
            <a:outerShdw blurRad="317500" dist="1905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50" name="圆角矩形 49"/>
          <p:cNvSpPr/>
          <p:nvPr/>
        </p:nvSpPr>
        <p:spPr>
          <a:xfrm>
            <a:off x="6739341" y="1413505"/>
            <a:ext cx="1094569" cy="1094569"/>
          </a:xfrm>
          <a:prstGeom prst="roundRect">
            <a:avLst>
              <a:gd name="adj" fmla="val 18315"/>
            </a:avLst>
          </a:prstGeom>
          <a:gradFill flip="none" rotWithShape="1">
            <a:gsLst>
              <a:gs pos="0">
                <a:schemeClr val="bg1">
                  <a:lumMod val="87000"/>
                </a:schemeClr>
              </a:gs>
              <a:gs pos="100000">
                <a:schemeClr val="bg1">
                  <a:lumMod val="95000"/>
                </a:schemeClr>
              </a:gs>
            </a:gsLst>
            <a:lin ang="5400000" scaled="1"/>
            <a:tileRect/>
          </a:gradFill>
          <a:ln>
            <a:noFill/>
          </a:ln>
          <a:effectLst>
            <a:softEdge rad="30480"/>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51" name="椭圆 50"/>
          <p:cNvSpPr/>
          <p:nvPr/>
        </p:nvSpPr>
        <p:spPr>
          <a:xfrm>
            <a:off x="6678385" y="1352549"/>
            <a:ext cx="1216481" cy="1216481"/>
          </a:xfrm>
          <a:prstGeom prst="ellipse">
            <a:avLst/>
          </a:prstGeom>
          <a:gradFill>
            <a:gsLst>
              <a:gs pos="100000">
                <a:schemeClr val="bg1">
                  <a:lumMod val="83000"/>
                </a:schemeClr>
              </a:gs>
              <a:gs pos="0">
                <a:schemeClr val="bg1">
                  <a:lumMod val="97000"/>
                </a:schemeClr>
              </a:gs>
            </a:gsLst>
            <a:lin ang="5400000" scaled="1"/>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52" name="椭圆 51"/>
          <p:cNvSpPr/>
          <p:nvPr/>
        </p:nvSpPr>
        <p:spPr>
          <a:xfrm>
            <a:off x="6903412" y="1577576"/>
            <a:ext cx="766429" cy="766429"/>
          </a:xfrm>
          <a:prstGeom prst="ellipse">
            <a:avLst/>
          </a:prstGeom>
          <a:solidFill>
            <a:srgbClr val="C00000"/>
          </a:solidFill>
          <a:ln w="120650">
            <a:gradFill flip="none" rotWithShape="1">
              <a:gsLst>
                <a:gs pos="0">
                  <a:schemeClr val="bg1">
                    <a:lumMod val="78000"/>
                  </a:schemeClr>
                </a:gs>
                <a:gs pos="100000">
                  <a:schemeClr val="bg1">
                    <a:lumMod val="98000"/>
                  </a:schemeClr>
                </a:gs>
              </a:gsLst>
              <a:lin ang="5400000" scaled="1"/>
              <a:tileRect/>
            </a:gradFill>
          </a:ln>
          <a:effectLst>
            <a:innerShdw blurRad="330200" dist="165100" dir="16200000">
              <a:prstClr val="black">
                <a:alpha val="53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grpSp>
        <p:nvGrpSpPr>
          <p:cNvPr id="53" name="组合 52"/>
          <p:cNvGrpSpPr/>
          <p:nvPr/>
        </p:nvGrpSpPr>
        <p:grpSpPr>
          <a:xfrm>
            <a:off x="6914257" y="1588423"/>
            <a:ext cx="744734" cy="744733"/>
            <a:chOff x="9219009" y="2117897"/>
            <a:chExt cx="992978" cy="992977"/>
          </a:xfrm>
        </p:grpSpPr>
        <p:sp>
          <p:nvSpPr>
            <p:cNvPr id="54" name="等腰三角形 53"/>
            <p:cNvSpPr/>
            <p:nvPr/>
          </p:nvSpPr>
          <p:spPr>
            <a:xfrm rot="5400000">
              <a:off x="9210526" y="2560118"/>
              <a:ext cx="123000" cy="106034"/>
            </a:xfrm>
            <a:prstGeom prst="triangle">
              <a:avLst/>
            </a:prstGeom>
            <a:solidFill>
              <a:srgbClr val="E0E0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5" name="等腰三角形 54"/>
            <p:cNvSpPr/>
            <p:nvPr/>
          </p:nvSpPr>
          <p:spPr>
            <a:xfrm rot="16200000" flipH="1">
              <a:off x="10097470" y="2560119"/>
              <a:ext cx="123000" cy="106034"/>
            </a:xfrm>
            <a:prstGeom prst="triangle">
              <a:avLst/>
            </a:prstGeom>
            <a:solidFill>
              <a:srgbClr val="E0E0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6" name="等腰三角形 55"/>
            <p:cNvSpPr/>
            <p:nvPr/>
          </p:nvSpPr>
          <p:spPr>
            <a:xfrm rot="10800000">
              <a:off x="9654000" y="2117897"/>
              <a:ext cx="123000" cy="106034"/>
            </a:xfrm>
            <a:prstGeom prst="triangle">
              <a:avLst/>
            </a:prstGeom>
            <a:solidFill>
              <a:srgbClr val="C7C7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7" name="等腰三角形 56"/>
            <p:cNvSpPr/>
            <p:nvPr/>
          </p:nvSpPr>
          <p:spPr>
            <a:xfrm flipH="1">
              <a:off x="9653999" y="3004840"/>
              <a:ext cx="123000" cy="106034"/>
            </a:xfrm>
            <a:prstGeom prst="triangle">
              <a:avLst/>
            </a:prstGeom>
            <a:solidFill>
              <a:srgbClr val="FAFA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8" name="圆角矩形 57"/>
            <p:cNvSpPr/>
            <p:nvPr/>
          </p:nvSpPr>
          <p:spPr>
            <a:xfrm rot="5400000">
              <a:off x="9492586" y="2704613"/>
              <a:ext cx="445825" cy="24210"/>
            </a:xfrm>
            <a:prstGeom prst="roundRect">
              <a:avLst>
                <a:gd name="adj" fmla="val 50000"/>
              </a:avLst>
            </a:prstGeom>
            <a:solidFill>
              <a:schemeClr val="bg1">
                <a:lumMod val="95000"/>
              </a:schemeClr>
            </a:solidFill>
            <a:ln>
              <a:noFill/>
            </a:ln>
            <a:effectLst>
              <a:outerShdw blurRad="50800" dist="508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lumMod val="50000"/>
                    <a:lumOff val="50000"/>
                  </a:prstClr>
                </a:solidFill>
              </a:endParaRPr>
            </a:p>
          </p:txBody>
        </p:sp>
        <p:sp>
          <p:nvSpPr>
            <p:cNvPr id="59" name="圆角矩形 58"/>
            <p:cNvSpPr/>
            <p:nvPr/>
          </p:nvSpPr>
          <p:spPr>
            <a:xfrm rot="5400000">
              <a:off x="9591191" y="2415841"/>
              <a:ext cx="251656" cy="47178"/>
            </a:xfrm>
            <a:prstGeom prst="roundRect">
              <a:avLst>
                <a:gd name="adj" fmla="val 50000"/>
              </a:avLst>
            </a:prstGeom>
            <a:solidFill>
              <a:schemeClr val="tx1">
                <a:lumMod val="65000"/>
                <a:lumOff val="35000"/>
              </a:schemeClr>
            </a:solidFill>
            <a:ln>
              <a:noFill/>
            </a:ln>
            <a:effectLst>
              <a:outerShdw blurRad="76200" dist="508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lumMod val="50000"/>
                    <a:lumOff val="50000"/>
                  </a:prstClr>
                </a:solidFill>
              </a:endParaRPr>
            </a:p>
          </p:txBody>
        </p:sp>
        <p:sp>
          <p:nvSpPr>
            <p:cNvPr id="60" name="圆角矩形 59"/>
            <p:cNvSpPr/>
            <p:nvPr/>
          </p:nvSpPr>
          <p:spPr>
            <a:xfrm rot="16200000">
              <a:off x="9546097" y="2409397"/>
              <a:ext cx="334955" cy="51896"/>
            </a:xfrm>
            <a:prstGeom prst="roundRect">
              <a:avLst>
                <a:gd name="adj" fmla="val 50000"/>
              </a:avLst>
            </a:prstGeom>
            <a:solidFill>
              <a:schemeClr val="tx1">
                <a:lumMod val="65000"/>
                <a:lumOff val="35000"/>
              </a:schemeClr>
            </a:solidFill>
            <a:ln>
              <a:noFill/>
            </a:ln>
            <a:effectLst>
              <a:outerShdw blurRad="76200" dist="508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lumMod val="50000"/>
                    <a:lumOff val="50000"/>
                  </a:prstClr>
                </a:solidFill>
              </a:endParaRPr>
            </a:p>
          </p:txBody>
        </p:sp>
        <p:grpSp>
          <p:nvGrpSpPr>
            <p:cNvPr id="61" name="组合 60"/>
            <p:cNvGrpSpPr/>
            <p:nvPr/>
          </p:nvGrpSpPr>
          <p:grpSpPr>
            <a:xfrm>
              <a:off x="9636239" y="2533875"/>
              <a:ext cx="158520" cy="158520"/>
              <a:chOff x="6486904" y="2580170"/>
              <a:chExt cx="227838" cy="227838"/>
            </a:xfrm>
            <a:effectLst>
              <a:outerShdw blurRad="101600" dist="38100" dir="5400000" algn="t" rotWithShape="0">
                <a:prstClr val="black">
                  <a:alpha val="40000"/>
                </a:prstClr>
              </a:outerShdw>
            </a:effectLst>
          </p:grpSpPr>
          <p:sp>
            <p:nvSpPr>
              <p:cNvPr id="62" name="椭圆 61"/>
              <p:cNvSpPr/>
              <p:nvPr/>
            </p:nvSpPr>
            <p:spPr>
              <a:xfrm>
                <a:off x="6486904" y="2580170"/>
                <a:ext cx="227838" cy="227838"/>
              </a:xfrm>
              <a:prstGeom prst="ellipse">
                <a:avLst/>
              </a:prstGeom>
              <a:gradFill>
                <a:gsLst>
                  <a:gs pos="100000">
                    <a:schemeClr val="bg1">
                      <a:lumMod val="78000"/>
                    </a:schemeClr>
                  </a:gs>
                  <a:gs pos="0">
                    <a:schemeClr val="bg1">
                      <a:lumMod val="98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3" name="椭圆 62"/>
              <p:cNvSpPr/>
              <p:nvPr/>
            </p:nvSpPr>
            <p:spPr>
              <a:xfrm>
                <a:off x="6530088" y="2625759"/>
                <a:ext cx="141468" cy="141468"/>
              </a:xfrm>
              <a:prstGeom prst="ellipse">
                <a:avLst/>
              </a:prstGeom>
              <a:gradFill>
                <a:gsLst>
                  <a:gs pos="0">
                    <a:schemeClr val="bg1">
                      <a:lumMod val="78000"/>
                    </a:schemeClr>
                  </a:gs>
                  <a:gs pos="100000">
                    <a:schemeClr val="bg1">
                      <a:lumMod val="98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sp>
        <p:nvSpPr>
          <p:cNvPr id="64" name="文本框 66"/>
          <p:cNvSpPr txBox="1"/>
          <p:nvPr/>
        </p:nvSpPr>
        <p:spPr>
          <a:xfrm>
            <a:off x="1259981" y="2646457"/>
            <a:ext cx="1186821" cy="346249"/>
          </a:xfrm>
          <a:prstGeom prst="rect">
            <a:avLst/>
          </a:prstGeom>
          <a:noFill/>
        </p:spPr>
        <p:txBody>
          <a:bodyPr wrap="square" lIns="68580" tIns="34290" rIns="68580" bIns="34290" rtlCol="0">
            <a:spAutoFit/>
          </a:bodyPr>
          <a:lstStyle/>
          <a:p>
            <a:pPr algn="ctr"/>
            <a:r>
              <a:rPr lang="en-US" altLang="zh-CN" sz="1800" smtClean="0">
                <a:solidFill>
                  <a:prstClr val="black">
                    <a:lumMod val="50000"/>
                    <a:lumOff val="50000"/>
                  </a:prstClr>
                </a:solidFill>
                <a:latin typeface="Impact" panose="020B0806030902050204" pitchFamily="34" charset="0"/>
              </a:rPr>
              <a:t>2010</a:t>
            </a:r>
            <a:r>
              <a:rPr lang="zh-CN" altLang="en-US" sz="1800" smtClean="0">
                <a:solidFill>
                  <a:prstClr val="black">
                    <a:lumMod val="50000"/>
                    <a:lumOff val="50000"/>
                  </a:prstClr>
                </a:solidFill>
                <a:latin typeface="Impact" panose="020B0806030902050204" pitchFamily="34" charset="0"/>
              </a:rPr>
              <a:t>年</a:t>
            </a:r>
            <a:endParaRPr lang="zh-CN" altLang="en-US" sz="1800" dirty="0">
              <a:solidFill>
                <a:prstClr val="black">
                  <a:lumMod val="50000"/>
                  <a:lumOff val="50000"/>
                </a:prstClr>
              </a:solidFill>
              <a:latin typeface="Impact" panose="020B0806030902050204" pitchFamily="34" charset="0"/>
            </a:endParaRPr>
          </a:p>
        </p:txBody>
      </p:sp>
      <p:sp>
        <p:nvSpPr>
          <p:cNvPr id="65" name="文本框 67"/>
          <p:cNvSpPr txBox="1"/>
          <p:nvPr/>
        </p:nvSpPr>
        <p:spPr>
          <a:xfrm>
            <a:off x="3069731" y="2646457"/>
            <a:ext cx="1186821" cy="346249"/>
          </a:xfrm>
          <a:prstGeom prst="rect">
            <a:avLst/>
          </a:prstGeom>
          <a:noFill/>
        </p:spPr>
        <p:txBody>
          <a:bodyPr wrap="square" lIns="68580" tIns="34290" rIns="68580" bIns="34290" rtlCol="0">
            <a:spAutoFit/>
          </a:bodyPr>
          <a:lstStyle/>
          <a:p>
            <a:pPr algn="ctr"/>
            <a:r>
              <a:rPr lang="en-US" altLang="zh-CN" sz="1800" smtClean="0">
                <a:solidFill>
                  <a:prstClr val="black">
                    <a:lumMod val="50000"/>
                    <a:lumOff val="50000"/>
                  </a:prstClr>
                </a:solidFill>
                <a:latin typeface="Impact" panose="020B0806030902050204" pitchFamily="34" charset="0"/>
              </a:rPr>
              <a:t>2012</a:t>
            </a:r>
            <a:r>
              <a:rPr lang="zh-CN" altLang="en-US" sz="1800" smtClean="0">
                <a:solidFill>
                  <a:prstClr val="black">
                    <a:lumMod val="50000"/>
                    <a:lumOff val="50000"/>
                  </a:prstClr>
                </a:solidFill>
                <a:latin typeface="Impact" panose="020B0806030902050204" pitchFamily="34" charset="0"/>
              </a:rPr>
              <a:t>年</a:t>
            </a:r>
            <a:endParaRPr lang="zh-CN" altLang="en-US" sz="1800" dirty="0">
              <a:solidFill>
                <a:prstClr val="black">
                  <a:lumMod val="50000"/>
                  <a:lumOff val="50000"/>
                </a:prstClr>
              </a:solidFill>
              <a:latin typeface="Impact" panose="020B0806030902050204" pitchFamily="34" charset="0"/>
            </a:endParaRPr>
          </a:p>
        </p:txBody>
      </p:sp>
      <p:sp>
        <p:nvSpPr>
          <p:cNvPr id="66" name="文本框 68"/>
          <p:cNvSpPr txBox="1"/>
          <p:nvPr/>
        </p:nvSpPr>
        <p:spPr>
          <a:xfrm>
            <a:off x="4879481" y="2646457"/>
            <a:ext cx="1186821" cy="346249"/>
          </a:xfrm>
          <a:prstGeom prst="rect">
            <a:avLst/>
          </a:prstGeom>
          <a:noFill/>
        </p:spPr>
        <p:txBody>
          <a:bodyPr wrap="square" lIns="68580" tIns="34290" rIns="68580" bIns="34290" rtlCol="0">
            <a:spAutoFit/>
          </a:bodyPr>
          <a:lstStyle/>
          <a:p>
            <a:pPr algn="ctr"/>
            <a:r>
              <a:rPr lang="en-US" altLang="zh-CN" sz="1800" smtClean="0">
                <a:solidFill>
                  <a:prstClr val="black">
                    <a:lumMod val="50000"/>
                    <a:lumOff val="50000"/>
                  </a:prstClr>
                </a:solidFill>
                <a:latin typeface="Impact" panose="020B0806030902050204" pitchFamily="34" charset="0"/>
              </a:rPr>
              <a:t>2014</a:t>
            </a:r>
            <a:r>
              <a:rPr lang="zh-CN" altLang="en-US" sz="1800" smtClean="0">
                <a:solidFill>
                  <a:prstClr val="black">
                    <a:lumMod val="50000"/>
                    <a:lumOff val="50000"/>
                  </a:prstClr>
                </a:solidFill>
                <a:latin typeface="Impact" panose="020B0806030902050204" pitchFamily="34" charset="0"/>
              </a:rPr>
              <a:t>年</a:t>
            </a:r>
            <a:endParaRPr lang="zh-CN" altLang="en-US" sz="1800" dirty="0">
              <a:solidFill>
                <a:prstClr val="black">
                  <a:lumMod val="50000"/>
                  <a:lumOff val="50000"/>
                </a:prstClr>
              </a:solidFill>
              <a:latin typeface="Impact" panose="020B0806030902050204" pitchFamily="34" charset="0"/>
            </a:endParaRPr>
          </a:p>
        </p:txBody>
      </p:sp>
      <p:sp>
        <p:nvSpPr>
          <p:cNvPr id="67" name="文本框 69"/>
          <p:cNvSpPr txBox="1"/>
          <p:nvPr/>
        </p:nvSpPr>
        <p:spPr>
          <a:xfrm>
            <a:off x="6694355" y="2646457"/>
            <a:ext cx="1186821" cy="346249"/>
          </a:xfrm>
          <a:prstGeom prst="rect">
            <a:avLst/>
          </a:prstGeom>
          <a:noFill/>
        </p:spPr>
        <p:txBody>
          <a:bodyPr wrap="square" lIns="68580" tIns="34290" rIns="68580" bIns="34290" rtlCol="0">
            <a:spAutoFit/>
          </a:bodyPr>
          <a:lstStyle/>
          <a:p>
            <a:pPr algn="ctr"/>
            <a:r>
              <a:rPr lang="en-US" altLang="zh-CN" sz="1800" smtClean="0">
                <a:solidFill>
                  <a:prstClr val="black">
                    <a:lumMod val="50000"/>
                    <a:lumOff val="50000"/>
                  </a:prstClr>
                </a:solidFill>
                <a:latin typeface="Impact" panose="020B0806030902050204" pitchFamily="34" charset="0"/>
              </a:rPr>
              <a:t>2016</a:t>
            </a:r>
            <a:r>
              <a:rPr lang="zh-CN" altLang="en-US" sz="1800" smtClean="0">
                <a:solidFill>
                  <a:prstClr val="black">
                    <a:lumMod val="50000"/>
                    <a:lumOff val="50000"/>
                  </a:prstClr>
                </a:solidFill>
                <a:latin typeface="Impact" panose="020B0806030902050204" pitchFamily="34" charset="0"/>
              </a:rPr>
              <a:t>年</a:t>
            </a:r>
            <a:endParaRPr lang="zh-CN" altLang="en-US" sz="1800" dirty="0">
              <a:solidFill>
                <a:prstClr val="black">
                  <a:lumMod val="50000"/>
                  <a:lumOff val="50000"/>
                </a:prstClr>
              </a:solidFill>
              <a:latin typeface="Impact" panose="020B0806030902050204" pitchFamily="34" charset="0"/>
            </a:endParaRPr>
          </a:p>
        </p:txBody>
      </p:sp>
      <p:grpSp>
        <p:nvGrpSpPr>
          <p:cNvPr id="68" name="组合 67"/>
          <p:cNvGrpSpPr/>
          <p:nvPr/>
        </p:nvGrpSpPr>
        <p:grpSpPr>
          <a:xfrm>
            <a:off x="1052685" y="3014478"/>
            <a:ext cx="1627000" cy="1397095"/>
            <a:chOff x="3776606" y="2004244"/>
            <a:chExt cx="2169333" cy="1862792"/>
          </a:xfrm>
        </p:grpSpPr>
        <p:sp>
          <p:nvSpPr>
            <p:cNvPr id="69" name="文本框 71"/>
            <p:cNvSpPr txBox="1"/>
            <p:nvPr/>
          </p:nvSpPr>
          <p:spPr>
            <a:xfrm>
              <a:off x="3776606" y="2004244"/>
              <a:ext cx="2169333" cy="492443"/>
            </a:xfrm>
            <a:prstGeom prst="rect">
              <a:avLst/>
            </a:prstGeom>
            <a:noFill/>
          </p:spPr>
          <p:txBody>
            <a:bodyPr wrap="square" rtlCol="0">
              <a:spAutoFit/>
            </a:bodyPr>
            <a:lstStyle/>
            <a:p>
              <a:r>
                <a:rPr lang="zh-CN" altLang="en-US" sz="1800" dirty="0">
                  <a:solidFill>
                    <a:srgbClr val="C00000"/>
                  </a:solidFill>
                  <a:latin typeface="微软雅黑" panose="020B0503020204020204" charset="-122"/>
                  <a:ea typeface="微软雅黑" panose="020B0503020204020204" charset="-122"/>
                </a:rPr>
                <a:t>在此添加标题</a:t>
              </a:r>
            </a:p>
          </p:txBody>
        </p:sp>
        <p:sp>
          <p:nvSpPr>
            <p:cNvPr id="70" name="文本框 72"/>
            <p:cNvSpPr txBox="1"/>
            <p:nvPr/>
          </p:nvSpPr>
          <p:spPr>
            <a:xfrm>
              <a:off x="3782527" y="2389709"/>
              <a:ext cx="2011012" cy="1477327"/>
            </a:xfrm>
            <a:prstGeom prst="rect">
              <a:avLst/>
            </a:prstGeom>
            <a:noFill/>
          </p:spPr>
          <p:txBody>
            <a:bodyPr wrap="square" rtlCol="0">
              <a:spAutoFit/>
            </a:bodyPr>
            <a:lstStyle/>
            <a:p>
              <a:r>
                <a:rPr lang="zh-CN" altLang="en-US" sz="1100" b="0" dirty="0">
                  <a:solidFill>
                    <a:prstClr val="black">
                      <a:lumMod val="50000"/>
                      <a:lumOff val="50000"/>
                    </a:prstClr>
                  </a:solidFill>
                  <a:latin typeface="微软雅黑" panose="020B0503020204020204" charset="-122"/>
                  <a:ea typeface="微软雅黑" panose="020B0503020204020204" charset="-122"/>
                </a:rPr>
                <a:t>点击添加文字说明或复制文本黏贴自此内容要言简意</a:t>
              </a:r>
              <a:r>
                <a:rPr lang="zh-CN" altLang="en-US" sz="1100" b="0" dirty="0" smtClean="0">
                  <a:solidFill>
                    <a:prstClr val="black">
                      <a:lumMod val="50000"/>
                      <a:lumOff val="50000"/>
                    </a:prstClr>
                  </a:solidFill>
                  <a:latin typeface="微软雅黑" panose="020B0503020204020204" charset="-122"/>
                  <a:ea typeface="微软雅黑" panose="020B0503020204020204" charset="-122"/>
                </a:rPr>
                <a:t>赅亮亮图文旗舰店</a:t>
              </a:r>
              <a:r>
                <a:rPr lang="en-US" altLang="zh-CN" sz="1100" b="0" dirty="0" smtClean="0">
                  <a:solidFill>
                    <a:prstClr val="black">
                      <a:lumMod val="50000"/>
                      <a:lumOff val="50000"/>
                    </a:prstClr>
                  </a:solidFill>
                  <a:latin typeface="微软雅黑" panose="020B0503020204020204" charset="-122"/>
                  <a:ea typeface="微软雅黑" panose="020B0503020204020204" charset="-122"/>
                </a:rPr>
                <a:t>https://liangliangtuwen.tmall.com</a:t>
              </a:r>
              <a:endParaRPr lang="zh-CN" altLang="en-US" sz="1100" b="0" dirty="0">
                <a:solidFill>
                  <a:prstClr val="black">
                    <a:lumMod val="50000"/>
                    <a:lumOff val="50000"/>
                  </a:prstClr>
                </a:solidFill>
                <a:latin typeface="微软雅黑" panose="020B0503020204020204" charset="-122"/>
                <a:ea typeface="微软雅黑" panose="020B0503020204020204" charset="-122"/>
              </a:endParaRPr>
            </a:p>
          </p:txBody>
        </p:sp>
      </p:grpSp>
      <p:grpSp>
        <p:nvGrpSpPr>
          <p:cNvPr id="71" name="组合 70"/>
          <p:cNvGrpSpPr/>
          <p:nvPr/>
        </p:nvGrpSpPr>
        <p:grpSpPr>
          <a:xfrm>
            <a:off x="2849641" y="3014478"/>
            <a:ext cx="1627000" cy="889263"/>
            <a:chOff x="3776606" y="2004244"/>
            <a:chExt cx="2169333" cy="1185683"/>
          </a:xfrm>
        </p:grpSpPr>
        <p:sp>
          <p:nvSpPr>
            <p:cNvPr id="72" name="文本框 74"/>
            <p:cNvSpPr txBox="1"/>
            <p:nvPr/>
          </p:nvSpPr>
          <p:spPr>
            <a:xfrm>
              <a:off x="3776606" y="2004244"/>
              <a:ext cx="2169333" cy="492443"/>
            </a:xfrm>
            <a:prstGeom prst="rect">
              <a:avLst/>
            </a:prstGeom>
            <a:noFill/>
          </p:spPr>
          <p:txBody>
            <a:bodyPr wrap="square" rtlCol="0">
              <a:spAutoFit/>
            </a:bodyPr>
            <a:lstStyle/>
            <a:p>
              <a:r>
                <a:rPr lang="zh-CN" altLang="en-US" sz="1800" dirty="0">
                  <a:solidFill>
                    <a:srgbClr val="C00000"/>
                  </a:solidFill>
                  <a:latin typeface="微软雅黑" panose="020B0503020204020204" charset="-122"/>
                  <a:ea typeface="微软雅黑" panose="020B0503020204020204" charset="-122"/>
                </a:rPr>
                <a:t>在此添加标题</a:t>
              </a:r>
            </a:p>
          </p:txBody>
        </p:sp>
        <p:sp>
          <p:nvSpPr>
            <p:cNvPr id="73" name="文本框 75"/>
            <p:cNvSpPr txBox="1"/>
            <p:nvPr/>
          </p:nvSpPr>
          <p:spPr>
            <a:xfrm>
              <a:off x="3782527" y="2389709"/>
              <a:ext cx="2011012" cy="800218"/>
            </a:xfrm>
            <a:prstGeom prst="rect">
              <a:avLst/>
            </a:prstGeom>
            <a:noFill/>
          </p:spPr>
          <p:txBody>
            <a:bodyPr wrap="square" rtlCol="0">
              <a:spAutoFit/>
            </a:bodyPr>
            <a:lstStyle/>
            <a:p>
              <a:pPr algn="ctr"/>
              <a:r>
                <a:rPr lang="zh-CN" altLang="en-US" sz="1100" b="0" dirty="0">
                  <a:solidFill>
                    <a:prstClr val="black">
                      <a:lumMod val="50000"/>
                      <a:lumOff val="50000"/>
                    </a:prstClr>
                  </a:solidFill>
                  <a:latin typeface="微软雅黑" panose="020B0503020204020204" charset="-122"/>
                  <a:ea typeface="微软雅黑" panose="020B0503020204020204" charset="-122"/>
                </a:rPr>
                <a:t>点击添加文字说明或复制文本黏贴自此内容要言简意赅</a:t>
              </a:r>
            </a:p>
          </p:txBody>
        </p:sp>
      </p:grpSp>
      <p:grpSp>
        <p:nvGrpSpPr>
          <p:cNvPr id="74" name="组合 73"/>
          <p:cNvGrpSpPr/>
          <p:nvPr/>
        </p:nvGrpSpPr>
        <p:grpSpPr>
          <a:xfrm>
            <a:off x="4679254" y="3014478"/>
            <a:ext cx="1627000" cy="889263"/>
            <a:chOff x="3776606" y="2004244"/>
            <a:chExt cx="2169333" cy="1185683"/>
          </a:xfrm>
        </p:grpSpPr>
        <p:sp>
          <p:nvSpPr>
            <p:cNvPr id="75" name="文本框 77"/>
            <p:cNvSpPr txBox="1"/>
            <p:nvPr/>
          </p:nvSpPr>
          <p:spPr>
            <a:xfrm>
              <a:off x="3776606" y="2004244"/>
              <a:ext cx="2169333" cy="492443"/>
            </a:xfrm>
            <a:prstGeom prst="rect">
              <a:avLst/>
            </a:prstGeom>
            <a:noFill/>
          </p:spPr>
          <p:txBody>
            <a:bodyPr wrap="square" rtlCol="0">
              <a:spAutoFit/>
            </a:bodyPr>
            <a:lstStyle/>
            <a:p>
              <a:r>
                <a:rPr lang="zh-CN" altLang="en-US" sz="1800" dirty="0">
                  <a:solidFill>
                    <a:srgbClr val="C00000"/>
                  </a:solidFill>
                  <a:latin typeface="微软雅黑" panose="020B0503020204020204" charset="-122"/>
                  <a:ea typeface="微软雅黑" panose="020B0503020204020204" charset="-122"/>
                </a:rPr>
                <a:t>在此添加标题</a:t>
              </a:r>
            </a:p>
          </p:txBody>
        </p:sp>
        <p:sp>
          <p:nvSpPr>
            <p:cNvPr id="76" name="文本框 78"/>
            <p:cNvSpPr txBox="1"/>
            <p:nvPr/>
          </p:nvSpPr>
          <p:spPr>
            <a:xfrm>
              <a:off x="3782527" y="2389709"/>
              <a:ext cx="2011012" cy="800218"/>
            </a:xfrm>
            <a:prstGeom prst="rect">
              <a:avLst/>
            </a:prstGeom>
            <a:noFill/>
          </p:spPr>
          <p:txBody>
            <a:bodyPr wrap="square" rtlCol="0">
              <a:spAutoFit/>
            </a:bodyPr>
            <a:lstStyle/>
            <a:p>
              <a:pPr algn="just"/>
              <a:r>
                <a:rPr lang="zh-CN" altLang="en-US" sz="1100" b="0" dirty="0">
                  <a:solidFill>
                    <a:prstClr val="black">
                      <a:lumMod val="50000"/>
                      <a:lumOff val="50000"/>
                    </a:prstClr>
                  </a:solidFill>
                  <a:latin typeface="微软雅黑" panose="020B0503020204020204" charset="-122"/>
                  <a:ea typeface="微软雅黑" panose="020B0503020204020204" charset="-122"/>
                </a:rPr>
                <a:t>点击添加文字说明或复制文本黏贴自此内容要言简意赅</a:t>
              </a:r>
            </a:p>
          </p:txBody>
        </p:sp>
      </p:grpSp>
      <p:grpSp>
        <p:nvGrpSpPr>
          <p:cNvPr id="77" name="组合 76"/>
          <p:cNvGrpSpPr/>
          <p:nvPr/>
        </p:nvGrpSpPr>
        <p:grpSpPr>
          <a:xfrm>
            <a:off x="6474265" y="3014478"/>
            <a:ext cx="1627000" cy="889263"/>
            <a:chOff x="3776606" y="2004244"/>
            <a:chExt cx="2169333" cy="1185683"/>
          </a:xfrm>
        </p:grpSpPr>
        <p:sp>
          <p:nvSpPr>
            <p:cNvPr id="78" name="文本框 80"/>
            <p:cNvSpPr txBox="1"/>
            <p:nvPr/>
          </p:nvSpPr>
          <p:spPr>
            <a:xfrm>
              <a:off x="3776606" y="2004244"/>
              <a:ext cx="2169333" cy="492443"/>
            </a:xfrm>
            <a:prstGeom prst="rect">
              <a:avLst/>
            </a:prstGeom>
            <a:noFill/>
          </p:spPr>
          <p:txBody>
            <a:bodyPr wrap="square" rtlCol="0">
              <a:spAutoFit/>
            </a:bodyPr>
            <a:lstStyle/>
            <a:p>
              <a:r>
                <a:rPr lang="zh-CN" altLang="en-US" sz="1800" dirty="0">
                  <a:solidFill>
                    <a:srgbClr val="C00000"/>
                  </a:solidFill>
                  <a:latin typeface="微软雅黑" panose="020B0503020204020204" charset="-122"/>
                  <a:ea typeface="微软雅黑" panose="020B0503020204020204" charset="-122"/>
                </a:rPr>
                <a:t>在此添加标题</a:t>
              </a:r>
            </a:p>
          </p:txBody>
        </p:sp>
        <p:sp>
          <p:nvSpPr>
            <p:cNvPr id="79" name="文本框 81"/>
            <p:cNvSpPr txBox="1"/>
            <p:nvPr/>
          </p:nvSpPr>
          <p:spPr>
            <a:xfrm>
              <a:off x="3782527" y="2389709"/>
              <a:ext cx="2011012" cy="800218"/>
            </a:xfrm>
            <a:prstGeom prst="rect">
              <a:avLst/>
            </a:prstGeom>
            <a:noFill/>
          </p:spPr>
          <p:txBody>
            <a:bodyPr wrap="square" rtlCol="0">
              <a:spAutoFit/>
            </a:bodyPr>
            <a:lstStyle/>
            <a:p>
              <a:pPr algn="ctr"/>
              <a:r>
                <a:rPr lang="zh-CN" altLang="en-US" sz="1100" b="0" dirty="0">
                  <a:solidFill>
                    <a:prstClr val="black">
                      <a:lumMod val="50000"/>
                      <a:lumOff val="50000"/>
                    </a:prstClr>
                  </a:solidFill>
                  <a:latin typeface="微软雅黑" panose="020B0503020204020204" charset="-122"/>
                  <a:ea typeface="微软雅黑" panose="020B0503020204020204" charset="-122"/>
                </a:rPr>
                <a:t>点击添加文字说明或复制文本黏贴自此内容要言简意赅</a:t>
              </a:r>
            </a:p>
          </p:txBody>
        </p:sp>
      </p:grpSp>
    </p:spTree>
  </p:cSld>
  <p:clrMapOvr>
    <a:masterClrMapping/>
  </p:clrMapOvr>
  <mc:AlternateContent xmlns:mc="http://schemas.openxmlformats.org/markup-compatibility/2006">
    <mc:Choice xmlns:p14="http://schemas.microsoft.com/office/powerpoint/2010/main" xmlns="" Requires="p14">
      <p:transition spd="slow" p14:dur="1600" advTm="0">
        <p14:conveyor dir="l"/>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anim calcmode="lin" valueType="num">
                                      <p:cBhvr>
                                        <p:cTn id="9"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gtEl>
                                      </p:cBhvr>
                                    </p:animEffect>
                                  </p:childTnLst>
                                </p:cTn>
                              </p:par>
                            </p:childTnLst>
                          </p:cTn>
                        </p:par>
                        <p:par>
                          <p:cTn id="12" fill="hold">
                            <p:stCondLst>
                              <p:cond delay="649"/>
                            </p:stCondLst>
                            <p:childTnLst>
                              <p:par>
                                <p:cTn id="13" presetID="53" presetClass="entr" presetSubtype="16"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p:cTn id="15" dur="500" fill="hold"/>
                                        <p:tgtEl>
                                          <p:spTgt spid="3"/>
                                        </p:tgtEl>
                                        <p:attrNameLst>
                                          <p:attrName>ppt_w</p:attrName>
                                        </p:attrNameLst>
                                      </p:cBhvr>
                                      <p:tavLst>
                                        <p:tav tm="0">
                                          <p:val>
                                            <p:fltVal val="0"/>
                                          </p:val>
                                        </p:tav>
                                        <p:tav tm="100000">
                                          <p:val>
                                            <p:strVal val="#ppt_w"/>
                                          </p:val>
                                        </p:tav>
                                      </p:tavLst>
                                    </p:anim>
                                    <p:anim calcmode="lin" valueType="num">
                                      <p:cBhvr>
                                        <p:cTn id="16" dur="500" fill="hold"/>
                                        <p:tgtEl>
                                          <p:spTgt spid="3"/>
                                        </p:tgtEl>
                                        <p:attrNameLst>
                                          <p:attrName>ppt_h</p:attrName>
                                        </p:attrNameLst>
                                      </p:cBhvr>
                                      <p:tavLst>
                                        <p:tav tm="0">
                                          <p:val>
                                            <p:fltVal val="0"/>
                                          </p:val>
                                        </p:tav>
                                        <p:tav tm="100000">
                                          <p:val>
                                            <p:strVal val="#ppt_h"/>
                                          </p:val>
                                        </p:tav>
                                      </p:tavLst>
                                    </p:anim>
                                    <p:animEffect transition="in" filter="fade">
                                      <p:cBhvr>
                                        <p:cTn id="17" dur="500"/>
                                        <p:tgtEl>
                                          <p:spTgt spid="3"/>
                                        </p:tgtEl>
                                      </p:cBhvr>
                                    </p:animEffect>
                                  </p:childTnLst>
                                </p:cTn>
                              </p:par>
                              <p:par>
                                <p:cTn id="18" presetID="53" presetClass="entr" presetSubtype="16" fill="hold" grpId="0" nodeType="withEffect">
                                  <p:stCondLst>
                                    <p:cond delay="250"/>
                                  </p:stCondLst>
                                  <p:childTnLst>
                                    <p:set>
                                      <p:cBhvr>
                                        <p:cTn id="19" dur="1" fill="hold">
                                          <p:stCondLst>
                                            <p:cond delay="0"/>
                                          </p:stCondLst>
                                        </p:cTn>
                                        <p:tgtEl>
                                          <p:spTgt spid="5"/>
                                        </p:tgtEl>
                                        <p:attrNameLst>
                                          <p:attrName>style.visibility</p:attrName>
                                        </p:attrNameLst>
                                      </p:cBhvr>
                                      <p:to>
                                        <p:strVal val="visible"/>
                                      </p:to>
                                    </p:set>
                                    <p:anim calcmode="lin" valueType="num">
                                      <p:cBhvr>
                                        <p:cTn id="20" dur="500" fill="hold"/>
                                        <p:tgtEl>
                                          <p:spTgt spid="5"/>
                                        </p:tgtEl>
                                        <p:attrNameLst>
                                          <p:attrName>ppt_w</p:attrName>
                                        </p:attrNameLst>
                                      </p:cBhvr>
                                      <p:tavLst>
                                        <p:tav tm="0">
                                          <p:val>
                                            <p:fltVal val="0"/>
                                          </p:val>
                                        </p:tav>
                                        <p:tav tm="100000">
                                          <p:val>
                                            <p:strVal val="#ppt_w"/>
                                          </p:val>
                                        </p:tav>
                                      </p:tavLst>
                                    </p:anim>
                                    <p:anim calcmode="lin" valueType="num">
                                      <p:cBhvr>
                                        <p:cTn id="21" dur="500" fill="hold"/>
                                        <p:tgtEl>
                                          <p:spTgt spid="5"/>
                                        </p:tgtEl>
                                        <p:attrNameLst>
                                          <p:attrName>ppt_h</p:attrName>
                                        </p:attrNameLst>
                                      </p:cBhvr>
                                      <p:tavLst>
                                        <p:tav tm="0">
                                          <p:val>
                                            <p:fltVal val="0"/>
                                          </p:val>
                                        </p:tav>
                                        <p:tav tm="100000">
                                          <p:val>
                                            <p:strVal val="#ppt_h"/>
                                          </p:val>
                                        </p:tav>
                                      </p:tavLst>
                                    </p:anim>
                                    <p:animEffect transition="in" filter="fade">
                                      <p:cBhvr>
                                        <p:cTn id="22" dur="500"/>
                                        <p:tgtEl>
                                          <p:spTgt spid="5"/>
                                        </p:tgtEl>
                                      </p:cBhvr>
                                    </p:animEffect>
                                  </p:childTnLst>
                                </p:cTn>
                              </p:par>
                              <p:par>
                                <p:cTn id="23" presetID="53" presetClass="entr" presetSubtype="16" fill="hold" grpId="0" nodeType="withEffect">
                                  <p:stCondLst>
                                    <p:cond delay="500"/>
                                  </p:stCondLst>
                                  <p:childTnLst>
                                    <p:set>
                                      <p:cBhvr>
                                        <p:cTn id="24" dur="1" fill="hold">
                                          <p:stCondLst>
                                            <p:cond delay="0"/>
                                          </p:stCondLst>
                                        </p:cTn>
                                        <p:tgtEl>
                                          <p:spTgt spid="6"/>
                                        </p:tgtEl>
                                        <p:attrNameLst>
                                          <p:attrName>style.visibility</p:attrName>
                                        </p:attrNameLst>
                                      </p:cBhvr>
                                      <p:to>
                                        <p:strVal val="visible"/>
                                      </p:to>
                                    </p:set>
                                    <p:anim calcmode="lin" valueType="num">
                                      <p:cBhvr>
                                        <p:cTn id="25" dur="500" fill="hold"/>
                                        <p:tgtEl>
                                          <p:spTgt spid="6"/>
                                        </p:tgtEl>
                                        <p:attrNameLst>
                                          <p:attrName>ppt_w</p:attrName>
                                        </p:attrNameLst>
                                      </p:cBhvr>
                                      <p:tavLst>
                                        <p:tav tm="0">
                                          <p:val>
                                            <p:fltVal val="0"/>
                                          </p:val>
                                        </p:tav>
                                        <p:tav tm="100000">
                                          <p:val>
                                            <p:strVal val="#ppt_w"/>
                                          </p:val>
                                        </p:tav>
                                      </p:tavLst>
                                    </p:anim>
                                    <p:anim calcmode="lin" valueType="num">
                                      <p:cBhvr>
                                        <p:cTn id="26" dur="500" fill="hold"/>
                                        <p:tgtEl>
                                          <p:spTgt spid="6"/>
                                        </p:tgtEl>
                                        <p:attrNameLst>
                                          <p:attrName>ppt_h</p:attrName>
                                        </p:attrNameLst>
                                      </p:cBhvr>
                                      <p:tavLst>
                                        <p:tav tm="0">
                                          <p:val>
                                            <p:fltVal val="0"/>
                                          </p:val>
                                        </p:tav>
                                        <p:tav tm="100000">
                                          <p:val>
                                            <p:strVal val="#ppt_h"/>
                                          </p:val>
                                        </p:tav>
                                      </p:tavLst>
                                    </p:anim>
                                    <p:animEffect transition="in" filter="fade">
                                      <p:cBhvr>
                                        <p:cTn id="27" dur="500"/>
                                        <p:tgtEl>
                                          <p:spTgt spid="6"/>
                                        </p:tgtEl>
                                      </p:cBhvr>
                                    </p:animEffect>
                                  </p:childTnLst>
                                </p:cTn>
                              </p:par>
                              <p:par>
                                <p:cTn id="28" presetID="53" presetClass="entr" presetSubtype="16" fill="hold" grpId="0" nodeType="withEffect">
                                  <p:stCondLst>
                                    <p:cond delay="750"/>
                                  </p:stCondLst>
                                  <p:childTnLst>
                                    <p:set>
                                      <p:cBhvr>
                                        <p:cTn id="29" dur="1" fill="hold">
                                          <p:stCondLst>
                                            <p:cond delay="0"/>
                                          </p:stCondLst>
                                        </p:cTn>
                                        <p:tgtEl>
                                          <p:spTgt spid="7"/>
                                        </p:tgtEl>
                                        <p:attrNameLst>
                                          <p:attrName>style.visibility</p:attrName>
                                        </p:attrNameLst>
                                      </p:cBhvr>
                                      <p:to>
                                        <p:strVal val="visible"/>
                                      </p:to>
                                    </p:set>
                                    <p:anim calcmode="lin" valueType="num">
                                      <p:cBhvr>
                                        <p:cTn id="30" dur="500" fill="hold"/>
                                        <p:tgtEl>
                                          <p:spTgt spid="7"/>
                                        </p:tgtEl>
                                        <p:attrNameLst>
                                          <p:attrName>ppt_w</p:attrName>
                                        </p:attrNameLst>
                                      </p:cBhvr>
                                      <p:tavLst>
                                        <p:tav tm="0">
                                          <p:val>
                                            <p:fltVal val="0"/>
                                          </p:val>
                                        </p:tav>
                                        <p:tav tm="100000">
                                          <p:val>
                                            <p:strVal val="#ppt_w"/>
                                          </p:val>
                                        </p:tav>
                                      </p:tavLst>
                                    </p:anim>
                                    <p:anim calcmode="lin" valueType="num">
                                      <p:cBhvr>
                                        <p:cTn id="31" dur="500" fill="hold"/>
                                        <p:tgtEl>
                                          <p:spTgt spid="7"/>
                                        </p:tgtEl>
                                        <p:attrNameLst>
                                          <p:attrName>ppt_h</p:attrName>
                                        </p:attrNameLst>
                                      </p:cBhvr>
                                      <p:tavLst>
                                        <p:tav tm="0">
                                          <p:val>
                                            <p:fltVal val="0"/>
                                          </p:val>
                                        </p:tav>
                                        <p:tav tm="100000">
                                          <p:val>
                                            <p:strVal val="#ppt_h"/>
                                          </p:val>
                                        </p:tav>
                                      </p:tavLst>
                                    </p:anim>
                                    <p:animEffect transition="in" filter="fade">
                                      <p:cBhvr>
                                        <p:cTn id="32" dur="500"/>
                                        <p:tgtEl>
                                          <p:spTgt spid="7"/>
                                        </p:tgtEl>
                                      </p:cBhvr>
                                    </p:animEffect>
                                  </p:childTnLst>
                                </p:cTn>
                              </p:par>
                              <p:par>
                                <p:cTn id="33" presetID="53" presetClass="entr" presetSubtype="16" fill="hold" nodeType="withEffect">
                                  <p:stCondLst>
                                    <p:cond delay="1000"/>
                                  </p:stCondLst>
                                  <p:childTnLst>
                                    <p:set>
                                      <p:cBhvr>
                                        <p:cTn id="34" dur="1" fill="hold">
                                          <p:stCondLst>
                                            <p:cond delay="0"/>
                                          </p:stCondLst>
                                        </p:cTn>
                                        <p:tgtEl>
                                          <p:spTgt spid="8"/>
                                        </p:tgtEl>
                                        <p:attrNameLst>
                                          <p:attrName>style.visibility</p:attrName>
                                        </p:attrNameLst>
                                      </p:cBhvr>
                                      <p:to>
                                        <p:strVal val="visible"/>
                                      </p:to>
                                    </p:set>
                                    <p:anim calcmode="lin" valueType="num">
                                      <p:cBhvr>
                                        <p:cTn id="35" dur="500" fill="hold"/>
                                        <p:tgtEl>
                                          <p:spTgt spid="8"/>
                                        </p:tgtEl>
                                        <p:attrNameLst>
                                          <p:attrName>ppt_w</p:attrName>
                                        </p:attrNameLst>
                                      </p:cBhvr>
                                      <p:tavLst>
                                        <p:tav tm="0">
                                          <p:val>
                                            <p:fltVal val="0"/>
                                          </p:val>
                                        </p:tav>
                                        <p:tav tm="100000">
                                          <p:val>
                                            <p:strVal val="#ppt_w"/>
                                          </p:val>
                                        </p:tav>
                                      </p:tavLst>
                                    </p:anim>
                                    <p:anim calcmode="lin" valueType="num">
                                      <p:cBhvr>
                                        <p:cTn id="36" dur="500" fill="hold"/>
                                        <p:tgtEl>
                                          <p:spTgt spid="8"/>
                                        </p:tgtEl>
                                        <p:attrNameLst>
                                          <p:attrName>ppt_h</p:attrName>
                                        </p:attrNameLst>
                                      </p:cBhvr>
                                      <p:tavLst>
                                        <p:tav tm="0">
                                          <p:val>
                                            <p:fltVal val="0"/>
                                          </p:val>
                                        </p:tav>
                                        <p:tav tm="100000">
                                          <p:val>
                                            <p:strVal val="#ppt_h"/>
                                          </p:val>
                                        </p:tav>
                                      </p:tavLst>
                                    </p:anim>
                                    <p:animEffect transition="in" filter="fade">
                                      <p:cBhvr>
                                        <p:cTn id="37" dur="500"/>
                                        <p:tgtEl>
                                          <p:spTgt spid="8"/>
                                        </p:tgtEl>
                                      </p:cBhvr>
                                    </p:animEffect>
                                  </p:childTnLst>
                                </p:cTn>
                              </p:par>
                            </p:childTnLst>
                          </p:cTn>
                        </p:par>
                        <p:par>
                          <p:cTn id="38" fill="hold">
                            <p:stCondLst>
                              <p:cond delay="1149"/>
                            </p:stCondLst>
                            <p:childTnLst>
                              <p:par>
                                <p:cTn id="39" presetID="47" presetClass="entr" presetSubtype="0" fill="hold" grpId="0" nodeType="afterEffect">
                                  <p:stCondLst>
                                    <p:cond delay="0"/>
                                  </p:stCondLst>
                                  <p:childTnLst>
                                    <p:set>
                                      <p:cBhvr>
                                        <p:cTn id="40" dur="1" fill="hold">
                                          <p:stCondLst>
                                            <p:cond delay="0"/>
                                          </p:stCondLst>
                                        </p:cTn>
                                        <p:tgtEl>
                                          <p:spTgt spid="64"/>
                                        </p:tgtEl>
                                        <p:attrNameLst>
                                          <p:attrName>style.visibility</p:attrName>
                                        </p:attrNameLst>
                                      </p:cBhvr>
                                      <p:to>
                                        <p:strVal val="visible"/>
                                      </p:to>
                                    </p:set>
                                    <p:animEffect transition="in" filter="fade">
                                      <p:cBhvr>
                                        <p:cTn id="41" dur="500"/>
                                        <p:tgtEl>
                                          <p:spTgt spid="64"/>
                                        </p:tgtEl>
                                      </p:cBhvr>
                                    </p:animEffect>
                                    <p:anim calcmode="lin" valueType="num">
                                      <p:cBhvr>
                                        <p:cTn id="42" dur="500" fill="hold"/>
                                        <p:tgtEl>
                                          <p:spTgt spid="64"/>
                                        </p:tgtEl>
                                        <p:attrNameLst>
                                          <p:attrName>ppt_x</p:attrName>
                                        </p:attrNameLst>
                                      </p:cBhvr>
                                      <p:tavLst>
                                        <p:tav tm="0">
                                          <p:val>
                                            <p:strVal val="#ppt_x"/>
                                          </p:val>
                                        </p:tav>
                                        <p:tav tm="100000">
                                          <p:val>
                                            <p:strVal val="#ppt_x"/>
                                          </p:val>
                                        </p:tav>
                                      </p:tavLst>
                                    </p:anim>
                                    <p:anim calcmode="lin" valueType="num">
                                      <p:cBhvr>
                                        <p:cTn id="43" dur="500" fill="hold"/>
                                        <p:tgtEl>
                                          <p:spTgt spid="64"/>
                                        </p:tgtEl>
                                        <p:attrNameLst>
                                          <p:attrName>ppt_y</p:attrName>
                                        </p:attrNameLst>
                                      </p:cBhvr>
                                      <p:tavLst>
                                        <p:tav tm="0">
                                          <p:val>
                                            <p:strVal val="#ppt_y-.1"/>
                                          </p:val>
                                        </p:tav>
                                        <p:tav tm="100000">
                                          <p:val>
                                            <p:strVal val="#ppt_y"/>
                                          </p:val>
                                        </p:tav>
                                      </p:tavLst>
                                    </p:anim>
                                  </p:childTnLst>
                                </p:cTn>
                              </p:par>
                            </p:childTnLst>
                          </p:cTn>
                        </p:par>
                        <p:par>
                          <p:cTn id="44" fill="hold">
                            <p:stCondLst>
                              <p:cond delay="1649"/>
                            </p:stCondLst>
                            <p:childTnLst>
                              <p:par>
                                <p:cTn id="45" presetID="14" presetClass="entr" presetSubtype="10" fill="hold" nodeType="afterEffect">
                                  <p:stCondLst>
                                    <p:cond delay="0"/>
                                  </p:stCondLst>
                                  <p:childTnLst>
                                    <p:set>
                                      <p:cBhvr>
                                        <p:cTn id="46" dur="1" fill="hold">
                                          <p:stCondLst>
                                            <p:cond delay="0"/>
                                          </p:stCondLst>
                                        </p:cTn>
                                        <p:tgtEl>
                                          <p:spTgt spid="68"/>
                                        </p:tgtEl>
                                        <p:attrNameLst>
                                          <p:attrName>style.visibility</p:attrName>
                                        </p:attrNameLst>
                                      </p:cBhvr>
                                      <p:to>
                                        <p:strVal val="visible"/>
                                      </p:to>
                                    </p:set>
                                    <p:animEffect transition="in" filter="randombar(horizontal)">
                                      <p:cBhvr>
                                        <p:cTn id="47" dur="500"/>
                                        <p:tgtEl>
                                          <p:spTgt spid="68"/>
                                        </p:tgtEl>
                                      </p:cBhvr>
                                    </p:animEffect>
                                  </p:childTnLst>
                                </p:cTn>
                              </p:par>
                            </p:childTnLst>
                          </p:cTn>
                        </p:par>
                        <p:par>
                          <p:cTn id="48" fill="hold">
                            <p:stCondLst>
                              <p:cond delay="2149"/>
                            </p:stCondLst>
                            <p:childTnLst>
                              <p:par>
                                <p:cTn id="49" presetID="53" presetClass="entr" presetSubtype="16" fill="hold" grpId="0" nodeType="afterEffect">
                                  <p:stCondLst>
                                    <p:cond delay="0"/>
                                  </p:stCondLst>
                                  <p:childTnLst>
                                    <p:set>
                                      <p:cBhvr>
                                        <p:cTn id="50" dur="1" fill="hold">
                                          <p:stCondLst>
                                            <p:cond delay="0"/>
                                          </p:stCondLst>
                                        </p:cTn>
                                        <p:tgtEl>
                                          <p:spTgt spid="19"/>
                                        </p:tgtEl>
                                        <p:attrNameLst>
                                          <p:attrName>style.visibility</p:attrName>
                                        </p:attrNameLst>
                                      </p:cBhvr>
                                      <p:to>
                                        <p:strVal val="visible"/>
                                      </p:to>
                                    </p:set>
                                    <p:anim calcmode="lin" valueType="num">
                                      <p:cBhvr>
                                        <p:cTn id="51" dur="500" fill="hold"/>
                                        <p:tgtEl>
                                          <p:spTgt spid="19"/>
                                        </p:tgtEl>
                                        <p:attrNameLst>
                                          <p:attrName>ppt_w</p:attrName>
                                        </p:attrNameLst>
                                      </p:cBhvr>
                                      <p:tavLst>
                                        <p:tav tm="0">
                                          <p:val>
                                            <p:fltVal val="0"/>
                                          </p:val>
                                        </p:tav>
                                        <p:tav tm="100000">
                                          <p:val>
                                            <p:strVal val="#ppt_w"/>
                                          </p:val>
                                        </p:tav>
                                      </p:tavLst>
                                    </p:anim>
                                    <p:anim calcmode="lin" valueType="num">
                                      <p:cBhvr>
                                        <p:cTn id="52" dur="500" fill="hold"/>
                                        <p:tgtEl>
                                          <p:spTgt spid="19"/>
                                        </p:tgtEl>
                                        <p:attrNameLst>
                                          <p:attrName>ppt_h</p:attrName>
                                        </p:attrNameLst>
                                      </p:cBhvr>
                                      <p:tavLst>
                                        <p:tav tm="0">
                                          <p:val>
                                            <p:fltVal val="0"/>
                                          </p:val>
                                        </p:tav>
                                        <p:tav tm="100000">
                                          <p:val>
                                            <p:strVal val="#ppt_h"/>
                                          </p:val>
                                        </p:tav>
                                      </p:tavLst>
                                    </p:anim>
                                    <p:animEffect transition="in" filter="fade">
                                      <p:cBhvr>
                                        <p:cTn id="53" dur="500"/>
                                        <p:tgtEl>
                                          <p:spTgt spid="19"/>
                                        </p:tgtEl>
                                      </p:cBhvr>
                                    </p:animEffect>
                                  </p:childTnLst>
                                </p:cTn>
                              </p:par>
                              <p:par>
                                <p:cTn id="54" presetID="53" presetClass="entr" presetSubtype="16" fill="hold" grpId="0" nodeType="withEffect">
                                  <p:stCondLst>
                                    <p:cond delay="250"/>
                                  </p:stCondLst>
                                  <p:childTnLst>
                                    <p:set>
                                      <p:cBhvr>
                                        <p:cTn id="55" dur="1" fill="hold">
                                          <p:stCondLst>
                                            <p:cond delay="0"/>
                                          </p:stCondLst>
                                        </p:cTn>
                                        <p:tgtEl>
                                          <p:spTgt spid="20"/>
                                        </p:tgtEl>
                                        <p:attrNameLst>
                                          <p:attrName>style.visibility</p:attrName>
                                        </p:attrNameLst>
                                      </p:cBhvr>
                                      <p:to>
                                        <p:strVal val="visible"/>
                                      </p:to>
                                    </p:set>
                                    <p:anim calcmode="lin" valueType="num">
                                      <p:cBhvr>
                                        <p:cTn id="56" dur="500" fill="hold"/>
                                        <p:tgtEl>
                                          <p:spTgt spid="20"/>
                                        </p:tgtEl>
                                        <p:attrNameLst>
                                          <p:attrName>ppt_w</p:attrName>
                                        </p:attrNameLst>
                                      </p:cBhvr>
                                      <p:tavLst>
                                        <p:tav tm="0">
                                          <p:val>
                                            <p:fltVal val="0"/>
                                          </p:val>
                                        </p:tav>
                                        <p:tav tm="100000">
                                          <p:val>
                                            <p:strVal val="#ppt_w"/>
                                          </p:val>
                                        </p:tav>
                                      </p:tavLst>
                                    </p:anim>
                                    <p:anim calcmode="lin" valueType="num">
                                      <p:cBhvr>
                                        <p:cTn id="57" dur="500" fill="hold"/>
                                        <p:tgtEl>
                                          <p:spTgt spid="20"/>
                                        </p:tgtEl>
                                        <p:attrNameLst>
                                          <p:attrName>ppt_h</p:attrName>
                                        </p:attrNameLst>
                                      </p:cBhvr>
                                      <p:tavLst>
                                        <p:tav tm="0">
                                          <p:val>
                                            <p:fltVal val="0"/>
                                          </p:val>
                                        </p:tav>
                                        <p:tav tm="100000">
                                          <p:val>
                                            <p:strVal val="#ppt_h"/>
                                          </p:val>
                                        </p:tav>
                                      </p:tavLst>
                                    </p:anim>
                                    <p:animEffect transition="in" filter="fade">
                                      <p:cBhvr>
                                        <p:cTn id="58" dur="500"/>
                                        <p:tgtEl>
                                          <p:spTgt spid="20"/>
                                        </p:tgtEl>
                                      </p:cBhvr>
                                    </p:animEffect>
                                  </p:childTnLst>
                                </p:cTn>
                              </p:par>
                              <p:par>
                                <p:cTn id="59" presetID="53" presetClass="entr" presetSubtype="16" fill="hold" grpId="0" nodeType="withEffect">
                                  <p:stCondLst>
                                    <p:cond delay="500"/>
                                  </p:stCondLst>
                                  <p:childTnLst>
                                    <p:set>
                                      <p:cBhvr>
                                        <p:cTn id="60" dur="1" fill="hold">
                                          <p:stCondLst>
                                            <p:cond delay="0"/>
                                          </p:stCondLst>
                                        </p:cTn>
                                        <p:tgtEl>
                                          <p:spTgt spid="21"/>
                                        </p:tgtEl>
                                        <p:attrNameLst>
                                          <p:attrName>style.visibility</p:attrName>
                                        </p:attrNameLst>
                                      </p:cBhvr>
                                      <p:to>
                                        <p:strVal val="visible"/>
                                      </p:to>
                                    </p:set>
                                    <p:anim calcmode="lin" valueType="num">
                                      <p:cBhvr>
                                        <p:cTn id="61" dur="500" fill="hold"/>
                                        <p:tgtEl>
                                          <p:spTgt spid="21"/>
                                        </p:tgtEl>
                                        <p:attrNameLst>
                                          <p:attrName>ppt_w</p:attrName>
                                        </p:attrNameLst>
                                      </p:cBhvr>
                                      <p:tavLst>
                                        <p:tav tm="0">
                                          <p:val>
                                            <p:fltVal val="0"/>
                                          </p:val>
                                        </p:tav>
                                        <p:tav tm="100000">
                                          <p:val>
                                            <p:strVal val="#ppt_w"/>
                                          </p:val>
                                        </p:tav>
                                      </p:tavLst>
                                    </p:anim>
                                    <p:anim calcmode="lin" valueType="num">
                                      <p:cBhvr>
                                        <p:cTn id="62" dur="500" fill="hold"/>
                                        <p:tgtEl>
                                          <p:spTgt spid="21"/>
                                        </p:tgtEl>
                                        <p:attrNameLst>
                                          <p:attrName>ppt_h</p:attrName>
                                        </p:attrNameLst>
                                      </p:cBhvr>
                                      <p:tavLst>
                                        <p:tav tm="0">
                                          <p:val>
                                            <p:fltVal val="0"/>
                                          </p:val>
                                        </p:tav>
                                        <p:tav tm="100000">
                                          <p:val>
                                            <p:strVal val="#ppt_h"/>
                                          </p:val>
                                        </p:tav>
                                      </p:tavLst>
                                    </p:anim>
                                    <p:animEffect transition="in" filter="fade">
                                      <p:cBhvr>
                                        <p:cTn id="63" dur="500"/>
                                        <p:tgtEl>
                                          <p:spTgt spid="21"/>
                                        </p:tgtEl>
                                      </p:cBhvr>
                                    </p:animEffect>
                                  </p:childTnLst>
                                </p:cTn>
                              </p:par>
                              <p:par>
                                <p:cTn id="64" presetID="53" presetClass="entr" presetSubtype="16" fill="hold" grpId="0" nodeType="withEffect">
                                  <p:stCondLst>
                                    <p:cond delay="750"/>
                                  </p:stCondLst>
                                  <p:childTnLst>
                                    <p:set>
                                      <p:cBhvr>
                                        <p:cTn id="65" dur="1" fill="hold">
                                          <p:stCondLst>
                                            <p:cond delay="0"/>
                                          </p:stCondLst>
                                        </p:cTn>
                                        <p:tgtEl>
                                          <p:spTgt spid="22"/>
                                        </p:tgtEl>
                                        <p:attrNameLst>
                                          <p:attrName>style.visibility</p:attrName>
                                        </p:attrNameLst>
                                      </p:cBhvr>
                                      <p:to>
                                        <p:strVal val="visible"/>
                                      </p:to>
                                    </p:set>
                                    <p:anim calcmode="lin" valueType="num">
                                      <p:cBhvr>
                                        <p:cTn id="66" dur="500" fill="hold"/>
                                        <p:tgtEl>
                                          <p:spTgt spid="22"/>
                                        </p:tgtEl>
                                        <p:attrNameLst>
                                          <p:attrName>ppt_w</p:attrName>
                                        </p:attrNameLst>
                                      </p:cBhvr>
                                      <p:tavLst>
                                        <p:tav tm="0">
                                          <p:val>
                                            <p:fltVal val="0"/>
                                          </p:val>
                                        </p:tav>
                                        <p:tav tm="100000">
                                          <p:val>
                                            <p:strVal val="#ppt_w"/>
                                          </p:val>
                                        </p:tav>
                                      </p:tavLst>
                                    </p:anim>
                                    <p:anim calcmode="lin" valueType="num">
                                      <p:cBhvr>
                                        <p:cTn id="67" dur="500" fill="hold"/>
                                        <p:tgtEl>
                                          <p:spTgt spid="22"/>
                                        </p:tgtEl>
                                        <p:attrNameLst>
                                          <p:attrName>ppt_h</p:attrName>
                                        </p:attrNameLst>
                                      </p:cBhvr>
                                      <p:tavLst>
                                        <p:tav tm="0">
                                          <p:val>
                                            <p:fltVal val="0"/>
                                          </p:val>
                                        </p:tav>
                                        <p:tav tm="100000">
                                          <p:val>
                                            <p:strVal val="#ppt_h"/>
                                          </p:val>
                                        </p:tav>
                                      </p:tavLst>
                                    </p:anim>
                                    <p:animEffect transition="in" filter="fade">
                                      <p:cBhvr>
                                        <p:cTn id="68" dur="500"/>
                                        <p:tgtEl>
                                          <p:spTgt spid="22"/>
                                        </p:tgtEl>
                                      </p:cBhvr>
                                    </p:animEffect>
                                  </p:childTnLst>
                                </p:cTn>
                              </p:par>
                              <p:par>
                                <p:cTn id="69" presetID="53" presetClass="entr" presetSubtype="16" fill="hold" nodeType="withEffect">
                                  <p:stCondLst>
                                    <p:cond delay="1000"/>
                                  </p:stCondLst>
                                  <p:childTnLst>
                                    <p:set>
                                      <p:cBhvr>
                                        <p:cTn id="70" dur="1" fill="hold">
                                          <p:stCondLst>
                                            <p:cond delay="0"/>
                                          </p:stCondLst>
                                        </p:cTn>
                                        <p:tgtEl>
                                          <p:spTgt spid="23"/>
                                        </p:tgtEl>
                                        <p:attrNameLst>
                                          <p:attrName>style.visibility</p:attrName>
                                        </p:attrNameLst>
                                      </p:cBhvr>
                                      <p:to>
                                        <p:strVal val="visible"/>
                                      </p:to>
                                    </p:set>
                                    <p:anim calcmode="lin" valueType="num">
                                      <p:cBhvr>
                                        <p:cTn id="71" dur="500" fill="hold"/>
                                        <p:tgtEl>
                                          <p:spTgt spid="23"/>
                                        </p:tgtEl>
                                        <p:attrNameLst>
                                          <p:attrName>ppt_w</p:attrName>
                                        </p:attrNameLst>
                                      </p:cBhvr>
                                      <p:tavLst>
                                        <p:tav tm="0">
                                          <p:val>
                                            <p:fltVal val="0"/>
                                          </p:val>
                                        </p:tav>
                                        <p:tav tm="100000">
                                          <p:val>
                                            <p:strVal val="#ppt_w"/>
                                          </p:val>
                                        </p:tav>
                                      </p:tavLst>
                                    </p:anim>
                                    <p:anim calcmode="lin" valueType="num">
                                      <p:cBhvr>
                                        <p:cTn id="72" dur="500" fill="hold"/>
                                        <p:tgtEl>
                                          <p:spTgt spid="23"/>
                                        </p:tgtEl>
                                        <p:attrNameLst>
                                          <p:attrName>ppt_h</p:attrName>
                                        </p:attrNameLst>
                                      </p:cBhvr>
                                      <p:tavLst>
                                        <p:tav tm="0">
                                          <p:val>
                                            <p:fltVal val="0"/>
                                          </p:val>
                                        </p:tav>
                                        <p:tav tm="100000">
                                          <p:val>
                                            <p:strVal val="#ppt_h"/>
                                          </p:val>
                                        </p:tav>
                                      </p:tavLst>
                                    </p:anim>
                                    <p:animEffect transition="in" filter="fade">
                                      <p:cBhvr>
                                        <p:cTn id="73" dur="500"/>
                                        <p:tgtEl>
                                          <p:spTgt spid="23"/>
                                        </p:tgtEl>
                                      </p:cBhvr>
                                    </p:animEffect>
                                  </p:childTnLst>
                                </p:cTn>
                              </p:par>
                            </p:childTnLst>
                          </p:cTn>
                        </p:par>
                        <p:par>
                          <p:cTn id="74" fill="hold">
                            <p:stCondLst>
                              <p:cond delay="2649"/>
                            </p:stCondLst>
                            <p:childTnLst>
                              <p:par>
                                <p:cTn id="75" presetID="47" presetClass="entr" presetSubtype="0" fill="hold" grpId="0" nodeType="afterEffect">
                                  <p:stCondLst>
                                    <p:cond delay="0"/>
                                  </p:stCondLst>
                                  <p:childTnLst>
                                    <p:set>
                                      <p:cBhvr>
                                        <p:cTn id="76" dur="1" fill="hold">
                                          <p:stCondLst>
                                            <p:cond delay="0"/>
                                          </p:stCondLst>
                                        </p:cTn>
                                        <p:tgtEl>
                                          <p:spTgt spid="65"/>
                                        </p:tgtEl>
                                        <p:attrNameLst>
                                          <p:attrName>style.visibility</p:attrName>
                                        </p:attrNameLst>
                                      </p:cBhvr>
                                      <p:to>
                                        <p:strVal val="visible"/>
                                      </p:to>
                                    </p:set>
                                    <p:animEffect transition="in" filter="fade">
                                      <p:cBhvr>
                                        <p:cTn id="77" dur="500"/>
                                        <p:tgtEl>
                                          <p:spTgt spid="65"/>
                                        </p:tgtEl>
                                      </p:cBhvr>
                                    </p:animEffect>
                                    <p:anim calcmode="lin" valueType="num">
                                      <p:cBhvr>
                                        <p:cTn id="78" dur="500" fill="hold"/>
                                        <p:tgtEl>
                                          <p:spTgt spid="65"/>
                                        </p:tgtEl>
                                        <p:attrNameLst>
                                          <p:attrName>ppt_x</p:attrName>
                                        </p:attrNameLst>
                                      </p:cBhvr>
                                      <p:tavLst>
                                        <p:tav tm="0">
                                          <p:val>
                                            <p:strVal val="#ppt_x"/>
                                          </p:val>
                                        </p:tav>
                                        <p:tav tm="100000">
                                          <p:val>
                                            <p:strVal val="#ppt_x"/>
                                          </p:val>
                                        </p:tav>
                                      </p:tavLst>
                                    </p:anim>
                                    <p:anim calcmode="lin" valueType="num">
                                      <p:cBhvr>
                                        <p:cTn id="79" dur="500" fill="hold"/>
                                        <p:tgtEl>
                                          <p:spTgt spid="65"/>
                                        </p:tgtEl>
                                        <p:attrNameLst>
                                          <p:attrName>ppt_y</p:attrName>
                                        </p:attrNameLst>
                                      </p:cBhvr>
                                      <p:tavLst>
                                        <p:tav tm="0">
                                          <p:val>
                                            <p:strVal val="#ppt_y-.1"/>
                                          </p:val>
                                        </p:tav>
                                        <p:tav tm="100000">
                                          <p:val>
                                            <p:strVal val="#ppt_y"/>
                                          </p:val>
                                        </p:tav>
                                      </p:tavLst>
                                    </p:anim>
                                  </p:childTnLst>
                                </p:cTn>
                              </p:par>
                            </p:childTnLst>
                          </p:cTn>
                        </p:par>
                        <p:par>
                          <p:cTn id="80" fill="hold">
                            <p:stCondLst>
                              <p:cond delay="3149"/>
                            </p:stCondLst>
                            <p:childTnLst>
                              <p:par>
                                <p:cTn id="81" presetID="14" presetClass="entr" presetSubtype="10" fill="hold" nodeType="afterEffect">
                                  <p:stCondLst>
                                    <p:cond delay="0"/>
                                  </p:stCondLst>
                                  <p:childTnLst>
                                    <p:set>
                                      <p:cBhvr>
                                        <p:cTn id="82" dur="1" fill="hold">
                                          <p:stCondLst>
                                            <p:cond delay="0"/>
                                          </p:stCondLst>
                                        </p:cTn>
                                        <p:tgtEl>
                                          <p:spTgt spid="71"/>
                                        </p:tgtEl>
                                        <p:attrNameLst>
                                          <p:attrName>style.visibility</p:attrName>
                                        </p:attrNameLst>
                                      </p:cBhvr>
                                      <p:to>
                                        <p:strVal val="visible"/>
                                      </p:to>
                                    </p:set>
                                    <p:animEffect transition="in" filter="randombar(horizontal)">
                                      <p:cBhvr>
                                        <p:cTn id="83" dur="500"/>
                                        <p:tgtEl>
                                          <p:spTgt spid="71"/>
                                        </p:tgtEl>
                                      </p:cBhvr>
                                    </p:animEffect>
                                  </p:childTnLst>
                                </p:cTn>
                              </p:par>
                            </p:childTnLst>
                          </p:cTn>
                        </p:par>
                        <p:par>
                          <p:cTn id="84" fill="hold">
                            <p:stCondLst>
                              <p:cond delay="3649"/>
                            </p:stCondLst>
                            <p:childTnLst>
                              <p:par>
                                <p:cTn id="85" presetID="53" presetClass="entr" presetSubtype="16" fill="hold" grpId="0" nodeType="afterEffect">
                                  <p:stCondLst>
                                    <p:cond delay="0"/>
                                  </p:stCondLst>
                                  <p:childTnLst>
                                    <p:set>
                                      <p:cBhvr>
                                        <p:cTn id="86" dur="1" fill="hold">
                                          <p:stCondLst>
                                            <p:cond delay="0"/>
                                          </p:stCondLst>
                                        </p:cTn>
                                        <p:tgtEl>
                                          <p:spTgt spid="34"/>
                                        </p:tgtEl>
                                        <p:attrNameLst>
                                          <p:attrName>style.visibility</p:attrName>
                                        </p:attrNameLst>
                                      </p:cBhvr>
                                      <p:to>
                                        <p:strVal val="visible"/>
                                      </p:to>
                                    </p:set>
                                    <p:anim calcmode="lin" valueType="num">
                                      <p:cBhvr>
                                        <p:cTn id="87" dur="500" fill="hold"/>
                                        <p:tgtEl>
                                          <p:spTgt spid="34"/>
                                        </p:tgtEl>
                                        <p:attrNameLst>
                                          <p:attrName>ppt_w</p:attrName>
                                        </p:attrNameLst>
                                      </p:cBhvr>
                                      <p:tavLst>
                                        <p:tav tm="0">
                                          <p:val>
                                            <p:fltVal val="0"/>
                                          </p:val>
                                        </p:tav>
                                        <p:tav tm="100000">
                                          <p:val>
                                            <p:strVal val="#ppt_w"/>
                                          </p:val>
                                        </p:tav>
                                      </p:tavLst>
                                    </p:anim>
                                    <p:anim calcmode="lin" valueType="num">
                                      <p:cBhvr>
                                        <p:cTn id="88" dur="500" fill="hold"/>
                                        <p:tgtEl>
                                          <p:spTgt spid="34"/>
                                        </p:tgtEl>
                                        <p:attrNameLst>
                                          <p:attrName>ppt_h</p:attrName>
                                        </p:attrNameLst>
                                      </p:cBhvr>
                                      <p:tavLst>
                                        <p:tav tm="0">
                                          <p:val>
                                            <p:fltVal val="0"/>
                                          </p:val>
                                        </p:tav>
                                        <p:tav tm="100000">
                                          <p:val>
                                            <p:strVal val="#ppt_h"/>
                                          </p:val>
                                        </p:tav>
                                      </p:tavLst>
                                    </p:anim>
                                    <p:animEffect transition="in" filter="fade">
                                      <p:cBhvr>
                                        <p:cTn id="89" dur="500"/>
                                        <p:tgtEl>
                                          <p:spTgt spid="34"/>
                                        </p:tgtEl>
                                      </p:cBhvr>
                                    </p:animEffect>
                                  </p:childTnLst>
                                </p:cTn>
                              </p:par>
                              <p:par>
                                <p:cTn id="90" presetID="53" presetClass="entr" presetSubtype="16" fill="hold" grpId="0" nodeType="withEffect">
                                  <p:stCondLst>
                                    <p:cond delay="250"/>
                                  </p:stCondLst>
                                  <p:childTnLst>
                                    <p:set>
                                      <p:cBhvr>
                                        <p:cTn id="91" dur="1" fill="hold">
                                          <p:stCondLst>
                                            <p:cond delay="0"/>
                                          </p:stCondLst>
                                        </p:cTn>
                                        <p:tgtEl>
                                          <p:spTgt spid="35"/>
                                        </p:tgtEl>
                                        <p:attrNameLst>
                                          <p:attrName>style.visibility</p:attrName>
                                        </p:attrNameLst>
                                      </p:cBhvr>
                                      <p:to>
                                        <p:strVal val="visible"/>
                                      </p:to>
                                    </p:set>
                                    <p:anim calcmode="lin" valueType="num">
                                      <p:cBhvr>
                                        <p:cTn id="92" dur="500" fill="hold"/>
                                        <p:tgtEl>
                                          <p:spTgt spid="35"/>
                                        </p:tgtEl>
                                        <p:attrNameLst>
                                          <p:attrName>ppt_w</p:attrName>
                                        </p:attrNameLst>
                                      </p:cBhvr>
                                      <p:tavLst>
                                        <p:tav tm="0">
                                          <p:val>
                                            <p:fltVal val="0"/>
                                          </p:val>
                                        </p:tav>
                                        <p:tav tm="100000">
                                          <p:val>
                                            <p:strVal val="#ppt_w"/>
                                          </p:val>
                                        </p:tav>
                                      </p:tavLst>
                                    </p:anim>
                                    <p:anim calcmode="lin" valueType="num">
                                      <p:cBhvr>
                                        <p:cTn id="93" dur="500" fill="hold"/>
                                        <p:tgtEl>
                                          <p:spTgt spid="35"/>
                                        </p:tgtEl>
                                        <p:attrNameLst>
                                          <p:attrName>ppt_h</p:attrName>
                                        </p:attrNameLst>
                                      </p:cBhvr>
                                      <p:tavLst>
                                        <p:tav tm="0">
                                          <p:val>
                                            <p:fltVal val="0"/>
                                          </p:val>
                                        </p:tav>
                                        <p:tav tm="100000">
                                          <p:val>
                                            <p:strVal val="#ppt_h"/>
                                          </p:val>
                                        </p:tav>
                                      </p:tavLst>
                                    </p:anim>
                                    <p:animEffect transition="in" filter="fade">
                                      <p:cBhvr>
                                        <p:cTn id="94" dur="500"/>
                                        <p:tgtEl>
                                          <p:spTgt spid="35"/>
                                        </p:tgtEl>
                                      </p:cBhvr>
                                    </p:animEffect>
                                  </p:childTnLst>
                                </p:cTn>
                              </p:par>
                              <p:par>
                                <p:cTn id="95" presetID="53" presetClass="entr" presetSubtype="16" fill="hold" grpId="0" nodeType="withEffect">
                                  <p:stCondLst>
                                    <p:cond delay="500"/>
                                  </p:stCondLst>
                                  <p:childTnLst>
                                    <p:set>
                                      <p:cBhvr>
                                        <p:cTn id="96" dur="1" fill="hold">
                                          <p:stCondLst>
                                            <p:cond delay="0"/>
                                          </p:stCondLst>
                                        </p:cTn>
                                        <p:tgtEl>
                                          <p:spTgt spid="36"/>
                                        </p:tgtEl>
                                        <p:attrNameLst>
                                          <p:attrName>style.visibility</p:attrName>
                                        </p:attrNameLst>
                                      </p:cBhvr>
                                      <p:to>
                                        <p:strVal val="visible"/>
                                      </p:to>
                                    </p:set>
                                    <p:anim calcmode="lin" valueType="num">
                                      <p:cBhvr>
                                        <p:cTn id="97" dur="500" fill="hold"/>
                                        <p:tgtEl>
                                          <p:spTgt spid="36"/>
                                        </p:tgtEl>
                                        <p:attrNameLst>
                                          <p:attrName>ppt_w</p:attrName>
                                        </p:attrNameLst>
                                      </p:cBhvr>
                                      <p:tavLst>
                                        <p:tav tm="0">
                                          <p:val>
                                            <p:fltVal val="0"/>
                                          </p:val>
                                        </p:tav>
                                        <p:tav tm="100000">
                                          <p:val>
                                            <p:strVal val="#ppt_w"/>
                                          </p:val>
                                        </p:tav>
                                      </p:tavLst>
                                    </p:anim>
                                    <p:anim calcmode="lin" valueType="num">
                                      <p:cBhvr>
                                        <p:cTn id="98" dur="500" fill="hold"/>
                                        <p:tgtEl>
                                          <p:spTgt spid="36"/>
                                        </p:tgtEl>
                                        <p:attrNameLst>
                                          <p:attrName>ppt_h</p:attrName>
                                        </p:attrNameLst>
                                      </p:cBhvr>
                                      <p:tavLst>
                                        <p:tav tm="0">
                                          <p:val>
                                            <p:fltVal val="0"/>
                                          </p:val>
                                        </p:tav>
                                        <p:tav tm="100000">
                                          <p:val>
                                            <p:strVal val="#ppt_h"/>
                                          </p:val>
                                        </p:tav>
                                      </p:tavLst>
                                    </p:anim>
                                    <p:animEffect transition="in" filter="fade">
                                      <p:cBhvr>
                                        <p:cTn id="99" dur="500"/>
                                        <p:tgtEl>
                                          <p:spTgt spid="36"/>
                                        </p:tgtEl>
                                      </p:cBhvr>
                                    </p:animEffect>
                                  </p:childTnLst>
                                </p:cTn>
                              </p:par>
                              <p:par>
                                <p:cTn id="100" presetID="53" presetClass="entr" presetSubtype="16" fill="hold" grpId="0" nodeType="withEffect">
                                  <p:stCondLst>
                                    <p:cond delay="750"/>
                                  </p:stCondLst>
                                  <p:childTnLst>
                                    <p:set>
                                      <p:cBhvr>
                                        <p:cTn id="101" dur="1" fill="hold">
                                          <p:stCondLst>
                                            <p:cond delay="0"/>
                                          </p:stCondLst>
                                        </p:cTn>
                                        <p:tgtEl>
                                          <p:spTgt spid="37"/>
                                        </p:tgtEl>
                                        <p:attrNameLst>
                                          <p:attrName>style.visibility</p:attrName>
                                        </p:attrNameLst>
                                      </p:cBhvr>
                                      <p:to>
                                        <p:strVal val="visible"/>
                                      </p:to>
                                    </p:set>
                                    <p:anim calcmode="lin" valueType="num">
                                      <p:cBhvr>
                                        <p:cTn id="102" dur="500" fill="hold"/>
                                        <p:tgtEl>
                                          <p:spTgt spid="37"/>
                                        </p:tgtEl>
                                        <p:attrNameLst>
                                          <p:attrName>ppt_w</p:attrName>
                                        </p:attrNameLst>
                                      </p:cBhvr>
                                      <p:tavLst>
                                        <p:tav tm="0">
                                          <p:val>
                                            <p:fltVal val="0"/>
                                          </p:val>
                                        </p:tav>
                                        <p:tav tm="100000">
                                          <p:val>
                                            <p:strVal val="#ppt_w"/>
                                          </p:val>
                                        </p:tav>
                                      </p:tavLst>
                                    </p:anim>
                                    <p:anim calcmode="lin" valueType="num">
                                      <p:cBhvr>
                                        <p:cTn id="103" dur="500" fill="hold"/>
                                        <p:tgtEl>
                                          <p:spTgt spid="37"/>
                                        </p:tgtEl>
                                        <p:attrNameLst>
                                          <p:attrName>ppt_h</p:attrName>
                                        </p:attrNameLst>
                                      </p:cBhvr>
                                      <p:tavLst>
                                        <p:tav tm="0">
                                          <p:val>
                                            <p:fltVal val="0"/>
                                          </p:val>
                                        </p:tav>
                                        <p:tav tm="100000">
                                          <p:val>
                                            <p:strVal val="#ppt_h"/>
                                          </p:val>
                                        </p:tav>
                                      </p:tavLst>
                                    </p:anim>
                                    <p:animEffect transition="in" filter="fade">
                                      <p:cBhvr>
                                        <p:cTn id="104" dur="500"/>
                                        <p:tgtEl>
                                          <p:spTgt spid="37"/>
                                        </p:tgtEl>
                                      </p:cBhvr>
                                    </p:animEffect>
                                  </p:childTnLst>
                                </p:cTn>
                              </p:par>
                              <p:par>
                                <p:cTn id="105" presetID="53" presetClass="entr" presetSubtype="16" fill="hold" nodeType="withEffect">
                                  <p:stCondLst>
                                    <p:cond delay="1000"/>
                                  </p:stCondLst>
                                  <p:childTnLst>
                                    <p:set>
                                      <p:cBhvr>
                                        <p:cTn id="106" dur="1" fill="hold">
                                          <p:stCondLst>
                                            <p:cond delay="0"/>
                                          </p:stCondLst>
                                        </p:cTn>
                                        <p:tgtEl>
                                          <p:spTgt spid="38"/>
                                        </p:tgtEl>
                                        <p:attrNameLst>
                                          <p:attrName>style.visibility</p:attrName>
                                        </p:attrNameLst>
                                      </p:cBhvr>
                                      <p:to>
                                        <p:strVal val="visible"/>
                                      </p:to>
                                    </p:set>
                                    <p:anim calcmode="lin" valueType="num">
                                      <p:cBhvr>
                                        <p:cTn id="107" dur="500" fill="hold"/>
                                        <p:tgtEl>
                                          <p:spTgt spid="38"/>
                                        </p:tgtEl>
                                        <p:attrNameLst>
                                          <p:attrName>ppt_w</p:attrName>
                                        </p:attrNameLst>
                                      </p:cBhvr>
                                      <p:tavLst>
                                        <p:tav tm="0">
                                          <p:val>
                                            <p:fltVal val="0"/>
                                          </p:val>
                                        </p:tav>
                                        <p:tav tm="100000">
                                          <p:val>
                                            <p:strVal val="#ppt_w"/>
                                          </p:val>
                                        </p:tav>
                                      </p:tavLst>
                                    </p:anim>
                                    <p:anim calcmode="lin" valueType="num">
                                      <p:cBhvr>
                                        <p:cTn id="108" dur="500" fill="hold"/>
                                        <p:tgtEl>
                                          <p:spTgt spid="38"/>
                                        </p:tgtEl>
                                        <p:attrNameLst>
                                          <p:attrName>ppt_h</p:attrName>
                                        </p:attrNameLst>
                                      </p:cBhvr>
                                      <p:tavLst>
                                        <p:tav tm="0">
                                          <p:val>
                                            <p:fltVal val="0"/>
                                          </p:val>
                                        </p:tav>
                                        <p:tav tm="100000">
                                          <p:val>
                                            <p:strVal val="#ppt_h"/>
                                          </p:val>
                                        </p:tav>
                                      </p:tavLst>
                                    </p:anim>
                                    <p:animEffect transition="in" filter="fade">
                                      <p:cBhvr>
                                        <p:cTn id="109" dur="500"/>
                                        <p:tgtEl>
                                          <p:spTgt spid="38"/>
                                        </p:tgtEl>
                                      </p:cBhvr>
                                    </p:animEffect>
                                  </p:childTnLst>
                                </p:cTn>
                              </p:par>
                            </p:childTnLst>
                          </p:cTn>
                        </p:par>
                        <p:par>
                          <p:cTn id="110" fill="hold">
                            <p:stCondLst>
                              <p:cond delay="4149"/>
                            </p:stCondLst>
                            <p:childTnLst>
                              <p:par>
                                <p:cTn id="111" presetID="47" presetClass="entr" presetSubtype="0" fill="hold" grpId="0" nodeType="afterEffect">
                                  <p:stCondLst>
                                    <p:cond delay="0"/>
                                  </p:stCondLst>
                                  <p:childTnLst>
                                    <p:set>
                                      <p:cBhvr>
                                        <p:cTn id="112" dur="1" fill="hold">
                                          <p:stCondLst>
                                            <p:cond delay="0"/>
                                          </p:stCondLst>
                                        </p:cTn>
                                        <p:tgtEl>
                                          <p:spTgt spid="66"/>
                                        </p:tgtEl>
                                        <p:attrNameLst>
                                          <p:attrName>style.visibility</p:attrName>
                                        </p:attrNameLst>
                                      </p:cBhvr>
                                      <p:to>
                                        <p:strVal val="visible"/>
                                      </p:to>
                                    </p:set>
                                    <p:animEffect transition="in" filter="fade">
                                      <p:cBhvr>
                                        <p:cTn id="113" dur="500"/>
                                        <p:tgtEl>
                                          <p:spTgt spid="66"/>
                                        </p:tgtEl>
                                      </p:cBhvr>
                                    </p:animEffect>
                                    <p:anim calcmode="lin" valueType="num">
                                      <p:cBhvr>
                                        <p:cTn id="114" dur="500" fill="hold"/>
                                        <p:tgtEl>
                                          <p:spTgt spid="66"/>
                                        </p:tgtEl>
                                        <p:attrNameLst>
                                          <p:attrName>ppt_x</p:attrName>
                                        </p:attrNameLst>
                                      </p:cBhvr>
                                      <p:tavLst>
                                        <p:tav tm="0">
                                          <p:val>
                                            <p:strVal val="#ppt_x"/>
                                          </p:val>
                                        </p:tav>
                                        <p:tav tm="100000">
                                          <p:val>
                                            <p:strVal val="#ppt_x"/>
                                          </p:val>
                                        </p:tav>
                                      </p:tavLst>
                                    </p:anim>
                                    <p:anim calcmode="lin" valueType="num">
                                      <p:cBhvr>
                                        <p:cTn id="115" dur="500" fill="hold"/>
                                        <p:tgtEl>
                                          <p:spTgt spid="66"/>
                                        </p:tgtEl>
                                        <p:attrNameLst>
                                          <p:attrName>ppt_y</p:attrName>
                                        </p:attrNameLst>
                                      </p:cBhvr>
                                      <p:tavLst>
                                        <p:tav tm="0">
                                          <p:val>
                                            <p:strVal val="#ppt_y-.1"/>
                                          </p:val>
                                        </p:tav>
                                        <p:tav tm="100000">
                                          <p:val>
                                            <p:strVal val="#ppt_y"/>
                                          </p:val>
                                        </p:tav>
                                      </p:tavLst>
                                    </p:anim>
                                  </p:childTnLst>
                                </p:cTn>
                              </p:par>
                            </p:childTnLst>
                          </p:cTn>
                        </p:par>
                        <p:par>
                          <p:cTn id="116" fill="hold">
                            <p:stCondLst>
                              <p:cond delay="4649"/>
                            </p:stCondLst>
                            <p:childTnLst>
                              <p:par>
                                <p:cTn id="117" presetID="14" presetClass="entr" presetSubtype="10" fill="hold" nodeType="afterEffect">
                                  <p:stCondLst>
                                    <p:cond delay="0"/>
                                  </p:stCondLst>
                                  <p:childTnLst>
                                    <p:set>
                                      <p:cBhvr>
                                        <p:cTn id="118" dur="1" fill="hold">
                                          <p:stCondLst>
                                            <p:cond delay="0"/>
                                          </p:stCondLst>
                                        </p:cTn>
                                        <p:tgtEl>
                                          <p:spTgt spid="74"/>
                                        </p:tgtEl>
                                        <p:attrNameLst>
                                          <p:attrName>style.visibility</p:attrName>
                                        </p:attrNameLst>
                                      </p:cBhvr>
                                      <p:to>
                                        <p:strVal val="visible"/>
                                      </p:to>
                                    </p:set>
                                    <p:animEffect transition="in" filter="randombar(horizontal)">
                                      <p:cBhvr>
                                        <p:cTn id="119" dur="500"/>
                                        <p:tgtEl>
                                          <p:spTgt spid="74"/>
                                        </p:tgtEl>
                                      </p:cBhvr>
                                    </p:animEffect>
                                  </p:childTnLst>
                                </p:cTn>
                              </p:par>
                            </p:childTnLst>
                          </p:cTn>
                        </p:par>
                        <p:par>
                          <p:cTn id="120" fill="hold">
                            <p:stCondLst>
                              <p:cond delay="5149"/>
                            </p:stCondLst>
                            <p:childTnLst>
                              <p:par>
                                <p:cTn id="121" presetID="53" presetClass="entr" presetSubtype="16" fill="hold" grpId="0" nodeType="afterEffect">
                                  <p:stCondLst>
                                    <p:cond delay="0"/>
                                  </p:stCondLst>
                                  <p:childTnLst>
                                    <p:set>
                                      <p:cBhvr>
                                        <p:cTn id="122" dur="1" fill="hold">
                                          <p:stCondLst>
                                            <p:cond delay="0"/>
                                          </p:stCondLst>
                                        </p:cTn>
                                        <p:tgtEl>
                                          <p:spTgt spid="49"/>
                                        </p:tgtEl>
                                        <p:attrNameLst>
                                          <p:attrName>style.visibility</p:attrName>
                                        </p:attrNameLst>
                                      </p:cBhvr>
                                      <p:to>
                                        <p:strVal val="visible"/>
                                      </p:to>
                                    </p:set>
                                    <p:anim calcmode="lin" valueType="num">
                                      <p:cBhvr>
                                        <p:cTn id="123" dur="500" fill="hold"/>
                                        <p:tgtEl>
                                          <p:spTgt spid="49"/>
                                        </p:tgtEl>
                                        <p:attrNameLst>
                                          <p:attrName>ppt_w</p:attrName>
                                        </p:attrNameLst>
                                      </p:cBhvr>
                                      <p:tavLst>
                                        <p:tav tm="0">
                                          <p:val>
                                            <p:fltVal val="0"/>
                                          </p:val>
                                        </p:tav>
                                        <p:tav tm="100000">
                                          <p:val>
                                            <p:strVal val="#ppt_w"/>
                                          </p:val>
                                        </p:tav>
                                      </p:tavLst>
                                    </p:anim>
                                    <p:anim calcmode="lin" valueType="num">
                                      <p:cBhvr>
                                        <p:cTn id="124" dur="500" fill="hold"/>
                                        <p:tgtEl>
                                          <p:spTgt spid="49"/>
                                        </p:tgtEl>
                                        <p:attrNameLst>
                                          <p:attrName>ppt_h</p:attrName>
                                        </p:attrNameLst>
                                      </p:cBhvr>
                                      <p:tavLst>
                                        <p:tav tm="0">
                                          <p:val>
                                            <p:fltVal val="0"/>
                                          </p:val>
                                        </p:tav>
                                        <p:tav tm="100000">
                                          <p:val>
                                            <p:strVal val="#ppt_h"/>
                                          </p:val>
                                        </p:tav>
                                      </p:tavLst>
                                    </p:anim>
                                    <p:animEffect transition="in" filter="fade">
                                      <p:cBhvr>
                                        <p:cTn id="125" dur="500"/>
                                        <p:tgtEl>
                                          <p:spTgt spid="49"/>
                                        </p:tgtEl>
                                      </p:cBhvr>
                                    </p:animEffect>
                                  </p:childTnLst>
                                </p:cTn>
                              </p:par>
                              <p:par>
                                <p:cTn id="126" presetID="53" presetClass="entr" presetSubtype="16" fill="hold" grpId="0" nodeType="withEffect">
                                  <p:stCondLst>
                                    <p:cond delay="250"/>
                                  </p:stCondLst>
                                  <p:childTnLst>
                                    <p:set>
                                      <p:cBhvr>
                                        <p:cTn id="127" dur="1" fill="hold">
                                          <p:stCondLst>
                                            <p:cond delay="0"/>
                                          </p:stCondLst>
                                        </p:cTn>
                                        <p:tgtEl>
                                          <p:spTgt spid="50"/>
                                        </p:tgtEl>
                                        <p:attrNameLst>
                                          <p:attrName>style.visibility</p:attrName>
                                        </p:attrNameLst>
                                      </p:cBhvr>
                                      <p:to>
                                        <p:strVal val="visible"/>
                                      </p:to>
                                    </p:set>
                                    <p:anim calcmode="lin" valueType="num">
                                      <p:cBhvr>
                                        <p:cTn id="128" dur="500" fill="hold"/>
                                        <p:tgtEl>
                                          <p:spTgt spid="50"/>
                                        </p:tgtEl>
                                        <p:attrNameLst>
                                          <p:attrName>ppt_w</p:attrName>
                                        </p:attrNameLst>
                                      </p:cBhvr>
                                      <p:tavLst>
                                        <p:tav tm="0">
                                          <p:val>
                                            <p:fltVal val="0"/>
                                          </p:val>
                                        </p:tav>
                                        <p:tav tm="100000">
                                          <p:val>
                                            <p:strVal val="#ppt_w"/>
                                          </p:val>
                                        </p:tav>
                                      </p:tavLst>
                                    </p:anim>
                                    <p:anim calcmode="lin" valueType="num">
                                      <p:cBhvr>
                                        <p:cTn id="129" dur="500" fill="hold"/>
                                        <p:tgtEl>
                                          <p:spTgt spid="50"/>
                                        </p:tgtEl>
                                        <p:attrNameLst>
                                          <p:attrName>ppt_h</p:attrName>
                                        </p:attrNameLst>
                                      </p:cBhvr>
                                      <p:tavLst>
                                        <p:tav tm="0">
                                          <p:val>
                                            <p:fltVal val="0"/>
                                          </p:val>
                                        </p:tav>
                                        <p:tav tm="100000">
                                          <p:val>
                                            <p:strVal val="#ppt_h"/>
                                          </p:val>
                                        </p:tav>
                                      </p:tavLst>
                                    </p:anim>
                                    <p:animEffect transition="in" filter="fade">
                                      <p:cBhvr>
                                        <p:cTn id="130" dur="500"/>
                                        <p:tgtEl>
                                          <p:spTgt spid="50"/>
                                        </p:tgtEl>
                                      </p:cBhvr>
                                    </p:animEffect>
                                  </p:childTnLst>
                                </p:cTn>
                              </p:par>
                              <p:par>
                                <p:cTn id="131" presetID="53" presetClass="entr" presetSubtype="16" fill="hold" grpId="0" nodeType="withEffect">
                                  <p:stCondLst>
                                    <p:cond delay="500"/>
                                  </p:stCondLst>
                                  <p:childTnLst>
                                    <p:set>
                                      <p:cBhvr>
                                        <p:cTn id="132" dur="1" fill="hold">
                                          <p:stCondLst>
                                            <p:cond delay="0"/>
                                          </p:stCondLst>
                                        </p:cTn>
                                        <p:tgtEl>
                                          <p:spTgt spid="51"/>
                                        </p:tgtEl>
                                        <p:attrNameLst>
                                          <p:attrName>style.visibility</p:attrName>
                                        </p:attrNameLst>
                                      </p:cBhvr>
                                      <p:to>
                                        <p:strVal val="visible"/>
                                      </p:to>
                                    </p:set>
                                    <p:anim calcmode="lin" valueType="num">
                                      <p:cBhvr>
                                        <p:cTn id="133" dur="500" fill="hold"/>
                                        <p:tgtEl>
                                          <p:spTgt spid="51"/>
                                        </p:tgtEl>
                                        <p:attrNameLst>
                                          <p:attrName>ppt_w</p:attrName>
                                        </p:attrNameLst>
                                      </p:cBhvr>
                                      <p:tavLst>
                                        <p:tav tm="0">
                                          <p:val>
                                            <p:fltVal val="0"/>
                                          </p:val>
                                        </p:tav>
                                        <p:tav tm="100000">
                                          <p:val>
                                            <p:strVal val="#ppt_w"/>
                                          </p:val>
                                        </p:tav>
                                      </p:tavLst>
                                    </p:anim>
                                    <p:anim calcmode="lin" valueType="num">
                                      <p:cBhvr>
                                        <p:cTn id="134" dur="500" fill="hold"/>
                                        <p:tgtEl>
                                          <p:spTgt spid="51"/>
                                        </p:tgtEl>
                                        <p:attrNameLst>
                                          <p:attrName>ppt_h</p:attrName>
                                        </p:attrNameLst>
                                      </p:cBhvr>
                                      <p:tavLst>
                                        <p:tav tm="0">
                                          <p:val>
                                            <p:fltVal val="0"/>
                                          </p:val>
                                        </p:tav>
                                        <p:tav tm="100000">
                                          <p:val>
                                            <p:strVal val="#ppt_h"/>
                                          </p:val>
                                        </p:tav>
                                      </p:tavLst>
                                    </p:anim>
                                    <p:animEffect transition="in" filter="fade">
                                      <p:cBhvr>
                                        <p:cTn id="135" dur="500"/>
                                        <p:tgtEl>
                                          <p:spTgt spid="51"/>
                                        </p:tgtEl>
                                      </p:cBhvr>
                                    </p:animEffect>
                                  </p:childTnLst>
                                </p:cTn>
                              </p:par>
                              <p:par>
                                <p:cTn id="136" presetID="53" presetClass="entr" presetSubtype="16" fill="hold" grpId="0" nodeType="withEffect">
                                  <p:stCondLst>
                                    <p:cond delay="750"/>
                                  </p:stCondLst>
                                  <p:childTnLst>
                                    <p:set>
                                      <p:cBhvr>
                                        <p:cTn id="137" dur="1" fill="hold">
                                          <p:stCondLst>
                                            <p:cond delay="0"/>
                                          </p:stCondLst>
                                        </p:cTn>
                                        <p:tgtEl>
                                          <p:spTgt spid="52"/>
                                        </p:tgtEl>
                                        <p:attrNameLst>
                                          <p:attrName>style.visibility</p:attrName>
                                        </p:attrNameLst>
                                      </p:cBhvr>
                                      <p:to>
                                        <p:strVal val="visible"/>
                                      </p:to>
                                    </p:set>
                                    <p:anim calcmode="lin" valueType="num">
                                      <p:cBhvr>
                                        <p:cTn id="138" dur="500" fill="hold"/>
                                        <p:tgtEl>
                                          <p:spTgt spid="52"/>
                                        </p:tgtEl>
                                        <p:attrNameLst>
                                          <p:attrName>ppt_w</p:attrName>
                                        </p:attrNameLst>
                                      </p:cBhvr>
                                      <p:tavLst>
                                        <p:tav tm="0">
                                          <p:val>
                                            <p:fltVal val="0"/>
                                          </p:val>
                                        </p:tav>
                                        <p:tav tm="100000">
                                          <p:val>
                                            <p:strVal val="#ppt_w"/>
                                          </p:val>
                                        </p:tav>
                                      </p:tavLst>
                                    </p:anim>
                                    <p:anim calcmode="lin" valueType="num">
                                      <p:cBhvr>
                                        <p:cTn id="139" dur="500" fill="hold"/>
                                        <p:tgtEl>
                                          <p:spTgt spid="52"/>
                                        </p:tgtEl>
                                        <p:attrNameLst>
                                          <p:attrName>ppt_h</p:attrName>
                                        </p:attrNameLst>
                                      </p:cBhvr>
                                      <p:tavLst>
                                        <p:tav tm="0">
                                          <p:val>
                                            <p:fltVal val="0"/>
                                          </p:val>
                                        </p:tav>
                                        <p:tav tm="100000">
                                          <p:val>
                                            <p:strVal val="#ppt_h"/>
                                          </p:val>
                                        </p:tav>
                                      </p:tavLst>
                                    </p:anim>
                                    <p:animEffect transition="in" filter="fade">
                                      <p:cBhvr>
                                        <p:cTn id="140" dur="500"/>
                                        <p:tgtEl>
                                          <p:spTgt spid="52"/>
                                        </p:tgtEl>
                                      </p:cBhvr>
                                    </p:animEffect>
                                  </p:childTnLst>
                                </p:cTn>
                              </p:par>
                              <p:par>
                                <p:cTn id="141" presetID="53" presetClass="entr" presetSubtype="16" fill="hold" nodeType="withEffect">
                                  <p:stCondLst>
                                    <p:cond delay="1000"/>
                                  </p:stCondLst>
                                  <p:childTnLst>
                                    <p:set>
                                      <p:cBhvr>
                                        <p:cTn id="142" dur="1" fill="hold">
                                          <p:stCondLst>
                                            <p:cond delay="0"/>
                                          </p:stCondLst>
                                        </p:cTn>
                                        <p:tgtEl>
                                          <p:spTgt spid="53"/>
                                        </p:tgtEl>
                                        <p:attrNameLst>
                                          <p:attrName>style.visibility</p:attrName>
                                        </p:attrNameLst>
                                      </p:cBhvr>
                                      <p:to>
                                        <p:strVal val="visible"/>
                                      </p:to>
                                    </p:set>
                                    <p:anim calcmode="lin" valueType="num">
                                      <p:cBhvr>
                                        <p:cTn id="143" dur="500" fill="hold"/>
                                        <p:tgtEl>
                                          <p:spTgt spid="53"/>
                                        </p:tgtEl>
                                        <p:attrNameLst>
                                          <p:attrName>ppt_w</p:attrName>
                                        </p:attrNameLst>
                                      </p:cBhvr>
                                      <p:tavLst>
                                        <p:tav tm="0">
                                          <p:val>
                                            <p:fltVal val="0"/>
                                          </p:val>
                                        </p:tav>
                                        <p:tav tm="100000">
                                          <p:val>
                                            <p:strVal val="#ppt_w"/>
                                          </p:val>
                                        </p:tav>
                                      </p:tavLst>
                                    </p:anim>
                                    <p:anim calcmode="lin" valueType="num">
                                      <p:cBhvr>
                                        <p:cTn id="144" dur="500" fill="hold"/>
                                        <p:tgtEl>
                                          <p:spTgt spid="53"/>
                                        </p:tgtEl>
                                        <p:attrNameLst>
                                          <p:attrName>ppt_h</p:attrName>
                                        </p:attrNameLst>
                                      </p:cBhvr>
                                      <p:tavLst>
                                        <p:tav tm="0">
                                          <p:val>
                                            <p:fltVal val="0"/>
                                          </p:val>
                                        </p:tav>
                                        <p:tav tm="100000">
                                          <p:val>
                                            <p:strVal val="#ppt_h"/>
                                          </p:val>
                                        </p:tav>
                                      </p:tavLst>
                                    </p:anim>
                                    <p:animEffect transition="in" filter="fade">
                                      <p:cBhvr>
                                        <p:cTn id="145" dur="500"/>
                                        <p:tgtEl>
                                          <p:spTgt spid="53"/>
                                        </p:tgtEl>
                                      </p:cBhvr>
                                    </p:animEffect>
                                  </p:childTnLst>
                                </p:cTn>
                              </p:par>
                            </p:childTnLst>
                          </p:cTn>
                        </p:par>
                        <p:par>
                          <p:cTn id="146" fill="hold">
                            <p:stCondLst>
                              <p:cond delay="5649"/>
                            </p:stCondLst>
                            <p:childTnLst>
                              <p:par>
                                <p:cTn id="147" presetID="47" presetClass="entr" presetSubtype="0" fill="hold" grpId="0" nodeType="afterEffect">
                                  <p:stCondLst>
                                    <p:cond delay="0"/>
                                  </p:stCondLst>
                                  <p:childTnLst>
                                    <p:set>
                                      <p:cBhvr>
                                        <p:cTn id="148" dur="1" fill="hold">
                                          <p:stCondLst>
                                            <p:cond delay="0"/>
                                          </p:stCondLst>
                                        </p:cTn>
                                        <p:tgtEl>
                                          <p:spTgt spid="67"/>
                                        </p:tgtEl>
                                        <p:attrNameLst>
                                          <p:attrName>style.visibility</p:attrName>
                                        </p:attrNameLst>
                                      </p:cBhvr>
                                      <p:to>
                                        <p:strVal val="visible"/>
                                      </p:to>
                                    </p:set>
                                    <p:animEffect transition="in" filter="fade">
                                      <p:cBhvr>
                                        <p:cTn id="149" dur="500"/>
                                        <p:tgtEl>
                                          <p:spTgt spid="67"/>
                                        </p:tgtEl>
                                      </p:cBhvr>
                                    </p:animEffect>
                                    <p:anim calcmode="lin" valueType="num">
                                      <p:cBhvr>
                                        <p:cTn id="150" dur="500" fill="hold"/>
                                        <p:tgtEl>
                                          <p:spTgt spid="67"/>
                                        </p:tgtEl>
                                        <p:attrNameLst>
                                          <p:attrName>ppt_x</p:attrName>
                                        </p:attrNameLst>
                                      </p:cBhvr>
                                      <p:tavLst>
                                        <p:tav tm="0">
                                          <p:val>
                                            <p:strVal val="#ppt_x"/>
                                          </p:val>
                                        </p:tav>
                                        <p:tav tm="100000">
                                          <p:val>
                                            <p:strVal val="#ppt_x"/>
                                          </p:val>
                                        </p:tav>
                                      </p:tavLst>
                                    </p:anim>
                                    <p:anim calcmode="lin" valueType="num">
                                      <p:cBhvr>
                                        <p:cTn id="151" dur="500" fill="hold"/>
                                        <p:tgtEl>
                                          <p:spTgt spid="67"/>
                                        </p:tgtEl>
                                        <p:attrNameLst>
                                          <p:attrName>ppt_y</p:attrName>
                                        </p:attrNameLst>
                                      </p:cBhvr>
                                      <p:tavLst>
                                        <p:tav tm="0">
                                          <p:val>
                                            <p:strVal val="#ppt_y-.1"/>
                                          </p:val>
                                        </p:tav>
                                        <p:tav tm="100000">
                                          <p:val>
                                            <p:strVal val="#ppt_y"/>
                                          </p:val>
                                        </p:tav>
                                      </p:tavLst>
                                    </p:anim>
                                  </p:childTnLst>
                                </p:cTn>
                              </p:par>
                            </p:childTnLst>
                          </p:cTn>
                        </p:par>
                        <p:par>
                          <p:cTn id="152" fill="hold">
                            <p:stCondLst>
                              <p:cond delay="6149"/>
                            </p:stCondLst>
                            <p:childTnLst>
                              <p:par>
                                <p:cTn id="153" presetID="14" presetClass="entr" presetSubtype="10" fill="hold" nodeType="afterEffect">
                                  <p:stCondLst>
                                    <p:cond delay="0"/>
                                  </p:stCondLst>
                                  <p:childTnLst>
                                    <p:set>
                                      <p:cBhvr>
                                        <p:cTn id="154" dur="1" fill="hold">
                                          <p:stCondLst>
                                            <p:cond delay="0"/>
                                          </p:stCondLst>
                                        </p:cTn>
                                        <p:tgtEl>
                                          <p:spTgt spid="77"/>
                                        </p:tgtEl>
                                        <p:attrNameLst>
                                          <p:attrName>style.visibility</p:attrName>
                                        </p:attrNameLst>
                                      </p:cBhvr>
                                      <p:to>
                                        <p:strVal val="visible"/>
                                      </p:to>
                                    </p:set>
                                    <p:animEffect transition="in" filter="randombar(horizontal)">
                                      <p:cBhvr>
                                        <p:cTn id="155" dur="500"/>
                                        <p:tgtEl>
                                          <p:spTgt spid="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animBg="1"/>
      <p:bldP spid="5" grpId="0" animBg="1"/>
      <p:bldP spid="6" grpId="0" animBg="1"/>
      <p:bldP spid="7" grpId="0" animBg="1"/>
      <p:bldP spid="19" grpId="0" animBg="1"/>
      <p:bldP spid="20" grpId="0" animBg="1"/>
      <p:bldP spid="21" grpId="0" animBg="1"/>
      <p:bldP spid="22" grpId="0" animBg="1"/>
      <p:bldP spid="34" grpId="0" animBg="1"/>
      <p:bldP spid="35" grpId="0" animBg="1"/>
      <p:bldP spid="36" grpId="0" animBg="1"/>
      <p:bldP spid="37" grpId="0" animBg="1"/>
      <p:bldP spid="49" grpId="0" animBg="1"/>
      <p:bldP spid="50" grpId="0" animBg="1"/>
      <p:bldP spid="51" grpId="0" animBg="1"/>
      <p:bldP spid="52" grpId="0" animBg="1"/>
      <p:bldP spid="64" grpId="0"/>
      <p:bldP spid="65" grpId="0"/>
      <p:bldP spid="66" grpId="0"/>
      <p:bldP spid="67"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圆角矩形 3"/>
          <p:cNvSpPr/>
          <p:nvPr/>
        </p:nvSpPr>
        <p:spPr>
          <a:xfrm>
            <a:off x="29368" y="1581945"/>
            <a:ext cx="4314826" cy="1555499"/>
          </a:xfrm>
          <a:prstGeom prst="roundRect">
            <a:avLst>
              <a:gd name="adj" fmla="val 11292"/>
            </a:avLst>
          </a:prstGeom>
          <a:gradFill flip="none" rotWithShape="1">
            <a:gsLst>
              <a:gs pos="100000">
                <a:schemeClr val="bg1"/>
              </a:gs>
              <a:gs pos="0">
                <a:schemeClr val="bg1">
                  <a:lumMod val="85000"/>
                </a:schemeClr>
              </a:gs>
            </a:gsLst>
            <a:lin ang="2700000" scaled="1"/>
            <a:tileRect/>
          </a:gradFill>
          <a:ln w="19050">
            <a:gradFill flip="none" rotWithShape="1">
              <a:gsLst>
                <a:gs pos="0">
                  <a:schemeClr val="bg1"/>
                </a:gs>
                <a:gs pos="100000">
                  <a:schemeClr val="bg1">
                    <a:lumMod val="85000"/>
                  </a:schemeClr>
                </a:gs>
              </a:gsLst>
              <a:lin ang="2700000" scaled="1"/>
              <a:tileRect/>
            </a:gradFill>
          </a:ln>
          <a:effectLst>
            <a:outerShdw blurRad="254000" dist="889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0" tIns="45715" rIns="91430" bIns="45715" rtlCol="0" anchor="ctr"/>
          <a:lstStyle/>
          <a:p>
            <a:endParaRPr lang="zh-CN" altLang="en-US">
              <a:solidFill>
                <a:prstClr val="white"/>
              </a:solidFill>
            </a:endParaRPr>
          </a:p>
        </p:txBody>
      </p:sp>
      <p:sp>
        <p:nvSpPr>
          <p:cNvPr id="5" name="TextBox 4"/>
          <p:cNvSpPr txBox="1"/>
          <p:nvPr/>
        </p:nvSpPr>
        <p:spPr>
          <a:xfrm>
            <a:off x="88153" y="2015729"/>
            <a:ext cx="2031305" cy="646321"/>
          </a:xfrm>
          <a:prstGeom prst="rect">
            <a:avLst/>
          </a:prstGeom>
          <a:noFill/>
        </p:spPr>
        <p:txBody>
          <a:bodyPr wrap="none" lIns="91430" tIns="45715" rIns="91430" bIns="45715" rtlCol="0">
            <a:spAutoFit/>
          </a:bodyPr>
          <a:lstStyle/>
          <a:p>
            <a:pPr algn="r"/>
            <a:r>
              <a:rPr lang="zh-CN" altLang="en-US" sz="3600" smtClean="0">
                <a:solidFill>
                  <a:srgbClr val="C00000"/>
                </a:solidFill>
                <a:latin typeface="微软雅黑" panose="020B0503020204020204" charset="-122"/>
                <a:ea typeface="微软雅黑" panose="020B0503020204020204" charset="-122"/>
              </a:rPr>
              <a:t>第二部分</a:t>
            </a:r>
            <a:endParaRPr lang="zh-CN" altLang="en-US" sz="3600" dirty="0">
              <a:solidFill>
                <a:srgbClr val="C00000"/>
              </a:solidFill>
              <a:latin typeface="微软雅黑" panose="020B0503020204020204" charset="-122"/>
              <a:ea typeface="微软雅黑" panose="020B0503020204020204" charset="-122"/>
            </a:endParaRPr>
          </a:p>
        </p:txBody>
      </p:sp>
      <p:sp>
        <p:nvSpPr>
          <p:cNvPr id="6" name="矩形 5"/>
          <p:cNvSpPr/>
          <p:nvPr/>
        </p:nvSpPr>
        <p:spPr>
          <a:xfrm>
            <a:off x="2136879" y="1821244"/>
            <a:ext cx="1871291" cy="1076900"/>
          </a:xfrm>
          <a:prstGeom prst="rect">
            <a:avLst/>
          </a:prstGeom>
          <a:blipFill>
            <a:blip r:embed="rId2" cstate="print"/>
            <a:stretch>
              <a:fillRect/>
            </a:stretch>
          </a:blipFill>
          <a:ln w="25400">
            <a:gradFill flip="none" rotWithShape="1">
              <a:gsLst>
                <a:gs pos="0">
                  <a:schemeClr val="bg1">
                    <a:lumMod val="71000"/>
                  </a:schemeClr>
                </a:gs>
                <a:gs pos="100000">
                  <a:schemeClr val="bg1"/>
                </a:gs>
              </a:gsLst>
              <a:lin ang="2700000" scaled="1"/>
              <a:tileRect/>
            </a:gradFill>
          </a:ln>
          <a:effectLst>
            <a:innerShdw blurRad="1016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68565" tIns="34283" rIns="68565" bIns="34283" rtlCol="0" anchor="ctr"/>
          <a:lstStyle/>
          <a:p>
            <a:pPr defTabSz="685165" fontAlgn="auto">
              <a:spcBef>
                <a:spcPts val="0"/>
              </a:spcBef>
              <a:spcAft>
                <a:spcPts val="0"/>
              </a:spcAft>
            </a:pPr>
            <a:endParaRPr lang="zh-CN" altLang="en-US" sz="1400" b="0">
              <a:solidFill>
                <a:prstClr val="white"/>
              </a:solidFill>
            </a:endParaRPr>
          </a:p>
        </p:txBody>
      </p:sp>
      <p:sp>
        <p:nvSpPr>
          <p:cNvPr id="7" name="文本占位符 3"/>
          <p:cNvSpPr txBox="1"/>
          <p:nvPr/>
        </p:nvSpPr>
        <p:spPr>
          <a:xfrm>
            <a:off x="4643686" y="1741885"/>
            <a:ext cx="4187502" cy="432047"/>
          </a:xfrm>
          <a:prstGeom prst="rect">
            <a:avLst/>
          </a:prstGeom>
        </p:spPr>
        <p:txBody>
          <a:bodyPr vert="horz" lIns="91430" tIns="45715" rIns="91430" bIns="45715" rtlCol="0" anchor="ctr">
            <a:noAutofit/>
          </a:bodyPr>
          <a:lstStyle>
            <a:lvl1pPr marL="0" indent="0" algn="l" defTabSz="914400" rtl="0" eaLnBrk="1" latinLnBrk="0" hangingPunct="1">
              <a:spcBef>
                <a:spcPct val="20000"/>
              </a:spcBef>
              <a:buFont typeface="Arial" panose="020B0604020202020204" pitchFamily="34" charset="0"/>
              <a:buNone/>
              <a:defRPr sz="2800" b="1" kern="1200">
                <a:solidFill>
                  <a:srgbClr val="56762C"/>
                </a:solidFill>
                <a:latin typeface="+mn-lt"/>
                <a:ea typeface="+mn-ea"/>
                <a:cs typeface="+mn-cs"/>
              </a:defRPr>
            </a:lvl1pPr>
            <a:lvl2pPr marL="457200" indent="0" algn="l" defTabSz="914400" rtl="0" eaLnBrk="1" latinLnBrk="0" hangingPunct="1">
              <a:spcBef>
                <a:spcPct val="20000"/>
              </a:spcBef>
              <a:buFont typeface="Arial" panose="020B0604020202020204"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anose="020B0604020202020204"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9pPr>
          </a:lstStyle>
          <a:p>
            <a:r>
              <a:rPr lang="zh-CN" altLang="en-US" sz="3200" smtClean="0">
                <a:solidFill>
                  <a:srgbClr val="C00000"/>
                </a:solidFill>
                <a:ea typeface="微软雅黑" panose="020B0503020204020204" charset="-122"/>
              </a:rPr>
              <a:t>以往工作成绩</a:t>
            </a:r>
            <a:endParaRPr lang="zh-CN" altLang="en-US" sz="3200" dirty="0">
              <a:solidFill>
                <a:srgbClr val="C00000"/>
              </a:solidFill>
              <a:ea typeface="微软雅黑" panose="020B0503020204020204" charset="-122"/>
            </a:endParaRPr>
          </a:p>
        </p:txBody>
      </p:sp>
      <p:sp>
        <p:nvSpPr>
          <p:cNvPr id="8" name="文本占位符 5"/>
          <p:cNvSpPr txBox="1"/>
          <p:nvPr/>
        </p:nvSpPr>
        <p:spPr>
          <a:xfrm>
            <a:off x="4714578" y="2461966"/>
            <a:ext cx="919708" cy="262979"/>
          </a:xfrm>
          <a:prstGeom prst="rect">
            <a:avLst/>
          </a:prstGeom>
          <a:ln>
            <a:solidFill>
              <a:schemeClr val="tx1"/>
            </a:solidFill>
            <a:prstDash val="sysDot"/>
          </a:ln>
        </p:spPr>
        <p:txBody>
          <a:bodyPr vert="horz" lIns="91430" tIns="45715" rIns="91430" bIns="45715" rtlCol="0" anchor="ctr">
            <a:noAutofit/>
          </a:bodyPr>
          <a:lstStyle>
            <a:lvl1pPr marL="0" indent="0" algn="l" defTabSz="914400" rtl="0" eaLnBrk="1" latinLnBrk="0" hangingPunct="1">
              <a:spcBef>
                <a:spcPct val="20000"/>
              </a:spcBef>
              <a:buFont typeface="Arial" panose="020B0604020202020204" pitchFamily="34" charset="0"/>
              <a:buNone/>
              <a:defRPr sz="1400" b="1" kern="1200">
                <a:solidFill>
                  <a:srgbClr val="56762C"/>
                </a:solidFill>
                <a:latin typeface="+mn-lt"/>
                <a:ea typeface="+mn-ea"/>
                <a:cs typeface="+mn-cs"/>
              </a:defRPr>
            </a:lvl1pPr>
            <a:lvl2pPr marL="457200" indent="0" algn="l" defTabSz="914400" rtl="0" eaLnBrk="1" latinLnBrk="0" hangingPunct="1">
              <a:spcBef>
                <a:spcPct val="20000"/>
              </a:spcBef>
              <a:buFont typeface="Arial" panose="020B0604020202020204"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anose="020B0604020202020204"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9pPr>
          </a:lstStyle>
          <a:p>
            <a:pPr algn="ctr"/>
            <a:r>
              <a:rPr lang="zh-CN" altLang="en-US" b="0" smtClean="0">
                <a:solidFill>
                  <a:prstClr val="black">
                    <a:lumMod val="75000"/>
                    <a:lumOff val="25000"/>
                  </a:prstClr>
                </a:solidFill>
                <a:ea typeface="微软雅黑" panose="020B0503020204020204" charset="-122"/>
              </a:rPr>
              <a:t>主要项目</a:t>
            </a:r>
            <a:endParaRPr lang="zh-CN" altLang="en-US" b="0" dirty="0">
              <a:solidFill>
                <a:prstClr val="black">
                  <a:lumMod val="75000"/>
                  <a:lumOff val="25000"/>
                </a:prstClr>
              </a:solidFill>
              <a:ea typeface="微软雅黑" panose="020B0503020204020204" charset="-122"/>
            </a:endParaRPr>
          </a:p>
        </p:txBody>
      </p:sp>
      <p:sp>
        <p:nvSpPr>
          <p:cNvPr id="9" name="矩形 8"/>
          <p:cNvSpPr/>
          <p:nvPr/>
        </p:nvSpPr>
        <p:spPr>
          <a:xfrm>
            <a:off x="4662339" y="2294751"/>
            <a:ext cx="4150196" cy="45719"/>
          </a:xfrm>
          <a:prstGeom prst="rect">
            <a:avLst/>
          </a:prstGeom>
          <a:solidFill>
            <a:srgbClr val="C00000"/>
          </a:solidFill>
          <a:effectLst/>
        </p:spPr>
        <p:style>
          <a:lnRef idx="1">
            <a:schemeClr val="accent6"/>
          </a:lnRef>
          <a:fillRef idx="3">
            <a:schemeClr val="accent6"/>
          </a:fillRef>
          <a:effectRef idx="2">
            <a:schemeClr val="accent6"/>
          </a:effectRef>
          <a:fontRef idx="minor">
            <a:schemeClr val="lt1"/>
          </a:fontRef>
        </p:style>
        <p:txBody>
          <a:bodyPr lIns="91430" tIns="45715" rIns="91430" bIns="45715" rtlCol="0" anchor="ctr"/>
          <a:lstStyle/>
          <a:p>
            <a:endParaRPr lang="en-US">
              <a:solidFill>
                <a:prstClr val="white"/>
              </a:solidFill>
            </a:endParaRPr>
          </a:p>
        </p:txBody>
      </p:sp>
      <p:sp>
        <p:nvSpPr>
          <p:cNvPr id="10" name="文本占位符 5"/>
          <p:cNvSpPr txBox="1"/>
          <p:nvPr/>
        </p:nvSpPr>
        <p:spPr>
          <a:xfrm>
            <a:off x="5822132" y="2461966"/>
            <a:ext cx="919708" cy="262979"/>
          </a:xfrm>
          <a:prstGeom prst="rect">
            <a:avLst/>
          </a:prstGeom>
          <a:ln>
            <a:solidFill>
              <a:schemeClr val="tx1"/>
            </a:solidFill>
            <a:prstDash val="sysDot"/>
          </a:ln>
        </p:spPr>
        <p:txBody>
          <a:bodyPr vert="horz" lIns="91430" tIns="45715" rIns="91430" bIns="45715" rtlCol="0" anchor="ctr">
            <a:noAutofit/>
          </a:bodyPr>
          <a:lstStyle>
            <a:lvl1pPr marL="0" indent="0" algn="l" defTabSz="914400" rtl="0" eaLnBrk="1" latinLnBrk="0" hangingPunct="1">
              <a:spcBef>
                <a:spcPct val="20000"/>
              </a:spcBef>
              <a:buFont typeface="Arial" panose="020B0604020202020204" pitchFamily="34" charset="0"/>
              <a:buNone/>
              <a:defRPr sz="1400" b="1" kern="1200">
                <a:solidFill>
                  <a:srgbClr val="56762C"/>
                </a:solidFill>
                <a:latin typeface="+mn-lt"/>
                <a:ea typeface="+mn-ea"/>
                <a:cs typeface="+mn-cs"/>
              </a:defRPr>
            </a:lvl1pPr>
            <a:lvl2pPr marL="457200" indent="0" algn="l" defTabSz="914400" rtl="0" eaLnBrk="1" latinLnBrk="0" hangingPunct="1">
              <a:spcBef>
                <a:spcPct val="20000"/>
              </a:spcBef>
              <a:buFont typeface="Arial" panose="020B0604020202020204"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anose="020B0604020202020204"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9pPr>
          </a:lstStyle>
          <a:p>
            <a:pPr algn="ctr"/>
            <a:r>
              <a:rPr lang="zh-CN" altLang="en-US" b="0" smtClean="0">
                <a:solidFill>
                  <a:prstClr val="black">
                    <a:lumMod val="75000"/>
                    <a:lumOff val="25000"/>
                  </a:prstClr>
                </a:solidFill>
                <a:ea typeface="微软雅黑" panose="020B0503020204020204" charset="-122"/>
              </a:rPr>
              <a:t>参与过程</a:t>
            </a:r>
            <a:endParaRPr lang="zh-CN" altLang="en-US" b="0" dirty="0">
              <a:solidFill>
                <a:prstClr val="black">
                  <a:lumMod val="75000"/>
                  <a:lumOff val="25000"/>
                </a:prstClr>
              </a:solidFill>
              <a:ea typeface="微软雅黑" panose="020B0503020204020204" charset="-122"/>
            </a:endParaRPr>
          </a:p>
        </p:txBody>
      </p:sp>
      <p:sp>
        <p:nvSpPr>
          <p:cNvPr id="11" name="文本占位符 5"/>
          <p:cNvSpPr txBox="1"/>
          <p:nvPr/>
        </p:nvSpPr>
        <p:spPr>
          <a:xfrm>
            <a:off x="6929686" y="2461966"/>
            <a:ext cx="919708" cy="262979"/>
          </a:xfrm>
          <a:prstGeom prst="rect">
            <a:avLst/>
          </a:prstGeom>
          <a:ln>
            <a:solidFill>
              <a:schemeClr val="tx1"/>
            </a:solidFill>
            <a:prstDash val="sysDot"/>
          </a:ln>
        </p:spPr>
        <p:txBody>
          <a:bodyPr vert="horz" lIns="91430" tIns="45715" rIns="91430" bIns="45715" rtlCol="0" anchor="ctr">
            <a:noAutofit/>
          </a:bodyPr>
          <a:lstStyle>
            <a:lvl1pPr marL="0" indent="0" algn="l" defTabSz="914400" rtl="0" eaLnBrk="1" latinLnBrk="0" hangingPunct="1">
              <a:spcBef>
                <a:spcPct val="20000"/>
              </a:spcBef>
              <a:buFont typeface="Arial" panose="020B0604020202020204" pitchFamily="34" charset="0"/>
              <a:buNone/>
              <a:defRPr sz="1400" b="1" kern="1200">
                <a:solidFill>
                  <a:srgbClr val="56762C"/>
                </a:solidFill>
                <a:latin typeface="+mn-lt"/>
                <a:ea typeface="+mn-ea"/>
                <a:cs typeface="+mn-cs"/>
              </a:defRPr>
            </a:lvl1pPr>
            <a:lvl2pPr marL="457200" indent="0" algn="l" defTabSz="914400" rtl="0" eaLnBrk="1" latinLnBrk="0" hangingPunct="1">
              <a:spcBef>
                <a:spcPct val="20000"/>
              </a:spcBef>
              <a:buFont typeface="Arial" panose="020B0604020202020204"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anose="020B0604020202020204"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9pPr>
          </a:lstStyle>
          <a:p>
            <a:pPr algn="ctr"/>
            <a:r>
              <a:rPr lang="zh-CN" altLang="en-US" b="0" smtClean="0">
                <a:solidFill>
                  <a:prstClr val="black">
                    <a:lumMod val="75000"/>
                    <a:lumOff val="25000"/>
                  </a:prstClr>
                </a:solidFill>
                <a:ea typeface="微软雅黑" panose="020B0503020204020204" charset="-122"/>
              </a:rPr>
              <a:t>战略制定</a:t>
            </a:r>
            <a:endParaRPr lang="zh-CN" altLang="en-US" b="0" dirty="0">
              <a:solidFill>
                <a:prstClr val="black">
                  <a:lumMod val="75000"/>
                  <a:lumOff val="25000"/>
                </a:prstClr>
              </a:solidFill>
              <a:ea typeface="微软雅黑" panose="020B0503020204020204" charset="-122"/>
            </a:endParaRPr>
          </a:p>
        </p:txBody>
      </p:sp>
      <p:sp>
        <p:nvSpPr>
          <p:cNvPr id="12" name="文本占位符 5"/>
          <p:cNvSpPr txBox="1"/>
          <p:nvPr/>
        </p:nvSpPr>
        <p:spPr>
          <a:xfrm>
            <a:off x="4714578" y="2886303"/>
            <a:ext cx="919708" cy="262979"/>
          </a:xfrm>
          <a:prstGeom prst="rect">
            <a:avLst/>
          </a:prstGeom>
          <a:ln>
            <a:solidFill>
              <a:schemeClr val="tx1"/>
            </a:solidFill>
            <a:prstDash val="sysDot"/>
          </a:ln>
        </p:spPr>
        <p:txBody>
          <a:bodyPr vert="horz" lIns="91430" tIns="45715" rIns="91430" bIns="45715" rtlCol="0" anchor="ctr">
            <a:noAutofit/>
          </a:bodyPr>
          <a:lstStyle>
            <a:lvl1pPr marL="0" indent="0" algn="l" defTabSz="914400" rtl="0" eaLnBrk="1" latinLnBrk="0" hangingPunct="1">
              <a:spcBef>
                <a:spcPct val="20000"/>
              </a:spcBef>
              <a:buFont typeface="Arial" panose="020B0604020202020204" pitchFamily="34" charset="0"/>
              <a:buNone/>
              <a:defRPr sz="1400" b="1" kern="1200">
                <a:solidFill>
                  <a:srgbClr val="56762C"/>
                </a:solidFill>
                <a:latin typeface="+mn-lt"/>
                <a:ea typeface="+mn-ea"/>
                <a:cs typeface="+mn-cs"/>
              </a:defRPr>
            </a:lvl1pPr>
            <a:lvl2pPr marL="457200" indent="0" algn="l" defTabSz="914400" rtl="0" eaLnBrk="1" latinLnBrk="0" hangingPunct="1">
              <a:spcBef>
                <a:spcPct val="20000"/>
              </a:spcBef>
              <a:buFont typeface="Arial" panose="020B0604020202020204"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anose="020B0604020202020204"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9pPr>
          </a:lstStyle>
          <a:p>
            <a:pPr algn="ctr"/>
            <a:r>
              <a:rPr lang="zh-CN" altLang="en-US" b="0" smtClean="0">
                <a:solidFill>
                  <a:prstClr val="black">
                    <a:lumMod val="75000"/>
                    <a:lumOff val="25000"/>
                  </a:prstClr>
                </a:solidFill>
                <a:ea typeface="微软雅黑" panose="020B0503020204020204" charset="-122"/>
              </a:rPr>
              <a:t>工作亮点</a:t>
            </a:r>
            <a:endParaRPr lang="zh-CN" altLang="en-US" b="0" dirty="0">
              <a:solidFill>
                <a:prstClr val="black">
                  <a:lumMod val="75000"/>
                  <a:lumOff val="25000"/>
                </a:prstClr>
              </a:solidFill>
              <a:ea typeface="微软雅黑" panose="020B0503020204020204" charset="-122"/>
            </a:endParaRPr>
          </a:p>
        </p:txBody>
      </p:sp>
      <p:sp>
        <p:nvSpPr>
          <p:cNvPr id="13" name="文本占位符 5"/>
          <p:cNvSpPr txBox="1"/>
          <p:nvPr/>
        </p:nvSpPr>
        <p:spPr>
          <a:xfrm>
            <a:off x="5817729" y="2886303"/>
            <a:ext cx="919708" cy="262979"/>
          </a:xfrm>
          <a:prstGeom prst="rect">
            <a:avLst/>
          </a:prstGeom>
          <a:ln>
            <a:solidFill>
              <a:schemeClr val="tx1"/>
            </a:solidFill>
            <a:prstDash val="sysDot"/>
          </a:ln>
        </p:spPr>
        <p:txBody>
          <a:bodyPr vert="horz" lIns="91430" tIns="45715" rIns="91430" bIns="45715" rtlCol="0" anchor="ctr">
            <a:noAutofit/>
          </a:bodyPr>
          <a:lstStyle>
            <a:lvl1pPr marL="0" indent="0" algn="l" defTabSz="914400" rtl="0" eaLnBrk="1" latinLnBrk="0" hangingPunct="1">
              <a:spcBef>
                <a:spcPct val="20000"/>
              </a:spcBef>
              <a:buFont typeface="Arial" panose="020B0604020202020204" pitchFamily="34" charset="0"/>
              <a:buNone/>
              <a:defRPr sz="1400" b="1" kern="1200">
                <a:solidFill>
                  <a:srgbClr val="56762C"/>
                </a:solidFill>
                <a:latin typeface="+mn-lt"/>
                <a:ea typeface="+mn-ea"/>
                <a:cs typeface="+mn-cs"/>
              </a:defRPr>
            </a:lvl1pPr>
            <a:lvl2pPr marL="457200" indent="0" algn="l" defTabSz="914400" rtl="0" eaLnBrk="1" latinLnBrk="0" hangingPunct="1">
              <a:spcBef>
                <a:spcPct val="20000"/>
              </a:spcBef>
              <a:buFont typeface="Arial" panose="020B0604020202020204"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anose="020B0604020202020204"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9pPr>
          </a:lstStyle>
          <a:p>
            <a:pPr algn="ctr"/>
            <a:r>
              <a:rPr lang="zh-CN" altLang="en-US" b="0" smtClean="0">
                <a:solidFill>
                  <a:prstClr val="black">
                    <a:lumMod val="75000"/>
                    <a:lumOff val="25000"/>
                  </a:prstClr>
                </a:solidFill>
                <a:ea typeface="微软雅黑" panose="020B0503020204020204" charset="-122"/>
              </a:rPr>
              <a:t>团队介绍</a:t>
            </a:r>
            <a:endParaRPr lang="zh-CN" altLang="en-US" b="0" dirty="0">
              <a:solidFill>
                <a:prstClr val="black">
                  <a:lumMod val="75000"/>
                  <a:lumOff val="25000"/>
                </a:prstClr>
              </a:solidFill>
              <a:ea typeface="微软雅黑" panose="020B0503020204020204" charset="-122"/>
            </a:endParaRPr>
          </a:p>
        </p:txBody>
      </p:sp>
      <p:sp>
        <p:nvSpPr>
          <p:cNvPr id="14" name="文本占位符 5"/>
          <p:cNvSpPr txBox="1"/>
          <p:nvPr/>
        </p:nvSpPr>
        <p:spPr>
          <a:xfrm>
            <a:off x="6929686" y="2886303"/>
            <a:ext cx="919708" cy="262979"/>
          </a:xfrm>
          <a:prstGeom prst="rect">
            <a:avLst/>
          </a:prstGeom>
          <a:ln>
            <a:solidFill>
              <a:schemeClr val="tx1"/>
            </a:solidFill>
            <a:prstDash val="sysDot"/>
          </a:ln>
        </p:spPr>
        <p:txBody>
          <a:bodyPr vert="horz" lIns="91430" tIns="45715" rIns="91430" bIns="45715" rtlCol="0" anchor="ctr">
            <a:noAutofit/>
          </a:bodyPr>
          <a:lstStyle>
            <a:lvl1pPr marL="0" indent="0" algn="l" defTabSz="914400" rtl="0" eaLnBrk="1" latinLnBrk="0" hangingPunct="1">
              <a:spcBef>
                <a:spcPct val="20000"/>
              </a:spcBef>
              <a:buFont typeface="Arial" panose="020B0604020202020204" pitchFamily="34" charset="0"/>
              <a:buNone/>
              <a:defRPr sz="1400" b="1" kern="1200">
                <a:solidFill>
                  <a:srgbClr val="56762C"/>
                </a:solidFill>
                <a:latin typeface="+mn-lt"/>
                <a:ea typeface="+mn-ea"/>
                <a:cs typeface="+mn-cs"/>
              </a:defRPr>
            </a:lvl1pPr>
            <a:lvl2pPr marL="457200" indent="0" algn="l" defTabSz="914400" rtl="0" eaLnBrk="1" latinLnBrk="0" hangingPunct="1">
              <a:spcBef>
                <a:spcPct val="20000"/>
              </a:spcBef>
              <a:buFont typeface="Arial" panose="020B0604020202020204"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anose="020B0604020202020204"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9pPr>
          </a:lstStyle>
          <a:p>
            <a:pPr algn="ctr"/>
            <a:r>
              <a:rPr lang="zh-CN" altLang="en-US" b="0" smtClean="0">
                <a:solidFill>
                  <a:prstClr val="black">
                    <a:lumMod val="75000"/>
                    <a:lumOff val="25000"/>
                  </a:prstClr>
                </a:solidFill>
                <a:ea typeface="微软雅黑" panose="020B0503020204020204" charset="-122"/>
              </a:rPr>
              <a:t>发展建议</a:t>
            </a:r>
            <a:endParaRPr lang="zh-CN" altLang="en-US" b="0" dirty="0">
              <a:solidFill>
                <a:prstClr val="black">
                  <a:lumMod val="75000"/>
                  <a:lumOff val="25000"/>
                </a:prstClr>
              </a:solidFill>
              <a:ea typeface="微软雅黑" panose="020B0503020204020204" charset="-122"/>
            </a:endParaRPr>
          </a:p>
        </p:txBody>
      </p:sp>
    </p:spTree>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ppt_x</p:attrName>
                                        </p:attrNameLst>
                                      </p:cBhvr>
                                      <p:tavLst>
                                        <p:tav tm="0">
                                          <p:val>
                                            <p:strVal val="#ppt_x-#ppt_w*1.125000"/>
                                          </p:val>
                                        </p:tav>
                                        <p:tav tm="100000">
                                          <p:val>
                                            <p:strVal val="#ppt_x"/>
                                          </p:val>
                                        </p:tav>
                                      </p:tavLst>
                                    </p:anim>
                                    <p:animEffect transition="in" filter="wipe(right)">
                                      <p:cBhvr>
                                        <p:cTn id="8" dur="500"/>
                                        <p:tgtEl>
                                          <p:spTgt spid="4"/>
                                        </p:tgtEl>
                                      </p:cBhvr>
                                    </p:animEffect>
                                  </p:childTnLst>
                                </p:cTn>
                              </p:par>
                              <p:par>
                                <p:cTn id="9" presetID="15" presetClass="entr" presetSubtype="0" fill="hold" grpId="0" nodeType="withEffect">
                                  <p:stCondLst>
                                    <p:cond delay="200"/>
                                  </p:stCondLst>
                                  <p:iterate type="lt">
                                    <p:tmPct val="10000"/>
                                  </p:iterate>
                                  <p:childTnLst>
                                    <p:set>
                                      <p:cBhvr>
                                        <p:cTn id="10" dur="1" fill="hold">
                                          <p:stCondLst>
                                            <p:cond delay="0"/>
                                          </p:stCondLst>
                                        </p:cTn>
                                        <p:tgtEl>
                                          <p:spTgt spid="5"/>
                                        </p:tgtEl>
                                        <p:attrNameLst>
                                          <p:attrName>style.visibility</p:attrName>
                                        </p:attrNameLst>
                                      </p:cBhvr>
                                      <p:to>
                                        <p:strVal val="visible"/>
                                      </p:to>
                                    </p:set>
                                    <p:anim calcmode="lin" valueType="num">
                                      <p:cBhvr>
                                        <p:cTn id="11" dur="600" fill="hold"/>
                                        <p:tgtEl>
                                          <p:spTgt spid="5"/>
                                        </p:tgtEl>
                                        <p:attrNameLst>
                                          <p:attrName>ppt_w</p:attrName>
                                        </p:attrNameLst>
                                      </p:cBhvr>
                                      <p:tavLst>
                                        <p:tav tm="0">
                                          <p:val>
                                            <p:fltVal val="0"/>
                                          </p:val>
                                        </p:tav>
                                        <p:tav tm="100000">
                                          <p:val>
                                            <p:strVal val="#ppt_w"/>
                                          </p:val>
                                        </p:tav>
                                      </p:tavLst>
                                    </p:anim>
                                    <p:anim calcmode="lin" valueType="num">
                                      <p:cBhvr>
                                        <p:cTn id="12" dur="600" fill="hold"/>
                                        <p:tgtEl>
                                          <p:spTgt spid="5"/>
                                        </p:tgtEl>
                                        <p:attrNameLst>
                                          <p:attrName>ppt_h</p:attrName>
                                        </p:attrNameLst>
                                      </p:cBhvr>
                                      <p:tavLst>
                                        <p:tav tm="0">
                                          <p:val>
                                            <p:fltVal val="0"/>
                                          </p:val>
                                        </p:tav>
                                        <p:tav tm="100000">
                                          <p:val>
                                            <p:strVal val="#ppt_h"/>
                                          </p:val>
                                        </p:tav>
                                      </p:tavLst>
                                    </p:anim>
                                    <p:anim calcmode="lin" valueType="num">
                                      <p:cBhvr>
                                        <p:cTn id="13" dur="600" fill="hold"/>
                                        <p:tgtEl>
                                          <p:spTgt spid="5"/>
                                        </p:tgtEl>
                                        <p:attrNameLst>
                                          <p:attrName>ppt_x</p:attrName>
                                        </p:attrNameLst>
                                      </p:cBhvr>
                                      <p:tavLst>
                                        <p:tav tm="0" fmla="#ppt_x+(cos(-2*pi*(1-$))*-#ppt_x-sin(-2*pi*(1-$))*(1-#ppt_y))*(1-$)">
                                          <p:val>
                                            <p:fltVal val="0"/>
                                          </p:val>
                                        </p:tav>
                                        <p:tav tm="100000">
                                          <p:val>
                                            <p:fltVal val="1"/>
                                          </p:val>
                                        </p:tav>
                                      </p:tavLst>
                                    </p:anim>
                                    <p:anim calcmode="lin" valueType="num">
                                      <p:cBhvr>
                                        <p:cTn id="14" dur="600" fill="hold"/>
                                        <p:tgtEl>
                                          <p:spTgt spid="5"/>
                                        </p:tgtEl>
                                        <p:attrNameLst>
                                          <p:attrName>ppt_y</p:attrName>
                                        </p:attrNameLst>
                                      </p:cBhvr>
                                      <p:tavLst>
                                        <p:tav tm="0" fmla="#ppt_y+(sin(-2*pi*(1-$))*-#ppt_x+cos(-2*pi*(1-$))*(1-#ppt_y))*(1-$)">
                                          <p:val>
                                            <p:fltVal val="0"/>
                                          </p:val>
                                        </p:tav>
                                        <p:tav tm="100000">
                                          <p:val>
                                            <p:fltVal val="1"/>
                                          </p:val>
                                        </p:tav>
                                      </p:tavLst>
                                    </p:anim>
                                  </p:childTnLst>
                                </p:cTn>
                              </p:par>
                            </p:childTnLst>
                          </p:cTn>
                        </p:par>
                        <p:par>
                          <p:cTn id="15" fill="hold">
                            <p:stCondLst>
                              <p:cond delay="980"/>
                            </p:stCondLst>
                            <p:childTnLst>
                              <p:par>
                                <p:cTn id="16" presetID="14" presetClass="entr" presetSubtype="10" fill="hold" grpId="0" nodeType="after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randombar(horizontal)">
                                      <p:cBhvr>
                                        <p:cTn id="18" dur="500"/>
                                        <p:tgtEl>
                                          <p:spTgt spid="6"/>
                                        </p:tgtEl>
                                      </p:cBhvr>
                                    </p:animEffect>
                                  </p:childTnLst>
                                </p:cTn>
                              </p:par>
                            </p:childTnLst>
                          </p:cTn>
                        </p:par>
                        <p:par>
                          <p:cTn id="19" fill="hold">
                            <p:stCondLst>
                              <p:cond delay="1480"/>
                            </p:stCondLst>
                            <p:childTnLst>
                              <p:par>
                                <p:cTn id="20" presetID="22" presetClass="entr" presetSubtype="8"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left)">
                                      <p:cBhvr>
                                        <p:cTn id="22" dur="400"/>
                                        <p:tgtEl>
                                          <p:spTgt spid="7"/>
                                        </p:tgtEl>
                                      </p:cBhvr>
                                    </p:animEffect>
                                  </p:childTnLst>
                                </p:cTn>
                              </p:par>
                              <p:par>
                                <p:cTn id="23" presetID="22" presetClass="entr" presetSubtype="8" fill="hold" grpId="0" nodeType="withEffect">
                                  <p:stCondLst>
                                    <p:cond delay="200"/>
                                  </p:stCondLst>
                                  <p:childTnLst>
                                    <p:set>
                                      <p:cBhvr>
                                        <p:cTn id="24" dur="1" fill="hold">
                                          <p:stCondLst>
                                            <p:cond delay="0"/>
                                          </p:stCondLst>
                                        </p:cTn>
                                        <p:tgtEl>
                                          <p:spTgt spid="9"/>
                                        </p:tgtEl>
                                        <p:attrNameLst>
                                          <p:attrName>style.visibility</p:attrName>
                                        </p:attrNameLst>
                                      </p:cBhvr>
                                      <p:to>
                                        <p:strVal val="visible"/>
                                      </p:to>
                                    </p:set>
                                    <p:animEffect transition="in" filter="wipe(left)">
                                      <p:cBhvr>
                                        <p:cTn id="25" dur="400"/>
                                        <p:tgtEl>
                                          <p:spTgt spid="9"/>
                                        </p:tgtEl>
                                      </p:cBhvr>
                                    </p:animEffect>
                                  </p:childTnLst>
                                </p:cTn>
                              </p:par>
                              <p:par>
                                <p:cTn id="26" presetID="22" presetClass="entr" presetSubtype="8" fill="hold" grpId="0" nodeType="withEffect">
                                  <p:stCondLst>
                                    <p:cond delay="300"/>
                                  </p:stCondLst>
                                  <p:childTnLst>
                                    <p:set>
                                      <p:cBhvr>
                                        <p:cTn id="27" dur="1" fill="hold">
                                          <p:stCondLst>
                                            <p:cond delay="0"/>
                                          </p:stCondLst>
                                        </p:cTn>
                                        <p:tgtEl>
                                          <p:spTgt spid="8"/>
                                        </p:tgtEl>
                                        <p:attrNameLst>
                                          <p:attrName>style.visibility</p:attrName>
                                        </p:attrNameLst>
                                      </p:cBhvr>
                                      <p:to>
                                        <p:strVal val="visible"/>
                                      </p:to>
                                    </p:set>
                                    <p:animEffect transition="in" filter="wipe(left)">
                                      <p:cBhvr>
                                        <p:cTn id="28" dur="400"/>
                                        <p:tgtEl>
                                          <p:spTgt spid="8"/>
                                        </p:tgtEl>
                                      </p:cBhvr>
                                    </p:animEffect>
                                  </p:childTnLst>
                                </p:cTn>
                              </p:par>
                              <p:par>
                                <p:cTn id="29" presetID="22" presetClass="entr" presetSubtype="8" fill="hold" grpId="0" nodeType="withEffect">
                                  <p:stCondLst>
                                    <p:cond delay="300"/>
                                  </p:stCondLst>
                                  <p:childTnLst>
                                    <p:set>
                                      <p:cBhvr>
                                        <p:cTn id="30" dur="1" fill="hold">
                                          <p:stCondLst>
                                            <p:cond delay="0"/>
                                          </p:stCondLst>
                                        </p:cTn>
                                        <p:tgtEl>
                                          <p:spTgt spid="10"/>
                                        </p:tgtEl>
                                        <p:attrNameLst>
                                          <p:attrName>style.visibility</p:attrName>
                                        </p:attrNameLst>
                                      </p:cBhvr>
                                      <p:to>
                                        <p:strVal val="visible"/>
                                      </p:to>
                                    </p:set>
                                    <p:animEffect transition="in" filter="wipe(left)">
                                      <p:cBhvr>
                                        <p:cTn id="31" dur="400"/>
                                        <p:tgtEl>
                                          <p:spTgt spid="10"/>
                                        </p:tgtEl>
                                      </p:cBhvr>
                                    </p:animEffect>
                                  </p:childTnLst>
                                </p:cTn>
                              </p:par>
                              <p:par>
                                <p:cTn id="32" presetID="22" presetClass="entr" presetSubtype="8" fill="hold" grpId="0" nodeType="withEffect">
                                  <p:stCondLst>
                                    <p:cond delay="300"/>
                                  </p:stCondLst>
                                  <p:childTnLst>
                                    <p:set>
                                      <p:cBhvr>
                                        <p:cTn id="33" dur="1" fill="hold">
                                          <p:stCondLst>
                                            <p:cond delay="0"/>
                                          </p:stCondLst>
                                        </p:cTn>
                                        <p:tgtEl>
                                          <p:spTgt spid="11"/>
                                        </p:tgtEl>
                                        <p:attrNameLst>
                                          <p:attrName>style.visibility</p:attrName>
                                        </p:attrNameLst>
                                      </p:cBhvr>
                                      <p:to>
                                        <p:strVal val="visible"/>
                                      </p:to>
                                    </p:set>
                                    <p:animEffect transition="in" filter="wipe(left)">
                                      <p:cBhvr>
                                        <p:cTn id="34" dur="400"/>
                                        <p:tgtEl>
                                          <p:spTgt spid="11"/>
                                        </p:tgtEl>
                                      </p:cBhvr>
                                    </p:animEffect>
                                  </p:childTnLst>
                                </p:cTn>
                              </p:par>
                              <p:par>
                                <p:cTn id="35" presetID="22" presetClass="entr" presetSubtype="8" fill="hold" grpId="0" nodeType="withEffect">
                                  <p:stCondLst>
                                    <p:cond delay="300"/>
                                  </p:stCondLst>
                                  <p:childTnLst>
                                    <p:set>
                                      <p:cBhvr>
                                        <p:cTn id="36" dur="1" fill="hold">
                                          <p:stCondLst>
                                            <p:cond delay="0"/>
                                          </p:stCondLst>
                                        </p:cTn>
                                        <p:tgtEl>
                                          <p:spTgt spid="12"/>
                                        </p:tgtEl>
                                        <p:attrNameLst>
                                          <p:attrName>style.visibility</p:attrName>
                                        </p:attrNameLst>
                                      </p:cBhvr>
                                      <p:to>
                                        <p:strVal val="visible"/>
                                      </p:to>
                                    </p:set>
                                    <p:animEffect transition="in" filter="wipe(left)">
                                      <p:cBhvr>
                                        <p:cTn id="37" dur="400"/>
                                        <p:tgtEl>
                                          <p:spTgt spid="12"/>
                                        </p:tgtEl>
                                      </p:cBhvr>
                                    </p:animEffect>
                                  </p:childTnLst>
                                </p:cTn>
                              </p:par>
                              <p:par>
                                <p:cTn id="38" presetID="22" presetClass="entr" presetSubtype="8" fill="hold" grpId="0" nodeType="withEffect">
                                  <p:stCondLst>
                                    <p:cond delay="300"/>
                                  </p:stCondLst>
                                  <p:childTnLst>
                                    <p:set>
                                      <p:cBhvr>
                                        <p:cTn id="39" dur="1" fill="hold">
                                          <p:stCondLst>
                                            <p:cond delay="0"/>
                                          </p:stCondLst>
                                        </p:cTn>
                                        <p:tgtEl>
                                          <p:spTgt spid="13"/>
                                        </p:tgtEl>
                                        <p:attrNameLst>
                                          <p:attrName>style.visibility</p:attrName>
                                        </p:attrNameLst>
                                      </p:cBhvr>
                                      <p:to>
                                        <p:strVal val="visible"/>
                                      </p:to>
                                    </p:set>
                                    <p:animEffect transition="in" filter="wipe(left)">
                                      <p:cBhvr>
                                        <p:cTn id="40" dur="400"/>
                                        <p:tgtEl>
                                          <p:spTgt spid="13"/>
                                        </p:tgtEl>
                                      </p:cBhvr>
                                    </p:animEffect>
                                  </p:childTnLst>
                                </p:cTn>
                              </p:par>
                              <p:par>
                                <p:cTn id="41" presetID="22" presetClass="entr" presetSubtype="8" fill="hold" grpId="0" nodeType="withEffect">
                                  <p:stCondLst>
                                    <p:cond delay="300"/>
                                  </p:stCondLst>
                                  <p:childTnLst>
                                    <p:set>
                                      <p:cBhvr>
                                        <p:cTn id="42" dur="1" fill="hold">
                                          <p:stCondLst>
                                            <p:cond delay="0"/>
                                          </p:stCondLst>
                                        </p:cTn>
                                        <p:tgtEl>
                                          <p:spTgt spid="14"/>
                                        </p:tgtEl>
                                        <p:attrNameLst>
                                          <p:attrName>style.visibility</p:attrName>
                                        </p:attrNameLst>
                                      </p:cBhvr>
                                      <p:to>
                                        <p:strVal val="visible"/>
                                      </p:to>
                                    </p:set>
                                    <p:animEffect transition="in" filter="wipe(left)">
                                      <p:cBhvr>
                                        <p:cTn id="43" dur="4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animBg="1"/>
      <p:bldP spid="7" grpId="0"/>
      <p:bldP spid="8" grpId="0" animBg="1"/>
      <p:bldP spid="9" grpId="0" animBg="1"/>
      <p:bldP spid="10" grpId="0" animBg="1"/>
      <p:bldP spid="11" grpId="0" animBg="1"/>
      <p:bldP spid="12" grpId="0" animBg="1"/>
      <p:bldP spid="13" grpId="0" animBg="1"/>
      <p:bldP spid="14"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rrowheads="1"/>
          </p:cNvSpPr>
          <p:nvPr/>
        </p:nvSpPr>
        <p:spPr bwMode="auto">
          <a:xfrm>
            <a:off x="3810806" y="286545"/>
            <a:ext cx="1574762" cy="5001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bevel/>
              </a14:hiddenLine>
            </a:ext>
          </a:extLst>
        </p:spPr>
        <p:txBody>
          <a:bodyPr wrap="none" lIns="68566" tIns="34284" rIns="68566" bIns="34284">
            <a:spAutoFit/>
          </a:bodyPr>
          <a:lstStyle/>
          <a:p>
            <a:r>
              <a:rPr lang="zh-CN" altLang="en-US" sz="2800" smtClean="0">
                <a:solidFill>
                  <a:srgbClr val="C00000"/>
                </a:solidFill>
                <a:latin typeface="微软雅黑" panose="020B0503020204020204" charset="-122"/>
                <a:ea typeface="微软雅黑" panose="020B0503020204020204" charset="-122"/>
                <a:sym typeface="Arial" panose="020B0604020202020204" pitchFamily="34" charset="0"/>
              </a:rPr>
              <a:t>主要项目</a:t>
            </a:r>
            <a:endParaRPr lang="zh-CN" altLang="en-US" sz="2800" dirty="0">
              <a:solidFill>
                <a:srgbClr val="C00000"/>
              </a:solidFill>
              <a:latin typeface="微软雅黑" panose="020B0503020204020204" charset="-122"/>
              <a:ea typeface="微软雅黑" panose="020B0503020204020204" charset="-122"/>
              <a:sym typeface="Arial" panose="020B0604020202020204" pitchFamily="34" charset="0"/>
            </a:endParaRPr>
          </a:p>
        </p:txBody>
      </p:sp>
      <p:sp>
        <p:nvSpPr>
          <p:cNvPr id="80" name="矩形 79"/>
          <p:cNvSpPr/>
          <p:nvPr/>
        </p:nvSpPr>
        <p:spPr>
          <a:xfrm>
            <a:off x="1682906" y="1306445"/>
            <a:ext cx="2223167" cy="1204617"/>
          </a:xfrm>
          <a:prstGeom prst="rect">
            <a:avLst/>
          </a:prstGeom>
          <a:solidFill>
            <a:schemeClr val="bg1">
              <a:lumMod val="95000"/>
            </a:schemeClr>
          </a:solidFill>
          <a:ln w="25400">
            <a:gradFill flip="none" rotWithShape="1">
              <a:gsLst>
                <a:gs pos="0">
                  <a:schemeClr val="bg1">
                    <a:lumMod val="71000"/>
                  </a:schemeClr>
                </a:gs>
                <a:gs pos="100000">
                  <a:schemeClr val="bg1"/>
                </a:gs>
              </a:gsLst>
              <a:lin ang="2700000" scaled="1"/>
              <a:tileRect/>
            </a:gradFill>
          </a:ln>
          <a:effectLst>
            <a:innerShdw blurRad="190500" dist="63500" dir="138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latin typeface="微软雅黑" panose="020B0503020204020204" charset="-122"/>
              <a:ea typeface="微软雅黑" panose="020B0503020204020204" charset="-122"/>
            </a:endParaRPr>
          </a:p>
        </p:txBody>
      </p:sp>
      <p:sp>
        <p:nvSpPr>
          <p:cNvPr id="81" name="矩形 80"/>
          <p:cNvSpPr/>
          <p:nvPr/>
        </p:nvSpPr>
        <p:spPr>
          <a:xfrm>
            <a:off x="6094723" y="1306445"/>
            <a:ext cx="2223167" cy="1204617"/>
          </a:xfrm>
          <a:prstGeom prst="rect">
            <a:avLst/>
          </a:prstGeom>
          <a:solidFill>
            <a:schemeClr val="bg1">
              <a:lumMod val="95000"/>
            </a:schemeClr>
          </a:solidFill>
          <a:ln w="25400">
            <a:gradFill flip="none" rotWithShape="1">
              <a:gsLst>
                <a:gs pos="0">
                  <a:schemeClr val="bg1">
                    <a:lumMod val="71000"/>
                  </a:schemeClr>
                </a:gs>
                <a:gs pos="100000">
                  <a:schemeClr val="bg1"/>
                </a:gs>
              </a:gsLst>
              <a:lin ang="2700000" scaled="1"/>
              <a:tileRect/>
            </a:gradFill>
          </a:ln>
          <a:effectLst>
            <a:innerShdw blurRad="190500" dist="63500" dir="138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latin typeface="微软雅黑" panose="020B0503020204020204" charset="-122"/>
              <a:ea typeface="微软雅黑" panose="020B0503020204020204" charset="-122"/>
            </a:endParaRPr>
          </a:p>
        </p:txBody>
      </p:sp>
      <p:sp>
        <p:nvSpPr>
          <p:cNvPr id="82" name="矩形 81"/>
          <p:cNvSpPr/>
          <p:nvPr/>
        </p:nvSpPr>
        <p:spPr>
          <a:xfrm>
            <a:off x="981192" y="3081502"/>
            <a:ext cx="2223167" cy="1204617"/>
          </a:xfrm>
          <a:prstGeom prst="rect">
            <a:avLst/>
          </a:prstGeom>
          <a:solidFill>
            <a:schemeClr val="bg1">
              <a:lumMod val="95000"/>
            </a:schemeClr>
          </a:solidFill>
          <a:ln w="25400">
            <a:gradFill flip="none" rotWithShape="1">
              <a:gsLst>
                <a:gs pos="0">
                  <a:schemeClr val="bg1">
                    <a:lumMod val="71000"/>
                  </a:schemeClr>
                </a:gs>
                <a:gs pos="100000">
                  <a:schemeClr val="bg1"/>
                </a:gs>
              </a:gsLst>
              <a:lin ang="2700000" scaled="1"/>
              <a:tileRect/>
            </a:gradFill>
          </a:ln>
          <a:effectLst>
            <a:innerShdw blurRad="190500" dist="63500" dir="138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latin typeface="微软雅黑" panose="020B0503020204020204" charset="-122"/>
              <a:ea typeface="微软雅黑" panose="020B0503020204020204" charset="-122"/>
            </a:endParaRPr>
          </a:p>
        </p:txBody>
      </p:sp>
      <p:sp>
        <p:nvSpPr>
          <p:cNvPr id="83" name="矩形 82"/>
          <p:cNvSpPr/>
          <p:nvPr/>
        </p:nvSpPr>
        <p:spPr>
          <a:xfrm>
            <a:off x="5459683" y="3081502"/>
            <a:ext cx="2223167" cy="1204617"/>
          </a:xfrm>
          <a:prstGeom prst="rect">
            <a:avLst/>
          </a:prstGeom>
          <a:solidFill>
            <a:schemeClr val="bg1">
              <a:lumMod val="95000"/>
            </a:schemeClr>
          </a:solidFill>
          <a:ln w="25400">
            <a:gradFill flip="none" rotWithShape="1">
              <a:gsLst>
                <a:gs pos="0">
                  <a:schemeClr val="bg1">
                    <a:lumMod val="71000"/>
                  </a:schemeClr>
                </a:gs>
                <a:gs pos="100000">
                  <a:schemeClr val="bg1"/>
                </a:gs>
              </a:gsLst>
              <a:lin ang="2700000" scaled="1"/>
              <a:tileRect/>
            </a:gradFill>
          </a:ln>
          <a:effectLst>
            <a:innerShdw blurRad="190500" dist="63500" dir="138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latin typeface="微软雅黑" panose="020B0503020204020204" charset="-122"/>
              <a:ea typeface="微软雅黑" panose="020B0503020204020204" charset="-122"/>
            </a:endParaRPr>
          </a:p>
        </p:txBody>
      </p:sp>
      <p:grpSp>
        <p:nvGrpSpPr>
          <p:cNvPr id="84" name="组合 83"/>
          <p:cNvGrpSpPr/>
          <p:nvPr/>
        </p:nvGrpSpPr>
        <p:grpSpPr>
          <a:xfrm>
            <a:off x="339086" y="1132264"/>
            <a:ext cx="1722794" cy="1526899"/>
            <a:chOff x="452114" y="1509685"/>
            <a:chExt cx="2297059" cy="2035865"/>
          </a:xfrm>
        </p:grpSpPr>
        <p:grpSp>
          <p:nvGrpSpPr>
            <p:cNvPr id="85" name="组合 84"/>
            <p:cNvGrpSpPr/>
            <p:nvPr/>
          </p:nvGrpSpPr>
          <p:grpSpPr>
            <a:xfrm>
              <a:off x="452114" y="1509685"/>
              <a:ext cx="2297059" cy="2035865"/>
              <a:chOff x="1529861" y="1829264"/>
              <a:chExt cx="2452453" cy="2173589"/>
            </a:xfrm>
          </p:grpSpPr>
          <p:sp>
            <p:nvSpPr>
              <p:cNvPr id="93" name="Freeform 5"/>
              <p:cNvSpPr/>
              <p:nvPr/>
            </p:nvSpPr>
            <p:spPr bwMode="auto">
              <a:xfrm>
                <a:off x="1529861" y="1829264"/>
                <a:ext cx="2452453" cy="217358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100000">
                    <a:schemeClr val="bg1"/>
                  </a:gs>
                  <a:gs pos="0">
                    <a:schemeClr val="bg1">
                      <a:lumMod val="85000"/>
                    </a:schemeClr>
                  </a:gs>
                </a:gsLst>
                <a:lin ang="2700000" scaled="1"/>
              </a:gradFill>
              <a:ln w="190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softEdge rad="0"/>
              </a:effectLst>
            </p:spPr>
            <p:txBody>
              <a:bodyPr vert="horz" wrap="square" lIns="91440" tIns="45720" rIns="91440" bIns="45720" numCol="1" anchor="t" anchorCtr="0" compatLnSpc="1"/>
              <a:lstStyle/>
              <a:p>
                <a:endParaRPr lang="zh-CN" altLang="en-US">
                  <a:solidFill>
                    <a:prstClr val="black"/>
                  </a:solidFill>
                  <a:latin typeface="微软雅黑" panose="020B0503020204020204" charset="-122"/>
                  <a:ea typeface="微软雅黑" panose="020B0503020204020204" charset="-122"/>
                  <a:sym typeface="Arial" panose="020B0604020202020204" pitchFamily="34" charset="0"/>
                </a:endParaRPr>
              </a:p>
            </p:txBody>
          </p:sp>
          <p:sp>
            <p:nvSpPr>
              <p:cNvPr id="94" name="Freeform 5"/>
              <p:cNvSpPr/>
              <p:nvPr/>
            </p:nvSpPr>
            <p:spPr bwMode="auto">
              <a:xfrm>
                <a:off x="1688672" y="1966891"/>
                <a:ext cx="2130210" cy="188798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C00000"/>
              </a:solidFill>
              <a:ln w="19050">
                <a:noFill/>
              </a:ln>
              <a:effectLst>
                <a:softEdge rad="0"/>
              </a:effectLst>
            </p:spPr>
            <p:txBody>
              <a:bodyPr vert="horz" wrap="square" lIns="91440" tIns="45720" rIns="91440" bIns="45720" numCol="1" anchor="t" anchorCtr="0" compatLnSpc="1"/>
              <a:lstStyle/>
              <a:p>
                <a:endParaRPr lang="zh-CN" altLang="en-US">
                  <a:solidFill>
                    <a:prstClr val="black"/>
                  </a:solidFill>
                  <a:latin typeface="微软雅黑" panose="020B0503020204020204" charset="-122"/>
                  <a:ea typeface="微软雅黑" panose="020B0503020204020204" charset="-122"/>
                  <a:sym typeface="Arial" panose="020B0604020202020204" pitchFamily="34" charset="0"/>
                </a:endParaRPr>
              </a:p>
            </p:txBody>
          </p:sp>
        </p:grpSp>
        <p:sp>
          <p:nvSpPr>
            <p:cNvPr id="86" name="文本框 71"/>
            <p:cNvSpPr txBox="1"/>
            <p:nvPr/>
          </p:nvSpPr>
          <p:spPr>
            <a:xfrm>
              <a:off x="974167" y="2096527"/>
              <a:ext cx="1621928" cy="492442"/>
            </a:xfrm>
            <a:prstGeom prst="rect">
              <a:avLst/>
            </a:prstGeom>
            <a:noFill/>
          </p:spPr>
          <p:txBody>
            <a:bodyPr wrap="square" rtlCol="0">
              <a:spAutoFit/>
            </a:bodyPr>
            <a:lstStyle/>
            <a:p>
              <a:pPr algn="ctr"/>
              <a:r>
                <a:rPr lang="zh-CN" altLang="en-US" b="1" dirty="0" smtClean="0">
                  <a:solidFill>
                    <a:schemeClr val="bg1"/>
                  </a:solidFill>
                  <a:latin typeface="微软雅黑" panose="020B0503020204020204" charset="-122"/>
                  <a:ea typeface="微软雅黑" panose="020B0503020204020204" charset="-122"/>
                </a:rPr>
                <a:t>项目名称</a:t>
              </a:r>
              <a:endParaRPr lang="zh-CN" altLang="en-US" b="1" dirty="0">
                <a:solidFill>
                  <a:schemeClr val="bg1"/>
                </a:solidFill>
                <a:latin typeface="微软雅黑" panose="020B0503020204020204" charset="-122"/>
                <a:ea typeface="微软雅黑" panose="020B0503020204020204" charset="-122"/>
              </a:endParaRPr>
            </a:p>
          </p:txBody>
        </p:sp>
        <p:sp>
          <p:nvSpPr>
            <p:cNvPr id="87" name="文本框 72"/>
            <p:cNvSpPr txBox="1"/>
            <p:nvPr/>
          </p:nvSpPr>
          <p:spPr>
            <a:xfrm>
              <a:off x="852803" y="2443749"/>
              <a:ext cx="1743292" cy="615553"/>
            </a:xfrm>
            <a:prstGeom prst="rect">
              <a:avLst/>
            </a:prstGeom>
            <a:noFill/>
          </p:spPr>
          <p:txBody>
            <a:bodyPr wrap="square" rtlCol="0">
              <a:spAutoFit/>
            </a:bodyPr>
            <a:lstStyle/>
            <a:p>
              <a:pPr algn="just">
                <a:lnSpc>
                  <a:spcPct val="150000"/>
                </a:lnSpc>
              </a:pPr>
              <a:r>
                <a:rPr lang="zh-CN" altLang="en-US" sz="800" dirty="0">
                  <a:solidFill>
                    <a:schemeClr val="bg1"/>
                  </a:solidFill>
                  <a:latin typeface="微软雅黑" panose="020B0503020204020204" charset="-122"/>
                  <a:ea typeface="微软雅黑" panose="020B0503020204020204" charset="-122"/>
                </a:rPr>
                <a:t>点击添加文字说明详情</a:t>
              </a:r>
              <a:endParaRPr lang="en-US" altLang="zh-CN" sz="800" dirty="0">
                <a:solidFill>
                  <a:schemeClr val="bg1"/>
                </a:solidFill>
                <a:latin typeface="微软雅黑" panose="020B0503020204020204" charset="-122"/>
                <a:ea typeface="微软雅黑" panose="020B0503020204020204" charset="-122"/>
              </a:endParaRPr>
            </a:p>
            <a:p>
              <a:pPr algn="just">
                <a:lnSpc>
                  <a:spcPct val="150000"/>
                </a:lnSpc>
              </a:pPr>
              <a:r>
                <a:rPr lang="zh-CN" altLang="en-US" sz="800" dirty="0">
                  <a:solidFill>
                    <a:schemeClr val="bg1"/>
                  </a:solidFill>
                  <a:latin typeface="微软雅黑" panose="020B0503020204020204" charset="-122"/>
                  <a:ea typeface="微软雅黑" panose="020B0503020204020204" charset="-122"/>
                </a:rPr>
                <a:t>点击添加文字说明详情</a:t>
              </a:r>
            </a:p>
          </p:txBody>
        </p:sp>
        <p:grpSp>
          <p:nvGrpSpPr>
            <p:cNvPr id="88" name="Group 909"/>
            <p:cNvGrpSpPr>
              <a:grpSpLocks noChangeAspect="1"/>
            </p:cNvGrpSpPr>
            <p:nvPr/>
          </p:nvGrpSpPr>
          <p:grpSpPr bwMode="auto">
            <a:xfrm>
              <a:off x="1783249" y="1747263"/>
              <a:ext cx="321515" cy="274198"/>
              <a:chOff x="6090" y="1175"/>
              <a:chExt cx="265" cy="226"/>
            </a:xfrm>
            <a:solidFill>
              <a:schemeClr val="bg1"/>
            </a:solidFill>
            <a:effectLst/>
          </p:grpSpPr>
          <p:sp>
            <p:nvSpPr>
              <p:cNvPr id="89" name="Freeform 910"/>
              <p:cNvSpPr/>
              <p:nvPr/>
            </p:nvSpPr>
            <p:spPr bwMode="auto">
              <a:xfrm>
                <a:off x="6129" y="1269"/>
                <a:ext cx="56" cy="96"/>
              </a:xfrm>
              <a:custGeom>
                <a:avLst/>
                <a:gdLst>
                  <a:gd name="T0" fmla="*/ 2 w 23"/>
                  <a:gd name="T1" fmla="*/ 40 h 40"/>
                  <a:gd name="T2" fmla="*/ 21 w 23"/>
                  <a:gd name="T3" fmla="*/ 40 h 40"/>
                  <a:gd name="T4" fmla="*/ 23 w 23"/>
                  <a:gd name="T5" fmla="*/ 38 h 40"/>
                  <a:gd name="T6" fmla="*/ 23 w 23"/>
                  <a:gd name="T7" fmla="*/ 2 h 40"/>
                  <a:gd name="T8" fmla="*/ 21 w 23"/>
                  <a:gd name="T9" fmla="*/ 0 h 40"/>
                  <a:gd name="T10" fmla="*/ 2 w 23"/>
                  <a:gd name="T11" fmla="*/ 0 h 40"/>
                  <a:gd name="T12" fmla="*/ 0 w 23"/>
                  <a:gd name="T13" fmla="*/ 2 h 40"/>
                  <a:gd name="T14" fmla="*/ 0 w 23"/>
                  <a:gd name="T15" fmla="*/ 38 h 40"/>
                  <a:gd name="T16" fmla="*/ 2 w 23"/>
                  <a:gd name="T17" fmla="*/ 4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40">
                    <a:moveTo>
                      <a:pt x="2" y="40"/>
                    </a:moveTo>
                    <a:cubicBezTo>
                      <a:pt x="21" y="40"/>
                      <a:pt x="21" y="40"/>
                      <a:pt x="21" y="40"/>
                    </a:cubicBezTo>
                    <a:cubicBezTo>
                      <a:pt x="22" y="40"/>
                      <a:pt x="23" y="39"/>
                      <a:pt x="23" y="38"/>
                    </a:cubicBezTo>
                    <a:cubicBezTo>
                      <a:pt x="23" y="2"/>
                      <a:pt x="23" y="2"/>
                      <a:pt x="23" y="2"/>
                    </a:cubicBezTo>
                    <a:cubicBezTo>
                      <a:pt x="23" y="1"/>
                      <a:pt x="22" y="0"/>
                      <a:pt x="21" y="0"/>
                    </a:cubicBezTo>
                    <a:cubicBezTo>
                      <a:pt x="2" y="0"/>
                      <a:pt x="2" y="0"/>
                      <a:pt x="2" y="0"/>
                    </a:cubicBezTo>
                    <a:cubicBezTo>
                      <a:pt x="1" y="0"/>
                      <a:pt x="0" y="1"/>
                      <a:pt x="0" y="2"/>
                    </a:cubicBezTo>
                    <a:cubicBezTo>
                      <a:pt x="0" y="38"/>
                      <a:pt x="0" y="38"/>
                      <a:pt x="0" y="38"/>
                    </a:cubicBezTo>
                    <a:cubicBezTo>
                      <a:pt x="0" y="39"/>
                      <a:pt x="1" y="40"/>
                      <a:pt x="2" y="4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微软雅黑" panose="020B0503020204020204" charset="-122"/>
                  <a:ea typeface="微软雅黑" panose="020B0503020204020204" charset="-122"/>
                </a:endParaRPr>
              </a:p>
            </p:txBody>
          </p:sp>
          <p:sp>
            <p:nvSpPr>
              <p:cNvPr id="90" name="Freeform 911"/>
              <p:cNvSpPr/>
              <p:nvPr/>
            </p:nvSpPr>
            <p:spPr bwMode="auto">
              <a:xfrm>
                <a:off x="6209" y="1235"/>
                <a:ext cx="54" cy="130"/>
              </a:xfrm>
              <a:custGeom>
                <a:avLst/>
                <a:gdLst>
                  <a:gd name="T0" fmla="*/ 2 w 22"/>
                  <a:gd name="T1" fmla="*/ 54 h 54"/>
                  <a:gd name="T2" fmla="*/ 20 w 22"/>
                  <a:gd name="T3" fmla="*/ 54 h 54"/>
                  <a:gd name="T4" fmla="*/ 22 w 22"/>
                  <a:gd name="T5" fmla="*/ 52 h 54"/>
                  <a:gd name="T6" fmla="*/ 22 w 22"/>
                  <a:gd name="T7" fmla="*/ 2 h 54"/>
                  <a:gd name="T8" fmla="*/ 20 w 22"/>
                  <a:gd name="T9" fmla="*/ 0 h 54"/>
                  <a:gd name="T10" fmla="*/ 2 w 22"/>
                  <a:gd name="T11" fmla="*/ 0 h 54"/>
                  <a:gd name="T12" fmla="*/ 0 w 22"/>
                  <a:gd name="T13" fmla="*/ 2 h 54"/>
                  <a:gd name="T14" fmla="*/ 0 w 22"/>
                  <a:gd name="T15" fmla="*/ 52 h 54"/>
                  <a:gd name="T16" fmla="*/ 2 w 22"/>
                  <a:gd name="T17"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 h="54">
                    <a:moveTo>
                      <a:pt x="2" y="54"/>
                    </a:moveTo>
                    <a:cubicBezTo>
                      <a:pt x="20" y="54"/>
                      <a:pt x="20" y="54"/>
                      <a:pt x="20" y="54"/>
                    </a:cubicBezTo>
                    <a:cubicBezTo>
                      <a:pt x="21" y="54"/>
                      <a:pt x="22" y="53"/>
                      <a:pt x="22" y="52"/>
                    </a:cubicBezTo>
                    <a:cubicBezTo>
                      <a:pt x="22" y="2"/>
                      <a:pt x="22" y="2"/>
                      <a:pt x="22" y="2"/>
                    </a:cubicBezTo>
                    <a:cubicBezTo>
                      <a:pt x="22" y="1"/>
                      <a:pt x="21" y="0"/>
                      <a:pt x="20" y="0"/>
                    </a:cubicBezTo>
                    <a:cubicBezTo>
                      <a:pt x="2" y="0"/>
                      <a:pt x="2" y="0"/>
                      <a:pt x="2" y="0"/>
                    </a:cubicBezTo>
                    <a:cubicBezTo>
                      <a:pt x="1" y="0"/>
                      <a:pt x="0" y="1"/>
                      <a:pt x="0" y="2"/>
                    </a:cubicBezTo>
                    <a:cubicBezTo>
                      <a:pt x="0" y="52"/>
                      <a:pt x="0" y="52"/>
                      <a:pt x="0" y="52"/>
                    </a:cubicBezTo>
                    <a:cubicBezTo>
                      <a:pt x="0" y="53"/>
                      <a:pt x="1" y="54"/>
                      <a:pt x="2" y="54"/>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微软雅黑" panose="020B0503020204020204" charset="-122"/>
                  <a:ea typeface="微软雅黑" panose="020B0503020204020204" charset="-122"/>
                </a:endParaRPr>
              </a:p>
            </p:txBody>
          </p:sp>
          <p:sp>
            <p:nvSpPr>
              <p:cNvPr id="91" name="Freeform 912"/>
              <p:cNvSpPr/>
              <p:nvPr/>
            </p:nvSpPr>
            <p:spPr bwMode="auto">
              <a:xfrm>
                <a:off x="6287" y="1207"/>
                <a:ext cx="56" cy="158"/>
              </a:xfrm>
              <a:custGeom>
                <a:avLst/>
                <a:gdLst>
                  <a:gd name="T0" fmla="*/ 2 w 23"/>
                  <a:gd name="T1" fmla="*/ 66 h 66"/>
                  <a:gd name="T2" fmla="*/ 21 w 23"/>
                  <a:gd name="T3" fmla="*/ 66 h 66"/>
                  <a:gd name="T4" fmla="*/ 23 w 23"/>
                  <a:gd name="T5" fmla="*/ 64 h 66"/>
                  <a:gd name="T6" fmla="*/ 23 w 23"/>
                  <a:gd name="T7" fmla="*/ 2 h 66"/>
                  <a:gd name="T8" fmla="*/ 21 w 23"/>
                  <a:gd name="T9" fmla="*/ 0 h 66"/>
                  <a:gd name="T10" fmla="*/ 2 w 23"/>
                  <a:gd name="T11" fmla="*/ 0 h 66"/>
                  <a:gd name="T12" fmla="*/ 0 w 23"/>
                  <a:gd name="T13" fmla="*/ 2 h 66"/>
                  <a:gd name="T14" fmla="*/ 0 w 23"/>
                  <a:gd name="T15" fmla="*/ 64 h 66"/>
                  <a:gd name="T16" fmla="*/ 2 w 23"/>
                  <a:gd name="T17" fmla="*/ 6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66">
                    <a:moveTo>
                      <a:pt x="2" y="66"/>
                    </a:moveTo>
                    <a:cubicBezTo>
                      <a:pt x="21" y="66"/>
                      <a:pt x="21" y="66"/>
                      <a:pt x="21" y="66"/>
                    </a:cubicBezTo>
                    <a:cubicBezTo>
                      <a:pt x="22" y="66"/>
                      <a:pt x="23" y="65"/>
                      <a:pt x="23" y="64"/>
                    </a:cubicBezTo>
                    <a:cubicBezTo>
                      <a:pt x="23" y="2"/>
                      <a:pt x="23" y="2"/>
                      <a:pt x="23" y="2"/>
                    </a:cubicBezTo>
                    <a:cubicBezTo>
                      <a:pt x="23" y="1"/>
                      <a:pt x="22" y="0"/>
                      <a:pt x="21" y="0"/>
                    </a:cubicBezTo>
                    <a:cubicBezTo>
                      <a:pt x="2" y="0"/>
                      <a:pt x="2" y="0"/>
                      <a:pt x="2" y="0"/>
                    </a:cubicBezTo>
                    <a:cubicBezTo>
                      <a:pt x="1" y="0"/>
                      <a:pt x="0" y="1"/>
                      <a:pt x="0" y="2"/>
                    </a:cubicBezTo>
                    <a:cubicBezTo>
                      <a:pt x="0" y="64"/>
                      <a:pt x="0" y="64"/>
                      <a:pt x="0" y="64"/>
                    </a:cubicBezTo>
                    <a:cubicBezTo>
                      <a:pt x="0" y="65"/>
                      <a:pt x="1" y="66"/>
                      <a:pt x="2" y="66"/>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微软雅黑" panose="020B0503020204020204" charset="-122"/>
                  <a:ea typeface="微软雅黑" panose="020B0503020204020204" charset="-122"/>
                </a:endParaRPr>
              </a:p>
            </p:txBody>
          </p:sp>
          <p:sp>
            <p:nvSpPr>
              <p:cNvPr id="92" name="Freeform 913"/>
              <p:cNvSpPr/>
              <p:nvPr/>
            </p:nvSpPr>
            <p:spPr bwMode="auto">
              <a:xfrm>
                <a:off x="6090" y="1175"/>
                <a:ext cx="265" cy="226"/>
              </a:xfrm>
              <a:custGeom>
                <a:avLst/>
                <a:gdLst>
                  <a:gd name="T0" fmla="*/ 104 w 109"/>
                  <a:gd name="T1" fmla="*/ 85 h 94"/>
                  <a:gd name="T2" fmla="*/ 9 w 109"/>
                  <a:gd name="T3" fmla="*/ 85 h 94"/>
                  <a:gd name="T4" fmla="*/ 9 w 109"/>
                  <a:gd name="T5" fmla="*/ 85 h 94"/>
                  <a:gd name="T6" fmla="*/ 9 w 109"/>
                  <a:gd name="T7" fmla="*/ 4 h 94"/>
                  <a:gd name="T8" fmla="*/ 4 w 109"/>
                  <a:gd name="T9" fmla="*/ 0 h 94"/>
                  <a:gd name="T10" fmla="*/ 0 w 109"/>
                  <a:gd name="T11" fmla="*/ 4 h 94"/>
                  <a:gd name="T12" fmla="*/ 0 w 109"/>
                  <a:gd name="T13" fmla="*/ 85 h 94"/>
                  <a:gd name="T14" fmla="*/ 9 w 109"/>
                  <a:gd name="T15" fmla="*/ 94 h 94"/>
                  <a:gd name="T16" fmla="*/ 104 w 109"/>
                  <a:gd name="T17" fmla="*/ 94 h 94"/>
                  <a:gd name="T18" fmla="*/ 109 w 109"/>
                  <a:gd name="T19" fmla="*/ 90 h 94"/>
                  <a:gd name="T20" fmla="*/ 104 w 109"/>
                  <a:gd name="T21" fmla="*/ 85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9" h="94">
                    <a:moveTo>
                      <a:pt x="104" y="85"/>
                    </a:moveTo>
                    <a:cubicBezTo>
                      <a:pt x="9" y="85"/>
                      <a:pt x="9" y="85"/>
                      <a:pt x="9" y="85"/>
                    </a:cubicBezTo>
                    <a:cubicBezTo>
                      <a:pt x="9" y="85"/>
                      <a:pt x="9" y="85"/>
                      <a:pt x="9" y="85"/>
                    </a:cubicBezTo>
                    <a:cubicBezTo>
                      <a:pt x="9" y="4"/>
                      <a:pt x="9" y="4"/>
                      <a:pt x="9" y="4"/>
                    </a:cubicBezTo>
                    <a:cubicBezTo>
                      <a:pt x="9" y="2"/>
                      <a:pt x="7" y="0"/>
                      <a:pt x="4" y="0"/>
                    </a:cubicBezTo>
                    <a:cubicBezTo>
                      <a:pt x="2" y="0"/>
                      <a:pt x="0" y="2"/>
                      <a:pt x="0" y="4"/>
                    </a:cubicBezTo>
                    <a:cubicBezTo>
                      <a:pt x="0" y="85"/>
                      <a:pt x="0" y="85"/>
                      <a:pt x="0" y="85"/>
                    </a:cubicBezTo>
                    <a:cubicBezTo>
                      <a:pt x="0" y="90"/>
                      <a:pt x="4" y="94"/>
                      <a:pt x="9" y="94"/>
                    </a:cubicBezTo>
                    <a:cubicBezTo>
                      <a:pt x="104" y="94"/>
                      <a:pt x="104" y="94"/>
                      <a:pt x="104" y="94"/>
                    </a:cubicBezTo>
                    <a:cubicBezTo>
                      <a:pt x="107" y="94"/>
                      <a:pt x="109" y="92"/>
                      <a:pt x="109" y="90"/>
                    </a:cubicBezTo>
                    <a:cubicBezTo>
                      <a:pt x="109" y="87"/>
                      <a:pt x="107" y="85"/>
                      <a:pt x="104" y="85"/>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latin typeface="微软雅黑" panose="020B0503020204020204" charset="-122"/>
                  <a:ea typeface="微软雅黑" panose="020B0503020204020204" charset="-122"/>
                </a:endParaRPr>
              </a:p>
            </p:txBody>
          </p:sp>
        </p:grpSp>
      </p:grpSp>
      <p:grpSp>
        <p:nvGrpSpPr>
          <p:cNvPr id="95" name="组合 94"/>
          <p:cNvGrpSpPr/>
          <p:nvPr/>
        </p:nvGrpSpPr>
        <p:grpSpPr>
          <a:xfrm>
            <a:off x="2867443" y="2926968"/>
            <a:ext cx="1722794" cy="1526899"/>
            <a:chOff x="3823257" y="3902623"/>
            <a:chExt cx="2297059" cy="2035865"/>
          </a:xfrm>
        </p:grpSpPr>
        <p:grpSp>
          <p:nvGrpSpPr>
            <p:cNvPr id="96" name="组合 95"/>
            <p:cNvGrpSpPr/>
            <p:nvPr/>
          </p:nvGrpSpPr>
          <p:grpSpPr>
            <a:xfrm>
              <a:off x="3823257" y="3902623"/>
              <a:ext cx="2297059" cy="2035865"/>
              <a:chOff x="1529861" y="1829264"/>
              <a:chExt cx="2452453" cy="2173589"/>
            </a:xfrm>
          </p:grpSpPr>
          <p:sp>
            <p:nvSpPr>
              <p:cNvPr id="103" name="Freeform 5"/>
              <p:cNvSpPr/>
              <p:nvPr/>
            </p:nvSpPr>
            <p:spPr bwMode="auto">
              <a:xfrm>
                <a:off x="1529861" y="1829264"/>
                <a:ext cx="2452453" cy="217358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100000">
                    <a:schemeClr val="bg1"/>
                  </a:gs>
                  <a:gs pos="0">
                    <a:schemeClr val="bg1">
                      <a:lumMod val="85000"/>
                    </a:schemeClr>
                  </a:gs>
                </a:gsLst>
                <a:lin ang="2700000" scaled="1"/>
              </a:gradFill>
              <a:ln w="190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softEdge rad="0"/>
              </a:effectLst>
            </p:spPr>
            <p:txBody>
              <a:bodyPr vert="horz" wrap="square" lIns="91440" tIns="45720" rIns="91440" bIns="45720" numCol="1" anchor="t" anchorCtr="0" compatLnSpc="1"/>
              <a:lstStyle/>
              <a:p>
                <a:endParaRPr lang="zh-CN" altLang="en-US">
                  <a:solidFill>
                    <a:prstClr val="black"/>
                  </a:solidFill>
                  <a:latin typeface="微软雅黑" panose="020B0503020204020204" charset="-122"/>
                  <a:ea typeface="微软雅黑" panose="020B0503020204020204" charset="-122"/>
                  <a:sym typeface="Arial" panose="020B0604020202020204" pitchFamily="34" charset="0"/>
                </a:endParaRPr>
              </a:p>
            </p:txBody>
          </p:sp>
          <p:sp>
            <p:nvSpPr>
              <p:cNvPr id="104" name="Freeform 5"/>
              <p:cNvSpPr/>
              <p:nvPr/>
            </p:nvSpPr>
            <p:spPr bwMode="auto">
              <a:xfrm>
                <a:off x="1688672" y="1966891"/>
                <a:ext cx="2130210" cy="188798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C00000"/>
              </a:solidFill>
              <a:ln w="19050">
                <a:noFill/>
              </a:ln>
              <a:effectLst>
                <a:softEdge rad="0"/>
              </a:effectLst>
            </p:spPr>
            <p:txBody>
              <a:bodyPr vert="horz" wrap="square" lIns="91440" tIns="45720" rIns="91440" bIns="45720" numCol="1" anchor="t" anchorCtr="0" compatLnSpc="1"/>
              <a:lstStyle/>
              <a:p>
                <a:endParaRPr lang="zh-CN" altLang="en-US">
                  <a:solidFill>
                    <a:prstClr val="black"/>
                  </a:solidFill>
                  <a:latin typeface="微软雅黑" panose="020B0503020204020204" charset="-122"/>
                  <a:ea typeface="微软雅黑" panose="020B0503020204020204" charset="-122"/>
                  <a:sym typeface="Arial" panose="020B0604020202020204" pitchFamily="34" charset="0"/>
                </a:endParaRPr>
              </a:p>
            </p:txBody>
          </p:sp>
        </p:grpSp>
        <p:sp>
          <p:nvSpPr>
            <p:cNvPr id="97" name="文本框 79"/>
            <p:cNvSpPr txBox="1"/>
            <p:nvPr/>
          </p:nvSpPr>
          <p:spPr>
            <a:xfrm>
              <a:off x="4367898" y="4509914"/>
              <a:ext cx="1599342" cy="492443"/>
            </a:xfrm>
            <a:prstGeom prst="rect">
              <a:avLst/>
            </a:prstGeom>
            <a:noFill/>
          </p:spPr>
          <p:txBody>
            <a:bodyPr wrap="square" rtlCol="0">
              <a:spAutoFit/>
            </a:bodyPr>
            <a:lstStyle/>
            <a:p>
              <a:pPr algn="ctr"/>
              <a:r>
                <a:rPr lang="zh-CN" altLang="en-US" b="1" dirty="0" smtClean="0">
                  <a:solidFill>
                    <a:schemeClr val="bg1"/>
                  </a:solidFill>
                  <a:latin typeface="微软雅黑" panose="020B0503020204020204" charset="-122"/>
                  <a:ea typeface="微软雅黑" panose="020B0503020204020204" charset="-122"/>
                </a:rPr>
                <a:t>项目名称</a:t>
              </a:r>
              <a:endParaRPr lang="zh-CN" altLang="en-US" b="1" dirty="0">
                <a:solidFill>
                  <a:schemeClr val="bg1"/>
                </a:solidFill>
                <a:latin typeface="微软雅黑" panose="020B0503020204020204" charset="-122"/>
                <a:ea typeface="微软雅黑" panose="020B0503020204020204" charset="-122"/>
              </a:endParaRPr>
            </a:p>
          </p:txBody>
        </p:sp>
        <p:grpSp>
          <p:nvGrpSpPr>
            <p:cNvPr id="98" name="Group 46"/>
            <p:cNvGrpSpPr>
              <a:grpSpLocks noChangeAspect="1"/>
            </p:cNvGrpSpPr>
            <p:nvPr/>
          </p:nvGrpSpPr>
          <p:grpSpPr bwMode="auto">
            <a:xfrm>
              <a:off x="5080879" y="4129663"/>
              <a:ext cx="466721" cy="288952"/>
              <a:chOff x="3098" y="1701"/>
              <a:chExt cx="1486" cy="920"/>
            </a:xfrm>
            <a:solidFill>
              <a:schemeClr val="bg1"/>
            </a:solidFill>
          </p:grpSpPr>
          <p:sp>
            <p:nvSpPr>
              <p:cNvPr id="100" name="Freeform 47"/>
              <p:cNvSpPr/>
              <p:nvPr/>
            </p:nvSpPr>
            <p:spPr bwMode="auto">
              <a:xfrm>
                <a:off x="3468" y="1701"/>
                <a:ext cx="746" cy="920"/>
              </a:xfrm>
              <a:custGeom>
                <a:avLst/>
                <a:gdLst>
                  <a:gd name="T0" fmla="*/ 157 w 314"/>
                  <a:gd name="T1" fmla="*/ 0 h 386"/>
                  <a:gd name="T2" fmla="*/ 68 w 314"/>
                  <a:gd name="T3" fmla="*/ 89 h 386"/>
                  <a:gd name="T4" fmla="*/ 127 w 314"/>
                  <a:gd name="T5" fmla="*/ 172 h 386"/>
                  <a:gd name="T6" fmla="*/ 103 w 314"/>
                  <a:gd name="T7" fmla="*/ 172 h 386"/>
                  <a:gd name="T8" fmla="*/ 16 w 314"/>
                  <a:gd name="T9" fmla="*/ 320 h 386"/>
                  <a:gd name="T10" fmla="*/ 28 w 314"/>
                  <a:gd name="T11" fmla="*/ 386 h 386"/>
                  <a:gd name="T12" fmla="*/ 132 w 314"/>
                  <a:gd name="T13" fmla="*/ 386 h 386"/>
                  <a:gd name="T14" fmla="*/ 154 w 314"/>
                  <a:gd name="T15" fmla="*/ 203 h 386"/>
                  <a:gd name="T16" fmla="*/ 132 w 314"/>
                  <a:gd name="T17" fmla="*/ 180 h 386"/>
                  <a:gd name="T18" fmla="*/ 182 w 314"/>
                  <a:gd name="T19" fmla="*/ 180 h 386"/>
                  <a:gd name="T20" fmla="*/ 160 w 314"/>
                  <a:gd name="T21" fmla="*/ 203 h 386"/>
                  <a:gd name="T22" fmla="*/ 182 w 314"/>
                  <a:gd name="T23" fmla="*/ 386 h 386"/>
                  <a:gd name="T24" fmla="*/ 286 w 314"/>
                  <a:gd name="T25" fmla="*/ 386 h 386"/>
                  <a:gd name="T26" fmla="*/ 298 w 314"/>
                  <a:gd name="T27" fmla="*/ 320 h 386"/>
                  <a:gd name="T28" fmla="*/ 211 w 314"/>
                  <a:gd name="T29" fmla="*/ 172 h 386"/>
                  <a:gd name="T30" fmla="*/ 187 w 314"/>
                  <a:gd name="T31" fmla="*/ 172 h 386"/>
                  <a:gd name="T32" fmla="*/ 246 w 314"/>
                  <a:gd name="T33" fmla="*/ 89 h 386"/>
                  <a:gd name="T34" fmla="*/ 157 w 314"/>
                  <a:gd name="T35" fmla="*/ 0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4" h="386">
                    <a:moveTo>
                      <a:pt x="157" y="0"/>
                    </a:moveTo>
                    <a:cubicBezTo>
                      <a:pt x="108" y="0"/>
                      <a:pt x="68" y="40"/>
                      <a:pt x="68" y="89"/>
                    </a:cubicBezTo>
                    <a:cubicBezTo>
                      <a:pt x="68" y="127"/>
                      <a:pt x="93" y="160"/>
                      <a:pt x="127" y="172"/>
                    </a:cubicBezTo>
                    <a:cubicBezTo>
                      <a:pt x="103" y="172"/>
                      <a:pt x="103" y="172"/>
                      <a:pt x="103" y="172"/>
                    </a:cubicBezTo>
                    <a:cubicBezTo>
                      <a:pt x="55" y="172"/>
                      <a:pt x="26" y="291"/>
                      <a:pt x="16" y="320"/>
                    </a:cubicBezTo>
                    <a:cubicBezTo>
                      <a:pt x="0" y="363"/>
                      <a:pt x="28" y="386"/>
                      <a:pt x="28" y="386"/>
                    </a:cubicBezTo>
                    <a:cubicBezTo>
                      <a:pt x="132" y="386"/>
                      <a:pt x="132" y="386"/>
                      <a:pt x="132" y="386"/>
                    </a:cubicBezTo>
                    <a:cubicBezTo>
                      <a:pt x="154" y="203"/>
                      <a:pt x="154" y="203"/>
                      <a:pt x="154" y="203"/>
                    </a:cubicBezTo>
                    <a:cubicBezTo>
                      <a:pt x="132" y="180"/>
                      <a:pt x="132" y="180"/>
                      <a:pt x="132" y="180"/>
                    </a:cubicBezTo>
                    <a:cubicBezTo>
                      <a:pt x="182" y="180"/>
                      <a:pt x="182" y="180"/>
                      <a:pt x="182" y="180"/>
                    </a:cubicBezTo>
                    <a:cubicBezTo>
                      <a:pt x="160" y="203"/>
                      <a:pt x="160" y="203"/>
                      <a:pt x="160" y="203"/>
                    </a:cubicBezTo>
                    <a:cubicBezTo>
                      <a:pt x="182" y="386"/>
                      <a:pt x="182" y="386"/>
                      <a:pt x="182" y="386"/>
                    </a:cubicBezTo>
                    <a:cubicBezTo>
                      <a:pt x="286" y="386"/>
                      <a:pt x="286" y="386"/>
                      <a:pt x="286" y="386"/>
                    </a:cubicBezTo>
                    <a:cubicBezTo>
                      <a:pt x="286" y="386"/>
                      <a:pt x="314" y="363"/>
                      <a:pt x="298" y="320"/>
                    </a:cubicBezTo>
                    <a:cubicBezTo>
                      <a:pt x="288" y="291"/>
                      <a:pt x="259" y="172"/>
                      <a:pt x="211" y="172"/>
                    </a:cubicBezTo>
                    <a:cubicBezTo>
                      <a:pt x="187" y="172"/>
                      <a:pt x="187" y="172"/>
                      <a:pt x="187" y="172"/>
                    </a:cubicBezTo>
                    <a:cubicBezTo>
                      <a:pt x="221" y="160"/>
                      <a:pt x="246" y="127"/>
                      <a:pt x="246" y="89"/>
                    </a:cubicBezTo>
                    <a:cubicBezTo>
                      <a:pt x="246" y="40"/>
                      <a:pt x="206" y="0"/>
                      <a:pt x="157" y="0"/>
                    </a:cubicBezTo>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charset="-122"/>
                  <a:ea typeface="微软雅黑" panose="020B0503020204020204" charset="-122"/>
                </a:endParaRPr>
              </a:p>
            </p:txBody>
          </p:sp>
          <p:sp>
            <p:nvSpPr>
              <p:cNvPr id="101" name="Freeform 48"/>
              <p:cNvSpPr/>
              <p:nvPr/>
            </p:nvSpPr>
            <p:spPr bwMode="auto">
              <a:xfrm>
                <a:off x="3098" y="1871"/>
                <a:ext cx="475" cy="750"/>
              </a:xfrm>
              <a:custGeom>
                <a:avLst/>
                <a:gdLst>
                  <a:gd name="T0" fmla="*/ 128 w 200"/>
                  <a:gd name="T1" fmla="*/ 0 h 315"/>
                  <a:gd name="T2" fmla="*/ 55 w 200"/>
                  <a:gd name="T3" fmla="*/ 73 h 315"/>
                  <a:gd name="T4" fmla="*/ 103 w 200"/>
                  <a:gd name="T5" fmla="*/ 141 h 315"/>
                  <a:gd name="T6" fmla="*/ 84 w 200"/>
                  <a:gd name="T7" fmla="*/ 141 h 315"/>
                  <a:gd name="T8" fmla="*/ 13 w 200"/>
                  <a:gd name="T9" fmla="*/ 261 h 315"/>
                  <a:gd name="T10" fmla="*/ 23 w 200"/>
                  <a:gd name="T11" fmla="*/ 315 h 315"/>
                  <a:gd name="T12" fmla="*/ 108 w 200"/>
                  <a:gd name="T13" fmla="*/ 315 h 315"/>
                  <a:gd name="T14" fmla="*/ 126 w 200"/>
                  <a:gd name="T15" fmla="*/ 166 h 315"/>
                  <a:gd name="T16" fmla="*/ 107 w 200"/>
                  <a:gd name="T17" fmla="*/ 147 h 315"/>
                  <a:gd name="T18" fmla="*/ 149 w 200"/>
                  <a:gd name="T19" fmla="*/ 147 h 315"/>
                  <a:gd name="T20" fmla="*/ 130 w 200"/>
                  <a:gd name="T21" fmla="*/ 166 h 315"/>
                  <a:gd name="T22" fmla="*/ 148 w 200"/>
                  <a:gd name="T23" fmla="*/ 315 h 315"/>
                  <a:gd name="T24" fmla="*/ 168 w 200"/>
                  <a:gd name="T25" fmla="*/ 315 h 315"/>
                  <a:gd name="T26" fmla="*/ 161 w 200"/>
                  <a:gd name="T27" fmla="*/ 245 h 315"/>
                  <a:gd name="T28" fmla="*/ 166 w 200"/>
                  <a:gd name="T29" fmla="*/ 228 h 315"/>
                  <a:gd name="T30" fmla="*/ 194 w 200"/>
                  <a:gd name="T31" fmla="*/ 152 h 315"/>
                  <a:gd name="T32" fmla="*/ 172 w 200"/>
                  <a:gd name="T33" fmla="*/ 141 h 315"/>
                  <a:gd name="T34" fmla="*/ 152 w 200"/>
                  <a:gd name="T35" fmla="*/ 141 h 315"/>
                  <a:gd name="T36" fmla="*/ 200 w 200"/>
                  <a:gd name="T37" fmla="*/ 73 h 315"/>
                  <a:gd name="T38" fmla="*/ 128 w 200"/>
                  <a:gd name="T39" fmla="*/ 0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00" h="315">
                    <a:moveTo>
                      <a:pt x="128" y="0"/>
                    </a:moveTo>
                    <a:cubicBezTo>
                      <a:pt x="88" y="0"/>
                      <a:pt x="55" y="33"/>
                      <a:pt x="55" y="73"/>
                    </a:cubicBezTo>
                    <a:cubicBezTo>
                      <a:pt x="55" y="104"/>
                      <a:pt x="76" y="131"/>
                      <a:pt x="103" y="141"/>
                    </a:cubicBezTo>
                    <a:cubicBezTo>
                      <a:pt x="84" y="141"/>
                      <a:pt x="84" y="141"/>
                      <a:pt x="84" y="141"/>
                    </a:cubicBezTo>
                    <a:cubicBezTo>
                      <a:pt x="45" y="141"/>
                      <a:pt x="21" y="238"/>
                      <a:pt x="13" y="261"/>
                    </a:cubicBezTo>
                    <a:cubicBezTo>
                      <a:pt x="0" y="296"/>
                      <a:pt x="23" y="315"/>
                      <a:pt x="23" y="315"/>
                    </a:cubicBezTo>
                    <a:cubicBezTo>
                      <a:pt x="108" y="315"/>
                      <a:pt x="108" y="315"/>
                      <a:pt x="108" y="315"/>
                    </a:cubicBezTo>
                    <a:cubicBezTo>
                      <a:pt x="126" y="166"/>
                      <a:pt x="126" y="166"/>
                      <a:pt x="126" y="166"/>
                    </a:cubicBezTo>
                    <a:cubicBezTo>
                      <a:pt x="107" y="147"/>
                      <a:pt x="107" y="147"/>
                      <a:pt x="107" y="147"/>
                    </a:cubicBezTo>
                    <a:cubicBezTo>
                      <a:pt x="149" y="147"/>
                      <a:pt x="149" y="147"/>
                      <a:pt x="149" y="147"/>
                    </a:cubicBezTo>
                    <a:cubicBezTo>
                      <a:pt x="130" y="166"/>
                      <a:pt x="130" y="166"/>
                      <a:pt x="130" y="166"/>
                    </a:cubicBezTo>
                    <a:cubicBezTo>
                      <a:pt x="148" y="315"/>
                      <a:pt x="148" y="315"/>
                      <a:pt x="148" y="315"/>
                    </a:cubicBezTo>
                    <a:cubicBezTo>
                      <a:pt x="168" y="315"/>
                      <a:pt x="168" y="315"/>
                      <a:pt x="168" y="315"/>
                    </a:cubicBezTo>
                    <a:cubicBezTo>
                      <a:pt x="160" y="303"/>
                      <a:pt x="149" y="279"/>
                      <a:pt x="161" y="245"/>
                    </a:cubicBezTo>
                    <a:cubicBezTo>
                      <a:pt x="162" y="241"/>
                      <a:pt x="164" y="235"/>
                      <a:pt x="166" y="228"/>
                    </a:cubicBezTo>
                    <a:cubicBezTo>
                      <a:pt x="173" y="207"/>
                      <a:pt x="182" y="178"/>
                      <a:pt x="194" y="152"/>
                    </a:cubicBezTo>
                    <a:cubicBezTo>
                      <a:pt x="188" y="145"/>
                      <a:pt x="180" y="141"/>
                      <a:pt x="172" y="141"/>
                    </a:cubicBezTo>
                    <a:cubicBezTo>
                      <a:pt x="152" y="141"/>
                      <a:pt x="152" y="141"/>
                      <a:pt x="152" y="141"/>
                    </a:cubicBezTo>
                    <a:cubicBezTo>
                      <a:pt x="180" y="131"/>
                      <a:pt x="200" y="104"/>
                      <a:pt x="200" y="73"/>
                    </a:cubicBezTo>
                    <a:cubicBezTo>
                      <a:pt x="200" y="33"/>
                      <a:pt x="168" y="0"/>
                      <a:pt x="128" y="0"/>
                    </a:cubicBezTo>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charset="-122"/>
                  <a:ea typeface="微软雅黑" panose="020B0503020204020204" charset="-122"/>
                </a:endParaRPr>
              </a:p>
            </p:txBody>
          </p:sp>
          <p:sp>
            <p:nvSpPr>
              <p:cNvPr id="102" name="Freeform 49"/>
              <p:cNvSpPr/>
              <p:nvPr/>
            </p:nvSpPr>
            <p:spPr bwMode="auto">
              <a:xfrm>
                <a:off x="4110" y="1871"/>
                <a:ext cx="474" cy="750"/>
              </a:xfrm>
              <a:custGeom>
                <a:avLst/>
                <a:gdLst>
                  <a:gd name="T0" fmla="*/ 72 w 200"/>
                  <a:gd name="T1" fmla="*/ 0 h 315"/>
                  <a:gd name="T2" fmla="*/ 0 w 200"/>
                  <a:gd name="T3" fmla="*/ 73 h 315"/>
                  <a:gd name="T4" fmla="*/ 48 w 200"/>
                  <a:gd name="T5" fmla="*/ 141 h 315"/>
                  <a:gd name="T6" fmla="*/ 28 w 200"/>
                  <a:gd name="T7" fmla="*/ 141 h 315"/>
                  <a:gd name="T8" fmla="*/ 6 w 200"/>
                  <a:gd name="T9" fmla="*/ 152 h 315"/>
                  <a:gd name="T10" fmla="*/ 34 w 200"/>
                  <a:gd name="T11" fmla="*/ 228 h 315"/>
                  <a:gd name="T12" fmla="*/ 39 w 200"/>
                  <a:gd name="T13" fmla="*/ 245 h 315"/>
                  <a:gd name="T14" fmla="*/ 32 w 200"/>
                  <a:gd name="T15" fmla="*/ 315 h 315"/>
                  <a:gd name="T16" fmla="*/ 52 w 200"/>
                  <a:gd name="T17" fmla="*/ 315 h 315"/>
                  <a:gd name="T18" fmla="*/ 70 w 200"/>
                  <a:gd name="T19" fmla="*/ 166 h 315"/>
                  <a:gd name="T20" fmla="*/ 52 w 200"/>
                  <a:gd name="T21" fmla="*/ 147 h 315"/>
                  <a:gd name="T22" fmla="*/ 93 w 200"/>
                  <a:gd name="T23" fmla="*/ 147 h 315"/>
                  <a:gd name="T24" fmla="*/ 74 w 200"/>
                  <a:gd name="T25" fmla="*/ 166 h 315"/>
                  <a:gd name="T26" fmla="*/ 92 w 200"/>
                  <a:gd name="T27" fmla="*/ 315 h 315"/>
                  <a:gd name="T28" fmla="*/ 178 w 200"/>
                  <a:gd name="T29" fmla="*/ 315 h 315"/>
                  <a:gd name="T30" fmla="*/ 187 w 200"/>
                  <a:gd name="T31" fmla="*/ 261 h 315"/>
                  <a:gd name="T32" fmla="*/ 116 w 200"/>
                  <a:gd name="T33" fmla="*/ 141 h 315"/>
                  <a:gd name="T34" fmla="*/ 97 w 200"/>
                  <a:gd name="T35" fmla="*/ 141 h 315"/>
                  <a:gd name="T36" fmla="*/ 145 w 200"/>
                  <a:gd name="T37" fmla="*/ 73 h 315"/>
                  <a:gd name="T38" fmla="*/ 72 w 200"/>
                  <a:gd name="T39" fmla="*/ 0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00" h="315">
                    <a:moveTo>
                      <a:pt x="72" y="0"/>
                    </a:moveTo>
                    <a:cubicBezTo>
                      <a:pt x="32" y="0"/>
                      <a:pt x="0" y="33"/>
                      <a:pt x="0" y="73"/>
                    </a:cubicBezTo>
                    <a:cubicBezTo>
                      <a:pt x="0" y="104"/>
                      <a:pt x="20" y="131"/>
                      <a:pt x="48" y="141"/>
                    </a:cubicBezTo>
                    <a:cubicBezTo>
                      <a:pt x="28" y="141"/>
                      <a:pt x="28" y="141"/>
                      <a:pt x="28" y="141"/>
                    </a:cubicBezTo>
                    <a:cubicBezTo>
                      <a:pt x="20" y="141"/>
                      <a:pt x="13" y="145"/>
                      <a:pt x="6" y="152"/>
                    </a:cubicBezTo>
                    <a:cubicBezTo>
                      <a:pt x="18" y="178"/>
                      <a:pt x="27" y="207"/>
                      <a:pt x="34" y="228"/>
                    </a:cubicBezTo>
                    <a:cubicBezTo>
                      <a:pt x="36" y="235"/>
                      <a:pt x="38" y="241"/>
                      <a:pt x="39" y="245"/>
                    </a:cubicBezTo>
                    <a:cubicBezTo>
                      <a:pt x="52" y="279"/>
                      <a:pt x="40" y="303"/>
                      <a:pt x="32" y="315"/>
                    </a:cubicBezTo>
                    <a:cubicBezTo>
                      <a:pt x="52" y="315"/>
                      <a:pt x="52" y="315"/>
                      <a:pt x="52" y="315"/>
                    </a:cubicBezTo>
                    <a:cubicBezTo>
                      <a:pt x="70" y="166"/>
                      <a:pt x="70" y="166"/>
                      <a:pt x="70" y="166"/>
                    </a:cubicBezTo>
                    <a:cubicBezTo>
                      <a:pt x="52" y="147"/>
                      <a:pt x="52" y="147"/>
                      <a:pt x="52" y="147"/>
                    </a:cubicBezTo>
                    <a:cubicBezTo>
                      <a:pt x="93" y="147"/>
                      <a:pt x="93" y="147"/>
                      <a:pt x="93" y="147"/>
                    </a:cubicBezTo>
                    <a:cubicBezTo>
                      <a:pt x="74" y="166"/>
                      <a:pt x="74" y="166"/>
                      <a:pt x="74" y="166"/>
                    </a:cubicBezTo>
                    <a:cubicBezTo>
                      <a:pt x="92" y="315"/>
                      <a:pt x="92" y="315"/>
                      <a:pt x="92" y="315"/>
                    </a:cubicBezTo>
                    <a:cubicBezTo>
                      <a:pt x="178" y="315"/>
                      <a:pt x="178" y="315"/>
                      <a:pt x="178" y="315"/>
                    </a:cubicBezTo>
                    <a:cubicBezTo>
                      <a:pt x="178" y="315"/>
                      <a:pt x="200" y="296"/>
                      <a:pt x="187" y="261"/>
                    </a:cubicBezTo>
                    <a:cubicBezTo>
                      <a:pt x="179" y="238"/>
                      <a:pt x="156" y="141"/>
                      <a:pt x="116" y="141"/>
                    </a:cubicBezTo>
                    <a:cubicBezTo>
                      <a:pt x="97" y="141"/>
                      <a:pt x="97" y="141"/>
                      <a:pt x="97" y="141"/>
                    </a:cubicBezTo>
                    <a:cubicBezTo>
                      <a:pt x="125" y="131"/>
                      <a:pt x="145" y="104"/>
                      <a:pt x="145" y="73"/>
                    </a:cubicBezTo>
                    <a:cubicBezTo>
                      <a:pt x="145" y="33"/>
                      <a:pt x="112" y="0"/>
                      <a:pt x="72" y="0"/>
                    </a:cubicBezTo>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charset="-122"/>
                  <a:ea typeface="微软雅黑" panose="020B0503020204020204" charset="-122"/>
                </a:endParaRPr>
              </a:p>
            </p:txBody>
          </p:sp>
        </p:grpSp>
        <p:sp>
          <p:nvSpPr>
            <p:cNvPr id="99" name="文本框 72"/>
            <p:cNvSpPr txBox="1"/>
            <p:nvPr/>
          </p:nvSpPr>
          <p:spPr>
            <a:xfrm>
              <a:off x="4108254" y="4892020"/>
              <a:ext cx="1727064" cy="615553"/>
            </a:xfrm>
            <a:prstGeom prst="rect">
              <a:avLst/>
            </a:prstGeom>
            <a:noFill/>
          </p:spPr>
          <p:txBody>
            <a:bodyPr wrap="square" rtlCol="0">
              <a:spAutoFit/>
            </a:bodyPr>
            <a:lstStyle/>
            <a:p>
              <a:pPr algn="just">
                <a:lnSpc>
                  <a:spcPct val="150000"/>
                </a:lnSpc>
              </a:pPr>
              <a:r>
                <a:rPr lang="zh-CN" altLang="en-US" sz="800" dirty="0">
                  <a:solidFill>
                    <a:schemeClr val="bg1"/>
                  </a:solidFill>
                  <a:latin typeface="微软雅黑" panose="020B0503020204020204" charset="-122"/>
                  <a:ea typeface="微软雅黑" panose="020B0503020204020204" charset="-122"/>
                </a:rPr>
                <a:t>点击添加文字说明详情</a:t>
              </a:r>
              <a:endParaRPr lang="en-US" altLang="zh-CN" sz="800" dirty="0">
                <a:solidFill>
                  <a:schemeClr val="bg1"/>
                </a:solidFill>
                <a:latin typeface="微软雅黑" panose="020B0503020204020204" charset="-122"/>
                <a:ea typeface="微软雅黑" panose="020B0503020204020204" charset="-122"/>
              </a:endParaRPr>
            </a:p>
            <a:p>
              <a:pPr algn="just">
                <a:lnSpc>
                  <a:spcPct val="150000"/>
                </a:lnSpc>
              </a:pPr>
              <a:r>
                <a:rPr lang="zh-CN" altLang="en-US" sz="800" dirty="0">
                  <a:solidFill>
                    <a:schemeClr val="bg1"/>
                  </a:solidFill>
                  <a:latin typeface="微软雅黑" panose="020B0503020204020204" charset="-122"/>
                  <a:ea typeface="微软雅黑" panose="020B0503020204020204" charset="-122"/>
                </a:rPr>
                <a:t>点击添加文字说明详情</a:t>
              </a:r>
            </a:p>
          </p:txBody>
        </p:sp>
      </p:grpSp>
      <p:grpSp>
        <p:nvGrpSpPr>
          <p:cNvPr id="105" name="组合 104"/>
          <p:cNvGrpSpPr/>
          <p:nvPr/>
        </p:nvGrpSpPr>
        <p:grpSpPr>
          <a:xfrm>
            <a:off x="7157071" y="2904600"/>
            <a:ext cx="1722794" cy="1526899"/>
            <a:chOff x="9542760" y="3872799"/>
            <a:chExt cx="2297059" cy="2035865"/>
          </a:xfrm>
        </p:grpSpPr>
        <p:grpSp>
          <p:nvGrpSpPr>
            <p:cNvPr id="106" name="组合 105"/>
            <p:cNvGrpSpPr/>
            <p:nvPr/>
          </p:nvGrpSpPr>
          <p:grpSpPr>
            <a:xfrm>
              <a:off x="9542760" y="3872799"/>
              <a:ext cx="2297059" cy="2035865"/>
              <a:chOff x="1529861" y="1829264"/>
              <a:chExt cx="2452453" cy="2173589"/>
            </a:xfrm>
          </p:grpSpPr>
          <p:sp>
            <p:nvSpPr>
              <p:cNvPr id="110" name="Freeform 5"/>
              <p:cNvSpPr/>
              <p:nvPr/>
            </p:nvSpPr>
            <p:spPr bwMode="auto">
              <a:xfrm>
                <a:off x="1529861" y="1829264"/>
                <a:ext cx="2452453" cy="217358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100000">
                    <a:schemeClr val="bg1"/>
                  </a:gs>
                  <a:gs pos="0">
                    <a:schemeClr val="bg1">
                      <a:lumMod val="85000"/>
                    </a:schemeClr>
                  </a:gs>
                </a:gsLst>
                <a:lin ang="2700000" scaled="1"/>
              </a:gradFill>
              <a:ln w="190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softEdge rad="0"/>
              </a:effectLst>
            </p:spPr>
            <p:txBody>
              <a:bodyPr vert="horz" wrap="square" lIns="91440" tIns="45720" rIns="91440" bIns="45720" numCol="1" anchor="t" anchorCtr="0" compatLnSpc="1"/>
              <a:lstStyle/>
              <a:p>
                <a:endParaRPr lang="zh-CN" altLang="en-US">
                  <a:solidFill>
                    <a:prstClr val="black"/>
                  </a:solidFill>
                  <a:latin typeface="微软雅黑" panose="020B0503020204020204" charset="-122"/>
                  <a:ea typeface="微软雅黑" panose="020B0503020204020204" charset="-122"/>
                  <a:sym typeface="Arial" panose="020B0604020202020204" pitchFamily="34" charset="0"/>
                </a:endParaRPr>
              </a:p>
            </p:txBody>
          </p:sp>
          <p:sp>
            <p:nvSpPr>
              <p:cNvPr id="111" name="Freeform 5"/>
              <p:cNvSpPr/>
              <p:nvPr/>
            </p:nvSpPr>
            <p:spPr bwMode="auto">
              <a:xfrm>
                <a:off x="1688672" y="1966891"/>
                <a:ext cx="2130210" cy="188798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C00000"/>
              </a:solidFill>
              <a:ln w="19050">
                <a:noFill/>
              </a:ln>
              <a:effectLst>
                <a:softEdge rad="0"/>
              </a:effectLst>
            </p:spPr>
            <p:txBody>
              <a:bodyPr vert="horz" wrap="square" lIns="91440" tIns="45720" rIns="91440" bIns="45720" numCol="1" anchor="t" anchorCtr="0" compatLnSpc="1"/>
              <a:lstStyle/>
              <a:p>
                <a:endParaRPr lang="zh-CN" altLang="en-US">
                  <a:solidFill>
                    <a:prstClr val="black"/>
                  </a:solidFill>
                  <a:latin typeface="微软雅黑" panose="020B0503020204020204" charset="-122"/>
                  <a:ea typeface="微软雅黑" panose="020B0503020204020204" charset="-122"/>
                  <a:sym typeface="Arial" panose="020B0604020202020204" pitchFamily="34" charset="0"/>
                </a:endParaRPr>
              </a:p>
            </p:txBody>
          </p:sp>
        </p:grpSp>
        <p:sp>
          <p:nvSpPr>
            <p:cNvPr id="107" name="文本框 85"/>
            <p:cNvSpPr txBox="1"/>
            <p:nvPr/>
          </p:nvSpPr>
          <p:spPr>
            <a:xfrm>
              <a:off x="10056629" y="4492980"/>
              <a:ext cx="1511183" cy="492443"/>
            </a:xfrm>
            <a:prstGeom prst="rect">
              <a:avLst/>
            </a:prstGeom>
            <a:noFill/>
          </p:spPr>
          <p:txBody>
            <a:bodyPr wrap="square" rtlCol="0">
              <a:spAutoFit/>
            </a:bodyPr>
            <a:lstStyle/>
            <a:p>
              <a:pPr algn="ctr"/>
              <a:r>
                <a:rPr lang="zh-CN" altLang="en-US" b="1" dirty="0" smtClean="0">
                  <a:solidFill>
                    <a:schemeClr val="bg1"/>
                  </a:solidFill>
                  <a:latin typeface="微软雅黑" panose="020B0503020204020204" charset="-122"/>
                  <a:ea typeface="微软雅黑" panose="020B0503020204020204" charset="-122"/>
                </a:rPr>
                <a:t>项目名称</a:t>
              </a:r>
              <a:endParaRPr lang="zh-CN" altLang="en-US" b="1" dirty="0">
                <a:solidFill>
                  <a:schemeClr val="bg1"/>
                </a:solidFill>
                <a:latin typeface="微软雅黑" panose="020B0503020204020204" charset="-122"/>
                <a:ea typeface="微软雅黑" panose="020B0503020204020204" charset="-122"/>
              </a:endParaRPr>
            </a:p>
          </p:txBody>
        </p:sp>
        <p:sp>
          <p:nvSpPr>
            <p:cNvPr id="108" name="Freeform 53"/>
            <p:cNvSpPr>
              <a:spLocks noEditPoints="1"/>
            </p:cNvSpPr>
            <p:nvPr/>
          </p:nvSpPr>
          <p:spPr bwMode="auto">
            <a:xfrm>
              <a:off x="10869087" y="4092785"/>
              <a:ext cx="368979" cy="368979"/>
            </a:xfrm>
            <a:custGeom>
              <a:avLst/>
              <a:gdLst>
                <a:gd name="T0" fmla="*/ 166 w 449"/>
                <a:gd name="T1" fmla="*/ 362 h 449"/>
                <a:gd name="T2" fmla="*/ 211 w 449"/>
                <a:gd name="T3" fmla="*/ 317 h 449"/>
                <a:gd name="T4" fmla="*/ 237 w 449"/>
                <a:gd name="T5" fmla="*/ 407 h 449"/>
                <a:gd name="T6" fmla="*/ 302 w 449"/>
                <a:gd name="T7" fmla="*/ 313 h 449"/>
                <a:gd name="T8" fmla="*/ 294 w 449"/>
                <a:gd name="T9" fmla="*/ 393 h 449"/>
                <a:gd name="T10" fmla="*/ 395 w 449"/>
                <a:gd name="T11" fmla="*/ 289 h 449"/>
                <a:gd name="T12" fmla="*/ 294 w 449"/>
                <a:gd name="T13" fmla="*/ 393 h 449"/>
                <a:gd name="T14" fmla="*/ 95 w 449"/>
                <a:gd name="T15" fmla="*/ 353 h 449"/>
                <a:gd name="T16" fmla="*/ 121 w 449"/>
                <a:gd name="T17" fmla="*/ 309 h 449"/>
                <a:gd name="T18" fmla="*/ 237 w 449"/>
                <a:gd name="T19" fmla="*/ 293 h 449"/>
                <a:gd name="T20" fmla="*/ 311 w 449"/>
                <a:gd name="T21" fmla="*/ 191 h 449"/>
                <a:gd name="T22" fmla="*/ 307 w 449"/>
                <a:gd name="T23" fmla="*/ 287 h 449"/>
                <a:gd name="T24" fmla="*/ 211 w 449"/>
                <a:gd name="T25" fmla="*/ 293 h 449"/>
                <a:gd name="T26" fmla="*/ 137 w 449"/>
                <a:gd name="T27" fmla="*/ 226 h 449"/>
                <a:gd name="T28" fmla="*/ 211 w 449"/>
                <a:gd name="T29" fmla="*/ 196 h 449"/>
                <a:gd name="T30" fmla="*/ 333 w 449"/>
                <a:gd name="T31" fmla="*/ 282 h 449"/>
                <a:gd name="T32" fmla="*/ 335 w 449"/>
                <a:gd name="T33" fmla="*/ 188 h 449"/>
                <a:gd name="T34" fmla="*/ 407 w 449"/>
                <a:gd name="T35" fmla="*/ 224 h 449"/>
                <a:gd name="T36" fmla="*/ 116 w 449"/>
                <a:gd name="T37" fmla="*/ 281 h 449"/>
                <a:gd name="T38" fmla="*/ 41 w 449"/>
                <a:gd name="T39" fmla="*/ 224 h 449"/>
                <a:gd name="T40" fmla="*/ 114 w 449"/>
                <a:gd name="T41" fmla="*/ 188 h 449"/>
                <a:gd name="T42" fmla="*/ 116 w 449"/>
                <a:gd name="T43" fmla="*/ 281 h 449"/>
                <a:gd name="T44" fmla="*/ 59 w 449"/>
                <a:gd name="T45" fmla="*/ 146 h 449"/>
                <a:gd name="T46" fmla="*/ 158 w 449"/>
                <a:gd name="T47" fmla="*/ 55 h 449"/>
                <a:gd name="T48" fmla="*/ 331 w 449"/>
                <a:gd name="T49" fmla="*/ 164 h 449"/>
                <a:gd name="T50" fmla="*/ 390 w 449"/>
                <a:gd name="T51" fmla="*/ 147 h 449"/>
                <a:gd name="T52" fmla="*/ 211 w 449"/>
                <a:gd name="T53" fmla="*/ 171 h 449"/>
                <a:gd name="T54" fmla="*/ 210 w 449"/>
                <a:gd name="T55" fmla="*/ 43 h 449"/>
                <a:gd name="T56" fmla="*/ 211 w 449"/>
                <a:gd name="T57" fmla="*/ 171 h 449"/>
                <a:gd name="T58" fmla="*/ 237 w 449"/>
                <a:gd name="T59" fmla="*/ 43 h 449"/>
                <a:gd name="T60" fmla="*/ 308 w 449"/>
                <a:gd name="T61" fmla="*/ 167 h 449"/>
                <a:gd name="T62" fmla="*/ 225 w 449"/>
                <a:gd name="T63" fmla="*/ 0 h 449"/>
                <a:gd name="T64" fmla="*/ 225 w 449"/>
                <a:gd name="T65" fmla="*/ 449 h 449"/>
                <a:gd name="T66" fmla="*/ 225 w 449"/>
                <a:gd name="T67" fmla="*/ 0 h 4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49" h="449">
                  <a:moveTo>
                    <a:pt x="211" y="407"/>
                  </a:moveTo>
                  <a:cubicBezTo>
                    <a:pt x="192" y="407"/>
                    <a:pt x="176" y="387"/>
                    <a:pt x="166" y="362"/>
                  </a:cubicBezTo>
                  <a:cubicBezTo>
                    <a:pt x="158" y="347"/>
                    <a:pt x="151" y="331"/>
                    <a:pt x="147" y="313"/>
                  </a:cubicBezTo>
                  <a:cubicBezTo>
                    <a:pt x="168" y="315"/>
                    <a:pt x="189" y="317"/>
                    <a:pt x="211" y="317"/>
                  </a:cubicBezTo>
                  <a:cubicBezTo>
                    <a:pt x="211" y="407"/>
                    <a:pt x="211" y="407"/>
                    <a:pt x="211" y="407"/>
                  </a:cubicBezTo>
                  <a:moveTo>
                    <a:pt x="237" y="407"/>
                  </a:moveTo>
                  <a:cubicBezTo>
                    <a:pt x="237" y="317"/>
                    <a:pt x="237" y="317"/>
                    <a:pt x="237" y="317"/>
                  </a:cubicBezTo>
                  <a:cubicBezTo>
                    <a:pt x="259" y="317"/>
                    <a:pt x="280" y="315"/>
                    <a:pt x="302" y="313"/>
                  </a:cubicBezTo>
                  <a:cubicBezTo>
                    <a:pt x="293" y="344"/>
                    <a:pt x="273" y="407"/>
                    <a:pt x="237" y="407"/>
                  </a:cubicBezTo>
                  <a:moveTo>
                    <a:pt x="294" y="393"/>
                  </a:moveTo>
                  <a:cubicBezTo>
                    <a:pt x="311" y="370"/>
                    <a:pt x="320" y="343"/>
                    <a:pt x="328" y="310"/>
                  </a:cubicBezTo>
                  <a:cubicBezTo>
                    <a:pt x="354" y="304"/>
                    <a:pt x="377" y="297"/>
                    <a:pt x="395" y="289"/>
                  </a:cubicBezTo>
                  <a:cubicBezTo>
                    <a:pt x="386" y="313"/>
                    <a:pt x="373" y="335"/>
                    <a:pt x="354" y="353"/>
                  </a:cubicBezTo>
                  <a:cubicBezTo>
                    <a:pt x="337" y="371"/>
                    <a:pt x="315" y="384"/>
                    <a:pt x="294" y="393"/>
                  </a:cubicBezTo>
                  <a:moveTo>
                    <a:pt x="154" y="393"/>
                  </a:moveTo>
                  <a:cubicBezTo>
                    <a:pt x="133" y="384"/>
                    <a:pt x="112" y="371"/>
                    <a:pt x="95" y="353"/>
                  </a:cubicBezTo>
                  <a:cubicBezTo>
                    <a:pt x="75" y="335"/>
                    <a:pt x="62" y="312"/>
                    <a:pt x="52" y="286"/>
                  </a:cubicBezTo>
                  <a:cubicBezTo>
                    <a:pt x="68" y="295"/>
                    <a:pt x="93" y="303"/>
                    <a:pt x="121" y="309"/>
                  </a:cubicBezTo>
                  <a:cubicBezTo>
                    <a:pt x="128" y="342"/>
                    <a:pt x="138" y="371"/>
                    <a:pt x="154" y="393"/>
                  </a:cubicBezTo>
                  <a:moveTo>
                    <a:pt x="237" y="293"/>
                  </a:moveTo>
                  <a:cubicBezTo>
                    <a:pt x="237" y="196"/>
                    <a:pt x="237" y="196"/>
                    <a:pt x="237" y="196"/>
                  </a:cubicBezTo>
                  <a:cubicBezTo>
                    <a:pt x="263" y="195"/>
                    <a:pt x="287" y="193"/>
                    <a:pt x="311" y="191"/>
                  </a:cubicBezTo>
                  <a:cubicBezTo>
                    <a:pt x="311" y="203"/>
                    <a:pt x="311" y="214"/>
                    <a:pt x="311" y="226"/>
                  </a:cubicBezTo>
                  <a:cubicBezTo>
                    <a:pt x="311" y="247"/>
                    <a:pt x="311" y="268"/>
                    <a:pt x="307" y="287"/>
                  </a:cubicBezTo>
                  <a:cubicBezTo>
                    <a:pt x="284" y="290"/>
                    <a:pt x="261" y="292"/>
                    <a:pt x="237" y="293"/>
                  </a:cubicBezTo>
                  <a:moveTo>
                    <a:pt x="211" y="293"/>
                  </a:moveTo>
                  <a:cubicBezTo>
                    <a:pt x="187" y="292"/>
                    <a:pt x="165" y="290"/>
                    <a:pt x="141" y="286"/>
                  </a:cubicBezTo>
                  <a:cubicBezTo>
                    <a:pt x="138" y="268"/>
                    <a:pt x="137" y="246"/>
                    <a:pt x="137" y="226"/>
                  </a:cubicBezTo>
                  <a:cubicBezTo>
                    <a:pt x="137" y="214"/>
                    <a:pt x="138" y="203"/>
                    <a:pt x="138" y="191"/>
                  </a:cubicBezTo>
                  <a:cubicBezTo>
                    <a:pt x="161" y="193"/>
                    <a:pt x="186" y="195"/>
                    <a:pt x="211" y="196"/>
                  </a:cubicBezTo>
                  <a:cubicBezTo>
                    <a:pt x="211" y="293"/>
                    <a:pt x="211" y="293"/>
                    <a:pt x="211" y="293"/>
                  </a:cubicBezTo>
                  <a:moveTo>
                    <a:pt x="333" y="282"/>
                  </a:moveTo>
                  <a:cubicBezTo>
                    <a:pt x="335" y="265"/>
                    <a:pt x="336" y="245"/>
                    <a:pt x="336" y="226"/>
                  </a:cubicBezTo>
                  <a:cubicBezTo>
                    <a:pt x="336" y="212"/>
                    <a:pt x="336" y="201"/>
                    <a:pt x="335" y="188"/>
                  </a:cubicBezTo>
                  <a:cubicBezTo>
                    <a:pt x="363" y="185"/>
                    <a:pt x="386" y="177"/>
                    <a:pt x="399" y="171"/>
                  </a:cubicBezTo>
                  <a:cubicBezTo>
                    <a:pt x="405" y="188"/>
                    <a:pt x="407" y="207"/>
                    <a:pt x="407" y="224"/>
                  </a:cubicBezTo>
                  <a:cubicBezTo>
                    <a:pt x="407" y="254"/>
                    <a:pt x="405" y="270"/>
                    <a:pt x="333" y="282"/>
                  </a:cubicBezTo>
                  <a:moveTo>
                    <a:pt x="116" y="281"/>
                  </a:moveTo>
                  <a:cubicBezTo>
                    <a:pt x="75" y="274"/>
                    <a:pt x="52" y="260"/>
                    <a:pt x="43" y="250"/>
                  </a:cubicBezTo>
                  <a:cubicBezTo>
                    <a:pt x="41" y="242"/>
                    <a:pt x="41" y="233"/>
                    <a:pt x="41" y="224"/>
                  </a:cubicBezTo>
                  <a:cubicBezTo>
                    <a:pt x="41" y="206"/>
                    <a:pt x="44" y="187"/>
                    <a:pt x="49" y="171"/>
                  </a:cubicBezTo>
                  <a:cubicBezTo>
                    <a:pt x="64" y="177"/>
                    <a:pt x="82" y="182"/>
                    <a:pt x="114" y="188"/>
                  </a:cubicBezTo>
                  <a:cubicBezTo>
                    <a:pt x="113" y="201"/>
                    <a:pt x="112" y="212"/>
                    <a:pt x="112" y="226"/>
                  </a:cubicBezTo>
                  <a:cubicBezTo>
                    <a:pt x="112" y="245"/>
                    <a:pt x="113" y="264"/>
                    <a:pt x="116" y="281"/>
                  </a:cubicBezTo>
                  <a:moveTo>
                    <a:pt x="117" y="164"/>
                  </a:moveTo>
                  <a:cubicBezTo>
                    <a:pt x="76" y="153"/>
                    <a:pt x="65" y="152"/>
                    <a:pt x="59" y="146"/>
                  </a:cubicBezTo>
                  <a:cubicBezTo>
                    <a:pt x="68" y="128"/>
                    <a:pt x="79" y="110"/>
                    <a:pt x="95" y="96"/>
                  </a:cubicBezTo>
                  <a:cubicBezTo>
                    <a:pt x="114" y="76"/>
                    <a:pt x="135" y="66"/>
                    <a:pt x="158" y="55"/>
                  </a:cubicBezTo>
                  <a:cubicBezTo>
                    <a:pt x="138" y="83"/>
                    <a:pt x="124" y="119"/>
                    <a:pt x="117" y="164"/>
                  </a:cubicBezTo>
                  <a:moveTo>
                    <a:pt x="331" y="164"/>
                  </a:moveTo>
                  <a:cubicBezTo>
                    <a:pt x="324" y="119"/>
                    <a:pt x="311" y="81"/>
                    <a:pt x="291" y="54"/>
                  </a:cubicBezTo>
                  <a:cubicBezTo>
                    <a:pt x="333" y="69"/>
                    <a:pt x="370" y="104"/>
                    <a:pt x="390" y="147"/>
                  </a:cubicBezTo>
                  <a:cubicBezTo>
                    <a:pt x="384" y="151"/>
                    <a:pt x="369" y="157"/>
                    <a:pt x="331" y="164"/>
                  </a:cubicBezTo>
                  <a:moveTo>
                    <a:pt x="211" y="171"/>
                  </a:moveTo>
                  <a:cubicBezTo>
                    <a:pt x="187" y="171"/>
                    <a:pt x="164" y="169"/>
                    <a:pt x="141" y="167"/>
                  </a:cubicBezTo>
                  <a:cubicBezTo>
                    <a:pt x="152" y="104"/>
                    <a:pt x="178" y="55"/>
                    <a:pt x="210" y="43"/>
                  </a:cubicBezTo>
                  <a:cubicBezTo>
                    <a:pt x="210" y="43"/>
                    <a:pt x="211" y="43"/>
                    <a:pt x="211" y="43"/>
                  </a:cubicBezTo>
                  <a:cubicBezTo>
                    <a:pt x="211" y="171"/>
                    <a:pt x="211" y="171"/>
                    <a:pt x="211" y="171"/>
                  </a:cubicBezTo>
                  <a:moveTo>
                    <a:pt x="237" y="171"/>
                  </a:moveTo>
                  <a:cubicBezTo>
                    <a:pt x="237" y="43"/>
                    <a:pt x="237" y="43"/>
                    <a:pt x="237" y="43"/>
                  </a:cubicBezTo>
                  <a:cubicBezTo>
                    <a:pt x="242" y="43"/>
                    <a:pt x="249" y="48"/>
                    <a:pt x="255" y="52"/>
                  </a:cubicBezTo>
                  <a:cubicBezTo>
                    <a:pt x="279" y="74"/>
                    <a:pt x="299" y="117"/>
                    <a:pt x="308" y="167"/>
                  </a:cubicBezTo>
                  <a:cubicBezTo>
                    <a:pt x="284" y="169"/>
                    <a:pt x="261" y="171"/>
                    <a:pt x="237" y="171"/>
                  </a:cubicBezTo>
                  <a:moveTo>
                    <a:pt x="225" y="0"/>
                  </a:moveTo>
                  <a:cubicBezTo>
                    <a:pt x="100" y="0"/>
                    <a:pt x="0" y="100"/>
                    <a:pt x="0" y="224"/>
                  </a:cubicBezTo>
                  <a:cubicBezTo>
                    <a:pt x="0" y="349"/>
                    <a:pt x="100" y="449"/>
                    <a:pt x="225" y="449"/>
                  </a:cubicBezTo>
                  <a:cubicBezTo>
                    <a:pt x="350" y="449"/>
                    <a:pt x="449" y="349"/>
                    <a:pt x="449" y="224"/>
                  </a:cubicBezTo>
                  <a:cubicBezTo>
                    <a:pt x="449" y="100"/>
                    <a:pt x="350" y="0"/>
                    <a:pt x="225" y="0"/>
                  </a:cubicBezTo>
                </a:path>
              </a:pathLst>
            </a:custGeom>
            <a:solidFill>
              <a:schemeClr val="bg1"/>
            </a:solidFill>
            <a:ln>
              <a:noFill/>
            </a:ln>
          </p:spPr>
          <p:txBody>
            <a:bodyPr vert="horz" wrap="square" lIns="91440" tIns="45720" rIns="91440" bIns="45720" numCol="1" anchor="t" anchorCtr="0" compatLnSpc="1"/>
            <a:lstStyle/>
            <a:p>
              <a:endParaRPr lang="zh-CN" altLang="en-US">
                <a:solidFill>
                  <a:srgbClr val="FFB850"/>
                </a:solidFill>
                <a:latin typeface="微软雅黑" panose="020B0503020204020204" charset="-122"/>
                <a:ea typeface="微软雅黑" panose="020B0503020204020204" charset="-122"/>
              </a:endParaRPr>
            </a:p>
          </p:txBody>
        </p:sp>
        <p:sp>
          <p:nvSpPr>
            <p:cNvPr id="109" name="文本框 72"/>
            <p:cNvSpPr txBox="1"/>
            <p:nvPr/>
          </p:nvSpPr>
          <p:spPr>
            <a:xfrm>
              <a:off x="9922177" y="4862312"/>
              <a:ext cx="1739371" cy="615553"/>
            </a:xfrm>
            <a:prstGeom prst="rect">
              <a:avLst/>
            </a:prstGeom>
            <a:noFill/>
          </p:spPr>
          <p:txBody>
            <a:bodyPr wrap="square" rtlCol="0">
              <a:spAutoFit/>
            </a:bodyPr>
            <a:lstStyle/>
            <a:p>
              <a:pPr algn="just">
                <a:lnSpc>
                  <a:spcPct val="150000"/>
                </a:lnSpc>
              </a:pPr>
              <a:r>
                <a:rPr lang="zh-CN" altLang="en-US" sz="800" dirty="0">
                  <a:solidFill>
                    <a:schemeClr val="bg1"/>
                  </a:solidFill>
                  <a:latin typeface="微软雅黑" panose="020B0503020204020204" charset="-122"/>
                  <a:ea typeface="微软雅黑" panose="020B0503020204020204" charset="-122"/>
                </a:rPr>
                <a:t>点击添加文字说明详情</a:t>
              </a:r>
              <a:endParaRPr lang="en-US" altLang="zh-CN" sz="800" dirty="0">
                <a:solidFill>
                  <a:schemeClr val="bg1"/>
                </a:solidFill>
                <a:latin typeface="微软雅黑" panose="020B0503020204020204" charset="-122"/>
                <a:ea typeface="微软雅黑" panose="020B0503020204020204" charset="-122"/>
              </a:endParaRPr>
            </a:p>
            <a:p>
              <a:pPr algn="just">
                <a:lnSpc>
                  <a:spcPct val="150000"/>
                </a:lnSpc>
              </a:pPr>
              <a:r>
                <a:rPr lang="zh-CN" altLang="en-US" sz="800" dirty="0">
                  <a:solidFill>
                    <a:schemeClr val="bg1"/>
                  </a:solidFill>
                  <a:latin typeface="微软雅黑" panose="020B0503020204020204" charset="-122"/>
                  <a:ea typeface="微软雅黑" panose="020B0503020204020204" charset="-122"/>
                </a:rPr>
                <a:t>点击添加文字说明详情</a:t>
              </a:r>
            </a:p>
          </p:txBody>
        </p:sp>
      </p:grpSp>
      <p:grpSp>
        <p:nvGrpSpPr>
          <p:cNvPr id="112" name="组合 111"/>
          <p:cNvGrpSpPr/>
          <p:nvPr/>
        </p:nvGrpSpPr>
        <p:grpSpPr>
          <a:xfrm>
            <a:off x="4756368" y="1132264"/>
            <a:ext cx="1722794" cy="1526899"/>
            <a:chOff x="6341823" y="1509685"/>
            <a:chExt cx="2297059" cy="2035865"/>
          </a:xfrm>
        </p:grpSpPr>
        <p:grpSp>
          <p:nvGrpSpPr>
            <p:cNvPr id="113" name="组合 112"/>
            <p:cNvGrpSpPr/>
            <p:nvPr/>
          </p:nvGrpSpPr>
          <p:grpSpPr>
            <a:xfrm>
              <a:off x="6341823" y="1509685"/>
              <a:ext cx="2297059" cy="2035865"/>
              <a:chOff x="1529861" y="1829264"/>
              <a:chExt cx="2452453" cy="2173589"/>
            </a:xfrm>
          </p:grpSpPr>
          <p:sp>
            <p:nvSpPr>
              <p:cNvPr id="117" name="Freeform 5"/>
              <p:cNvSpPr/>
              <p:nvPr/>
            </p:nvSpPr>
            <p:spPr bwMode="auto">
              <a:xfrm>
                <a:off x="1529861" y="1829264"/>
                <a:ext cx="2452453" cy="2173589"/>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100000">
                    <a:schemeClr val="bg1"/>
                  </a:gs>
                  <a:gs pos="0">
                    <a:schemeClr val="bg1">
                      <a:lumMod val="85000"/>
                    </a:schemeClr>
                  </a:gs>
                </a:gsLst>
                <a:lin ang="2700000" scaled="1"/>
              </a:gradFill>
              <a:ln w="190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softEdge rad="0"/>
              </a:effectLst>
            </p:spPr>
            <p:txBody>
              <a:bodyPr vert="horz" wrap="square" lIns="91440" tIns="45720" rIns="91440" bIns="45720" numCol="1" anchor="t" anchorCtr="0" compatLnSpc="1"/>
              <a:lstStyle/>
              <a:p>
                <a:endParaRPr lang="zh-CN" altLang="en-US">
                  <a:solidFill>
                    <a:prstClr val="black"/>
                  </a:solidFill>
                  <a:latin typeface="微软雅黑" panose="020B0503020204020204" charset="-122"/>
                  <a:ea typeface="微软雅黑" panose="020B0503020204020204" charset="-122"/>
                  <a:sym typeface="Arial" panose="020B0604020202020204" pitchFamily="34" charset="0"/>
                </a:endParaRPr>
              </a:p>
            </p:txBody>
          </p:sp>
          <p:sp>
            <p:nvSpPr>
              <p:cNvPr id="118" name="Freeform 5"/>
              <p:cNvSpPr/>
              <p:nvPr/>
            </p:nvSpPr>
            <p:spPr bwMode="auto">
              <a:xfrm>
                <a:off x="1688672" y="1966891"/>
                <a:ext cx="2130210" cy="1887988"/>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C00000"/>
              </a:solidFill>
              <a:ln w="19050">
                <a:noFill/>
              </a:ln>
              <a:effectLst>
                <a:softEdge rad="0"/>
              </a:effectLst>
            </p:spPr>
            <p:txBody>
              <a:bodyPr vert="horz" wrap="square" lIns="91440" tIns="45720" rIns="91440" bIns="45720" numCol="1" anchor="t" anchorCtr="0" compatLnSpc="1"/>
              <a:lstStyle/>
              <a:p>
                <a:endParaRPr lang="zh-CN" altLang="en-US">
                  <a:solidFill>
                    <a:prstClr val="black"/>
                  </a:solidFill>
                  <a:latin typeface="微软雅黑" panose="020B0503020204020204" charset="-122"/>
                  <a:ea typeface="微软雅黑" panose="020B0503020204020204" charset="-122"/>
                  <a:sym typeface="Arial" panose="020B0604020202020204" pitchFamily="34" charset="0"/>
                </a:endParaRPr>
              </a:p>
            </p:txBody>
          </p:sp>
        </p:grpSp>
        <p:sp>
          <p:nvSpPr>
            <p:cNvPr id="114" name="文本框 82"/>
            <p:cNvSpPr txBox="1"/>
            <p:nvPr/>
          </p:nvSpPr>
          <p:spPr>
            <a:xfrm>
              <a:off x="6796838" y="2096528"/>
              <a:ext cx="1539424" cy="492443"/>
            </a:xfrm>
            <a:prstGeom prst="rect">
              <a:avLst/>
            </a:prstGeom>
            <a:noFill/>
          </p:spPr>
          <p:txBody>
            <a:bodyPr wrap="square" rtlCol="0">
              <a:spAutoFit/>
            </a:bodyPr>
            <a:lstStyle/>
            <a:p>
              <a:pPr algn="ctr"/>
              <a:r>
                <a:rPr lang="zh-CN" altLang="en-US" b="1" dirty="0" smtClean="0">
                  <a:solidFill>
                    <a:schemeClr val="bg1"/>
                  </a:solidFill>
                  <a:latin typeface="微软雅黑" panose="020B0503020204020204" charset="-122"/>
                  <a:ea typeface="微软雅黑" panose="020B0503020204020204" charset="-122"/>
                </a:rPr>
                <a:t>项目名称</a:t>
              </a:r>
              <a:endParaRPr lang="zh-CN" altLang="en-US" b="1" dirty="0">
                <a:solidFill>
                  <a:schemeClr val="bg1"/>
                </a:solidFill>
                <a:latin typeface="微软雅黑" panose="020B0503020204020204" charset="-122"/>
                <a:ea typeface="微软雅黑" panose="020B0503020204020204" charset="-122"/>
              </a:endParaRPr>
            </a:p>
          </p:txBody>
        </p:sp>
        <p:sp>
          <p:nvSpPr>
            <p:cNvPr id="115" name="Freeform 57"/>
            <p:cNvSpPr>
              <a:spLocks noEditPoints="1"/>
            </p:cNvSpPr>
            <p:nvPr/>
          </p:nvSpPr>
          <p:spPr bwMode="auto">
            <a:xfrm>
              <a:off x="7006934" y="1725618"/>
              <a:ext cx="358615" cy="359305"/>
            </a:xfrm>
            <a:custGeom>
              <a:avLst/>
              <a:gdLst>
                <a:gd name="T0" fmla="*/ 145 w 437"/>
                <a:gd name="T1" fmla="*/ 119 h 437"/>
                <a:gd name="T2" fmla="*/ 126 w 437"/>
                <a:gd name="T3" fmla="*/ 159 h 437"/>
                <a:gd name="T4" fmla="*/ 197 w 437"/>
                <a:gd name="T5" fmla="*/ 237 h 437"/>
                <a:gd name="T6" fmla="*/ 214 w 437"/>
                <a:gd name="T7" fmla="*/ 245 h 437"/>
                <a:gd name="T8" fmla="*/ 276 w 437"/>
                <a:gd name="T9" fmla="*/ 245 h 437"/>
                <a:gd name="T10" fmla="*/ 276 w 437"/>
                <a:gd name="T11" fmla="*/ 196 h 437"/>
                <a:gd name="T12" fmla="*/ 225 w 437"/>
                <a:gd name="T13" fmla="*/ 196 h 437"/>
                <a:gd name="T14" fmla="*/ 161 w 437"/>
                <a:gd name="T15" fmla="*/ 126 h 437"/>
                <a:gd name="T16" fmla="*/ 145 w 437"/>
                <a:gd name="T17" fmla="*/ 119 h 437"/>
                <a:gd name="T18" fmla="*/ 219 w 437"/>
                <a:gd name="T19" fmla="*/ 388 h 437"/>
                <a:gd name="T20" fmla="*/ 48 w 437"/>
                <a:gd name="T21" fmla="*/ 218 h 437"/>
                <a:gd name="T22" fmla="*/ 219 w 437"/>
                <a:gd name="T23" fmla="*/ 48 h 437"/>
                <a:gd name="T24" fmla="*/ 388 w 437"/>
                <a:gd name="T25" fmla="*/ 218 h 437"/>
                <a:gd name="T26" fmla="*/ 219 w 437"/>
                <a:gd name="T27" fmla="*/ 388 h 437"/>
                <a:gd name="T28" fmla="*/ 219 w 437"/>
                <a:gd name="T29" fmla="*/ 0 h 437"/>
                <a:gd name="T30" fmla="*/ 0 w 437"/>
                <a:gd name="T31" fmla="*/ 218 h 437"/>
                <a:gd name="T32" fmla="*/ 219 w 437"/>
                <a:gd name="T33" fmla="*/ 437 h 437"/>
                <a:gd name="T34" fmla="*/ 437 w 437"/>
                <a:gd name="T35" fmla="*/ 218 h 437"/>
                <a:gd name="T36" fmla="*/ 219 w 437"/>
                <a:gd name="T37" fmla="*/ 0 h 4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37" h="437">
                  <a:moveTo>
                    <a:pt x="145" y="119"/>
                  </a:moveTo>
                  <a:cubicBezTo>
                    <a:pt x="127" y="119"/>
                    <a:pt x="110" y="142"/>
                    <a:pt x="126" y="159"/>
                  </a:cubicBezTo>
                  <a:cubicBezTo>
                    <a:pt x="197" y="237"/>
                    <a:pt x="197" y="237"/>
                    <a:pt x="197" y="237"/>
                  </a:cubicBezTo>
                  <a:cubicBezTo>
                    <a:pt x="201" y="242"/>
                    <a:pt x="207" y="245"/>
                    <a:pt x="214" y="245"/>
                  </a:cubicBezTo>
                  <a:cubicBezTo>
                    <a:pt x="276" y="245"/>
                    <a:pt x="276" y="245"/>
                    <a:pt x="276" y="245"/>
                  </a:cubicBezTo>
                  <a:cubicBezTo>
                    <a:pt x="306" y="245"/>
                    <a:pt x="309" y="196"/>
                    <a:pt x="276" y="196"/>
                  </a:cubicBezTo>
                  <a:cubicBezTo>
                    <a:pt x="225" y="196"/>
                    <a:pt x="225" y="196"/>
                    <a:pt x="225" y="196"/>
                  </a:cubicBezTo>
                  <a:cubicBezTo>
                    <a:pt x="161" y="126"/>
                    <a:pt x="161" y="126"/>
                    <a:pt x="161" y="126"/>
                  </a:cubicBezTo>
                  <a:cubicBezTo>
                    <a:pt x="156" y="121"/>
                    <a:pt x="151" y="119"/>
                    <a:pt x="145" y="119"/>
                  </a:cubicBezTo>
                  <a:moveTo>
                    <a:pt x="219" y="388"/>
                  </a:moveTo>
                  <a:cubicBezTo>
                    <a:pt x="124" y="388"/>
                    <a:pt x="48" y="312"/>
                    <a:pt x="48" y="218"/>
                  </a:cubicBezTo>
                  <a:cubicBezTo>
                    <a:pt x="48" y="124"/>
                    <a:pt x="124" y="48"/>
                    <a:pt x="219" y="48"/>
                  </a:cubicBezTo>
                  <a:cubicBezTo>
                    <a:pt x="313" y="48"/>
                    <a:pt x="388" y="124"/>
                    <a:pt x="388" y="218"/>
                  </a:cubicBezTo>
                  <a:cubicBezTo>
                    <a:pt x="388" y="312"/>
                    <a:pt x="313" y="388"/>
                    <a:pt x="219" y="388"/>
                  </a:cubicBezTo>
                  <a:moveTo>
                    <a:pt x="219" y="0"/>
                  </a:moveTo>
                  <a:cubicBezTo>
                    <a:pt x="98" y="0"/>
                    <a:pt x="0" y="97"/>
                    <a:pt x="0" y="218"/>
                  </a:cubicBezTo>
                  <a:cubicBezTo>
                    <a:pt x="0" y="339"/>
                    <a:pt x="98" y="437"/>
                    <a:pt x="219" y="437"/>
                  </a:cubicBezTo>
                  <a:cubicBezTo>
                    <a:pt x="339" y="437"/>
                    <a:pt x="437" y="339"/>
                    <a:pt x="437" y="218"/>
                  </a:cubicBezTo>
                  <a:cubicBezTo>
                    <a:pt x="437" y="97"/>
                    <a:pt x="339" y="0"/>
                    <a:pt x="219" y="0"/>
                  </a:cubicBezTo>
                </a:path>
              </a:pathLst>
            </a:custGeom>
            <a:solidFill>
              <a:schemeClr val="bg1"/>
            </a:solidFill>
            <a:ln>
              <a:noFill/>
            </a:ln>
          </p:spPr>
          <p:txBody>
            <a:bodyPr vert="horz" wrap="square" lIns="91440" tIns="45720" rIns="91440" bIns="45720" numCol="1" anchor="t" anchorCtr="0" compatLnSpc="1"/>
            <a:lstStyle/>
            <a:p>
              <a:endParaRPr lang="zh-CN" altLang="en-US" dirty="0">
                <a:latin typeface="微软雅黑" panose="020B0503020204020204" charset="-122"/>
                <a:ea typeface="微软雅黑" panose="020B0503020204020204" charset="-122"/>
              </a:endParaRPr>
            </a:p>
          </p:txBody>
        </p:sp>
        <p:sp>
          <p:nvSpPr>
            <p:cNvPr id="116" name="文本框 72"/>
            <p:cNvSpPr txBox="1"/>
            <p:nvPr/>
          </p:nvSpPr>
          <p:spPr>
            <a:xfrm>
              <a:off x="6667282" y="2500284"/>
              <a:ext cx="1688968" cy="615553"/>
            </a:xfrm>
            <a:prstGeom prst="rect">
              <a:avLst/>
            </a:prstGeom>
            <a:noFill/>
          </p:spPr>
          <p:txBody>
            <a:bodyPr wrap="square" rtlCol="0">
              <a:spAutoFit/>
            </a:bodyPr>
            <a:lstStyle/>
            <a:p>
              <a:pPr algn="just">
                <a:lnSpc>
                  <a:spcPct val="150000"/>
                </a:lnSpc>
              </a:pPr>
              <a:r>
                <a:rPr lang="zh-CN" altLang="en-US" sz="800" dirty="0">
                  <a:solidFill>
                    <a:schemeClr val="bg1"/>
                  </a:solidFill>
                  <a:latin typeface="微软雅黑" panose="020B0503020204020204" charset="-122"/>
                  <a:ea typeface="微软雅黑" panose="020B0503020204020204" charset="-122"/>
                </a:rPr>
                <a:t>点击添加文字说明详情</a:t>
              </a:r>
              <a:endParaRPr lang="en-US" altLang="zh-CN" sz="800" dirty="0">
                <a:solidFill>
                  <a:schemeClr val="bg1"/>
                </a:solidFill>
                <a:latin typeface="微软雅黑" panose="020B0503020204020204" charset="-122"/>
                <a:ea typeface="微软雅黑" panose="020B0503020204020204" charset="-122"/>
              </a:endParaRPr>
            </a:p>
            <a:p>
              <a:pPr algn="just">
                <a:lnSpc>
                  <a:spcPct val="150000"/>
                </a:lnSpc>
              </a:pPr>
              <a:r>
                <a:rPr lang="zh-CN" altLang="en-US" sz="800" dirty="0">
                  <a:solidFill>
                    <a:schemeClr val="bg1"/>
                  </a:solidFill>
                  <a:latin typeface="微软雅黑" panose="020B0503020204020204" charset="-122"/>
                  <a:ea typeface="微软雅黑" panose="020B0503020204020204" charset="-122"/>
                </a:rPr>
                <a:t>点击添加文字说明详情</a:t>
              </a:r>
            </a:p>
          </p:txBody>
        </p:sp>
      </p:grpSp>
      <p:sp>
        <p:nvSpPr>
          <p:cNvPr id="119" name="矩形 47"/>
          <p:cNvSpPr>
            <a:spLocks noChangeArrowheads="1"/>
          </p:cNvSpPr>
          <p:nvPr/>
        </p:nvSpPr>
        <p:spPr bwMode="auto">
          <a:xfrm>
            <a:off x="2143125" y="1449589"/>
            <a:ext cx="1131664" cy="95217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51430" tIns="25715" rIns="51430" bIns="25715">
            <a:spAutoFit/>
          </a:bodyPr>
          <a:lstStyle/>
          <a:p>
            <a:pPr>
              <a:lnSpc>
                <a:spcPct val="130000"/>
              </a:lnSpc>
              <a:spcBef>
                <a:spcPct val="0"/>
              </a:spcBef>
            </a:pPr>
            <a:r>
              <a:rPr lang="zh-CN" altLang="en-US" sz="900" b="0" dirty="0">
                <a:solidFill>
                  <a:schemeClr val="tx1">
                    <a:lumMod val="75000"/>
                    <a:lumOff val="25000"/>
                  </a:schemeClr>
                </a:solidFill>
                <a:latin typeface="微软雅黑" panose="020B0503020204020204" charset="-122"/>
                <a:ea typeface="微软雅黑" panose="020B0503020204020204" charset="-122"/>
              </a:rPr>
              <a:t>您的内容打在这里</a:t>
            </a:r>
            <a:endParaRPr lang="en-US" altLang="zh-CN" sz="900" b="0" dirty="0">
              <a:solidFill>
                <a:schemeClr val="tx1">
                  <a:lumMod val="75000"/>
                  <a:lumOff val="25000"/>
                </a:schemeClr>
              </a:solidFill>
              <a:latin typeface="微软雅黑" panose="020B0503020204020204" charset="-122"/>
              <a:ea typeface="微软雅黑" panose="020B0503020204020204" charset="-122"/>
            </a:endParaRPr>
          </a:p>
          <a:p>
            <a:pPr>
              <a:lnSpc>
                <a:spcPct val="130000"/>
              </a:lnSpc>
              <a:spcBef>
                <a:spcPct val="0"/>
              </a:spcBef>
            </a:pPr>
            <a:r>
              <a:rPr lang="zh-CN" altLang="en-US" sz="900" b="0" dirty="0">
                <a:solidFill>
                  <a:schemeClr val="tx1">
                    <a:lumMod val="75000"/>
                    <a:lumOff val="25000"/>
                  </a:schemeClr>
                </a:solidFill>
                <a:latin typeface="微软雅黑" panose="020B0503020204020204" charset="-122"/>
                <a:ea typeface="微软雅黑" panose="020B0503020204020204" charset="-122"/>
              </a:rPr>
              <a:t>或者通过复制您的</a:t>
            </a:r>
            <a:endParaRPr lang="en-US" altLang="zh-CN" sz="900" b="0" dirty="0">
              <a:solidFill>
                <a:schemeClr val="tx1">
                  <a:lumMod val="75000"/>
                  <a:lumOff val="25000"/>
                </a:schemeClr>
              </a:solidFill>
              <a:latin typeface="微软雅黑" panose="020B0503020204020204" charset="-122"/>
              <a:ea typeface="微软雅黑" panose="020B0503020204020204" charset="-122"/>
            </a:endParaRPr>
          </a:p>
          <a:p>
            <a:pPr>
              <a:lnSpc>
                <a:spcPct val="130000"/>
              </a:lnSpc>
              <a:spcBef>
                <a:spcPct val="0"/>
              </a:spcBef>
            </a:pPr>
            <a:r>
              <a:rPr lang="zh-CN" altLang="en-US" sz="900" b="0" dirty="0">
                <a:solidFill>
                  <a:schemeClr val="tx1">
                    <a:lumMod val="75000"/>
                    <a:lumOff val="25000"/>
                  </a:schemeClr>
                </a:solidFill>
                <a:latin typeface="微软雅黑" panose="020B0503020204020204" charset="-122"/>
                <a:ea typeface="微软雅黑" panose="020B0503020204020204" charset="-122"/>
              </a:rPr>
              <a:t>文本后，在此框中</a:t>
            </a:r>
            <a:endParaRPr lang="en-US" altLang="zh-CN" sz="900" b="0" dirty="0">
              <a:solidFill>
                <a:schemeClr val="tx1">
                  <a:lumMod val="75000"/>
                  <a:lumOff val="25000"/>
                </a:schemeClr>
              </a:solidFill>
              <a:latin typeface="微软雅黑" panose="020B0503020204020204" charset="-122"/>
              <a:ea typeface="微软雅黑" panose="020B0503020204020204" charset="-122"/>
            </a:endParaRPr>
          </a:p>
          <a:p>
            <a:pPr>
              <a:lnSpc>
                <a:spcPct val="130000"/>
              </a:lnSpc>
              <a:spcBef>
                <a:spcPct val="0"/>
              </a:spcBef>
            </a:pPr>
            <a:r>
              <a:rPr lang="zh-CN" altLang="en-US" sz="900" b="0" dirty="0">
                <a:solidFill>
                  <a:schemeClr val="tx1">
                    <a:lumMod val="75000"/>
                    <a:lumOff val="25000"/>
                  </a:schemeClr>
                </a:solidFill>
                <a:latin typeface="微软雅黑" panose="020B0503020204020204" charset="-122"/>
                <a:ea typeface="微软雅黑" panose="020B0503020204020204" charset="-122"/>
              </a:rPr>
              <a:t>选择粘贴，并选择</a:t>
            </a:r>
            <a:endParaRPr lang="en-US" altLang="zh-CN" sz="900" b="0" dirty="0">
              <a:solidFill>
                <a:schemeClr val="tx1">
                  <a:lumMod val="75000"/>
                  <a:lumOff val="25000"/>
                </a:schemeClr>
              </a:solidFill>
              <a:latin typeface="微软雅黑" panose="020B0503020204020204" charset="-122"/>
              <a:ea typeface="微软雅黑" panose="020B0503020204020204" charset="-122"/>
            </a:endParaRPr>
          </a:p>
          <a:p>
            <a:pPr>
              <a:lnSpc>
                <a:spcPct val="130000"/>
              </a:lnSpc>
              <a:spcBef>
                <a:spcPct val="0"/>
              </a:spcBef>
            </a:pPr>
            <a:r>
              <a:rPr lang="zh-CN" altLang="en-US" sz="900" b="0" dirty="0">
                <a:solidFill>
                  <a:schemeClr val="tx1">
                    <a:lumMod val="75000"/>
                    <a:lumOff val="25000"/>
                  </a:schemeClr>
                </a:solidFill>
                <a:latin typeface="微软雅黑" panose="020B0503020204020204" charset="-122"/>
                <a:ea typeface="微软雅黑" panose="020B0503020204020204" charset="-122"/>
              </a:rPr>
              <a:t>只保留文字。</a:t>
            </a:r>
            <a:endParaRPr lang="en-US" altLang="zh-CN" sz="900" b="0" dirty="0">
              <a:solidFill>
                <a:schemeClr val="tx1">
                  <a:lumMod val="75000"/>
                  <a:lumOff val="25000"/>
                </a:schemeClr>
              </a:solidFill>
              <a:latin typeface="微软雅黑" panose="020B0503020204020204" charset="-122"/>
              <a:ea typeface="微软雅黑" panose="020B0503020204020204" charset="-122"/>
              <a:sym typeface="微软雅黑" panose="020B0503020204020204" charset="-122"/>
            </a:endParaRPr>
          </a:p>
        </p:txBody>
      </p:sp>
      <p:sp>
        <p:nvSpPr>
          <p:cNvPr id="120" name="圆角矩形 119"/>
          <p:cNvSpPr/>
          <p:nvPr/>
        </p:nvSpPr>
        <p:spPr>
          <a:xfrm>
            <a:off x="3426682" y="1400839"/>
            <a:ext cx="1137271" cy="1033187"/>
          </a:xfrm>
          <a:prstGeom prst="roundRect">
            <a:avLst>
              <a:gd name="adj" fmla="val 0"/>
            </a:avLst>
          </a:prstGeom>
          <a:blipFill>
            <a:blip r:embed="rId2" cstate="print"/>
            <a:stretch>
              <a:fillRect/>
            </a:stretch>
          </a:blipFill>
          <a:ln w="19050">
            <a:solidFill>
              <a:schemeClr val="bg1">
                <a:lumMod val="85000"/>
              </a:schemeClr>
            </a:solidFill>
          </a:ln>
          <a:effectLst>
            <a:outerShdw blurRad="228600" dist="190500" dir="30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latin typeface="微软雅黑" panose="020B0503020204020204" charset="-122"/>
              <a:ea typeface="微软雅黑" panose="020B0503020204020204" charset="-122"/>
            </a:endParaRPr>
          </a:p>
        </p:txBody>
      </p:sp>
      <p:sp>
        <p:nvSpPr>
          <p:cNvPr id="121" name="圆角矩形 120"/>
          <p:cNvSpPr/>
          <p:nvPr/>
        </p:nvSpPr>
        <p:spPr>
          <a:xfrm>
            <a:off x="7608891" y="1400839"/>
            <a:ext cx="1137271" cy="1033187"/>
          </a:xfrm>
          <a:prstGeom prst="roundRect">
            <a:avLst>
              <a:gd name="adj" fmla="val 0"/>
            </a:avLst>
          </a:prstGeom>
          <a:blipFill>
            <a:blip r:embed="rId3" cstate="print"/>
            <a:stretch>
              <a:fillRect/>
            </a:stretch>
          </a:blipFill>
          <a:ln w="19050">
            <a:solidFill>
              <a:schemeClr val="bg1">
                <a:lumMod val="85000"/>
              </a:schemeClr>
            </a:solidFill>
          </a:ln>
          <a:effectLst>
            <a:outerShdw blurRad="228600" dist="190500" dir="30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latin typeface="微软雅黑" panose="020B0503020204020204" charset="-122"/>
              <a:ea typeface="微软雅黑" panose="020B0503020204020204" charset="-122"/>
            </a:endParaRPr>
          </a:p>
        </p:txBody>
      </p:sp>
      <p:sp>
        <p:nvSpPr>
          <p:cNvPr id="122" name="圆角矩形 121"/>
          <p:cNvSpPr/>
          <p:nvPr/>
        </p:nvSpPr>
        <p:spPr>
          <a:xfrm>
            <a:off x="437293" y="3167217"/>
            <a:ext cx="1137271" cy="1033187"/>
          </a:xfrm>
          <a:prstGeom prst="roundRect">
            <a:avLst>
              <a:gd name="adj" fmla="val 0"/>
            </a:avLst>
          </a:prstGeom>
          <a:blipFill>
            <a:blip r:embed="rId4" cstate="print"/>
            <a:stretch>
              <a:fillRect/>
            </a:stretch>
          </a:blipFill>
          <a:ln w="19050">
            <a:solidFill>
              <a:schemeClr val="bg1">
                <a:lumMod val="85000"/>
              </a:schemeClr>
            </a:solidFill>
          </a:ln>
          <a:effectLst>
            <a:outerShdw blurRad="228600" dist="190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latin typeface="微软雅黑" panose="020B0503020204020204" charset="-122"/>
              <a:ea typeface="微软雅黑" panose="020B0503020204020204" charset="-122"/>
            </a:endParaRPr>
          </a:p>
        </p:txBody>
      </p:sp>
      <p:sp>
        <p:nvSpPr>
          <p:cNvPr id="123" name="圆角矩形 122"/>
          <p:cNvSpPr/>
          <p:nvPr/>
        </p:nvSpPr>
        <p:spPr>
          <a:xfrm>
            <a:off x="4733802" y="3167217"/>
            <a:ext cx="1137271" cy="1033187"/>
          </a:xfrm>
          <a:prstGeom prst="roundRect">
            <a:avLst>
              <a:gd name="adj" fmla="val 0"/>
            </a:avLst>
          </a:prstGeom>
          <a:blipFill>
            <a:blip r:embed="rId5" cstate="print"/>
            <a:stretch>
              <a:fillRect/>
            </a:stretch>
          </a:blipFill>
          <a:ln w="19050">
            <a:solidFill>
              <a:schemeClr val="bg1">
                <a:lumMod val="85000"/>
              </a:schemeClr>
            </a:solidFill>
          </a:ln>
          <a:effectLst>
            <a:outerShdw blurRad="228600" dist="1905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latin typeface="微软雅黑" panose="020B0503020204020204" charset="-122"/>
              <a:ea typeface="微软雅黑" panose="020B0503020204020204" charset="-122"/>
            </a:endParaRPr>
          </a:p>
        </p:txBody>
      </p:sp>
      <p:sp>
        <p:nvSpPr>
          <p:cNvPr id="124" name="矩形 47"/>
          <p:cNvSpPr>
            <a:spLocks noChangeArrowheads="1"/>
          </p:cNvSpPr>
          <p:nvPr/>
        </p:nvSpPr>
        <p:spPr bwMode="auto">
          <a:xfrm>
            <a:off x="1716053" y="3201779"/>
            <a:ext cx="1131664" cy="95217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51430" tIns="25715" rIns="51430" bIns="25715">
            <a:spAutoFit/>
          </a:bodyPr>
          <a:lstStyle/>
          <a:p>
            <a:pPr>
              <a:lnSpc>
                <a:spcPct val="130000"/>
              </a:lnSpc>
              <a:spcBef>
                <a:spcPct val="0"/>
              </a:spcBef>
            </a:pPr>
            <a:r>
              <a:rPr lang="zh-CN" altLang="en-US" sz="900" b="0" dirty="0">
                <a:solidFill>
                  <a:schemeClr val="tx1">
                    <a:lumMod val="75000"/>
                    <a:lumOff val="25000"/>
                  </a:schemeClr>
                </a:solidFill>
                <a:latin typeface="微软雅黑" panose="020B0503020204020204" charset="-122"/>
                <a:ea typeface="微软雅黑" panose="020B0503020204020204" charset="-122"/>
              </a:rPr>
              <a:t>您的内容打在这里</a:t>
            </a:r>
            <a:endParaRPr lang="en-US" altLang="zh-CN" sz="900" b="0" dirty="0">
              <a:solidFill>
                <a:schemeClr val="tx1">
                  <a:lumMod val="75000"/>
                  <a:lumOff val="25000"/>
                </a:schemeClr>
              </a:solidFill>
              <a:latin typeface="微软雅黑" panose="020B0503020204020204" charset="-122"/>
              <a:ea typeface="微软雅黑" panose="020B0503020204020204" charset="-122"/>
            </a:endParaRPr>
          </a:p>
          <a:p>
            <a:pPr>
              <a:lnSpc>
                <a:spcPct val="130000"/>
              </a:lnSpc>
              <a:spcBef>
                <a:spcPct val="0"/>
              </a:spcBef>
            </a:pPr>
            <a:r>
              <a:rPr lang="zh-CN" altLang="en-US" sz="900" b="0" dirty="0">
                <a:solidFill>
                  <a:schemeClr val="tx1">
                    <a:lumMod val="75000"/>
                    <a:lumOff val="25000"/>
                  </a:schemeClr>
                </a:solidFill>
                <a:latin typeface="微软雅黑" panose="020B0503020204020204" charset="-122"/>
                <a:ea typeface="微软雅黑" panose="020B0503020204020204" charset="-122"/>
              </a:rPr>
              <a:t>或者通过复制您的</a:t>
            </a:r>
            <a:endParaRPr lang="en-US" altLang="zh-CN" sz="900" b="0" dirty="0">
              <a:solidFill>
                <a:schemeClr val="tx1">
                  <a:lumMod val="75000"/>
                  <a:lumOff val="25000"/>
                </a:schemeClr>
              </a:solidFill>
              <a:latin typeface="微软雅黑" panose="020B0503020204020204" charset="-122"/>
              <a:ea typeface="微软雅黑" panose="020B0503020204020204" charset="-122"/>
            </a:endParaRPr>
          </a:p>
          <a:p>
            <a:pPr>
              <a:lnSpc>
                <a:spcPct val="130000"/>
              </a:lnSpc>
              <a:spcBef>
                <a:spcPct val="0"/>
              </a:spcBef>
            </a:pPr>
            <a:r>
              <a:rPr lang="zh-CN" altLang="en-US" sz="900" b="0" dirty="0">
                <a:solidFill>
                  <a:schemeClr val="tx1">
                    <a:lumMod val="75000"/>
                    <a:lumOff val="25000"/>
                  </a:schemeClr>
                </a:solidFill>
                <a:latin typeface="微软雅黑" panose="020B0503020204020204" charset="-122"/>
                <a:ea typeface="微软雅黑" panose="020B0503020204020204" charset="-122"/>
              </a:rPr>
              <a:t>文本后，在此框中</a:t>
            </a:r>
            <a:endParaRPr lang="en-US" altLang="zh-CN" sz="900" b="0" dirty="0">
              <a:solidFill>
                <a:schemeClr val="tx1">
                  <a:lumMod val="75000"/>
                  <a:lumOff val="25000"/>
                </a:schemeClr>
              </a:solidFill>
              <a:latin typeface="微软雅黑" panose="020B0503020204020204" charset="-122"/>
              <a:ea typeface="微软雅黑" panose="020B0503020204020204" charset="-122"/>
            </a:endParaRPr>
          </a:p>
          <a:p>
            <a:pPr>
              <a:lnSpc>
                <a:spcPct val="130000"/>
              </a:lnSpc>
              <a:spcBef>
                <a:spcPct val="0"/>
              </a:spcBef>
            </a:pPr>
            <a:r>
              <a:rPr lang="zh-CN" altLang="en-US" sz="900" b="0" dirty="0">
                <a:solidFill>
                  <a:schemeClr val="tx1">
                    <a:lumMod val="75000"/>
                    <a:lumOff val="25000"/>
                  </a:schemeClr>
                </a:solidFill>
                <a:latin typeface="微软雅黑" panose="020B0503020204020204" charset="-122"/>
                <a:ea typeface="微软雅黑" panose="020B0503020204020204" charset="-122"/>
              </a:rPr>
              <a:t>选择粘贴，并选择</a:t>
            </a:r>
            <a:endParaRPr lang="en-US" altLang="zh-CN" sz="900" b="0" dirty="0">
              <a:solidFill>
                <a:schemeClr val="tx1">
                  <a:lumMod val="75000"/>
                  <a:lumOff val="25000"/>
                </a:schemeClr>
              </a:solidFill>
              <a:latin typeface="微软雅黑" panose="020B0503020204020204" charset="-122"/>
              <a:ea typeface="微软雅黑" panose="020B0503020204020204" charset="-122"/>
            </a:endParaRPr>
          </a:p>
          <a:p>
            <a:pPr>
              <a:lnSpc>
                <a:spcPct val="130000"/>
              </a:lnSpc>
              <a:spcBef>
                <a:spcPct val="0"/>
              </a:spcBef>
            </a:pPr>
            <a:r>
              <a:rPr lang="zh-CN" altLang="en-US" sz="900" b="0" dirty="0">
                <a:solidFill>
                  <a:schemeClr val="tx1">
                    <a:lumMod val="75000"/>
                    <a:lumOff val="25000"/>
                  </a:schemeClr>
                </a:solidFill>
                <a:latin typeface="微软雅黑" panose="020B0503020204020204" charset="-122"/>
                <a:ea typeface="微软雅黑" panose="020B0503020204020204" charset="-122"/>
              </a:rPr>
              <a:t>只保留文字。</a:t>
            </a:r>
            <a:endParaRPr lang="en-US" altLang="zh-CN" sz="900" b="0" dirty="0">
              <a:solidFill>
                <a:schemeClr val="tx1">
                  <a:lumMod val="75000"/>
                  <a:lumOff val="25000"/>
                </a:schemeClr>
              </a:solidFill>
              <a:latin typeface="微软雅黑" panose="020B0503020204020204" charset="-122"/>
              <a:ea typeface="微软雅黑" panose="020B0503020204020204" charset="-122"/>
              <a:sym typeface="微软雅黑" panose="020B0503020204020204" charset="-122"/>
            </a:endParaRPr>
          </a:p>
        </p:txBody>
      </p:sp>
      <p:sp>
        <p:nvSpPr>
          <p:cNvPr id="125" name="矩形 47"/>
          <p:cNvSpPr>
            <a:spLocks noChangeArrowheads="1"/>
          </p:cNvSpPr>
          <p:nvPr/>
        </p:nvSpPr>
        <p:spPr bwMode="auto">
          <a:xfrm>
            <a:off x="5924977" y="3201779"/>
            <a:ext cx="1131664" cy="95217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51430" tIns="25715" rIns="51430" bIns="25715">
            <a:spAutoFit/>
          </a:bodyPr>
          <a:lstStyle/>
          <a:p>
            <a:pPr>
              <a:lnSpc>
                <a:spcPct val="130000"/>
              </a:lnSpc>
              <a:spcBef>
                <a:spcPct val="0"/>
              </a:spcBef>
            </a:pPr>
            <a:r>
              <a:rPr lang="zh-CN" altLang="en-US" sz="900" b="0" dirty="0">
                <a:solidFill>
                  <a:schemeClr val="tx1">
                    <a:lumMod val="75000"/>
                    <a:lumOff val="25000"/>
                  </a:schemeClr>
                </a:solidFill>
                <a:latin typeface="微软雅黑" panose="020B0503020204020204" charset="-122"/>
                <a:ea typeface="微软雅黑" panose="020B0503020204020204" charset="-122"/>
              </a:rPr>
              <a:t>您的内容打在这里</a:t>
            </a:r>
            <a:endParaRPr lang="en-US" altLang="zh-CN" sz="900" b="0" dirty="0">
              <a:solidFill>
                <a:schemeClr val="tx1">
                  <a:lumMod val="75000"/>
                  <a:lumOff val="25000"/>
                </a:schemeClr>
              </a:solidFill>
              <a:latin typeface="微软雅黑" panose="020B0503020204020204" charset="-122"/>
              <a:ea typeface="微软雅黑" panose="020B0503020204020204" charset="-122"/>
            </a:endParaRPr>
          </a:p>
          <a:p>
            <a:pPr>
              <a:lnSpc>
                <a:spcPct val="130000"/>
              </a:lnSpc>
              <a:spcBef>
                <a:spcPct val="0"/>
              </a:spcBef>
            </a:pPr>
            <a:r>
              <a:rPr lang="zh-CN" altLang="en-US" sz="900" b="0" dirty="0">
                <a:solidFill>
                  <a:schemeClr val="tx1">
                    <a:lumMod val="75000"/>
                    <a:lumOff val="25000"/>
                  </a:schemeClr>
                </a:solidFill>
                <a:latin typeface="微软雅黑" panose="020B0503020204020204" charset="-122"/>
                <a:ea typeface="微软雅黑" panose="020B0503020204020204" charset="-122"/>
              </a:rPr>
              <a:t>或者通过复制您的</a:t>
            </a:r>
            <a:endParaRPr lang="en-US" altLang="zh-CN" sz="900" b="0" dirty="0">
              <a:solidFill>
                <a:schemeClr val="tx1">
                  <a:lumMod val="75000"/>
                  <a:lumOff val="25000"/>
                </a:schemeClr>
              </a:solidFill>
              <a:latin typeface="微软雅黑" panose="020B0503020204020204" charset="-122"/>
              <a:ea typeface="微软雅黑" panose="020B0503020204020204" charset="-122"/>
            </a:endParaRPr>
          </a:p>
          <a:p>
            <a:pPr>
              <a:lnSpc>
                <a:spcPct val="130000"/>
              </a:lnSpc>
              <a:spcBef>
                <a:spcPct val="0"/>
              </a:spcBef>
            </a:pPr>
            <a:r>
              <a:rPr lang="zh-CN" altLang="en-US" sz="900" b="0" dirty="0">
                <a:solidFill>
                  <a:schemeClr val="tx1">
                    <a:lumMod val="75000"/>
                    <a:lumOff val="25000"/>
                  </a:schemeClr>
                </a:solidFill>
                <a:latin typeface="微软雅黑" panose="020B0503020204020204" charset="-122"/>
                <a:ea typeface="微软雅黑" panose="020B0503020204020204" charset="-122"/>
              </a:rPr>
              <a:t>文本后，在此框中</a:t>
            </a:r>
            <a:endParaRPr lang="en-US" altLang="zh-CN" sz="900" b="0" dirty="0">
              <a:solidFill>
                <a:schemeClr val="tx1">
                  <a:lumMod val="75000"/>
                  <a:lumOff val="25000"/>
                </a:schemeClr>
              </a:solidFill>
              <a:latin typeface="微软雅黑" panose="020B0503020204020204" charset="-122"/>
              <a:ea typeface="微软雅黑" panose="020B0503020204020204" charset="-122"/>
            </a:endParaRPr>
          </a:p>
          <a:p>
            <a:pPr>
              <a:lnSpc>
                <a:spcPct val="130000"/>
              </a:lnSpc>
              <a:spcBef>
                <a:spcPct val="0"/>
              </a:spcBef>
            </a:pPr>
            <a:r>
              <a:rPr lang="zh-CN" altLang="en-US" sz="900" b="0" dirty="0">
                <a:solidFill>
                  <a:schemeClr val="tx1">
                    <a:lumMod val="75000"/>
                    <a:lumOff val="25000"/>
                  </a:schemeClr>
                </a:solidFill>
                <a:latin typeface="微软雅黑" panose="020B0503020204020204" charset="-122"/>
                <a:ea typeface="微软雅黑" panose="020B0503020204020204" charset="-122"/>
              </a:rPr>
              <a:t>选择粘贴，并选择</a:t>
            </a:r>
            <a:endParaRPr lang="en-US" altLang="zh-CN" sz="900" b="0" dirty="0">
              <a:solidFill>
                <a:schemeClr val="tx1">
                  <a:lumMod val="75000"/>
                  <a:lumOff val="25000"/>
                </a:schemeClr>
              </a:solidFill>
              <a:latin typeface="微软雅黑" panose="020B0503020204020204" charset="-122"/>
              <a:ea typeface="微软雅黑" panose="020B0503020204020204" charset="-122"/>
            </a:endParaRPr>
          </a:p>
          <a:p>
            <a:pPr>
              <a:lnSpc>
                <a:spcPct val="130000"/>
              </a:lnSpc>
              <a:spcBef>
                <a:spcPct val="0"/>
              </a:spcBef>
            </a:pPr>
            <a:r>
              <a:rPr lang="zh-CN" altLang="en-US" sz="900" b="0" dirty="0">
                <a:solidFill>
                  <a:schemeClr val="tx1">
                    <a:lumMod val="75000"/>
                    <a:lumOff val="25000"/>
                  </a:schemeClr>
                </a:solidFill>
                <a:latin typeface="微软雅黑" panose="020B0503020204020204" charset="-122"/>
                <a:ea typeface="微软雅黑" panose="020B0503020204020204" charset="-122"/>
              </a:rPr>
              <a:t>只保留文字。</a:t>
            </a:r>
            <a:endParaRPr lang="en-US" altLang="zh-CN" sz="900" b="0" dirty="0">
              <a:solidFill>
                <a:schemeClr val="tx1">
                  <a:lumMod val="75000"/>
                  <a:lumOff val="25000"/>
                </a:schemeClr>
              </a:solidFill>
              <a:latin typeface="微软雅黑" panose="020B0503020204020204" charset="-122"/>
              <a:ea typeface="微软雅黑" panose="020B0503020204020204" charset="-122"/>
              <a:sym typeface="微软雅黑" panose="020B0503020204020204" charset="-122"/>
            </a:endParaRPr>
          </a:p>
        </p:txBody>
      </p:sp>
      <p:sp>
        <p:nvSpPr>
          <p:cNvPr id="126" name="矩形 125"/>
          <p:cNvSpPr>
            <a:spLocks noChangeArrowheads="1"/>
          </p:cNvSpPr>
          <p:nvPr/>
        </p:nvSpPr>
        <p:spPr bwMode="auto">
          <a:xfrm>
            <a:off x="6535165" y="1435629"/>
            <a:ext cx="1131664" cy="95217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51430" tIns="25715" rIns="51430" bIns="25715">
            <a:spAutoFit/>
          </a:bodyPr>
          <a:lstStyle/>
          <a:p>
            <a:pPr>
              <a:lnSpc>
                <a:spcPct val="130000"/>
              </a:lnSpc>
              <a:spcBef>
                <a:spcPct val="0"/>
              </a:spcBef>
            </a:pPr>
            <a:r>
              <a:rPr lang="zh-CN" altLang="en-US" sz="900" b="0" dirty="0">
                <a:solidFill>
                  <a:schemeClr val="tx1">
                    <a:lumMod val="75000"/>
                    <a:lumOff val="25000"/>
                  </a:schemeClr>
                </a:solidFill>
                <a:latin typeface="微软雅黑" panose="020B0503020204020204" charset="-122"/>
                <a:ea typeface="微软雅黑" panose="020B0503020204020204" charset="-122"/>
              </a:rPr>
              <a:t>您的内容打在这里</a:t>
            </a:r>
            <a:endParaRPr lang="en-US" altLang="zh-CN" sz="900" b="0" dirty="0">
              <a:solidFill>
                <a:schemeClr val="tx1">
                  <a:lumMod val="75000"/>
                  <a:lumOff val="25000"/>
                </a:schemeClr>
              </a:solidFill>
              <a:latin typeface="微软雅黑" panose="020B0503020204020204" charset="-122"/>
              <a:ea typeface="微软雅黑" panose="020B0503020204020204" charset="-122"/>
            </a:endParaRPr>
          </a:p>
          <a:p>
            <a:pPr>
              <a:lnSpc>
                <a:spcPct val="130000"/>
              </a:lnSpc>
              <a:spcBef>
                <a:spcPct val="0"/>
              </a:spcBef>
            </a:pPr>
            <a:r>
              <a:rPr lang="zh-CN" altLang="en-US" sz="900" b="0" dirty="0">
                <a:solidFill>
                  <a:schemeClr val="tx1">
                    <a:lumMod val="75000"/>
                    <a:lumOff val="25000"/>
                  </a:schemeClr>
                </a:solidFill>
                <a:latin typeface="微软雅黑" panose="020B0503020204020204" charset="-122"/>
                <a:ea typeface="微软雅黑" panose="020B0503020204020204" charset="-122"/>
              </a:rPr>
              <a:t>或者通过复制您的</a:t>
            </a:r>
            <a:endParaRPr lang="en-US" altLang="zh-CN" sz="900" b="0" dirty="0">
              <a:solidFill>
                <a:schemeClr val="tx1">
                  <a:lumMod val="75000"/>
                  <a:lumOff val="25000"/>
                </a:schemeClr>
              </a:solidFill>
              <a:latin typeface="微软雅黑" panose="020B0503020204020204" charset="-122"/>
              <a:ea typeface="微软雅黑" panose="020B0503020204020204" charset="-122"/>
            </a:endParaRPr>
          </a:p>
          <a:p>
            <a:pPr>
              <a:lnSpc>
                <a:spcPct val="130000"/>
              </a:lnSpc>
              <a:spcBef>
                <a:spcPct val="0"/>
              </a:spcBef>
            </a:pPr>
            <a:r>
              <a:rPr lang="zh-CN" altLang="en-US" sz="900" b="0" dirty="0">
                <a:solidFill>
                  <a:schemeClr val="tx1">
                    <a:lumMod val="75000"/>
                    <a:lumOff val="25000"/>
                  </a:schemeClr>
                </a:solidFill>
                <a:latin typeface="微软雅黑" panose="020B0503020204020204" charset="-122"/>
                <a:ea typeface="微软雅黑" panose="020B0503020204020204" charset="-122"/>
              </a:rPr>
              <a:t>文本后，在此框中</a:t>
            </a:r>
            <a:endParaRPr lang="en-US" altLang="zh-CN" sz="900" b="0" dirty="0">
              <a:solidFill>
                <a:schemeClr val="tx1">
                  <a:lumMod val="75000"/>
                  <a:lumOff val="25000"/>
                </a:schemeClr>
              </a:solidFill>
              <a:latin typeface="微软雅黑" panose="020B0503020204020204" charset="-122"/>
              <a:ea typeface="微软雅黑" panose="020B0503020204020204" charset="-122"/>
            </a:endParaRPr>
          </a:p>
          <a:p>
            <a:pPr>
              <a:lnSpc>
                <a:spcPct val="130000"/>
              </a:lnSpc>
              <a:spcBef>
                <a:spcPct val="0"/>
              </a:spcBef>
            </a:pPr>
            <a:r>
              <a:rPr lang="zh-CN" altLang="en-US" sz="900" b="0" dirty="0">
                <a:solidFill>
                  <a:schemeClr val="tx1">
                    <a:lumMod val="75000"/>
                    <a:lumOff val="25000"/>
                  </a:schemeClr>
                </a:solidFill>
                <a:latin typeface="微软雅黑" panose="020B0503020204020204" charset="-122"/>
                <a:ea typeface="微软雅黑" panose="020B0503020204020204" charset="-122"/>
              </a:rPr>
              <a:t>选择粘贴，并选择</a:t>
            </a:r>
            <a:endParaRPr lang="en-US" altLang="zh-CN" sz="900" b="0" dirty="0">
              <a:solidFill>
                <a:schemeClr val="tx1">
                  <a:lumMod val="75000"/>
                  <a:lumOff val="25000"/>
                </a:schemeClr>
              </a:solidFill>
              <a:latin typeface="微软雅黑" panose="020B0503020204020204" charset="-122"/>
              <a:ea typeface="微软雅黑" panose="020B0503020204020204" charset="-122"/>
            </a:endParaRPr>
          </a:p>
          <a:p>
            <a:pPr>
              <a:lnSpc>
                <a:spcPct val="130000"/>
              </a:lnSpc>
              <a:spcBef>
                <a:spcPct val="0"/>
              </a:spcBef>
            </a:pPr>
            <a:r>
              <a:rPr lang="zh-CN" altLang="en-US" sz="900" b="0" dirty="0">
                <a:solidFill>
                  <a:schemeClr val="tx1">
                    <a:lumMod val="75000"/>
                    <a:lumOff val="25000"/>
                  </a:schemeClr>
                </a:solidFill>
                <a:latin typeface="微软雅黑" panose="020B0503020204020204" charset="-122"/>
                <a:ea typeface="微软雅黑" panose="020B0503020204020204" charset="-122"/>
              </a:rPr>
              <a:t>只保留文字。</a:t>
            </a:r>
            <a:endParaRPr lang="en-US" altLang="zh-CN" sz="900" b="0" dirty="0">
              <a:solidFill>
                <a:schemeClr val="tx1">
                  <a:lumMod val="75000"/>
                  <a:lumOff val="25000"/>
                </a:schemeClr>
              </a:solidFill>
              <a:latin typeface="微软雅黑" panose="020B0503020204020204" charset="-122"/>
              <a:ea typeface="微软雅黑" panose="020B0503020204020204" charset="-122"/>
              <a:sym typeface="微软雅黑" panose="020B0503020204020204" charset="-122"/>
            </a:endParaRPr>
          </a:p>
        </p:txBody>
      </p:sp>
      <p:grpSp>
        <p:nvGrpSpPr>
          <p:cNvPr id="127" name="组合 126"/>
          <p:cNvGrpSpPr/>
          <p:nvPr/>
        </p:nvGrpSpPr>
        <p:grpSpPr>
          <a:xfrm>
            <a:off x="437271" y="2307819"/>
            <a:ext cx="750088" cy="561979"/>
            <a:chOff x="583027" y="3077091"/>
            <a:chExt cx="1000117" cy="749305"/>
          </a:xfrm>
        </p:grpSpPr>
        <p:sp>
          <p:nvSpPr>
            <p:cNvPr id="128" name="Freeform 5"/>
            <p:cNvSpPr/>
            <p:nvPr/>
          </p:nvSpPr>
          <p:spPr bwMode="auto">
            <a:xfrm>
              <a:off x="682479" y="3077091"/>
              <a:ext cx="845439" cy="749305"/>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100000">
                  <a:schemeClr val="bg1"/>
                </a:gs>
                <a:gs pos="0">
                  <a:schemeClr val="bg1">
                    <a:lumMod val="85000"/>
                  </a:schemeClr>
                </a:gs>
              </a:gsLst>
              <a:lin ang="2700000" scaled="1"/>
            </a:gradFill>
            <a:ln w="190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softEdge rad="0"/>
            </a:effectLst>
          </p:spPr>
          <p:txBody>
            <a:bodyPr vert="horz" wrap="square" lIns="91440" tIns="45720" rIns="91440" bIns="45720" numCol="1" anchor="t" anchorCtr="0" compatLnSpc="1"/>
            <a:lstStyle/>
            <a:p>
              <a:endParaRPr lang="zh-CN" altLang="en-US">
                <a:solidFill>
                  <a:prstClr val="black"/>
                </a:solidFill>
                <a:latin typeface="微软雅黑" panose="020B0503020204020204" charset="-122"/>
                <a:ea typeface="微软雅黑" panose="020B0503020204020204" charset="-122"/>
                <a:sym typeface="Arial" panose="020B0604020202020204" pitchFamily="34" charset="0"/>
              </a:endParaRPr>
            </a:p>
          </p:txBody>
        </p:sp>
        <p:grpSp>
          <p:nvGrpSpPr>
            <p:cNvPr id="129" name="组合 128"/>
            <p:cNvGrpSpPr/>
            <p:nvPr/>
          </p:nvGrpSpPr>
          <p:grpSpPr>
            <a:xfrm>
              <a:off x="583027" y="3115838"/>
              <a:ext cx="1000117" cy="708903"/>
              <a:chOff x="4123036" y="1197871"/>
              <a:chExt cx="1000117" cy="708903"/>
            </a:xfrm>
          </p:grpSpPr>
          <p:sp>
            <p:nvSpPr>
              <p:cNvPr id="130" name="文本框 59"/>
              <p:cNvSpPr txBox="1"/>
              <p:nvPr/>
            </p:nvSpPr>
            <p:spPr>
              <a:xfrm>
                <a:off x="4123036" y="1197871"/>
                <a:ext cx="1000117" cy="615553"/>
              </a:xfrm>
              <a:prstGeom prst="rect">
                <a:avLst/>
              </a:prstGeom>
              <a:noFill/>
            </p:spPr>
            <p:txBody>
              <a:bodyPr wrap="square" rtlCol="0">
                <a:spAutoFit/>
              </a:bodyPr>
              <a:lstStyle/>
              <a:p>
                <a:pPr algn="ctr"/>
                <a:r>
                  <a:rPr lang="en-US" altLang="zh-CN" sz="2400" dirty="0">
                    <a:solidFill>
                      <a:srgbClr val="C00000"/>
                    </a:solidFill>
                    <a:latin typeface="微软雅黑" panose="020B0503020204020204" charset="-122"/>
                    <a:ea typeface="微软雅黑" panose="020B0503020204020204" charset="-122"/>
                  </a:rPr>
                  <a:t>01</a:t>
                </a:r>
                <a:endParaRPr lang="zh-CN" altLang="en-US" sz="2400" dirty="0">
                  <a:solidFill>
                    <a:srgbClr val="C00000"/>
                  </a:solidFill>
                  <a:latin typeface="微软雅黑" panose="020B0503020204020204" charset="-122"/>
                  <a:ea typeface="微软雅黑" panose="020B0503020204020204" charset="-122"/>
                </a:endParaRPr>
              </a:p>
            </p:txBody>
          </p:sp>
          <p:sp>
            <p:nvSpPr>
              <p:cNvPr id="131" name="文本框 60"/>
              <p:cNvSpPr txBox="1"/>
              <p:nvPr/>
            </p:nvSpPr>
            <p:spPr>
              <a:xfrm>
                <a:off x="4198825" y="1619515"/>
                <a:ext cx="866241" cy="287259"/>
              </a:xfrm>
              <a:prstGeom prst="rect">
                <a:avLst/>
              </a:prstGeom>
              <a:noFill/>
            </p:spPr>
            <p:txBody>
              <a:bodyPr wrap="square" rtlCol="0">
                <a:spAutoFit/>
              </a:bodyPr>
              <a:lstStyle/>
              <a:p>
                <a:pPr algn="ctr"/>
                <a:r>
                  <a:rPr lang="en-US" altLang="zh-CN" sz="800" dirty="0">
                    <a:solidFill>
                      <a:schemeClr val="tx1">
                        <a:lumMod val="50000"/>
                        <a:lumOff val="50000"/>
                      </a:schemeClr>
                    </a:solidFill>
                    <a:latin typeface="微软雅黑" panose="020B0503020204020204" charset="-122"/>
                    <a:ea typeface="微软雅黑" panose="020B0503020204020204" charset="-122"/>
                  </a:rPr>
                  <a:t>OPTION</a:t>
                </a:r>
                <a:endParaRPr lang="zh-CN" altLang="en-US" sz="800" dirty="0">
                  <a:solidFill>
                    <a:schemeClr val="tx1">
                      <a:lumMod val="50000"/>
                      <a:lumOff val="50000"/>
                    </a:schemeClr>
                  </a:solidFill>
                  <a:latin typeface="微软雅黑" panose="020B0503020204020204" charset="-122"/>
                  <a:ea typeface="微软雅黑" panose="020B0503020204020204" charset="-122"/>
                </a:endParaRPr>
              </a:p>
            </p:txBody>
          </p:sp>
        </p:grpSp>
      </p:grpSp>
      <p:grpSp>
        <p:nvGrpSpPr>
          <p:cNvPr id="132" name="组合 131"/>
          <p:cNvGrpSpPr/>
          <p:nvPr/>
        </p:nvGrpSpPr>
        <p:grpSpPr>
          <a:xfrm>
            <a:off x="2953326" y="2670700"/>
            <a:ext cx="750088" cy="566000"/>
            <a:chOff x="3937768" y="3560935"/>
            <a:chExt cx="1000117" cy="754667"/>
          </a:xfrm>
        </p:grpSpPr>
        <p:sp>
          <p:nvSpPr>
            <p:cNvPr id="133" name="Freeform 5"/>
            <p:cNvSpPr/>
            <p:nvPr/>
          </p:nvSpPr>
          <p:spPr bwMode="auto">
            <a:xfrm>
              <a:off x="4026390" y="3560935"/>
              <a:ext cx="845439" cy="749305"/>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100000">
                  <a:schemeClr val="bg1"/>
                </a:gs>
                <a:gs pos="0">
                  <a:schemeClr val="bg1">
                    <a:lumMod val="85000"/>
                  </a:schemeClr>
                </a:gs>
              </a:gsLst>
              <a:lin ang="2700000" scaled="1"/>
            </a:gradFill>
            <a:ln w="190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softEdge rad="0"/>
            </a:effectLst>
          </p:spPr>
          <p:txBody>
            <a:bodyPr vert="horz" wrap="square" lIns="91440" tIns="45720" rIns="91440" bIns="45720" numCol="1" anchor="t" anchorCtr="0" compatLnSpc="1"/>
            <a:lstStyle/>
            <a:p>
              <a:endParaRPr lang="zh-CN" altLang="en-US">
                <a:solidFill>
                  <a:prstClr val="black"/>
                </a:solidFill>
                <a:latin typeface="微软雅黑" panose="020B0503020204020204" charset="-122"/>
                <a:ea typeface="微软雅黑" panose="020B0503020204020204" charset="-122"/>
                <a:sym typeface="Arial" panose="020B0604020202020204" pitchFamily="34" charset="0"/>
              </a:endParaRPr>
            </a:p>
          </p:txBody>
        </p:sp>
        <p:grpSp>
          <p:nvGrpSpPr>
            <p:cNvPr id="134" name="组合 133"/>
            <p:cNvGrpSpPr/>
            <p:nvPr/>
          </p:nvGrpSpPr>
          <p:grpSpPr>
            <a:xfrm>
              <a:off x="3937768" y="3606699"/>
              <a:ext cx="1000117" cy="708903"/>
              <a:chOff x="4123036" y="1197871"/>
              <a:chExt cx="1000117" cy="708903"/>
            </a:xfrm>
          </p:grpSpPr>
          <p:sp>
            <p:nvSpPr>
              <p:cNvPr id="135" name="文本框 62"/>
              <p:cNvSpPr txBox="1"/>
              <p:nvPr/>
            </p:nvSpPr>
            <p:spPr>
              <a:xfrm>
                <a:off x="4123036" y="1197871"/>
                <a:ext cx="1000117" cy="615553"/>
              </a:xfrm>
              <a:prstGeom prst="rect">
                <a:avLst/>
              </a:prstGeom>
              <a:noFill/>
            </p:spPr>
            <p:txBody>
              <a:bodyPr wrap="square" rtlCol="0">
                <a:spAutoFit/>
              </a:bodyPr>
              <a:lstStyle/>
              <a:p>
                <a:pPr algn="ctr"/>
                <a:r>
                  <a:rPr lang="en-US" altLang="zh-CN" sz="2400" dirty="0">
                    <a:solidFill>
                      <a:srgbClr val="C00000"/>
                    </a:solidFill>
                    <a:latin typeface="微软雅黑" panose="020B0503020204020204" charset="-122"/>
                    <a:ea typeface="微软雅黑" panose="020B0503020204020204" charset="-122"/>
                  </a:rPr>
                  <a:t>02</a:t>
                </a:r>
                <a:endParaRPr lang="zh-CN" altLang="en-US" sz="2400" dirty="0">
                  <a:solidFill>
                    <a:srgbClr val="C00000"/>
                  </a:solidFill>
                  <a:latin typeface="微软雅黑" panose="020B0503020204020204" charset="-122"/>
                  <a:ea typeface="微软雅黑" panose="020B0503020204020204" charset="-122"/>
                </a:endParaRPr>
              </a:p>
            </p:txBody>
          </p:sp>
          <p:sp>
            <p:nvSpPr>
              <p:cNvPr id="136" name="文本框 63"/>
              <p:cNvSpPr txBox="1"/>
              <p:nvPr/>
            </p:nvSpPr>
            <p:spPr>
              <a:xfrm>
                <a:off x="4179051" y="1619515"/>
                <a:ext cx="884076" cy="287259"/>
              </a:xfrm>
              <a:prstGeom prst="rect">
                <a:avLst/>
              </a:prstGeom>
              <a:noFill/>
            </p:spPr>
            <p:txBody>
              <a:bodyPr wrap="square" rtlCol="0">
                <a:spAutoFit/>
              </a:bodyPr>
              <a:lstStyle/>
              <a:p>
                <a:pPr algn="ctr"/>
                <a:r>
                  <a:rPr lang="en-US" altLang="zh-CN" sz="800" dirty="0">
                    <a:solidFill>
                      <a:schemeClr val="tx1">
                        <a:lumMod val="50000"/>
                        <a:lumOff val="50000"/>
                      </a:schemeClr>
                    </a:solidFill>
                    <a:latin typeface="微软雅黑" panose="020B0503020204020204" charset="-122"/>
                    <a:ea typeface="微软雅黑" panose="020B0503020204020204" charset="-122"/>
                  </a:rPr>
                  <a:t>OPTION</a:t>
                </a:r>
                <a:endParaRPr lang="zh-CN" altLang="en-US" sz="800" dirty="0">
                  <a:solidFill>
                    <a:schemeClr val="tx1">
                      <a:lumMod val="50000"/>
                      <a:lumOff val="50000"/>
                    </a:schemeClr>
                  </a:solidFill>
                  <a:latin typeface="微软雅黑" panose="020B0503020204020204" charset="-122"/>
                  <a:ea typeface="微软雅黑" panose="020B0503020204020204" charset="-122"/>
                </a:endParaRPr>
              </a:p>
            </p:txBody>
          </p:sp>
        </p:grpSp>
      </p:grpSp>
      <p:grpSp>
        <p:nvGrpSpPr>
          <p:cNvPr id="137" name="组合 136"/>
          <p:cNvGrpSpPr/>
          <p:nvPr/>
        </p:nvGrpSpPr>
        <p:grpSpPr>
          <a:xfrm>
            <a:off x="5734085" y="914502"/>
            <a:ext cx="750088" cy="561979"/>
            <a:chOff x="7645446" y="1219336"/>
            <a:chExt cx="1000117" cy="749305"/>
          </a:xfrm>
        </p:grpSpPr>
        <p:sp>
          <p:nvSpPr>
            <p:cNvPr id="138" name="Freeform 5"/>
            <p:cNvSpPr/>
            <p:nvPr/>
          </p:nvSpPr>
          <p:spPr bwMode="auto">
            <a:xfrm>
              <a:off x="7737915" y="1219336"/>
              <a:ext cx="845439" cy="749305"/>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100000">
                  <a:schemeClr val="bg1"/>
                </a:gs>
                <a:gs pos="0">
                  <a:schemeClr val="bg1">
                    <a:lumMod val="85000"/>
                  </a:schemeClr>
                </a:gs>
              </a:gsLst>
              <a:lin ang="2700000" scaled="1"/>
            </a:gradFill>
            <a:ln w="190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softEdge rad="0"/>
            </a:effectLst>
          </p:spPr>
          <p:txBody>
            <a:bodyPr vert="horz" wrap="square" lIns="91440" tIns="45720" rIns="91440" bIns="45720" numCol="1" anchor="t" anchorCtr="0" compatLnSpc="1"/>
            <a:lstStyle/>
            <a:p>
              <a:endParaRPr lang="zh-CN" altLang="en-US">
                <a:solidFill>
                  <a:prstClr val="black"/>
                </a:solidFill>
                <a:latin typeface="微软雅黑" panose="020B0503020204020204" charset="-122"/>
                <a:ea typeface="微软雅黑" panose="020B0503020204020204" charset="-122"/>
                <a:sym typeface="Arial" panose="020B0604020202020204" pitchFamily="34" charset="0"/>
              </a:endParaRPr>
            </a:p>
          </p:txBody>
        </p:sp>
        <p:grpSp>
          <p:nvGrpSpPr>
            <p:cNvPr id="139" name="组合 138"/>
            <p:cNvGrpSpPr/>
            <p:nvPr/>
          </p:nvGrpSpPr>
          <p:grpSpPr>
            <a:xfrm>
              <a:off x="7645446" y="1234183"/>
              <a:ext cx="1000117" cy="696189"/>
              <a:chOff x="4123036" y="1197871"/>
              <a:chExt cx="1000117" cy="696189"/>
            </a:xfrm>
          </p:grpSpPr>
          <p:sp>
            <p:nvSpPr>
              <p:cNvPr id="140" name="文本框 65"/>
              <p:cNvSpPr txBox="1"/>
              <p:nvPr/>
            </p:nvSpPr>
            <p:spPr>
              <a:xfrm>
                <a:off x="4123036" y="1197871"/>
                <a:ext cx="1000117" cy="615553"/>
              </a:xfrm>
              <a:prstGeom prst="rect">
                <a:avLst/>
              </a:prstGeom>
              <a:noFill/>
            </p:spPr>
            <p:txBody>
              <a:bodyPr wrap="square" rtlCol="0">
                <a:spAutoFit/>
              </a:bodyPr>
              <a:lstStyle/>
              <a:p>
                <a:pPr algn="ctr"/>
                <a:r>
                  <a:rPr lang="en-US" altLang="zh-CN" sz="2400" dirty="0">
                    <a:solidFill>
                      <a:srgbClr val="C00000"/>
                    </a:solidFill>
                    <a:latin typeface="微软雅黑" panose="020B0503020204020204" charset="-122"/>
                    <a:ea typeface="微软雅黑" panose="020B0503020204020204" charset="-122"/>
                  </a:rPr>
                  <a:t>03</a:t>
                </a:r>
                <a:endParaRPr lang="zh-CN" altLang="en-US" sz="2400" dirty="0">
                  <a:solidFill>
                    <a:srgbClr val="C00000"/>
                  </a:solidFill>
                  <a:latin typeface="微软雅黑" panose="020B0503020204020204" charset="-122"/>
                  <a:ea typeface="微软雅黑" panose="020B0503020204020204" charset="-122"/>
                </a:endParaRPr>
              </a:p>
            </p:txBody>
          </p:sp>
          <p:sp>
            <p:nvSpPr>
              <p:cNvPr id="141" name="文本框 66"/>
              <p:cNvSpPr txBox="1"/>
              <p:nvPr/>
            </p:nvSpPr>
            <p:spPr>
              <a:xfrm>
                <a:off x="4154140" y="1606801"/>
                <a:ext cx="937908" cy="287259"/>
              </a:xfrm>
              <a:prstGeom prst="rect">
                <a:avLst/>
              </a:prstGeom>
              <a:noFill/>
            </p:spPr>
            <p:txBody>
              <a:bodyPr wrap="square" rtlCol="0">
                <a:spAutoFit/>
              </a:bodyPr>
              <a:lstStyle/>
              <a:p>
                <a:pPr algn="ctr"/>
                <a:r>
                  <a:rPr lang="en-US" altLang="zh-CN" sz="800" dirty="0">
                    <a:solidFill>
                      <a:schemeClr val="tx1">
                        <a:lumMod val="50000"/>
                        <a:lumOff val="50000"/>
                      </a:schemeClr>
                    </a:solidFill>
                    <a:latin typeface="微软雅黑" panose="020B0503020204020204" charset="-122"/>
                    <a:ea typeface="微软雅黑" panose="020B0503020204020204" charset="-122"/>
                  </a:rPr>
                  <a:t>OPTION</a:t>
                </a:r>
                <a:endParaRPr lang="zh-CN" altLang="en-US" sz="800" dirty="0">
                  <a:solidFill>
                    <a:schemeClr val="tx1">
                      <a:lumMod val="50000"/>
                      <a:lumOff val="50000"/>
                    </a:schemeClr>
                  </a:solidFill>
                  <a:latin typeface="微软雅黑" panose="020B0503020204020204" charset="-122"/>
                  <a:ea typeface="微软雅黑" panose="020B0503020204020204" charset="-122"/>
                </a:endParaRPr>
              </a:p>
            </p:txBody>
          </p:sp>
        </p:grpSp>
      </p:grpSp>
      <p:grpSp>
        <p:nvGrpSpPr>
          <p:cNvPr id="142" name="组合 141"/>
          <p:cNvGrpSpPr/>
          <p:nvPr/>
        </p:nvGrpSpPr>
        <p:grpSpPr>
          <a:xfrm>
            <a:off x="7208878" y="4138557"/>
            <a:ext cx="750088" cy="565946"/>
            <a:chOff x="9611837" y="5518080"/>
            <a:chExt cx="1000117" cy="754595"/>
          </a:xfrm>
        </p:grpSpPr>
        <p:sp>
          <p:nvSpPr>
            <p:cNvPr id="143" name="Freeform 5"/>
            <p:cNvSpPr/>
            <p:nvPr/>
          </p:nvSpPr>
          <p:spPr bwMode="auto">
            <a:xfrm>
              <a:off x="9705677" y="5518080"/>
              <a:ext cx="845439" cy="749305"/>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100000">
                  <a:schemeClr val="bg1"/>
                </a:gs>
                <a:gs pos="0">
                  <a:schemeClr val="bg1">
                    <a:lumMod val="85000"/>
                  </a:schemeClr>
                </a:gs>
              </a:gsLst>
              <a:lin ang="2700000" scaled="1"/>
            </a:gradFill>
            <a:ln w="1905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30000"/>
                </a:prstClr>
              </a:outerShdw>
              <a:softEdge rad="0"/>
            </a:effectLst>
          </p:spPr>
          <p:txBody>
            <a:bodyPr vert="horz" wrap="square" lIns="91440" tIns="45720" rIns="91440" bIns="45720" numCol="1" anchor="t" anchorCtr="0" compatLnSpc="1"/>
            <a:lstStyle/>
            <a:p>
              <a:endParaRPr lang="zh-CN" altLang="en-US">
                <a:solidFill>
                  <a:prstClr val="black"/>
                </a:solidFill>
                <a:latin typeface="微软雅黑" panose="020B0503020204020204" charset="-122"/>
                <a:ea typeface="微软雅黑" panose="020B0503020204020204" charset="-122"/>
                <a:sym typeface="Arial" panose="020B0604020202020204" pitchFamily="34" charset="0"/>
              </a:endParaRPr>
            </a:p>
          </p:txBody>
        </p:sp>
        <p:grpSp>
          <p:nvGrpSpPr>
            <p:cNvPr id="144" name="组合 143"/>
            <p:cNvGrpSpPr/>
            <p:nvPr/>
          </p:nvGrpSpPr>
          <p:grpSpPr>
            <a:xfrm>
              <a:off x="9611837" y="5563772"/>
              <a:ext cx="1000117" cy="708903"/>
              <a:chOff x="4123036" y="1197871"/>
              <a:chExt cx="1000117" cy="708903"/>
            </a:xfrm>
          </p:grpSpPr>
          <p:sp>
            <p:nvSpPr>
              <p:cNvPr id="145" name="文本框 68"/>
              <p:cNvSpPr txBox="1"/>
              <p:nvPr/>
            </p:nvSpPr>
            <p:spPr>
              <a:xfrm>
                <a:off x="4123036" y="1197871"/>
                <a:ext cx="1000117" cy="615553"/>
              </a:xfrm>
              <a:prstGeom prst="rect">
                <a:avLst/>
              </a:prstGeom>
              <a:noFill/>
            </p:spPr>
            <p:txBody>
              <a:bodyPr wrap="square" rtlCol="0">
                <a:spAutoFit/>
              </a:bodyPr>
              <a:lstStyle/>
              <a:p>
                <a:pPr algn="ctr"/>
                <a:r>
                  <a:rPr lang="en-US" altLang="zh-CN" sz="2400" dirty="0">
                    <a:solidFill>
                      <a:srgbClr val="C00000"/>
                    </a:solidFill>
                    <a:latin typeface="微软雅黑" panose="020B0503020204020204" charset="-122"/>
                    <a:ea typeface="微软雅黑" panose="020B0503020204020204" charset="-122"/>
                  </a:rPr>
                  <a:t>04</a:t>
                </a:r>
                <a:endParaRPr lang="zh-CN" altLang="en-US" sz="2400" dirty="0">
                  <a:solidFill>
                    <a:srgbClr val="C00000"/>
                  </a:solidFill>
                  <a:latin typeface="微软雅黑" panose="020B0503020204020204" charset="-122"/>
                  <a:ea typeface="微软雅黑" panose="020B0503020204020204" charset="-122"/>
                </a:endParaRPr>
              </a:p>
            </p:txBody>
          </p:sp>
          <p:sp>
            <p:nvSpPr>
              <p:cNvPr id="146" name="文本框 69"/>
              <p:cNvSpPr txBox="1"/>
              <p:nvPr/>
            </p:nvSpPr>
            <p:spPr>
              <a:xfrm>
                <a:off x="4164257" y="1619515"/>
                <a:ext cx="953152" cy="287259"/>
              </a:xfrm>
              <a:prstGeom prst="rect">
                <a:avLst/>
              </a:prstGeom>
              <a:noFill/>
            </p:spPr>
            <p:txBody>
              <a:bodyPr wrap="square" rtlCol="0">
                <a:spAutoFit/>
              </a:bodyPr>
              <a:lstStyle/>
              <a:p>
                <a:pPr algn="ctr"/>
                <a:r>
                  <a:rPr lang="en-US" altLang="zh-CN" sz="800" dirty="0">
                    <a:solidFill>
                      <a:schemeClr val="tx1">
                        <a:lumMod val="50000"/>
                        <a:lumOff val="50000"/>
                      </a:schemeClr>
                    </a:solidFill>
                    <a:latin typeface="微软雅黑" panose="020B0503020204020204" charset="-122"/>
                    <a:ea typeface="微软雅黑" panose="020B0503020204020204" charset="-122"/>
                  </a:rPr>
                  <a:t>OPTION</a:t>
                </a:r>
                <a:endParaRPr lang="zh-CN" altLang="en-US" sz="800" dirty="0">
                  <a:solidFill>
                    <a:schemeClr val="tx1">
                      <a:lumMod val="50000"/>
                      <a:lumOff val="50000"/>
                    </a:schemeClr>
                  </a:solidFill>
                  <a:latin typeface="微软雅黑" panose="020B0503020204020204" charset="-122"/>
                  <a:ea typeface="微软雅黑" panose="020B0503020204020204" charset="-122"/>
                </a:endParaRPr>
              </a:p>
            </p:txBody>
          </p:sp>
        </p:grpSp>
      </p:grpSp>
    </p:spTree>
  </p:cSld>
  <p:clrMapOvr>
    <a:masterClrMapping/>
  </p:clrMapOvr>
  <mc:AlternateContent xmlns:mc="http://schemas.openxmlformats.org/markup-compatibility/2006">
    <mc:Choice xmlns:p14="http://schemas.microsoft.com/office/powerpoint/2010/main" xmlns="" Requires="p14">
      <p:transition spd="slow" p14:dur="1500" advTm="0">
        <p:split orient="vert"/>
      </p:transition>
    </mc:Choice>
    <mc:Fallback>
      <p:transition spd="slow"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anim calcmode="lin" valueType="num">
                                      <p:cBhvr>
                                        <p:cTn id="9"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gtEl>
                                      </p:cBhvr>
                                    </p:animEffect>
                                  </p:childTnLst>
                                </p:cTn>
                              </p:par>
                            </p:childTnLst>
                          </p:cTn>
                        </p:par>
                        <p:par>
                          <p:cTn id="12" fill="hold">
                            <p:stCondLst>
                              <p:cond delay="649"/>
                            </p:stCondLst>
                            <p:childTnLst>
                              <p:par>
                                <p:cTn id="13" presetID="53" presetClass="entr" presetSubtype="16" fill="hold" nodeType="afterEffect">
                                  <p:stCondLst>
                                    <p:cond delay="0"/>
                                  </p:stCondLst>
                                  <p:childTnLst>
                                    <p:set>
                                      <p:cBhvr>
                                        <p:cTn id="14" dur="1" fill="hold">
                                          <p:stCondLst>
                                            <p:cond delay="0"/>
                                          </p:stCondLst>
                                        </p:cTn>
                                        <p:tgtEl>
                                          <p:spTgt spid="84"/>
                                        </p:tgtEl>
                                        <p:attrNameLst>
                                          <p:attrName>style.visibility</p:attrName>
                                        </p:attrNameLst>
                                      </p:cBhvr>
                                      <p:to>
                                        <p:strVal val="visible"/>
                                      </p:to>
                                    </p:set>
                                    <p:anim calcmode="lin" valueType="num">
                                      <p:cBhvr>
                                        <p:cTn id="15" dur="500" fill="hold"/>
                                        <p:tgtEl>
                                          <p:spTgt spid="84"/>
                                        </p:tgtEl>
                                        <p:attrNameLst>
                                          <p:attrName>ppt_w</p:attrName>
                                        </p:attrNameLst>
                                      </p:cBhvr>
                                      <p:tavLst>
                                        <p:tav tm="0">
                                          <p:val>
                                            <p:fltVal val="0"/>
                                          </p:val>
                                        </p:tav>
                                        <p:tav tm="100000">
                                          <p:val>
                                            <p:strVal val="#ppt_w"/>
                                          </p:val>
                                        </p:tav>
                                      </p:tavLst>
                                    </p:anim>
                                    <p:anim calcmode="lin" valueType="num">
                                      <p:cBhvr>
                                        <p:cTn id="16" dur="500" fill="hold"/>
                                        <p:tgtEl>
                                          <p:spTgt spid="84"/>
                                        </p:tgtEl>
                                        <p:attrNameLst>
                                          <p:attrName>ppt_h</p:attrName>
                                        </p:attrNameLst>
                                      </p:cBhvr>
                                      <p:tavLst>
                                        <p:tav tm="0">
                                          <p:val>
                                            <p:fltVal val="0"/>
                                          </p:val>
                                        </p:tav>
                                        <p:tav tm="100000">
                                          <p:val>
                                            <p:strVal val="#ppt_h"/>
                                          </p:val>
                                        </p:tav>
                                      </p:tavLst>
                                    </p:anim>
                                    <p:animEffect transition="in" filter="fade">
                                      <p:cBhvr>
                                        <p:cTn id="17" dur="500"/>
                                        <p:tgtEl>
                                          <p:spTgt spid="84"/>
                                        </p:tgtEl>
                                      </p:cBhvr>
                                    </p:animEffect>
                                  </p:childTnLst>
                                </p:cTn>
                              </p:par>
                            </p:childTnLst>
                          </p:cTn>
                        </p:par>
                        <p:par>
                          <p:cTn id="18" fill="hold">
                            <p:stCondLst>
                              <p:cond delay="1149"/>
                            </p:stCondLst>
                            <p:childTnLst>
                              <p:par>
                                <p:cTn id="19" presetID="53" presetClass="entr" presetSubtype="16" fill="hold" nodeType="afterEffect">
                                  <p:stCondLst>
                                    <p:cond delay="0"/>
                                  </p:stCondLst>
                                  <p:childTnLst>
                                    <p:set>
                                      <p:cBhvr>
                                        <p:cTn id="20" dur="1" fill="hold">
                                          <p:stCondLst>
                                            <p:cond delay="0"/>
                                          </p:stCondLst>
                                        </p:cTn>
                                        <p:tgtEl>
                                          <p:spTgt spid="95"/>
                                        </p:tgtEl>
                                        <p:attrNameLst>
                                          <p:attrName>style.visibility</p:attrName>
                                        </p:attrNameLst>
                                      </p:cBhvr>
                                      <p:to>
                                        <p:strVal val="visible"/>
                                      </p:to>
                                    </p:set>
                                    <p:anim calcmode="lin" valueType="num">
                                      <p:cBhvr>
                                        <p:cTn id="21" dur="500" fill="hold"/>
                                        <p:tgtEl>
                                          <p:spTgt spid="95"/>
                                        </p:tgtEl>
                                        <p:attrNameLst>
                                          <p:attrName>ppt_w</p:attrName>
                                        </p:attrNameLst>
                                      </p:cBhvr>
                                      <p:tavLst>
                                        <p:tav tm="0">
                                          <p:val>
                                            <p:fltVal val="0"/>
                                          </p:val>
                                        </p:tav>
                                        <p:tav tm="100000">
                                          <p:val>
                                            <p:strVal val="#ppt_w"/>
                                          </p:val>
                                        </p:tav>
                                      </p:tavLst>
                                    </p:anim>
                                    <p:anim calcmode="lin" valueType="num">
                                      <p:cBhvr>
                                        <p:cTn id="22" dur="500" fill="hold"/>
                                        <p:tgtEl>
                                          <p:spTgt spid="95"/>
                                        </p:tgtEl>
                                        <p:attrNameLst>
                                          <p:attrName>ppt_h</p:attrName>
                                        </p:attrNameLst>
                                      </p:cBhvr>
                                      <p:tavLst>
                                        <p:tav tm="0">
                                          <p:val>
                                            <p:fltVal val="0"/>
                                          </p:val>
                                        </p:tav>
                                        <p:tav tm="100000">
                                          <p:val>
                                            <p:strVal val="#ppt_h"/>
                                          </p:val>
                                        </p:tav>
                                      </p:tavLst>
                                    </p:anim>
                                    <p:animEffect transition="in" filter="fade">
                                      <p:cBhvr>
                                        <p:cTn id="23" dur="500"/>
                                        <p:tgtEl>
                                          <p:spTgt spid="95"/>
                                        </p:tgtEl>
                                      </p:cBhvr>
                                    </p:animEffect>
                                  </p:childTnLst>
                                </p:cTn>
                              </p:par>
                            </p:childTnLst>
                          </p:cTn>
                        </p:par>
                        <p:par>
                          <p:cTn id="24" fill="hold">
                            <p:stCondLst>
                              <p:cond delay="1649"/>
                            </p:stCondLst>
                            <p:childTnLst>
                              <p:par>
                                <p:cTn id="25" presetID="53" presetClass="entr" presetSubtype="16" fill="hold" nodeType="afterEffect">
                                  <p:stCondLst>
                                    <p:cond delay="0"/>
                                  </p:stCondLst>
                                  <p:childTnLst>
                                    <p:set>
                                      <p:cBhvr>
                                        <p:cTn id="26" dur="1" fill="hold">
                                          <p:stCondLst>
                                            <p:cond delay="0"/>
                                          </p:stCondLst>
                                        </p:cTn>
                                        <p:tgtEl>
                                          <p:spTgt spid="112"/>
                                        </p:tgtEl>
                                        <p:attrNameLst>
                                          <p:attrName>style.visibility</p:attrName>
                                        </p:attrNameLst>
                                      </p:cBhvr>
                                      <p:to>
                                        <p:strVal val="visible"/>
                                      </p:to>
                                    </p:set>
                                    <p:anim calcmode="lin" valueType="num">
                                      <p:cBhvr>
                                        <p:cTn id="27" dur="500" fill="hold"/>
                                        <p:tgtEl>
                                          <p:spTgt spid="112"/>
                                        </p:tgtEl>
                                        <p:attrNameLst>
                                          <p:attrName>ppt_w</p:attrName>
                                        </p:attrNameLst>
                                      </p:cBhvr>
                                      <p:tavLst>
                                        <p:tav tm="0">
                                          <p:val>
                                            <p:fltVal val="0"/>
                                          </p:val>
                                        </p:tav>
                                        <p:tav tm="100000">
                                          <p:val>
                                            <p:strVal val="#ppt_w"/>
                                          </p:val>
                                        </p:tav>
                                      </p:tavLst>
                                    </p:anim>
                                    <p:anim calcmode="lin" valueType="num">
                                      <p:cBhvr>
                                        <p:cTn id="28" dur="500" fill="hold"/>
                                        <p:tgtEl>
                                          <p:spTgt spid="112"/>
                                        </p:tgtEl>
                                        <p:attrNameLst>
                                          <p:attrName>ppt_h</p:attrName>
                                        </p:attrNameLst>
                                      </p:cBhvr>
                                      <p:tavLst>
                                        <p:tav tm="0">
                                          <p:val>
                                            <p:fltVal val="0"/>
                                          </p:val>
                                        </p:tav>
                                        <p:tav tm="100000">
                                          <p:val>
                                            <p:strVal val="#ppt_h"/>
                                          </p:val>
                                        </p:tav>
                                      </p:tavLst>
                                    </p:anim>
                                    <p:animEffect transition="in" filter="fade">
                                      <p:cBhvr>
                                        <p:cTn id="29" dur="500"/>
                                        <p:tgtEl>
                                          <p:spTgt spid="112"/>
                                        </p:tgtEl>
                                      </p:cBhvr>
                                    </p:animEffect>
                                  </p:childTnLst>
                                </p:cTn>
                              </p:par>
                            </p:childTnLst>
                          </p:cTn>
                        </p:par>
                        <p:par>
                          <p:cTn id="30" fill="hold">
                            <p:stCondLst>
                              <p:cond delay="2149"/>
                            </p:stCondLst>
                            <p:childTnLst>
                              <p:par>
                                <p:cTn id="31" presetID="53" presetClass="entr" presetSubtype="16" fill="hold" nodeType="afterEffect">
                                  <p:stCondLst>
                                    <p:cond delay="0"/>
                                  </p:stCondLst>
                                  <p:childTnLst>
                                    <p:set>
                                      <p:cBhvr>
                                        <p:cTn id="32" dur="1" fill="hold">
                                          <p:stCondLst>
                                            <p:cond delay="0"/>
                                          </p:stCondLst>
                                        </p:cTn>
                                        <p:tgtEl>
                                          <p:spTgt spid="105"/>
                                        </p:tgtEl>
                                        <p:attrNameLst>
                                          <p:attrName>style.visibility</p:attrName>
                                        </p:attrNameLst>
                                      </p:cBhvr>
                                      <p:to>
                                        <p:strVal val="visible"/>
                                      </p:to>
                                    </p:set>
                                    <p:anim calcmode="lin" valueType="num">
                                      <p:cBhvr>
                                        <p:cTn id="33" dur="500" fill="hold"/>
                                        <p:tgtEl>
                                          <p:spTgt spid="105"/>
                                        </p:tgtEl>
                                        <p:attrNameLst>
                                          <p:attrName>ppt_w</p:attrName>
                                        </p:attrNameLst>
                                      </p:cBhvr>
                                      <p:tavLst>
                                        <p:tav tm="0">
                                          <p:val>
                                            <p:fltVal val="0"/>
                                          </p:val>
                                        </p:tav>
                                        <p:tav tm="100000">
                                          <p:val>
                                            <p:strVal val="#ppt_w"/>
                                          </p:val>
                                        </p:tav>
                                      </p:tavLst>
                                    </p:anim>
                                    <p:anim calcmode="lin" valueType="num">
                                      <p:cBhvr>
                                        <p:cTn id="34" dur="500" fill="hold"/>
                                        <p:tgtEl>
                                          <p:spTgt spid="105"/>
                                        </p:tgtEl>
                                        <p:attrNameLst>
                                          <p:attrName>ppt_h</p:attrName>
                                        </p:attrNameLst>
                                      </p:cBhvr>
                                      <p:tavLst>
                                        <p:tav tm="0">
                                          <p:val>
                                            <p:fltVal val="0"/>
                                          </p:val>
                                        </p:tav>
                                        <p:tav tm="100000">
                                          <p:val>
                                            <p:strVal val="#ppt_h"/>
                                          </p:val>
                                        </p:tav>
                                      </p:tavLst>
                                    </p:anim>
                                    <p:animEffect transition="in" filter="fade">
                                      <p:cBhvr>
                                        <p:cTn id="35" dur="500"/>
                                        <p:tgtEl>
                                          <p:spTgt spid="105"/>
                                        </p:tgtEl>
                                      </p:cBhvr>
                                    </p:animEffect>
                                  </p:childTnLst>
                                </p:cTn>
                              </p:par>
                            </p:childTnLst>
                          </p:cTn>
                        </p:par>
                        <p:par>
                          <p:cTn id="36" fill="hold">
                            <p:stCondLst>
                              <p:cond delay="2649"/>
                            </p:stCondLst>
                            <p:childTnLst>
                              <p:par>
                                <p:cTn id="37" presetID="23" presetClass="entr" presetSubtype="32" fill="hold" nodeType="afterEffect">
                                  <p:stCondLst>
                                    <p:cond delay="0"/>
                                  </p:stCondLst>
                                  <p:childTnLst>
                                    <p:set>
                                      <p:cBhvr>
                                        <p:cTn id="38" dur="1" fill="hold">
                                          <p:stCondLst>
                                            <p:cond delay="0"/>
                                          </p:stCondLst>
                                        </p:cTn>
                                        <p:tgtEl>
                                          <p:spTgt spid="127"/>
                                        </p:tgtEl>
                                        <p:attrNameLst>
                                          <p:attrName>style.visibility</p:attrName>
                                        </p:attrNameLst>
                                      </p:cBhvr>
                                      <p:to>
                                        <p:strVal val="visible"/>
                                      </p:to>
                                    </p:set>
                                    <p:anim calcmode="lin" valueType="num">
                                      <p:cBhvr>
                                        <p:cTn id="39" dur="500" fill="hold"/>
                                        <p:tgtEl>
                                          <p:spTgt spid="127"/>
                                        </p:tgtEl>
                                        <p:attrNameLst>
                                          <p:attrName>ppt_w</p:attrName>
                                        </p:attrNameLst>
                                      </p:cBhvr>
                                      <p:tavLst>
                                        <p:tav tm="0">
                                          <p:val>
                                            <p:strVal val="4*#ppt_w"/>
                                          </p:val>
                                        </p:tav>
                                        <p:tav tm="100000">
                                          <p:val>
                                            <p:strVal val="#ppt_w"/>
                                          </p:val>
                                        </p:tav>
                                      </p:tavLst>
                                    </p:anim>
                                    <p:anim calcmode="lin" valueType="num">
                                      <p:cBhvr>
                                        <p:cTn id="40" dur="500" fill="hold"/>
                                        <p:tgtEl>
                                          <p:spTgt spid="127"/>
                                        </p:tgtEl>
                                        <p:attrNameLst>
                                          <p:attrName>ppt_h</p:attrName>
                                        </p:attrNameLst>
                                      </p:cBhvr>
                                      <p:tavLst>
                                        <p:tav tm="0">
                                          <p:val>
                                            <p:strVal val="4*#ppt_h"/>
                                          </p:val>
                                        </p:tav>
                                        <p:tav tm="100000">
                                          <p:val>
                                            <p:strVal val="#ppt_h"/>
                                          </p:val>
                                        </p:tav>
                                      </p:tavLst>
                                    </p:anim>
                                  </p:childTnLst>
                                </p:cTn>
                              </p:par>
                            </p:childTnLst>
                          </p:cTn>
                        </p:par>
                        <p:par>
                          <p:cTn id="41" fill="hold">
                            <p:stCondLst>
                              <p:cond delay="3149"/>
                            </p:stCondLst>
                            <p:childTnLst>
                              <p:par>
                                <p:cTn id="42" presetID="23" presetClass="entr" presetSubtype="32" fill="hold" nodeType="afterEffect">
                                  <p:stCondLst>
                                    <p:cond delay="0"/>
                                  </p:stCondLst>
                                  <p:childTnLst>
                                    <p:set>
                                      <p:cBhvr>
                                        <p:cTn id="43" dur="1" fill="hold">
                                          <p:stCondLst>
                                            <p:cond delay="0"/>
                                          </p:stCondLst>
                                        </p:cTn>
                                        <p:tgtEl>
                                          <p:spTgt spid="132"/>
                                        </p:tgtEl>
                                        <p:attrNameLst>
                                          <p:attrName>style.visibility</p:attrName>
                                        </p:attrNameLst>
                                      </p:cBhvr>
                                      <p:to>
                                        <p:strVal val="visible"/>
                                      </p:to>
                                    </p:set>
                                    <p:anim calcmode="lin" valueType="num">
                                      <p:cBhvr>
                                        <p:cTn id="44" dur="500" fill="hold"/>
                                        <p:tgtEl>
                                          <p:spTgt spid="132"/>
                                        </p:tgtEl>
                                        <p:attrNameLst>
                                          <p:attrName>ppt_w</p:attrName>
                                        </p:attrNameLst>
                                      </p:cBhvr>
                                      <p:tavLst>
                                        <p:tav tm="0">
                                          <p:val>
                                            <p:strVal val="4*#ppt_w"/>
                                          </p:val>
                                        </p:tav>
                                        <p:tav tm="100000">
                                          <p:val>
                                            <p:strVal val="#ppt_w"/>
                                          </p:val>
                                        </p:tav>
                                      </p:tavLst>
                                    </p:anim>
                                    <p:anim calcmode="lin" valueType="num">
                                      <p:cBhvr>
                                        <p:cTn id="45" dur="500" fill="hold"/>
                                        <p:tgtEl>
                                          <p:spTgt spid="132"/>
                                        </p:tgtEl>
                                        <p:attrNameLst>
                                          <p:attrName>ppt_h</p:attrName>
                                        </p:attrNameLst>
                                      </p:cBhvr>
                                      <p:tavLst>
                                        <p:tav tm="0">
                                          <p:val>
                                            <p:strVal val="4*#ppt_h"/>
                                          </p:val>
                                        </p:tav>
                                        <p:tav tm="100000">
                                          <p:val>
                                            <p:strVal val="#ppt_h"/>
                                          </p:val>
                                        </p:tav>
                                      </p:tavLst>
                                    </p:anim>
                                  </p:childTnLst>
                                </p:cTn>
                              </p:par>
                            </p:childTnLst>
                          </p:cTn>
                        </p:par>
                        <p:par>
                          <p:cTn id="46" fill="hold">
                            <p:stCondLst>
                              <p:cond delay="3649"/>
                            </p:stCondLst>
                            <p:childTnLst>
                              <p:par>
                                <p:cTn id="47" presetID="23" presetClass="entr" presetSubtype="32" fill="hold" nodeType="afterEffect">
                                  <p:stCondLst>
                                    <p:cond delay="0"/>
                                  </p:stCondLst>
                                  <p:childTnLst>
                                    <p:set>
                                      <p:cBhvr>
                                        <p:cTn id="48" dur="1" fill="hold">
                                          <p:stCondLst>
                                            <p:cond delay="0"/>
                                          </p:stCondLst>
                                        </p:cTn>
                                        <p:tgtEl>
                                          <p:spTgt spid="137"/>
                                        </p:tgtEl>
                                        <p:attrNameLst>
                                          <p:attrName>style.visibility</p:attrName>
                                        </p:attrNameLst>
                                      </p:cBhvr>
                                      <p:to>
                                        <p:strVal val="visible"/>
                                      </p:to>
                                    </p:set>
                                    <p:anim calcmode="lin" valueType="num">
                                      <p:cBhvr>
                                        <p:cTn id="49" dur="500" fill="hold"/>
                                        <p:tgtEl>
                                          <p:spTgt spid="137"/>
                                        </p:tgtEl>
                                        <p:attrNameLst>
                                          <p:attrName>ppt_w</p:attrName>
                                        </p:attrNameLst>
                                      </p:cBhvr>
                                      <p:tavLst>
                                        <p:tav tm="0">
                                          <p:val>
                                            <p:strVal val="4*#ppt_w"/>
                                          </p:val>
                                        </p:tav>
                                        <p:tav tm="100000">
                                          <p:val>
                                            <p:strVal val="#ppt_w"/>
                                          </p:val>
                                        </p:tav>
                                      </p:tavLst>
                                    </p:anim>
                                    <p:anim calcmode="lin" valueType="num">
                                      <p:cBhvr>
                                        <p:cTn id="50" dur="500" fill="hold"/>
                                        <p:tgtEl>
                                          <p:spTgt spid="137"/>
                                        </p:tgtEl>
                                        <p:attrNameLst>
                                          <p:attrName>ppt_h</p:attrName>
                                        </p:attrNameLst>
                                      </p:cBhvr>
                                      <p:tavLst>
                                        <p:tav tm="0">
                                          <p:val>
                                            <p:strVal val="4*#ppt_h"/>
                                          </p:val>
                                        </p:tav>
                                        <p:tav tm="100000">
                                          <p:val>
                                            <p:strVal val="#ppt_h"/>
                                          </p:val>
                                        </p:tav>
                                      </p:tavLst>
                                    </p:anim>
                                  </p:childTnLst>
                                </p:cTn>
                              </p:par>
                            </p:childTnLst>
                          </p:cTn>
                        </p:par>
                        <p:par>
                          <p:cTn id="51" fill="hold">
                            <p:stCondLst>
                              <p:cond delay="4149"/>
                            </p:stCondLst>
                            <p:childTnLst>
                              <p:par>
                                <p:cTn id="52" presetID="23" presetClass="entr" presetSubtype="32" fill="hold" nodeType="afterEffect">
                                  <p:stCondLst>
                                    <p:cond delay="0"/>
                                  </p:stCondLst>
                                  <p:childTnLst>
                                    <p:set>
                                      <p:cBhvr>
                                        <p:cTn id="53" dur="1" fill="hold">
                                          <p:stCondLst>
                                            <p:cond delay="0"/>
                                          </p:stCondLst>
                                        </p:cTn>
                                        <p:tgtEl>
                                          <p:spTgt spid="142"/>
                                        </p:tgtEl>
                                        <p:attrNameLst>
                                          <p:attrName>style.visibility</p:attrName>
                                        </p:attrNameLst>
                                      </p:cBhvr>
                                      <p:to>
                                        <p:strVal val="visible"/>
                                      </p:to>
                                    </p:set>
                                    <p:anim calcmode="lin" valueType="num">
                                      <p:cBhvr>
                                        <p:cTn id="54" dur="500" fill="hold"/>
                                        <p:tgtEl>
                                          <p:spTgt spid="142"/>
                                        </p:tgtEl>
                                        <p:attrNameLst>
                                          <p:attrName>ppt_w</p:attrName>
                                        </p:attrNameLst>
                                      </p:cBhvr>
                                      <p:tavLst>
                                        <p:tav tm="0">
                                          <p:val>
                                            <p:strVal val="4*#ppt_w"/>
                                          </p:val>
                                        </p:tav>
                                        <p:tav tm="100000">
                                          <p:val>
                                            <p:strVal val="#ppt_w"/>
                                          </p:val>
                                        </p:tav>
                                      </p:tavLst>
                                    </p:anim>
                                    <p:anim calcmode="lin" valueType="num">
                                      <p:cBhvr>
                                        <p:cTn id="55" dur="500" fill="hold"/>
                                        <p:tgtEl>
                                          <p:spTgt spid="142"/>
                                        </p:tgtEl>
                                        <p:attrNameLst>
                                          <p:attrName>ppt_h</p:attrName>
                                        </p:attrNameLst>
                                      </p:cBhvr>
                                      <p:tavLst>
                                        <p:tav tm="0">
                                          <p:val>
                                            <p:strVal val="4*#ppt_h"/>
                                          </p:val>
                                        </p:tav>
                                        <p:tav tm="100000">
                                          <p:val>
                                            <p:strVal val="#ppt_h"/>
                                          </p:val>
                                        </p:tav>
                                      </p:tavLst>
                                    </p:anim>
                                  </p:childTnLst>
                                </p:cTn>
                              </p:par>
                            </p:childTnLst>
                          </p:cTn>
                        </p:par>
                        <p:par>
                          <p:cTn id="56" fill="hold">
                            <p:stCondLst>
                              <p:cond delay="4649"/>
                            </p:stCondLst>
                            <p:childTnLst>
                              <p:par>
                                <p:cTn id="57" presetID="12" presetClass="entr" presetSubtype="8" fill="hold" grpId="0" nodeType="afterEffect">
                                  <p:stCondLst>
                                    <p:cond delay="0"/>
                                  </p:stCondLst>
                                  <p:childTnLst>
                                    <p:set>
                                      <p:cBhvr>
                                        <p:cTn id="58" dur="1" fill="hold">
                                          <p:stCondLst>
                                            <p:cond delay="0"/>
                                          </p:stCondLst>
                                        </p:cTn>
                                        <p:tgtEl>
                                          <p:spTgt spid="80"/>
                                        </p:tgtEl>
                                        <p:attrNameLst>
                                          <p:attrName>style.visibility</p:attrName>
                                        </p:attrNameLst>
                                      </p:cBhvr>
                                      <p:to>
                                        <p:strVal val="visible"/>
                                      </p:to>
                                    </p:set>
                                    <p:anim calcmode="lin" valueType="num">
                                      <p:cBhvr additive="base">
                                        <p:cTn id="59" dur="500"/>
                                        <p:tgtEl>
                                          <p:spTgt spid="80"/>
                                        </p:tgtEl>
                                        <p:attrNameLst>
                                          <p:attrName>ppt_x</p:attrName>
                                        </p:attrNameLst>
                                      </p:cBhvr>
                                      <p:tavLst>
                                        <p:tav tm="0">
                                          <p:val>
                                            <p:strVal val="#ppt_x-#ppt_w*1.125000"/>
                                          </p:val>
                                        </p:tav>
                                        <p:tav tm="100000">
                                          <p:val>
                                            <p:strVal val="#ppt_x"/>
                                          </p:val>
                                        </p:tav>
                                      </p:tavLst>
                                    </p:anim>
                                    <p:animEffect transition="in" filter="wipe(right)">
                                      <p:cBhvr>
                                        <p:cTn id="60" dur="500"/>
                                        <p:tgtEl>
                                          <p:spTgt spid="80"/>
                                        </p:tgtEl>
                                      </p:cBhvr>
                                    </p:animEffect>
                                  </p:childTnLst>
                                </p:cTn>
                              </p:par>
                              <p:par>
                                <p:cTn id="61" presetID="12" presetClass="entr" presetSubtype="8" fill="hold" grpId="0" nodeType="withEffect">
                                  <p:stCondLst>
                                    <p:cond delay="0"/>
                                  </p:stCondLst>
                                  <p:childTnLst>
                                    <p:set>
                                      <p:cBhvr>
                                        <p:cTn id="62" dur="1" fill="hold">
                                          <p:stCondLst>
                                            <p:cond delay="0"/>
                                          </p:stCondLst>
                                        </p:cTn>
                                        <p:tgtEl>
                                          <p:spTgt spid="81"/>
                                        </p:tgtEl>
                                        <p:attrNameLst>
                                          <p:attrName>style.visibility</p:attrName>
                                        </p:attrNameLst>
                                      </p:cBhvr>
                                      <p:to>
                                        <p:strVal val="visible"/>
                                      </p:to>
                                    </p:set>
                                    <p:anim calcmode="lin" valueType="num">
                                      <p:cBhvr additive="base">
                                        <p:cTn id="63" dur="500"/>
                                        <p:tgtEl>
                                          <p:spTgt spid="81"/>
                                        </p:tgtEl>
                                        <p:attrNameLst>
                                          <p:attrName>ppt_x</p:attrName>
                                        </p:attrNameLst>
                                      </p:cBhvr>
                                      <p:tavLst>
                                        <p:tav tm="0">
                                          <p:val>
                                            <p:strVal val="#ppt_x-#ppt_w*1.125000"/>
                                          </p:val>
                                        </p:tav>
                                        <p:tav tm="100000">
                                          <p:val>
                                            <p:strVal val="#ppt_x"/>
                                          </p:val>
                                        </p:tav>
                                      </p:tavLst>
                                    </p:anim>
                                    <p:animEffect transition="in" filter="wipe(right)">
                                      <p:cBhvr>
                                        <p:cTn id="64" dur="500"/>
                                        <p:tgtEl>
                                          <p:spTgt spid="81"/>
                                        </p:tgtEl>
                                      </p:cBhvr>
                                    </p:animEffect>
                                  </p:childTnLst>
                                </p:cTn>
                              </p:par>
                              <p:par>
                                <p:cTn id="65" presetID="12" presetClass="entr" presetSubtype="2" fill="hold" grpId="0" nodeType="withEffect">
                                  <p:stCondLst>
                                    <p:cond delay="0"/>
                                  </p:stCondLst>
                                  <p:childTnLst>
                                    <p:set>
                                      <p:cBhvr>
                                        <p:cTn id="66" dur="1" fill="hold">
                                          <p:stCondLst>
                                            <p:cond delay="0"/>
                                          </p:stCondLst>
                                        </p:cTn>
                                        <p:tgtEl>
                                          <p:spTgt spid="82"/>
                                        </p:tgtEl>
                                        <p:attrNameLst>
                                          <p:attrName>style.visibility</p:attrName>
                                        </p:attrNameLst>
                                      </p:cBhvr>
                                      <p:to>
                                        <p:strVal val="visible"/>
                                      </p:to>
                                    </p:set>
                                    <p:anim calcmode="lin" valueType="num">
                                      <p:cBhvr additive="base">
                                        <p:cTn id="67" dur="500"/>
                                        <p:tgtEl>
                                          <p:spTgt spid="82"/>
                                        </p:tgtEl>
                                        <p:attrNameLst>
                                          <p:attrName>ppt_x</p:attrName>
                                        </p:attrNameLst>
                                      </p:cBhvr>
                                      <p:tavLst>
                                        <p:tav tm="0">
                                          <p:val>
                                            <p:strVal val="#ppt_x+#ppt_w*1.125000"/>
                                          </p:val>
                                        </p:tav>
                                        <p:tav tm="100000">
                                          <p:val>
                                            <p:strVal val="#ppt_x"/>
                                          </p:val>
                                        </p:tav>
                                      </p:tavLst>
                                    </p:anim>
                                    <p:animEffect transition="in" filter="wipe(left)">
                                      <p:cBhvr>
                                        <p:cTn id="68" dur="500"/>
                                        <p:tgtEl>
                                          <p:spTgt spid="82"/>
                                        </p:tgtEl>
                                      </p:cBhvr>
                                    </p:animEffect>
                                  </p:childTnLst>
                                </p:cTn>
                              </p:par>
                              <p:par>
                                <p:cTn id="69" presetID="12" presetClass="entr" presetSubtype="2" fill="hold" grpId="0" nodeType="withEffect">
                                  <p:stCondLst>
                                    <p:cond delay="0"/>
                                  </p:stCondLst>
                                  <p:childTnLst>
                                    <p:set>
                                      <p:cBhvr>
                                        <p:cTn id="70" dur="1" fill="hold">
                                          <p:stCondLst>
                                            <p:cond delay="0"/>
                                          </p:stCondLst>
                                        </p:cTn>
                                        <p:tgtEl>
                                          <p:spTgt spid="83"/>
                                        </p:tgtEl>
                                        <p:attrNameLst>
                                          <p:attrName>style.visibility</p:attrName>
                                        </p:attrNameLst>
                                      </p:cBhvr>
                                      <p:to>
                                        <p:strVal val="visible"/>
                                      </p:to>
                                    </p:set>
                                    <p:anim calcmode="lin" valueType="num">
                                      <p:cBhvr additive="base">
                                        <p:cTn id="71" dur="500"/>
                                        <p:tgtEl>
                                          <p:spTgt spid="83"/>
                                        </p:tgtEl>
                                        <p:attrNameLst>
                                          <p:attrName>ppt_x</p:attrName>
                                        </p:attrNameLst>
                                      </p:cBhvr>
                                      <p:tavLst>
                                        <p:tav tm="0">
                                          <p:val>
                                            <p:strVal val="#ppt_x+#ppt_w*1.125000"/>
                                          </p:val>
                                        </p:tav>
                                        <p:tav tm="100000">
                                          <p:val>
                                            <p:strVal val="#ppt_x"/>
                                          </p:val>
                                        </p:tav>
                                      </p:tavLst>
                                    </p:anim>
                                    <p:animEffect transition="in" filter="wipe(left)">
                                      <p:cBhvr>
                                        <p:cTn id="72" dur="500"/>
                                        <p:tgtEl>
                                          <p:spTgt spid="83"/>
                                        </p:tgtEl>
                                      </p:cBhvr>
                                    </p:animEffect>
                                  </p:childTnLst>
                                </p:cTn>
                              </p:par>
                            </p:childTnLst>
                          </p:cTn>
                        </p:par>
                        <p:par>
                          <p:cTn id="73" fill="hold">
                            <p:stCondLst>
                              <p:cond delay="5149"/>
                            </p:stCondLst>
                            <p:childTnLst>
                              <p:par>
                                <p:cTn id="74" presetID="14" presetClass="entr" presetSubtype="10" fill="hold" grpId="0" nodeType="afterEffect">
                                  <p:stCondLst>
                                    <p:cond delay="0"/>
                                  </p:stCondLst>
                                  <p:childTnLst>
                                    <p:set>
                                      <p:cBhvr>
                                        <p:cTn id="75" dur="1" fill="hold">
                                          <p:stCondLst>
                                            <p:cond delay="0"/>
                                          </p:stCondLst>
                                        </p:cTn>
                                        <p:tgtEl>
                                          <p:spTgt spid="125"/>
                                        </p:tgtEl>
                                        <p:attrNameLst>
                                          <p:attrName>style.visibility</p:attrName>
                                        </p:attrNameLst>
                                      </p:cBhvr>
                                      <p:to>
                                        <p:strVal val="visible"/>
                                      </p:to>
                                    </p:set>
                                    <p:animEffect transition="in" filter="randombar(horizontal)">
                                      <p:cBhvr>
                                        <p:cTn id="76" dur="500"/>
                                        <p:tgtEl>
                                          <p:spTgt spid="125"/>
                                        </p:tgtEl>
                                      </p:cBhvr>
                                    </p:animEffect>
                                  </p:childTnLst>
                                </p:cTn>
                              </p:par>
                              <p:par>
                                <p:cTn id="77" presetID="14" presetClass="entr" presetSubtype="10" fill="hold" grpId="0" nodeType="withEffect">
                                  <p:stCondLst>
                                    <p:cond delay="0"/>
                                  </p:stCondLst>
                                  <p:childTnLst>
                                    <p:set>
                                      <p:cBhvr>
                                        <p:cTn id="78" dur="1" fill="hold">
                                          <p:stCondLst>
                                            <p:cond delay="0"/>
                                          </p:stCondLst>
                                        </p:cTn>
                                        <p:tgtEl>
                                          <p:spTgt spid="126"/>
                                        </p:tgtEl>
                                        <p:attrNameLst>
                                          <p:attrName>style.visibility</p:attrName>
                                        </p:attrNameLst>
                                      </p:cBhvr>
                                      <p:to>
                                        <p:strVal val="visible"/>
                                      </p:to>
                                    </p:set>
                                    <p:animEffect transition="in" filter="randombar(horizontal)">
                                      <p:cBhvr>
                                        <p:cTn id="79" dur="500"/>
                                        <p:tgtEl>
                                          <p:spTgt spid="126"/>
                                        </p:tgtEl>
                                      </p:cBhvr>
                                    </p:animEffect>
                                  </p:childTnLst>
                                </p:cTn>
                              </p:par>
                              <p:par>
                                <p:cTn id="80" presetID="14" presetClass="entr" presetSubtype="10" fill="hold" grpId="0" nodeType="withEffect">
                                  <p:stCondLst>
                                    <p:cond delay="0"/>
                                  </p:stCondLst>
                                  <p:childTnLst>
                                    <p:set>
                                      <p:cBhvr>
                                        <p:cTn id="81" dur="1" fill="hold">
                                          <p:stCondLst>
                                            <p:cond delay="0"/>
                                          </p:stCondLst>
                                        </p:cTn>
                                        <p:tgtEl>
                                          <p:spTgt spid="119"/>
                                        </p:tgtEl>
                                        <p:attrNameLst>
                                          <p:attrName>style.visibility</p:attrName>
                                        </p:attrNameLst>
                                      </p:cBhvr>
                                      <p:to>
                                        <p:strVal val="visible"/>
                                      </p:to>
                                    </p:set>
                                    <p:animEffect transition="in" filter="randombar(horizontal)">
                                      <p:cBhvr>
                                        <p:cTn id="82" dur="500"/>
                                        <p:tgtEl>
                                          <p:spTgt spid="119"/>
                                        </p:tgtEl>
                                      </p:cBhvr>
                                    </p:animEffect>
                                  </p:childTnLst>
                                </p:cTn>
                              </p:par>
                              <p:par>
                                <p:cTn id="83" presetID="14" presetClass="entr" presetSubtype="10" fill="hold" grpId="0" nodeType="withEffect">
                                  <p:stCondLst>
                                    <p:cond delay="0"/>
                                  </p:stCondLst>
                                  <p:childTnLst>
                                    <p:set>
                                      <p:cBhvr>
                                        <p:cTn id="84" dur="1" fill="hold">
                                          <p:stCondLst>
                                            <p:cond delay="0"/>
                                          </p:stCondLst>
                                        </p:cTn>
                                        <p:tgtEl>
                                          <p:spTgt spid="124"/>
                                        </p:tgtEl>
                                        <p:attrNameLst>
                                          <p:attrName>style.visibility</p:attrName>
                                        </p:attrNameLst>
                                      </p:cBhvr>
                                      <p:to>
                                        <p:strVal val="visible"/>
                                      </p:to>
                                    </p:set>
                                    <p:animEffect transition="in" filter="randombar(horizontal)">
                                      <p:cBhvr>
                                        <p:cTn id="85" dur="500"/>
                                        <p:tgtEl>
                                          <p:spTgt spid="124"/>
                                        </p:tgtEl>
                                      </p:cBhvr>
                                    </p:animEffect>
                                  </p:childTnLst>
                                </p:cTn>
                              </p:par>
                            </p:childTnLst>
                          </p:cTn>
                        </p:par>
                        <p:par>
                          <p:cTn id="86" fill="hold">
                            <p:stCondLst>
                              <p:cond delay="5649"/>
                            </p:stCondLst>
                            <p:childTnLst>
                              <p:par>
                                <p:cTn id="87" presetID="12" presetClass="entr" presetSubtype="8" fill="hold" grpId="0" nodeType="afterEffect">
                                  <p:stCondLst>
                                    <p:cond delay="0"/>
                                  </p:stCondLst>
                                  <p:childTnLst>
                                    <p:set>
                                      <p:cBhvr>
                                        <p:cTn id="88" dur="1" fill="hold">
                                          <p:stCondLst>
                                            <p:cond delay="0"/>
                                          </p:stCondLst>
                                        </p:cTn>
                                        <p:tgtEl>
                                          <p:spTgt spid="120"/>
                                        </p:tgtEl>
                                        <p:attrNameLst>
                                          <p:attrName>style.visibility</p:attrName>
                                        </p:attrNameLst>
                                      </p:cBhvr>
                                      <p:to>
                                        <p:strVal val="visible"/>
                                      </p:to>
                                    </p:set>
                                    <p:anim calcmode="lin" valueType="num">
                                      <p:cBhvr additive="base">
                                        <p:cTn id="89" dur="500"/>
                                        <p:tgtEl>
                                          <p:spTgt spid="120"/>
                                        </p:tgtEl>
                                        <p:attrNameLst>
                                          <p:attrName>ppt_x</p:attrName>
                                        </p:attrNameLst>
                                      </p:cBhvr>
                                      <p:tavLst>
                                        <p:tav tm="0">
                                          <p:val>
                                            <p:strVal val="#ppt_x-#ppt_w*1.125000"/>
                                          </p:val>
                                        </p:tav>
                                        <p:tav tm="100000">
                                          <p:val>
                                            <p:strVal val="#ppt_x"/>
                                          </p:val>
                                        </p:tav>
                                      </p:tavLst>
                                    </p:anim>
                                    <p:animEffect transition="in" filter="wipe(right)">
                                      <p:cBhvr>
                                        <p:cTn id="90" dur="500"/>
                                        <p:tgtEl>
                                          <p:spTgt spid="120"/>
                                        </p:tgtEl>
                                      </p:cBhvr>
                                    </p:animEffect>
                                  </p:childTnLst>
                                </p:cTn>
                              </p:par>
                              <p:par>
                                <p:cTn id="91" presetID="12" presetClass="entr" presetSubtype="8" fill="hold" grpId="0" nodeType="withEffect">
                                  <p:stCondLst>
                                    <p:cond delay="0"/>
                                  </p:stCondLst>
                                  <p:childTnLst>
                                    <p:set>
                                      <p:cBhvr>
                                        <p:cTn id="92" dur="1" fill="hold">
                                          <p:stCondLst>
                                            <p:cond delay="0"/>
                                          </p:stCondLst>
                                        </p:cTn>
                                        <p:tgtEl>
                                          <p:spTgt spid="121"/>
                                        </p:tgtEl>
                                        <p:attrNameLst>
                                          <p:attrName>style.visibility</p:attrName>
                                        </p:attrNameLst>
                                      </p:cBhvr>
                                      <p:to>
                                        <p:strVal val="visible"/>
                                      </p:to>
                                    </p:set>
                                    <p:anim calcmode="lin" valueType="num">
                                      <p:cBhvr additive="base">
                                        <p:cTn id="93" dur="500"/>
                                        <p:tgtEl>
                                          <p:spTgt spid="121"/>
                                        </p:tgtEl>
                                        <p:attrNameLst>
                                          <p:attrName>ppt_x</p:attrName>
                                        </p:attrNameLst>
                                      </p:cBhvr>
                                      <p:tavLst>
                                        <p:tav tm="0">
                                          <p:val>
                                            <p:strVal val="#ppt_x-#ppt_w*1.125000"/>
                                          </p:val>
                                        </p:tav>
                                        <p:tav tm="100000">
                                          <p:val>
                                            <p:strVal val="#ppt_x"/>
                                          </p:val>
                                        </p:tav>
                                      </p:tavLst>
                                    </p:anim>
                                    <p:animEffect transition="in" filter="wipe(right)">
                                      <p:cBhvr>
                                        <p:cTn id="94" dur="500"/>
                                        <p:tgtEl>
                                          <p:spTgt spid="121"/>
                                        </p:tgtEl>
                                      </p:cBhvr>
                                    </p:animEffect>
                                  </p:childTnLst>
                                </p:cTn>
                              </p:par>
                              <p:par>
                                <p:cTn id="95" presetID="12" presetClass="entr" presetSubtype="2" fill="hold" grpId="0" nodeType="withEffect">
                                  <p:stCondLst>
                                    <p:cond delay="0"/>
                                  </p:stCondLst>
                                  <p:childTnLst>
                                    <p:set>
                                      <p:cBhvr>
                                        <p:cTn id="96" dur="1" fill="hold">
                                          <p:stCondLst>
                                            <p:cond delay="0"/>
                                          </p:stCondLst>
                                        </p:cTn>
                                        <p:tgtEl>
                                          <p:spTgt spid="123"/>
                                        </p:tgtEl>
                                        <p:attrNameLst>
                                          <p:attrName>style.visibility</p:attrName>
                                        </p:attrNameLst>
                                      </p:cBhvr>
                                      <p:to>
                                        <p:strVal val="visible"/>
                                      </p:to>
                                    </p:set>
                                    <p:anim calcmode="lin" valueType="num">
                                      <p:cBhvr additive="base">
                                        <p:cTn id="97" dur="500"/>
                                        <p:tgtEl>
                                          <p:spTgt spid="123"/>
                                        </p:tgtEl>
                                        <p:attrNameLst>
                                          <p:attrName>ppt_x</p:attrName>
                                        </p:attrNameLst>
                                      </p:cBhvr>
                                      <p:tavLst>
                                        <p:tav tm="0">
                                          <p:val>
                                            <p:strVal val="#ppt_x+#ppt_w*1.125000"/>
                                          </p:val>
                                        </p:tav>
                                        <p:tav tm="100000">
                                          <p:val>
                                            <p:strVal val="#ppt_x"/>
                                          </p:val>
                                        </p:tav>
                                      </p:tavLst>
                                    </p:anim>
                                    <p:animEffect transition="in" filter="wipe(left)">
                                      <p:cBhvr>
                                        <p:cTn id="98" dur="500"/>
                                        <p:tgtEl>
                                          <p:spTgt spid="123"/>
                                        </p:tgtEl>
                                      </p:cBhvr>
                                    </p:animEffect>
                                  </p:childTnLst>
                                </p:cTn>
                              </p:par>
                              <p:par>
                                <p:cTn id="99" presetID="12" presetClass="entr" presetSubtype="2" fill="hold" grpId="0" nodeType="withEffect">
                                  <p:stCondLst>
                                    <p:cond delay="0"/>
                                  </p:stCondLst>
                                  <p:childTnLst>
                                    <p:set>
                                      <p:cBhvr>
                                        <p:cTn id="100" dur="1" fill="hold">
                                          <p:stCondLst>
                                            <p:cond delay="0"/>
                                          </p:stCondLst>
                                        </p:cTn>
                                        <p:tgtEl>
                                          <p:spTgt spid="122"/>
                                        </p:tgtEl>
                                        <p:attrNameLst>
                                          <p:attrName>style.visibility</p:attrName>
                                        </p:attrNameLst>
                                      </p:cBhvr>
                                      <p:to>
                                        <p:strVal val="visible"/>
                                      </p:to>
                                    </p:set>
                                    <p:anim calcmode="lin" valueType="num">
                                      <p:cBhvr additive="base">
                                        <p:cTn id="101" dur="500"/>
                                        <p:tgtEl>
                                          <p:spTgt spid="122"/>
                                        </p:tgtEl>
                                        <p:attrNameLst>
                                          <p:attrName>ppt_x</p:attrName>
                                        </p:attrNameLst>
                                      </p:cBhvr>
                                      <p:tavLst>
                                        <p:tav tm="0">
                                          <p:val>
                                            <p:strVal val="#ppt_x+#ppt_w*1.125000"/>
                                          </p:val>
                                        </p:tav>
                                        <p:tav tm="100000">
                                          <p:val>
                                            <p:strVal val="#ppt_x"/>
                                          </p:val>
                                        </p:tav>
                                      </p:tavLst>
                                    </p:anim>
                                    <p:animEffect transition="in" filter="wipe(left)">
                                      <p:cBhvr>
                                        <p:cTn id="102" dur="500"/>
                                        <p:tgtEl>
                                          <p:spTgt spid="1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0" grpId="0" animBg="1"/>
      <p:bldP spid="81" grpId="0" animBg="1"/>
      <p:bldP spid="82" grpId="0" animBg="1"/>
      <p:bldP spid="83" grpId="0" animBg="1"/>
      <p:bldP spid="119" grpId="0"/>
      <p:bldP spid="120" grpId="0" animBg="1"/>
      <p:bldP spid="121" grpId="0" animBg="1"/>
      <p:bldP spid="122" grpId="0" animBg="1"/>
      <p:bldP spid="123" grpId="0" animBg="1"/>
      <p:bldP spid="124" grpId="0"/>
      <p:bldP spid="125" grpId="0"/>
      <p:bldP spid="12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rrowheads="1"/>
          </p:cNvSpPr>
          <p:nvPr/>
        </p:nvSpPr>
        <p:spPr bwMode="auto">
          <a:xfrm>
            <a:off x="3810806" y="286545"/>
            <a:ext cx="1574762" cy="5001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bevel/>
              </a14:hiddenLine>
            </a:ext>
          </a:extLst>
        </p:spPr>
        <p:txBody>
          <a:bodyPr wrap="none" lIns="68566" tIns="34284" rIns="68566" bIns="34284">
            <a:spAutoFit/>
          </a:bodyPr>
          <a:lstStyle/>
          <a:p>
            <a:r>
              <a:rPr lang="zh-CN" altLang="en-US" sz="2800" smtClean="0">
                <a:solidFill>
                  <a:srgbClr val="C00000"/>
                </a:solidFill>
                <a:latin typeface="微软雅黑" panose="020B0503020204020204" charset="-122"/>
                <a:ea typeface="微软雅黑" panose="020B0503020204020204" charset="-122"/>
                <a:sym typeface="Arial" panose="020B0604020202020204" pitchFamily="34" charset="0"/>
              </a:rPr>
              <a:t>参与过程</a:t>
            </a:r>
            <a:endParaRPr lang="zh-CN" altLang="en-US" sz="2800" dirty="0">
              <a:solidFill>
                <a:srgbClr val="C00000"/>
              </a:solidFill>
              <a:latin typeface="微软雅黑" panose="020B0503020204020204" charset="-122"/>
              <a:ea typeface="微软雅黑" panose="020B0503020204020204" charset="-122"/>
              <a:sym typeface="Arial" panose="020B0604020202020204" pitchFamily="34" charset="0"/>
            </a:endParaRPr>
          </a:p>
        </p:txBody>
      </p:sp>
      <p:sp>
        <p:nvSpPr>
          <p:cNvPr id="3" name="任意多边形 2"/>
          <p:cNvSpPr/>
          <p:nvPr/>
        </p:nvSpPr>
        <p:spPr>
          <a:xfrm>
            <a:off x="5590218" y="1974283"/>
            <a:ext cx="1590675" cy="161705"/>
          </a:xfrm>
          <a:custGeom>
            <a:avLst/>
            <a:gdLst>
              <a:gd name="connsiteX0" fmla="*/ 0 w 2247900"/>
              <a:gd name="connsiteY0" fmla="*/ 200025 h 228600"/>
              <a:gd name="connsiteX1" fmla="*/ 0 w 2247900"/>
              <a:gd name="connsiteY1" fmla="*/ 0 h 228600"/>
              <a:gd name="connsiteX2" fmla="*/ 2247900 w 2247900"/>
              <a:gd name="connsiteY2" fmla="*/ 0 h 228600"/>
              <a:gd name="connsiteX3" fmla="*/ 2247900 w 2247900"/>
              <a:gd name="connsiteY3" fmla="*/ 228600 h 228600"/>
            </a:gdLst>
            <a:ahLst/>
            <a:cxnLst>
              <a:cxn ang="0">
                <a:pos x="connsiteX0" y="connsiteY0"/>
              </a:cxn>
              <a:cxn ang="0">
                <a:pos x="connsiteX1" y="connsiteY1"/>
              </a:cxn>
              <a:cxn ang="0">
                <a:pos x="connsiteX2" y="connsiteY2"/>
              </a:cxn>
              <a:cxn ang="0">
                <a:pos x="connsiteX3" y="connsiteY3"/>
              </a:cxn>
            </a:cxnLst>
            <a:rect l="l" t="t" r="r" b="b"/>
            <a:pathLst>
              <a:path w="2247900" h="228600">
                <a:moveTo>
                  <a:pt x="0" y="200025"/>
                </a:moveTo>
                <a:lnTo>
                  <a:pt x="0" y="0"/>
                </a:lnTo>
                <a:lnTo>
                  <a:pt x="2247900" y="0"/>
                </a:lnTo>
                <a:lnTo>
                  <a:pt x="2247900" y="228600"/>
                </a:lnTo>
              </a:path>
            </a:pathLst>
          </a:custGeom>
          <a:noFill/>
          <a:ln w="28575">
            <a:solidFill>
              <a:schemeClr val="bg1">
                <a:lumMod val="65000"/>
              </a:schemeClr>
            </a:soli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b="0">
              <a:solidFill>
                <a:prstClr val="white"/>
              </a:solidFill>
            </a:endParaRPr>
          </a:p>
        </p:txBody>
      </p:sp>
      <p:sp>
        <p:nvSpPr>
          <p:cNvPr id="5" name="任意多边形 4"/>
          <p:cNvSpPr/>
          <p:nvPr/>
        </p:nvSpPr>
        <p:spPr>
          <a:xfrm>
            <a:off x="5110320" y="2835110"/>
            <a:ext cx="1068988" cy="161705"/>
          </a:xfrm>
          <a:custGeom>
            <a:avLst/>
            <a:gdLst>
              <a:gd name="connsiteX0" fmla="*/ 0 w 2247900"/>
              <a:gd name="connsiteY0" fmla="*/ 200025 h 228600"/>
              <a:gd name="connsiteX1" fmla="*/ 0 w 2247900"/>
              <a:gd name="connsiteY1" fmla="*/ 0 h 228600"/>
              <a:gd name="connsiteX2" fmla="*/ 2247900 w 2247900"/>
              <a:gd name="connsiteY2" fmla="*/ 0 h 228600"/>
              <a:gd name="connsiteX3" fmla="*/ 2247900 w 2247900"/>
              <a:gd name="connsiteY3" fmla="*/ 228600 h 228600"/>
            </a:gdLst>
            <a:ahLst/>
            <a:cxnLst>
              <a:cxn ang="0">
                <a:pos x="connsiteX0" y="connsiteY0"/>
              </a:cxn>
              <a:cxn ang="0">
                <a:pos x="connsiteX1" y="connsiteY1"/>
              </a:cxn>
              <a:cxn ang="0">
                <a:pos x="connsiteX2" y="connsiteY2"/>
              </a:cxn>
              <a:cxn ang="0">
                <a:pos x="connsiteX3" y="connsiteY3"/>
              </a:cxn>
            </a:cxnLst>
            <a:rect l="l" t="t" r="r" b="b"/>
            <a:pathLst>
              <a:path w="2247900" h="228600">
                <a:moveTo>
                  <a:pt x="0" y="200025"/>
                </a:moveTo>
                <a:lnTo>
                  <a:pt x="0" y="0"/>
                </a:lnTo>
                <a:lnTo>
                  <a:pt x="2247900" y="0"/>
                </a:lnTo>
                <a:lnTo>
                  <a:pt x="2247900" y="228600"/>
                </a:lnTo>
              </a:path>
            </a:pathLst>
          </a:custGeom>
          <a:noFill/>
          <a:ln w="28575">
            <a:solidFill>
              <a:schemeClr val="bg1">
                <a:lumMod val="65000"/>
              </a:schemeClr>
            </a:soli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b="0">
              <a:solidFill>
                <a:prstClr val="white"/>
              </a:solidFill>
            </a:endParaRPr>
          </a:p>
        </p:txBody>
      </p:sp>
      <p:sp>
        <p:nvSpPr>
          <p:cNvPr id="6" name="任意多边形 5"/>
          <p:cNvSpPr/>
          <p:nvPr/>
        </p:nvSpPr>
        <p:spPr>
          <a:xfrm>
            <a:off x="6351855" y="1775520"/>
            <a:ext cx="0" cy="188656"/>
          </a:xfrm>
          <a:custGeom>
            <a:avLst/>
            <a:gdLst>
              <a:gd name="connsiteX0" fmla="*/ 0 w 0"/>
              <a:gd name="connsiteY0" fmla="*/ 0 h 266700"/>
              <a:gd name="connsiteX1" fmla="*/ 0 w 0"/>
              <a:gd name="connsiteY1" fmla="*/ 266700 h 266700"/>
            </a:gdLst>
            <a:ahLst/>
            <a:cxnLst>
              <a:cxn ang="0">
                <a:pos x="connsiteX0" y="connsiteY0"/>
              </a:cxn>
              <a:cxn ang="0">
                <a:pos x="connsiteX1" y="connsiteY1"/>
              </a:cxn>
            </a:cxnLst>
            <a:rect l="l" t="t" r="r" b="b"/>
            <a:pathLst>
              <a:path h="266700">
                <a:moveTo>
                  <a:pt x="0" y="0"/>
                </a:moveTo>
                <a:lnTo>
                  <a:pt x="0" y="266700"/>
                </a:lnTo>
              </a:path>
            </a:pathLst>
          </a:custGeom>
          <a:noFill/>
          <a:ln w="28575">
            <a:solidFill>
              <a:schemeClr val="bg1">
                <a:lumMod val="65000"/>
              </a:schemeClr>
            </a:soli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b="0">
              <a:solidFill>
                <a:prstClr val="white"/>
              </a:solidFill>
            </a:endParaRPr>
          </a:p>
        </p:txBody>
      </p:sp>
      <p:sp>
        <p:nvSpPr>
          <p:cNvPr id="7" name="任意多边形 6"/>
          <p:cNvSpPr/>
          <p:nvPr/>
        </p:nvSpPr>
        <p:spPr>
          <a:xfrm>
            <a:off x="5604563" y="2643084"/>
            <a:ext cx="0" cy="188656"/>
          </a:xfrm>
          <a:custGeom>
            <a:avLst/>
            <a:gdLst>
              <a:gd name="connsiteX0" fmla="*/ 0 w 0"/>
              <a:gd name="connsiteY0" fmla="*/ 0 h 266700"/>
              <a:gd name="connsiteX1" fmla="*/ 0 w 0"/>
              <a:gd name="connsiteY1" fmla="*/ 266700 h 266700"/>
            </a:gdLst>
            <a:ahLst/>
            <a:cxnLst>
              <a:cxn ang="0">
                <a:pos x="connsiteX0" y="connsiteY0"/>
              </a:cxn>
              <a:cxn ang="0">
                <a:pos x="connsiteX1" y="connsiteY1"/>
              </a:cxn>
            </a:cxnLst>
            <a:rect l="l" t="t" r="r" b="b"/>
            <a:pathLst>
              <a:path h="266700">
                <a:moveTo>
                  <a:pt x="0" y="0"/>
                </a:moveTo>
                <a:lnTo>
                  <a:pt x="0" y="266700"/>
                </a:lnTo>
              </a:path>
            </a:pathLst>
          </a:custGeom>
          <a:noFill/>
          <a:ln w="28575">
            <a:solidFill>
              <a:schemeClr val="bg1">
                <a:lumMod val="65000"/>
              </a:schemeClr>
            </a:soli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b="0">
              <a:solidFill>
                <a:prstClr val="white"/>
              </a:solidFill>
            </a:endParaRPr>
          </a:p>
        </p:txBody>
      </p:sp>
      <p:sp>
        <p:nvSpPr>
          <p:cNvPr id="8" name="任意多边形 7"/>
          <p:cNvSpPr/>
          <p:nvPr/>
        </p:nvSpPr>
        <p:spPr>
          <a:xfrm>
            <a:off x="7227866" y="2642173"/>
            <a:ext cx="0" cy="334216"/>
          </a:xfrm>
          <a:custGeom>
            <a:avLst/>
            <a:gdLst>
              <a:gd name="connsiteX0" fmla="*/ 0 w 0"/>
              <a:gd name="connsiteY0" fmla="*/ 0 h 266700"/>
              <a:gd name="connsiteX1" fmla="*/ 0 w 0"/>
              <a:gd name="connsiteY1" fmla="*/ 266700 h 266700"/>
            </a:gdLst>
            <a:ahLst/>
            <a:cxnLst>
              <a:cxn ang="0">
                <a:pos x="connsiteX0" y="connsiteY0"/>
              </a:cxn>
              <a:cxn ang="0">
                <a:pos x="connsiteX1" y="connsiteY1"/>
              </a:cxn>
            </a:cxnLst>
            <a:rect l="l" t="t" r="r" b="b"/>
            <a:pathLst>
              <a:path h="266700">
                <a:moveTo>
                  <a:pt x="0" y="0"/>
                </a:moveTo>
                <a:lnTo>
                  <a:pt x="0" y="266700"/>
                </a:lnTo>
              </a:path>
            </a:pathLst>
          </a:custGeom>
          <a:noFill/>
          <a:ln w="28575">
            <a:solidFill>
              <a:schemeClr val="bg1">
                <a:lumMod val="65000"/>
              </a:schemeClr>
            </a:soli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b="0">
              <a:solidFill>
                <a:prstClr val="white"/>
              </a:solidFill>
            </a:endParaRPr>
          </a:p>
        </p:txBody>
      </p:sp>
      <p:sp>
        <p:nvSpPr>
          <p:cNvPr id="9" name="圆角矩形 8"/>
          <p:cNvSpPr/>
          <p:nvPr/>
        </p:nvSpPr>
        <p:spPr>
          <a:xfrm>
            <a:off x="1169179" y="2892773"/>
            <a:ext cx="6693204" cy="697746"/>
          </a:xfrm>
          <a:prstGeom prst="roundRect">
            <a:avLst/>
          </a:prstGeom>
          <a:gradFill>
            <a:gsLst>
              <a:gs pos="100000">
                <a:schemeClr val="bg1">
                  <a:lumMod val="96000"/>
                </a:schemeClr>
              </a:gs>
              <a:gs pos="0">
                <a:schemeClr val="bg1">
                  <a:lumMod val="88000"/>
                </a:schemeClr>
              </a:gs>
            </a:gsLst>
            <a:lin ang="5400000" scaled="0"/>
          </a:gradFill>
          <a:ln w="22225">
            <a:gradFill flip="none" rotWithShape="1">
              <a:gsLst>
                <a:gs pos="0">
                  <a:schemeClr val="bg1"/>
                </a:gs>
                <a:gs pos="100000">
                  <a:schemeClr val="bg1">
                    <a:lumMod val="75000"/>
                  </a:schemeClr>
                </a:gs>
              </a:gsLst>
              <a:lin ang="5400000" scaled="0"/>
              <a:tileRect/>
            </a:gradFill>
          </a:ln>
          <a:effectLst>
            <a:outerShdw blurRad="127000" dist="50800" dir="27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b="0">
              <a:solidFill>
                <a:prstClr val="white"/>
              </a:solidFill>
            </a:endParaRPr>
          </a:p>
        </p:txBody>
      </p:sp>
      <p:sp>
        <p:nvSpPr>
          <p:cNvPr id="10" name="圆角矩形 9"/>
          <p:cNvSpPr/>
          <p:nvPr/>
        </p:nvSpPr>
        <p:spPr>
          <a:xfrm>
            <a:off x="1169179" y="2030346"/>
            <a:ext cx="6693204" cy="697746"/>
          </a:xfrm>
          <a:prstGeom prst="roundRect">
            <a:avLst/>
          </a:prstGeom>
          <a:gradFill>
            <a:gsLst>
              <a:gs pos="100000">
                <a:schemeClr val="bg1">
                  <a:lumMod val="96000"/>
                </a:schemeClr>
              </a:gs>
              <a:gs pos="0">
                <a:schemeClr val="bg1">
                  <a:lumMod val="88000"/>
                </a:schemeClr>
              </a:gs>
            </a:gsLst>
            <a:lin ang="5400000" scaled="0"/>
          </a:gradFill>
          <a:ln w="22225">
            <a:gradFill flip="none" rotWithShape="1">
              <a:gsLst>
                <a:gs pos="0">
                  <a:schemeClr val="bg1"/>
                </a:gs>
                <a:gs pos="100000">
                  <a:schemeClr val="bg1">
                    <a:lumMod val="75000"/>
                  </a:schemeClr>
                </a:gs>
              </a:gsLst>
              <a:lin ang="5400000" scaled="0"/>
              <a:tileRect/>
            </a:gradFill>
          </a:ln>
          <a:effectLst>
            <a:outerShdw blurRad="127000" dist="50800" dir="27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b="0">
              <a:solidFill>
                <a:prstClr val="white"/>
              </a:solidFill>
            </a:endParaRPr>
          </a:p>
        </p:txBody>
      </p:sp>
      <p:sp>
        <p:nvSpPr>
          <p:cNvPr id="11" name="圆角矩形 10"/>
          <p:cNvSpPr/>
          <p:nvPr/>
        </p:nvSpPr>
        <p:spPr>
          <a:xfrm>
            <a:off x="1169179" y="1197011"/>
            <a:ext cx="6693204" cy="697746"/>
          </a:xfrm>
          <a:prstGeom prst="roundRect">
            <a:avLst/>
          </a:prstGeom>
          <a:gradFill>
            <a:gsLst>
              <a:gs pos="100000">
                <a:schemeClr val="bg1">
                  <a:lumMod val="96000"/>
                </a:schemeClr>
              </a:gs>
              <a:gs pos="0">
                <a:schemeClr val="bg1">
                  <a:lumMod val="88000"/>
                </a:schemeClr>
              </a:gs>
            </a:gsLst>
            <a:lin ang="5400000" scaled="0"/>
          </a:gradFill>
          <a:ln w="22225">
            <a:gradFill flip="none" rotWithShape="1">
              <a:gsLst>
                <a:gs pos="0">
                  <a:schemeClr val="bg1"/>
                </a:gs>
                <a:gs pos="100000">
                  <a:schemeClr val="bg1">
                    <a:lumMod val="75000"/>
                  </a:schemeClr>
                </a:gs>
              </a:gsLst>
              <a:lin ang="5400000" scaled="0"/>
              <a:tileRect/>
            </a:gradFill>
          </a:ln>
          <a:effectLst>
            <a:outerShdw blurRad="127000" dist="50800" dir="27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b="0">
              <a:solidFill>
                <a:prstClr val="white"/>
              </a:solidFill>
            </a:endParaRPr>
          </a:p>
        </p:txBody>
      </p:sp>
      <p:grpSp>
        <p:nvGrpSpPr>
          <p:cNvPr id="12" name="组合 11"/>
          <p:cNvGrpSpPr/>
          <p:nvPr/>
        </p:nvGrpSpPr>
        <p:grpSpPr>
          <a:xfrm>
            <a:off x="1245809" y="1275905"/>
            <a:ext cx="518370" cy="518886"/>
            <a:chOff x="1764354" y="1805094"/>
            <a:chExt cx="484086" cy="484743"/>
          </a:xfrm>
        </p:grpSpPr>
        <p:sp>
          <p:nvSpPr>
            <p:cNvPr id="13" name="椭圆 12"/>
            <p:cNvSpPr/>
            <p:nvPr/>
          </p:nvSpPr>
          <p:spPr>
            <a:xfrm>
              <a:off x="1764354" y="1805094"/>
              <a:ext cx="484086" cy="484086"/>
            </a:xfrm>
            <a:prstGeom prst="ellipse">
              <a:avLst/>
            </a:prstGeom>
            <a:solidFill>
              <a:srgbClr val="E4E4E4"/>
            </a:solidFill>
            <a:ln w="19050">
              <a:gradFill flip="none" rotWithShape="1">
                <a:gsLst>
                  <a:gs pos="0">
                    <a:schemeClr val="bg1">
                      <a:lumMod val="75000"/>
                    </a:schemeClr>
                  </a:gs>
                  <a:gs pos="100000">
                    <a:schemeClr val="bg1"/>
                  </a:gs>
                </a:gsLst>
                <a:lin ang="2700000" scaled="1"/>
                <a:tileRect/>
              </a:gradFill>
            </a:ln>
            <a:effectLst>
              <a:innerShdw blurRad="635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a:solidFill>
                  <a:prstClr val="white"/>
                </a:solidFill>
              </a:endParaRPr>
            </a:p>
          </p:txBody>
        </p:sp>
        <p:sp>
          <p:nvSpPr>
            <p:cNvPr id="14" name="文本框 44"/>
            <p:cNvSpPr txBox="1"/>
            <p:nvPr/>
          </p:nvSpPr>
          <p:spPr>
            <a:xfrm>
              <a:off x="1777262" y="1872926"/>
              <a:ext cx="458270" cy="416911"/>
            </a:xfrm>
            <a:prstGeom prst="rect">
              <a:avLst/>
            </a:prstGeom>
            <a:noFill/>
          </p:spPr>
          <p:txBody>
            <a:bodyPr wrap="square" rtlCol="0">
              <a:spAutoFit/>
            </a:bodyPr>
            <a:lstStyle/>
            <a:p>
              <a:pPr algn="ctr"/>
              <a:r>
                <a:rPr lang="en-US" altLang="zh-CN" sz="2300" b="0" dirty="0">
                  <a:solidFill>
                    <a:srgbClr val="C00000"/>
                  </a:solidFill>
                  <a:latin typeface="Impact" panose="020B0806030902050204" pitchFamily="34" charset="0"/>
                </a:rPr>
                <a:t>01</a:t>
              </a:r>
              <a:endParaRPr lang="zh-CN" altLang="en-US" sz="2300" b="0" dirty="0">
                <a:solidFill>
                  <a:srgbClr val="C00000"/>
                </a:solidFill>
                <a:latin typeface="Impact" panose="020B0806030902050204" pitchFamily="34" charset="0"/>
              </a:endParaRPr>
            </a:p>
          </p:txBody>
        </p:sp>
      </p:grpSp>
      <p:grpSp>
        <p:nvGrpSpPr>
          <p:cNvPr id="15" name="组合 14"/>
          <p:cNvGrpSpPr/>
          <p:nvPr/>
        </p:nvGrpSpPr>
        <p:grpSpPr>
          <a:xfrm>
            <a:off x="1245809" y="2127340"/>
            <a:ext cx="518370" cy="519342"/>
            <a:chOff x="1764354" y="2940605"/>
            <a:chExt cx="484086" cy="485169"/>
          </a:xfrm>
        </p:grpSpPr>
        <p:sp>
          <p:nvSpPr>
            <p:cNvPr id="16" name="椭圆 15"/>
            <p:cNvSpPr/>
            <p:nvPr/>
          </p:nvSpPr>
          <p:spPr>
            <a:xfrm>
              <a:off x="1764354" y="2940605"/>
              <a:ext cx="484086" cy="484086"/>
            </a:xfrm>
            <a:prstGeom prst="ellipse">
              <a:avLst/>
            </a:prstGeom>
            <a:solidFill>
              <a:srgbClr val="E4E4E4"/>
            </a:solidFill>
            <a:ln w="19050">
              <a:gradFill flip="none" rotWithShape="1">
                <a:gsLst>
                  <a:gs pos="0">
                    <a:schemeClr val="bg1">
                      <a:lumMod val="75000"/>
                    </a:schemeClr>
                  </a:gs>
                  <a:gs pos="100000">
                    <a:schemeClr val="bg1"/>
                  </a:gs>
                </a:gsLst>
                <a:lin ang="2700000" scaled="1"/>
                <a:tileRect/>
              </a:gradFill>
            </a:ln>
            <a:effectLst>
              <a:innerShdw blurRad="635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a:solidFill>
                  <a:prstClr val="white"/>
                </a:solidFill>
              </a:endParaRPr>
            </a:p>
          </p:txBody>
        </p:sp>
        <p:sp>
          <p:nvSpPr>
            <p:cNvPr id="17" name="文本框 45"/>
            <p:cNvSpPr txBox="1"/>
            <p:nvPr/>
          </p:nvSpPr>
          <p:spPr>
            <a:xfrm>
              <a:off x="1777262" y="3008863"/>
              <a:ext cx="458270" cy="416911"/>
            </a:xfrm>
            <a:prstGeom prst="rect">
              <a:avLst/>
            </a:prstGeom>
            <a:noFill/>
          </p:spPr>
          <p:txBody>
            <a:bodyPr wrap="square" rtlCol="0">
              <a:spAutoFit/>
            </a:bodyPr>
            <a:lstStyle/>
            <a:p>
              <a:pPr algn="ctr"/>
              <a:r>
                <a:rPr lang="en-US" altLang="zh-CN" sz="2300" b="0" dirty="0">
                  <a:solidFill>
                    <a:srgbClr val="C00000"/>
                  </a:solidFill>
                  <a:latin typeface="Impact" panose="020B0806030902050204" pitchFamily="34" charset="0"/>
                </a:rPr>
                <a:t>02</a:t>
              </a:r>
              <a:endParaRPr lang="zh-CN" altLang="en-US" sz="2300" b="0" dirty="0">
                <a:solidFill>
                  <a:srgbClr val="C00000"/>
                </a:solidFill>
                <a:latin typeface="Impact" panose="020B0806030902050204" pitchFamily="34" charset="0"/>
              </a:endParaRPr>
            </a:p>
          </p:txBody>
        </p:sp>
      </p:grpSp>
      <p:grpSp>
        <p:nvGrpSpPr>
          <p:cNvPr id="18" name="组合 17"/>
          <p:cNvGrpSpPr/>
          <p:nvPr/>
        </p:nvGrpSpPr>
        <p:grpSpPr>
          <a:xfrm>
            <a:off x="1245809" y="2974040"/>
            <a:ext cx="540838" cy="518183"/>
            <a:chOff x="1764354" y="4069797"/>
            <a:chExt cx="505068" cy="484086"/>
          </a:xfrm>
        </p:grpSpPr>
        <p:sp>
          <p:nvSpPr>
            <p:cNvPr id="19" name="椭圆 18"/>
            <p:cNvSpPr/>
            <p:nvPr/>
          </p:nvSpPr>
          <p:spPr>
            <a:xfrm>
              <a:off x="1764354" y="4069797"/>
              <a:ext cx="484086" cy="484086"/>
            </a:xfrm>
            <a:prstGeom prst="ellipse">
              <a:avLst/>
            </a:prstGeom>
            <a:solidFill>
              <a:srgbClr val="E4E4E4"/>
            </a:solidFill>
            <a:ln w="19050">
              <a:gradFill flip="none" rotWithShape="1">
                <a:gsLst>
                  <a:gs pos="0">
                    <a:schemeClr val="bg1">
                      <a:lumMod val="75000"/>
                    </a:schemeClr>
                  </a:gs>
                  <a:gs pos="100000">
                    <a:schemeClr val="bg1"/>
                  </a:gs>
                </a:gsLst>
                <a:lin ang="2700000" scaled="1"/>
                <a:tileRect/>
              </a:gradFill>
            </a:ln>
            <a:effectLst>
              <a:innerShdw blurRad="635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a:solidFill>
                  <a:prstClr val="white"/>
                </a:solidFill>
              </a:endParaRPr>
            </a:p>
          </p:txBody>
        </p:sp>
        <p:sp>
          <p:nvSpPr>
            <p:cNvPr id="20" name="文本框 46"/>
            <p:cNvSpPr txBox="1"/>
            <p:nvPr/>
          </p:nvSpPr>
          <p:spPr>
            <a:xfrm>
              <a:off x="1777262" y="4128622"/>
              <a:ext cx="492160" cy="416910"/>
            </a:xfrm>
            <a:prstGeom prst="rect">
              <a:avLst/>
            </a:prstGeom>
            <a:noFill/>
          </p:spPr>
          <p:txBody>
            <a:bodyPr wrap="square" rtlCol="0">
              <a:spAutoFit/>
            </a:bodyPr>
            <a:lstStyle/>
            <a:p>
              <a:pPr algn="ctr"/>
              <a:r>
                <a:rPr lang="en-US" altLang="zh-CN" sz="2300" b="0" dirty="0">
                  <a:solidFill>
                    <a:srgbClr val="C00000"/>
                  </a:solidFill>
                  <a:latin typeface="Impact" panose="020B0806030902050204" pitchFamily="34" charset="0"/>
                </a:rPr>
                <a:t>03</a:t>
              </a:r>
              <a:endParaRPr lang="zh-CN" altLang="en-US" sz="2300" b="0" dirty="0">
                <a:solidFill>
                  <a:srgbClr val="C00000"/>
                </a:solidFill>
                <a:latin typeface="Impact" panose="020B0806030902050204" pitchFamily="34" charset="0"/>
              </a:endParaRPr>
            </a:p>
          </p:txBody>
        </p:sp>
      </p:grpSp>
      <p:grpSp>
        <p:nvGrpSpPr>
          <p:cNvPr id="21" name="组合 20"/>
          <p:cNvGrpSpPr/>
          <p:nvPr/>
        </p:nvGrpSpPr>
        <p:grpSpPr>
          <a:xfrm>
            <a:off x="5906911" y="1254021"/>
            <a:ext cx="901028" cy="525542"/>
            <a:chOff x="7874855" y="1672415"/>
            <a:chExt cx="1201215" cy="700884"/>
          </a:xfrm>
        </p:grpSpPr>
        <p:sp>
          <p:nvSpPr>
            <p:cNvPr id="22" name="圆角矩形 21"/>
            <p:cNvSpPr/>
            <p:nvPr/>
          </p:nvSpPr>
          <p:spPr>
            <a:xfrm>
              <a:off x="7874855" y="1672415"/>
              <a:ext cx="1201215" cy="700884"/>
            </a:xfrm>
            <a:prstGeom prst="roundRect">
              <a:avLst>
                <a:gd name="adj" fmla="val 20986"/>
              </a:avLst>
            </a:prstGeom>
            <a:solidFill>
              <a:srgbClr val="C00000"/>
            </a:solidFill>
            <a:ln w="22225">
              <a:gradFill flip="none" rotWithShape="1">
                <a:gsLst>
                  <a:gs pos="0">
                    <a:schemeClr val="bg1">
                      <a:lumMod val="75000"/>
                    </a:schemeClr>
                  </a:gs>
                  <a:gs pos="100000">
                    <a:schemeClr val="bg1"/>
                  </a:gs>
                </a:gsLst>
                <a:lin ang="2700000" scaled="1"/>
                <a:tileRect/>
              </a:gradFill>
            </a:ln>
            <a:effectLst>
              <a:innerShdw blurRad="889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a:solidFill>
                  <a:prstClr val="white"/>
                </a:solidFill>
              </a:endParaRPr>
            </a:p>
          </p:txBody>
        </p:sp>
        <p:grpSp>
          <p:nvGrpSpPr>
            <p:cNvPr id="23" name="Group 8"/>
            <p:cNvGrpSpPr>
              <a:grpSpLocks noChangeAspect="1"/>
            </p:cNvGrpSpPr>
            <p:nvPr/>
          </p:nvGrpSpPr>
          <p:grpSpPr bwMode="auto">
            <a:xfrm>
              <a:off x="8295193" y="1807671"/>
              <a:ext cx="377812" cy="413979"/>
              <a:chOff x="3437" y="2282"/>
              <a:chExt cx="679" cy="744"/>
            </a:xfrm>
            <a:solidFill>
              <a:schemeClr val="bg1"/>
            </a:solidFill>
          </p:grpSpPr>
          <p:sp>
            <p:nvSpPr>
              <p:cNvPr id="24" name="Freeform 9"/>
              <p:cNvSpPr/>
              <p:nvPr/>
            </p:nvSpPr>
            <p:spPr bwMode="auto">
              <a:xfrm>
                <a:off x="3595" y="2282"/>
                <a:ext cx="364" cy="379"/>
              </a:xfrm>
              <a:custGeom>
                <a:avLst/>
                <a:gdLst>
                  <a:gd name="T0" fmla="*/ 50 w 152"/>
                  <a:gd name="T1" fmla="*/ 147 h 159"/>
                  <a:gd name="T2" fmla="*/ 39 w 152"/>
                  <a:gd name="T3" fmla="*/ 147 h 159"/>
                  <a:gd name="T4" fmla="*/ 76 w 152"/>
                  <a:gd name="T5" fmla="*/ 159 h 159"/>
                  <a:gd name="T6" fmla="*/ 114 w 152"/>
                  <a:gd name="T7" fmla="*/ 147 h 159"/>
                  <a:gd name="T8" fmla="*/ 103 w 152"/>
                  <a:gd name="T9" fmla="*/ 147 h 159"/>
                  <a:gd name="T10" fmla="*/ 152 w 152"/>
                  <a:gd name="T11" fmla="*/ 76 h 159"/>
                  <a:gd name="T12" fmla="*/ 76 w 152"/>
                  <a:gd name="T13" fmla="*/ 0 h 159"/>
                  <a:gd name="T14" fmla="*/ 0 w 152"/>
                  <a:gd name="T15" fmla="*/ 76 h 159"/>
                  <a:gd name="T16" fmla="*/ 50 w 152"/>
                  <a:gd name="T17" fmla="*/ 147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2" h="159">
                    <a:moveTo>
                      <a:pt x="50" y="147"/>
                    </a:moveTo>
                    <a:cubicBezTo>
                      <a:pt x="39" y="147"/>
                      <a:pt x="39" y="147"/>
                      <a:pt x="39" y="147"/>
                    </a:cubicBezTo>
                    <a:cubicBezTo>
                      <a:pt x="39" y="152"/>
                      <a:pt x="53" y="159"/>
                      <a:pt x="76" y="159"/>
                    </a:cubicBezTo>
                    <a:cubicBezTo>
                      <a:pt x="99" y="159"/>
                      <a:pt x="113" y="152"/>
                      <a:pt x="114" y="147"/>
                    </a:cubicBezTo>
                    <a:cubicBezTo>
                      <a:pt x="103" y="147"/>
                      <a:pt x="103" y="147"/>
                      <a:pt x="103" y="147"/>
                    </a:cubicBezTo>
                    <a:cubicBezTo>
                      <a:pt x="131" y="136"/>
                      <a:pt x="152" y="108"/>
                      <a:pt x="152" y="76"/>
                    </a:cubicBezTo>
                    <a:cubicBezTo>
                      <a:pt x="152" y="34"/>
                      <a:pt x="118" y="0"/>
                      <a:pt x="76" y="0"/>
                    </a:cubicBezTo>
                    <a:cubicBezTo>
                      <a:pt x="34" y="0"/>
                      <a:pt x="0" y="34"/>
                      <a:pt x="0" y="76"/>
                    </a:cubicBezTo>
                    <a:cubicBezTo>
                      <a:pt x="0" y="108"/>
                      <a:pt x="21" y="136"/>
                      <a:pt x="50" y="147"/>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b="0">
                  <a:solidFill>
                    <a:prstClr val="black"/>
                  </a:solidFill>
                </a:endParaRPr>
              </a:p>
            </p:txBody>
          </p:sp>
          <p:sp>
            <p:nvSpPr>
              <p:cNvPr id="25" name="Freeform 10"/>
              <p:cNvSpPr/>
              <p:nvPr/>
            </p:nvSpPr>
            <p:spPr bwMode="auto">
              <a:xfrm>
                <a:off x="3437" y="2633"/>
                <a:ext cx="679" cy="393"/>
              </a:xfrm>
              <a:custGeom>
                <a:avLst/>
                <a:gdLst>
                  <a:gd name="T0" fmla="*/ 222 w 284"/>
                  <a:gd name="T1" fmla="*/ 0 h 165"/>
                  <a:gd name="T2" fmla="*/ 188 w 284"/>
                  <a:gd name="T3" fmla="*/ 0 h 165"/>
                  <a:gd name="T4" fmla="*/ 154 w 284"/>
                  <a:gd name="T5" fmla="*/ 19 h 165"/>
                  <a:gd name="T6" fmla="*/ 154 w 284"/>
                  <a:gd name="T7" fmla="*/ 134 h 165"/>
                  <a:gd name="T8" fmla="*/ 143 w 284"/>
                  <a:gd name="T9" fmla="*/ 146 h 165"/>
                  <a:gd name="T10" fmla="*/ 131 w 284"/>
                  <a:gd name="T11" fmla="*/ 134 h 165"/>
                  <a:gd name="T12" fmla="*/ 131 w 284"/>
                  <a:gd name="T13" fmla="*/ 19 h 165"/>
                  <a:gd name="T14" fmla="*/ 97 w 284"/>
                  <a:gd name="T15" fmla="*/ 0 h 165"/>
                  <a:gd name="T16" fmla="*/ 63 w 284"/>
                  <a:gd name="T17" fmla="*/ 0 h 165"/>
                  <a:gd name="T18" fmla="*/ 0 w 284"/>
                  <a:gd name="T19" fmla="*/ 86 h 165"/>
                  <a:gd name="T20" fmla="*/ 0 w 284"/>
                  <a:gd name="T21" fmla="*/ 165 h 165"/>
                  <a:gd name="T22" fmla="*/ 284 w 284"/>
                  <a:gd name="T23" fmla="*/ 165 h 165"/>
                  <a:gd name="T24" fmla="*/ 284 w 284"/>
                  <a:gd name="T25" fmla="*/ 86 h 165"/>
                  <a:gd name="T26" fmla="*/ 222 w 284"/>
                  <a:gd name="T27" fmla="*/ 0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84" h="165">
                    <a:moveTo>
                      <a:pt x="222" y="0"/>
                    </a:moveTo>
                    <a:cubicBezTo>
                      <a:pt x="188" y="0"/>
                      <a:pt x="188" y="0"/>
                      <a:pt x="188" y="0"/>
                    </a:cubicBezTo>
                    <a:cubicBezTo>
                      <a:pt x="188" y="10"/>
                      <a:pt x="172" y="17"/>
                      <a:pt x="154" y="19"/>
                    </a:cubicBezTo>
                    <a:cubicBezTo>
                      <a:pt x="154" y="134"/>
                      <a:pt x="154" y="134"/>
                      <a:pt x="154" y="134"/>
                    </a:cubicBezTo>
                    <a:cubicBezTo>
                      <a:pt x="154" y="140"/>
                      <a:pt x="149" y="146"/>
                      <a:pt x="143" y="146"/>
                    </a:cubicBezTo>
                    <a:cubicBezTo>
                      <a:pt x="136" y="146"/>
                      <a:pt x="131" y="140"/>
                      <a:pt x="131" y="134"/>
                    </a:cubicBezTo>
                    <a:cubicBezTo>
                      <a:pt x="131" y="19"/>
                      <a:pt x="131" y="19"/>
                      <a:pt x="131" y="19"/>
                    </a:cubicBezTo>
                    <a:cubicBezTo>
                      <a:pt x="113" y="17"/>
                      <a:pt x="97" y="11"/>
                      <a:pt x="97" y="0"/>
                    </a:cubicBezTo>
                    <a:cubicBezTo>
                      <a:pt x="63" y="0"/>
                      <a:pt x="63" y="0"/>
                      <a:pt x="63" y="0"/>
                    </a:cubicBezTo>
                    <a:cubicBezTo>
                      <a:pt x="28" y="0"/>
                      <a:pt x="0" y="39"/>
                      <a:pt x="0" y="86"/>
                    </a:cubicBezTo>
                    <a:cubicBezTo>
                      <a:pt x="0" y="165"/>
                      <a:pt x="0" y="165"/>
                      <a:pt x="0" y="165"/>
                    </a:cubicBezTo>
                    <a:cubicBezTo>
                      <a:pt x="284" y="165"/>
                      <a:pt x="284" y="165"/>
                      <a:pt x="284" y="165"/>
                    </a:cubicBezTo>
                    <a:cubicBezTo>
                      <a:pt x="284" y="86"/>
                      <a:pt x="284" y="86"/>
                      <a:pt x="284" y="86"/>
                    </a:cubicBezTo>
                    <a:cubicBezTo>
                      <a:pt x="284" y="39"/>
                      <a:pt x="256" y="0"/>
                      <a:pt x="222"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b="0">
                  <a:solidFill>
                    <a:prstClr val="black"/>
                  </a:solidFill>
                </a:endParaRPr>
              </a:p>
            </p:txBody>
          </p:sp>
        </p:grpSp>
      </p:grpSp>
      <p:grpSp>
        <p:nvGrpSpPr>
          <p:cNvPr id="26" name="组合 25"/>
          <p:cNvGrpSpPr/>
          <p:nvPr/>
        </p:nvGrpSpPr>
        <p:grpSpPr>
          <a:xfrm>
            <a:off x="5165317" y="2116447"/>
            <a:ext cx="901028" cy="525542"/>
            <a:chOff x="6886192" y="2822584"/>
            <a:chExt cx="1201215" cy="700884"/>
          </a:xfrm>
        </p:grpSpPr>
        <p:sp>
          <p:nvSpPr>
            <p:cNvPr id="27" name="圆角矩形 26"/>
            <p:cNvSpPr/>
            <p:nvPr/>
          </p:nvSpPr>
          <p:spPr>
            <a:xfrm>
              <a:off x="6886192" y="2822584"/>
              <a:ext cx="1201215" cy="700884"/>
            </a:xfrm>
            <a:prstGeom prst="roundRect">
              <a:avLst>
                <a:gd name="adj" fmla="val 20986"/>
              </a:avLst>
            </a:prstGeom>
            <a:solidFill>
              <a:srgbClr val="C00000"/>
            </a:solidFill>
            <a:ln w="22225">
              <a:gradFill flip="none" rotWithShape="1">
                <a:gsLst>
                  <a:gs pos="0">
                    <a:schemeClr val="bg1">
                      <a:lumMod val="75000"/>
                    </a:schemeClr>
                  </a:gs>
                  <a:gs pos="100000">
                    <a:schemeClr val="bg1"/>
                  </a:gs>
                </a:gsLst>
                <a:lin ang="2700000" scaled="1"/>
                <a:tileRect/>
              </a:gradFill>
            </a:ln>
            <a:effectLst>
              <a:innerShdw blurRad="889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a:solidFill>
                  <a:prstClr val="white"/>
                </a:solidFill>
              </a:endParaRPr>
            </a:p>
          </p:txBody>
        </p:sp>
        <p:grpSp>
          <p:nvGrpSpPr>
            <p:cNvPr id="28" name="Group 13"/>
            <p:cNvGrpSpPr>
              <a:grpSpLocks noChangeAspect="1"/>
            </p:cNvGrpSpPr>
            <p:nvPr/>
          </p:nvGrpSpPr>
          <p:grpSpPr bwMode="auto">
            <a:xfrm>
              <a:off x="7279650" y="2987998"/>
              <a:ext cx="414299" cy="419189"/>
              <a:chOff x="2426" y="2781"/>
              <a:chExt cx="593" cy="600"/>
            </a:xfrm>
            <a:solidFill>
              <a:schemeClr val="bg1"/>
            </a:solidFill>
          </p:grpSpPr>
          <p:sp>
            <p:nvSpPr>
              <p:cNvPr id="29" name="Freeform 14"/>
              <p:cNvSpPr/>
              <p:nvPr/>
            </p:nvSpPr>
            <p:spPr bwMode="auto">
              <a:xfrm>
                <a:off x="2442" y="2805"/>
                <a:ext cx="577" cy="576"/>
              </a:xfrm>
              <a:custGeom>
                <a:avLst/>
                <a:gdLst>
                  <a:gd name="T0" fmla="*/ 0 w 241"/>
                  <a:gd name="T1" fmla="*/ 115 h 241"/>
                  <a:gd name="T2" fmla="*/ 0 w 241"/>
                  <a:gd name="T3" fmla="*/ 121 h 241"/>
                  <a:gd name="T4" fmla="*/ 121 w 241"/>
                  <a:gd name="T5" fmla="*/ 241 h 241"/>
                  <a:gd name="T6" fmla="*/ 241 w 241"/>
                  <a:gd name="T7" fmla="*/ 121 h 241"/>
                  <a:gd name="T8" fmla="*/ 121 w 241"/>
                  <a:gd name="T9" fmla="*/ 0 h 241"/>
                  <a:gd name="T10" fmla="*/ 121 w 241"/>
                  <a:gd name="T11" fmla="*/ 115 h 241"/>
                  <a:gd name="T12" fmla="*/ 0 w 241"/>
                  <a:gd name="T13" fmla="*/ 115 h 241"/>
                </a:gdLst>
                <a:ahLst/>
                <a:cxnLst>
                  <a:cxn ang="0">
                    <a:pos x="T0" y="T1"/>
                  </a:cxn>
                  <a:cxn ang="0">
                    <a:pos x="T2" y="T3"/>
                  </a:cxn>
                  <a:cxn ang="0">
                    <a:pos x="T4" y="T5"/>
                  </a:cxn>
                  <a:cxn ang="0">
                    <a:pos x="T6" y="T7"/>
                  </a:cxn>
                  <a:cxn ang="0">
                    <a:pos x="T8" y="T9"/>
                  </a:cxn>
                  <a:cxn ang="0">
                    <a:pos x="T10" y="T11"/>
                  </a:cxn>
                  <a:cxn ang="0">
                    <a:pos x="T12" y="T13"/>
                  </a:cxn>
                </a:cxnLst>
                <a:rect l="0" t="0" r="r" b="b"/>
                <a:pathLst>
                  <a:path w="241" h="241">
                    <a:moveTo>
                      <a:pt x="0" y="115"/>
                    </a:moveTo>
                    <a:cubicBezTo>
                      <a:pt x="0" y="117"/>
                      <a:pt x="0" y="119"/>
                      <a:pt x="0" y="121"/>
                    </a:cubicBezTo>
                    <a:cubicBezTo>
                      <a:pt x="0" y="187"/>
                      <a:pt x="54" y="241"/>
                      <a:pt x="121" y="241"/>
                    </a:cubicBezTo>
                    <a:cubicBezTo>
                      <a:pt x="187" y="241"/>
                      <a:pt x="241" y="187"/>
                      <a:pt x="241" y="121"/>
                    </a:cubicBezTo>
                    <a:cubicBezTo>
                      <a:pt x="241" y="54"/>
                      <a:pt x="187" y="0"/>
                      <a:pt x="121" y="0"/>
                    </a:cubicBezTo>
                    <a:cubicBezTo>
                      <a:pt x="121" y="115"/>
                      <a:pt x="121" y="115"/>
                      <a:pt x="121" y="115"/>
                    </a:cubicBezTo>
                    <a:lnTo>
                      <a:pt x="0" y="115"/>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b="0">
                  <a:solidFill>
                    <a:prstClr val="black"/>
                  </a:solidFill>
                </a:endParaRPr>
              </a:p>
            </p:txBody>
          </p:sp>
          <p:sp>
            <p:nvSpPr>
              <p:cNvPr id="30" name="Freeform 15"/>
              <p:cNvSpPr>
                <a:spLocks noEditPoints="1"/>
              </p:cNvSpPr>
              <p:nvPr/>
            </p:nvSpPr>
            <p:spPr bwMode="auto">
              <a:xfrm>
                <a:off x="2426" y="2781"/>
                <a:ext cx="275" cy="273"/>
              </a:xfrm>
              <a:custGeom>
                <a:avLst/>
                <a:gdLst>
                  <a:gd name="T0" fmla="*/ 0 w 115"/>
                  <a:gd name="T1" fmla="*/ 114 h 114"/>
                  <a:gd name="T2" fmla="*/ 115 w 115"/>
                  <a:gd name="T3" fmla="*/ 114 h 114"/>
                  <a:gd name="T4" fmla="*/ 115 w 115"/>
                  <a:gd name="T5" fmla="*/ 0 h 114"/>
                  <a:gd name="T6" fmla="*/ 0 w 115"/>
                  <a:gd name="T7" fmla="*/ 114 h 114"/>
                  <a:gd name="T8" fmla="*/ 15 w 115"/>
                  <a:gd name="T9" fmla="*/ 104 h 114"/>
                  <a:gd name="T10" fmla="*/ 104 w 115"/>
                  <a:gd name="T11" fmla="*/ 14 h 114"/>
                  <a:gd name="T12" fmla="*/ 104 w 115"/>
                  <a:gd name="T13" fmla="*/ 104 h 114"/>
                  <a:gd name="T14" fmla="*/ 15 w 115"/>
                  <a:gd name="T15" fmla="*/ 104 h 1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14">
                    <a:moveTo>
                      <a:pt x="0" y="114"/>
                    </a:moveTo>
                    <a:cubicBezTo>
                      <a:pt x="115" y="114"/>
                      <a:pt x="115" y="114"/>
                      <a:pt x="115" y="114"/>
                    </a:cubicBezTo>
                    <a:cubicBezTo>
                      <a:pt x="115" y="0"/>
                      <a:pt x="115" y="0"/>
                      <a:pt x="115" y="0"/>
                    </a:cubicBezTo>
                    <a:cubicBezTo>
                      <a:pt x="51" y="0"/>
                      <a:pt x="0" y="51"/>
                      <a:pt x="0" y="114"/>
                    </a:cubicBezTo>
                    <a:close/>
                    <a:moveTo>
                      <a:pt x="15" y="104"/>
                    </a:moveTo>
                    <a:cubicBezTo>
                      <a:pt x="15" y="54"/>
                      <a:pt x="55" y="14"/>
                      <a:pt x="104" y="14"/>
                    </a:cubicBezTo>
                    <a:cubicBezTo>
                      <a:pt x="104" y="104"/>
                      <a:pt x="104" y="104"/>
                      <a:pt x="104" y="104"/>
                    </a:cubicBezTo>
                    <a:lnTo>
                      <a:pt x="15" y="104"/>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b="0">
                  <a:solidFill>
                    <a:prstClr val="black"/>
                  </a:solidFill>
                </a:endParaRPr>
              </a:p>
            </p:txBody>
          </p:sp>
        </p:grpSp>
      </p:grpSp>
      <p:grpSp>
        <p:nvGrpSpPr>
          <p:cNvPr id="31" name="组合 30"/>
          <p:cNvGrpSpPr/>
          <p:nvPr/>
        </p:nvGrpSpPr>
        <p:grpSpPr>
          <a:xfrm>
            <a:off x="6768301" y="2116447"/>
            <a:ext cx="901028" cy="525542"/>
            <a:chOff x="9023226" y="2822584"/>
            <a:chExt cx="1201215" cy="700884"/>
          </a:xfrm>
        </p:grpSpPr>
        <p:sp>
          <p:nvSpPr>
            <p:cNvPr id="32" name="圆角矩形 31"/>
            <p:cNvSpPr/>
            <p:nvPr/>
          </p:nvSpPr>
          <p:spPr>
            <a:xfrm>
              <a:off x="9023226" y="2822584"/>
              <a:ext cx="1201215" cy="700884"/>
            </a:xfrm>
            <a:prstGeom prst="roundRect">
              <a:avLst>
                <a:gd name="adj" fmla="val 20986"/>
              </a:avLst>
            </a:prstGeom>
            <a:solidFill>
              <a:srgbClr val="C00000"/>
            </a:solidFill>
            <a:ln w="22225">
              <a:gradFill flip="none" rotWithShape="1">
                <a:gsLst>
                  <a:gs pos="0">
                    <a:schemeClr val="bg1">
                      <a:lumMod val="75000"/>
                    </a:schemeClr>
                  </a:gs>
                  <a:gs pos="100000">
                    <a:schemeClr val="bg1"/>
                  </a:gs>
                </a:gsLst>
                <a:lin ang="2700000" scaled="1"/>
                <a:tileRect/>
              </a:gradFill>
            </a:ln>
            <a:effectLst>
              <a:innerShdw blurRad="889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a:solidFill>
                  <a:prstClr val="white"/>
                </a:solidFill>
              </a:endParaRPr>
            </a:p>
          </p:txBody>
        </p:sp>
        <p:grpSp>
          <p:nvGrpSpPr>
            <p:cNvPr id="33" name="Group 18"/>
            <p:cNvGrpSpPr>
              <a:grpSpLocks noChangeAspect="1"/>
            </p:cNvGrpSpPr>
            <p:nvPr/>
          </p:nvGrpSpPr>
          <p:grpSpPr bwMode="auto">
            <a:xfrm>
              <a:off x="9428212" y="2999720"/>
              <a:ext cx="391243" cy="364567"/>
              <a:chOff x="3802" y="2858"/>
              <a:chExt cx="616" cy="574"/>
            </a:xfrm>
            <a:solidFill>
              <a:schemeClr val="bg1"/>
            </a:solidFill>
          </p:grpSpPr>
          <p:sp>
            <p:nvSpPr>
              <p:cNvPr id="34" name="Rectangle 19"/>
              <p:cNvSpPr>
                <a:spLocks noChangeArrowheads="1"/>
              </p:cNvSpPr>
              <p:nvPr/>
            </p:nvSpPr>
            <p:spPr bwMode="auto">
              <a:xfrm>
                <a:off x="3802" y="3205"/>
                <a:ext cx="129" cy="227"/>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b="0">
                  <a:solidFill>
                    <a:prstClr val="black"/>
                  </a:solidFill>
                </a:endParaRPr>
              </a:p>
            </p:txBody>
          </p:sp>
          <p:sp>
            <p:nvSpPr>
              <p:cNvPr id="35" name="Rectangle 20"/>
              <p:cNvSpPr>
                <a:spLocks noChangeArrowheads="1"/>
              </p:cNvSpPr>
              <p:nvPr/>
            </p:nvSpPr>
            <p:spPr bwMode="auto">
              <a:xfrm>
                <a:off x="3964" y="3174"/>
                <a:ext cx="129" cy="258"/>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b="0">
                  <a:solidFill>
                    <a:prstClr val="black"/>
                  </a:solidFill>
                </a:endParaRPr>
              </a:p>
            </p:txBody>
          </p:sp>
          <p:sp>
            <p:nvSpPr>
              <p:cNvPr id="36" name="Rectangle 21"/>
              <p:cNvSpPr>
                <a:spLocks noChangeArrowheads="1"/>
              </p:cNvSpPr>
              <p:nvPr/>
            </p:nvSpPr>
            <p:spPr bwMode="auto">
              <a:xfrm>
                <a:off x="4129" y="3131"/>
                <a:ext cx="129" cy="301"/>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b="0">
                  <a:solidFill>
                    <a:prstClr val="black"/>
                  </a:solidFill>
                </a:endParaRPr>
              </a:p>
            </p:txBody>
          </p:sp>
          <p:sp>
            <p:nvSpPr>
              <p:cNvPr id="37" name="Rectangle 22"/>
              <p:cNvSpPr>
                <a:spLocks noChangeArrowheads="1"/>
              </p:cNvSpPr>
              <p:nvPr/>
            </p:nvSpPr>
            <p:spPr bwMode="auto">
              <a:xfrm>
                <a:off x="4289" y="3078"/>
                <a:ext cx="129" cy="354"/>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b="0">
                  <a:solidFill>
                    <a:prstClr val="black"/>
                  </a:solidFill>
                </a:endParaRPr>
              </a:p>
            </p:txBody>
          </p:sp>
          <p:sp>
            <p:nvSpPr>
              <p:cNvPr id="38" name="Freeform 23"/>
              <p:cNvSpPr/>
              <p:nvPr/>
            </p:nvSpPr>
            <p:spPr bwMode="auto">
              <a:xfrm>
                <a:off x="3888" y="2858"/>
                <a:ext cx="370" cy="270"/>
              </a:xfrm>
              <a:custGeom>
                <a:avLst/>
                <a:gdLst>
                  <a:gd name="T0" fmla="*/ 94 w 155"/>
                  <a:gd name="T1" fmla="*/ 21 h 113"/>
                  <a:gd name="T2" fmla="*/ 0 w 155"/>
                  <a:gd name="T3" fmla="*/ 72 h 113"/>
                  <a:gd name="T4" fmla="*/ 114 w 155"/>
                  <a:gd name="T5" fmla="*/ 63 h 113"/>
                  <a:gd name="T6" fmla="*/ 122 w 155"/>
                  <a:gd name="T7" fmla="*/ 82 h 113"/>
                  <a:gd name="T8" fmla="*/ 155 w 155"/>
                  <a:gd name="T9" fmla="*/ 0 h 113"/>
                  <a:gd name="T10" fmla="*/ 85 w 155"/>
                  <a:gd name="T11" fmla="*/ 2 h 113"/>
                  <a:gd name="T12" fmla="*/ 94 w 155"/>
                  <a:gd name="T13" fmla="*/ 21 h 113"/>
                </a:gdLst>
                <a:ahLst/>
                <a:cxnLst>
                  <a:cxn ang="0">
                    <a:pos x="T0" y="T1"/>
                  </a:cxn>
                  <a:cxn ang="0">
                    <a:pos x="T2" y="T3"/>
                  </a:cxn>
                  <a:cxn ang="0">
                    <a:pos x="T4" y="T5"/>
                  </a:cxn>
                  <a:cxn ang="0">
                    <a:pos x="T6" y="T7"/>
                  </a:cxn>
                  <a:cxn ang="0">
                    <a:pos x="T8" y="T9"/>
                  </a:cxn>
                  <a:cxn ang="0">
                    <a:pos x="T10" y="T11"/>
                  </a:cxn>
                  <a:cxn ang="0">
                    <a:pos x="T12" y="T13"/>
                  </a:cxn>
                </a:cxnLst>
                <a:rect l="0" t="0" r="r" b="b"/>
                <a:pathLst>
                  <a:path w="155" h="113">
                    <a:moveTo>
                      <a:pt x="94" y="21"/>
                    </a:moveTo>
                    <a:cubicBezTo>
                      <a:pt x="85" y="33"/>
                      <a:pt x="53" y="68"/>
                      <a:pt x="0" y="72"/>
                    </a:cubicBezTo>
                    <a:cubicBezTo>
                      <a:pt x="0" y="72"/>
                      <a:pt x="31" y="113"/>
                      <a:pt x="114" y="63"/>
                    </a:cubicBezTo>
                    <a:cubicBezTo>
                      <a:pt x="122" y="82"/>
                      <a:pt x="122" y="82"/>
                      <a:pt x="122" y="82"/>
                    </a:cubicBezTo>
                    <a:cubicBezTo>
                      <a:pt x="155" y="0"/>
                      <a:pt x="155" y="0"/>
                      <a:pt x="155" y="0"/>
                    </a:cubicBezTo>
                    <a:cubicBezTo>
                      <a:pt x="85" y="2"/>
                      <a:pt x="85" y="2"/>
                      <a:pt x="85" y="2"/>
                    </a:cubicBezTo>
                    <a:lnTo>
                      <a:pt x="94" y="21"/>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b="0">
                  <a:solidFill>
                    <a:prstClr val="black"/>
                  </a:solidFill>
                </a:endParaRPr>
              </a:p>
            </p:txBody>
          </p:sp>
        </p:grpSp>
      </p:grpSp>
      <p:grpSp>
        <p:nvGrpSpPr>
          <p:cNvPr id="39" name="组合 38"/>
          <p:cNvGrpSpPr/>
          <p:nvPr/>
        </p:nvGrpSpPr>
        <p:grpSpPr>
          <a:xfrm>
            <a:off x="4680027" y="2980812"/>
            <a:ext cx="901028" cy="525542"/>
            <a:chOff x="6239222" y="3975336"/>
            <a:chExt cx="1201215" cy="700884"/>
          </a:xfrm>
        </p:grpSpPr>
        <p:sp>
          <p:nvSpPr>
            <p:cNvPr id="40" name="圆角矩形 39"/>
            <p:cNvSpPr/>
            <p:nvPr/>
          </p:nvSpPr>
          <p:spPr>
            <a:xfrm>
              <a:off x="6239222" y="3975336"/>
              <a:ext cx="1201215" cy="700884"/>
            </a:xfrm>
            <a:prstGeom prst="roundRect">
              <a:avLst>
                <a:gd name="adj" fmla="val 20986"/>
              </a:avLst>
            </a:prstGeom>
            <a:solidFill>
              <a:srgbClr val="C00000"/>
            </a:solidFill>
            <a:ln w="22225">
              <a:gradFill flip="none" rotWithShape="1">
                <a:gsLst>
                  <a:gs pos="0">
                    <a:schemeClr val="bg1">
                      <a:lumMod val="75000"/>
                    </a:schemeClr>
                  </a:gs>
                  <a:gs pos="100000">
                    <a:schemeClr val="bg1"/>
                  </a:gs>
                </a:gsLst>
                <a:lin ang="2700000" scaled="1"/>
                <a:tileRect/>
              </a:gradFill>
            </a:ln>
            <a:effectLst>
              <a:innerShdw blurRad="889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a:solidFill>
                  <a:prstClr val="white"/>
                </a:solidFill>
              </a:endParaRPr>
            </a:p>
          </p:txBody>
        </p:sp>
        <p:grpSp>
          <p:nvGrpSpPr>
            <p:cNvPr id="41" name="Group 26"/>
            <p:cNvGrpSpPr>
              <a:grpSpLocks noChangeAspect="1"/>
            </p:cNvGrpSpPr>
            <p:nvPr/>
          </p:nvGrpSpPr>
          <p:grpSpPr bwMode="auto">
            <a:xfrm>
              <a:off x="6561367" y="4191243"/>
              <a:ext cx="556924" cy="276101"/>
              <a:chOff x="5676" y="2597"/>
              <a:chExt cx="1061" cy="526"/>
            </a:xfrm>
            <a:solidFill>
              <a:schemeClr val="bg1"/>
            </a:solidFill>
          </p:grpSpPr>
          <p:sp>
            <p:nvSpPr>
              <p:cNvPr id="42" name="Freeform 27"/>
              <p:cNvSpPr/>
              <p:nvPr/>
            </p:nvSpPr>
            <p:spPr bwMode="auto">
              <a:xfrm>
                <a:off x="5747" y="2597"/>
                <a:ext cx="181" cy="115"/>
              </a:xfrm>
              <a:custGeom>
                <a:avLst/>
                <a:gdLst>
                  <a:gd name="T0" fmla="*/ 25 w 76"/>
                  <a:gd name="T1" fmla="*/ 48 h 48"/>
                  <a:gd name="T2" fmla="*/ 64 w 76"/>
                  <a:gd name="T3" fmla="*/ 44 h 48"/>
                  <a:gd name="T4" fmla="*/ 76 w 76"/>
                  <a:gd name="T5" fmla="*/ 13 h 48"/>
                  <a:gd name="T6" fmla="*/ 39 w 76"/>
                  <a:gd name="T7" fmla="*/ 15 h 48"/>
                  <a:gd name="T8" fmla="*/ 23 w 76"/>
                  <a:gd name="T9" fmla="*/ 10 h 48"/>
                  <a:gd name="T10" fmla="*/ 7 w 76"/>
                  <a:gd name="T11" fmla="*/ 20 h 48"/>
                  <a:gd name="T12" fmla="*/ 25 w 76"/>
                  <a:gd name="T13" fmla="*/ 48 h 48"/>
                </a:gdLst>
                <a:ahLst/>
                <a:cxnLst>
                  <a:cxn ang="0">
                    <a:pos x="T0" y="T1"/>
                  </a:cxn>
                  <a:cxn ang="0">
                    <a:pos x="T2" y="T3"/>
                  </a:cxn>
                  <a:cxn ang="0">
                    <a:pos x="T4" y="T5"/>
                  </a:cxn>
                  <a:cxn ang="0">
                    <a:pos x="T6" y="T7"/>
                  </a:cxn>
                  <a:cxn ang="0">
                    <a:pos x="T8" y="T9"/>
                  </a:cxn>
                  <a:cxn ang="0">
                    <a:pos x="T10" y="T11"/>
                  </a:cxn>
                  <a:cxn ang="0">
                    <a:pos x="T12" y="T13"/>
                  </a:cxn>
                </a:cxnLst>
                <a:rect l="0" t="0" r="r" b="b"/>
                <a:pathLst>
                  <a:path w="76" h="48">
                    <a:moveTo>
                      <a:pt x="25" y="48"/>
                    </a:moveTo>
                    <a:cubicBezTo>
                      <a:pt x="64" y="44"/>
                      <a:pt x="64" y="44"/>
                      <a:pt x="64" y="44"/>
                    </a:cubicBezTo>
                    <a:cubicBezTo>
                      <a:pt x="66" y="36"/>
                      <a:pt x="69" y="26"/>
                      <a:pt x="76" y="13"/>
                    </a:cubicBezTo>
                    <a:cubicBezTo>
                      <a:pt x="76" y="13"/>
                      <a:pt x="70" y="0"/>
                      <a:pt x="39" y="15"/>
                    </a:cubicBezTo>
                    <a:cubicBezTo>
                      <a:pt x="39" y="15"/>
                      <a:pt x="32" y="14"/>
                      <a:pt x="23" y="10"/>
                    </a:cubicBezTo>
                    <a:cubicBezTo>
                      <a:pt x="23" y="10"/>
                      <a:pt x="0" y="4"/>
                      <a:pt x="7" y="20"/>
                    </a:cubicBezTo>
                    <a:lnTo>
                      <a:pt x="25" y="48"/>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b="0">
                  <a:solidFill>
                    <a:prstClr val="black"/>
                  </a:solidFill>
                </a:endParaRPr>
              </a:p>
            </p:txBody>
          </p:sp>
          <p:sp>
            <p:nvSpPr>
              <p:cNvPr id="43" name="Freeform 28"/>
              <p:cNvSpPr>
                <a:spLocks noEditPoints="1"/>
              </p:cNvSpPr>
              <p:nvPr/>
            </p:nvSpPr>
            <p:spPr bwMode="auto">
              <a:xfrm>
                <a:off x="5759" y="2613"/>
                <a:ext cx="169" cy="101"/>
              </a:xfrm>
              <a:custGeom>
                <a:avLst/>
                <a:gdLst>
                  <a:gd name="T0" fmla="*/ 20 w 71"/>
                  <a:gd name="T1" fmla="*/ 42 h 42"/>
                  <a:gd name="T2" fmla="*/ 2 w 71"/>
                  <a:gd name="T3" fmla="*/ 13 h 42"/>
                  <a:gd name="T4" fmla="*/ 1 w 71"/>
                  <a:gd name="T5" fmla="*/ 4 h 42"/>
                  <a:gd name="T6" fmla="*/ 10 w 71"/>
                  <a:gd name="T7" fmla="*/ 1 h 42"/>
                  <a:gd name="T8" fmla="*/ 18 w 71"/>
                  <a:gd name="T9" fmla="*/ 2 h 42"/>
                  <a:gd name="T10" fmla="*/ 18 w 71"/>
                  <a:gd name="T11" fmla="*/ 2 h 42"/>
                  <a:gd name="T12" fmla="*/ 34 w 71"/>
                  <a:gd name="T13" fmla="*/ 8 h 42"/>
                  <a:gd name="T14" fmla="*/ 59 w 71"/>
                  <a:gd name="T15" fmla="*/ 0 h 42"/>
                  <a:gd name="T16" fmla="*/ 71 w 71"/>
                  <a:gd name="T17" fmla="*/ 6 h 42"/>
                  <a:gd name="T18" fmla="*/ 71 w 71"/>
                  <a:gd name="T19" fmla="*/ 6 h 42"/>
                  <a:gd name="T20" fmla="*/ 71 w 71"/>
                  <a:gd name="T21" fmla="*/ 6 h 42"/>
                  <a:gd name="T22" fmla="*/ 60 w 71"/>
                  <a:gd name="T23" fmla="*/ 37 h 42"/>
                  <a:gd name="T24" fmla="*/ 60 w 71"/>
                  <a:gd name="T25" fmla="*/ 37 h 42"/>
                  <a:gd name="T26" fmla="*/ 20 w 71"/>
                  <a:gd name="T27" fmla="*/ 42 h 42"/>
                  <a:gd name="T28" fmla="*/ 10 w 71"/>
                  <a:gd name="T29" fmla="*/ 2 h 42"/>
                  <a:gd name="T30" fmla="*/ 2 w 71"/>
                  <a:gd name="T31" fmla="*/ 5 h 42"/>
                  <a:gd name="T32" fmla="*/ 3 w 71"/>
                  <a:gd name="T33" fmla="*/ 13 h 42"/>
                  <a:gd name="T34" fmla="*/ 20 w 71"/>
                  <a:gd name="T35" fmla="*/ 40 h 42"/>
                  <a:gd name="T36" fmla="*/ 59 w 71"/>
                  <a:gd name="T37" fmla="*/ 36 h 42"/>
                  <a:gd name="T38" fmla="*/ 70 w 71"/>
                  <a:gd name="T39" fmla="*/ 6 h 42"/>
                  <a:gd name="T40" fmla="*/ 59 w 71"/>
                  <a:gd name="T41" fmla="*/ 1 h 42"/>
                  <a:gd name="T42" fmla="*/ 34 w 71"/>
                  <a:gd name="T43" fmla="*/ 9 h 42"/>
                  <a:gd name="T44" fmla="*/ 34 w 71"/>
                  <a:gd name="T45" fmla="*/ 9 h 42"/>
                  <a:gd name="T46" fmla="*/ 34 w 71"/>
                  <a:gd name="T47" fmla="*/ 9 h 42"/>
                  <a:gd name="T48" fmla="*/ 18 w 71"/>
                  <a:gd name="T49" fmla="*/ 3 h 42"/>
                  <a:gd name="T50" fmla="*/ 10 w 71"/>
                  <a:gd name="T51" fmla="*/ 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1" h="42">
                    <a:moveTo>
                      <a:pt x="20" y="42"/>
                    </a:moveTo>
                    <a:cubicBezTo>
                      <a:pt x="2" y="13"/>
                      <a:pt x="2" y="13"/>
                      <a:pt x="2" y="13"/>
                    </a:cubicBezTo>
                    <a:cubicBezTo>
                      <a:pt x="0" y="9"/>
                      <a:pt x="0" y="6"/>
                      <a:pt x="1" y="4"/>
                    </a:cubicBezTo>
                    <a:cubicBezTo>
                      <a:pt x="3" y="2"/>
                      <a:pt x="6" y="1"/>
                      <a:pt x="10" y="1"/>
                    </a:cubicBezTo>
                    <a:cubicBezTo>
                      <a:pt x="14" y="1"/>
                      <a:pt x="18" y="2"/>
                      <a:pt x="18" y="2"/>
                    </a:cubicBezTo>
                    <a:cubicBezTo>
                      <a:pt x="18" y="2"/>
                      <a:pt x="18" y="2"/>
                      <a:pt x="18" y="2"/>
                    </a:cubicBezTo>
                    <a:cubicBezTo>
                      <a:pt x="26" y="6"/>
                      <a:pt x="33" y="7"/>
                      <a:pt x="34" y="8"/>
                    </a:cubicBezTo>
                    <a:cubicBezTo>
                      <a:pt x="44" y="3"/>
                      <a:pt x="52" y="0"/>
                      <a:pt x="59" y="0"/>
                    </a:cubicBezTo>
                    <a:cubicBezTo>
                      <a:pt x="69" y="0"/>
                      <a:pt x="71" y="6"/>
                      <a:pt x="71" y="6"/>
                    </a:cubicBezTo>
                    <a:cubicBezTo>
                      <a:pt x="71" y="6"/>
                      <a:pt x="71" y="6"/>
                      <a:pt x="71" y="6"/>
                    </a:cubicBezTo>
                    <a:cubicBezTo>
                      <a:pt x="71" y="6"/>
                      <a:pt x="71" y="6"/>
                      <a:pt x="71" y="6"/>
                    </a:cubicBezTo>
                    <a:cubicBezTo>
                      <a:pt x="66" y="17"/>
                      <a:pt x="62" y="28"/>
                      <a:pt x="60" y="37"/>
                    </a:cubicBezTo>
                    <a:cubicBezTo>
                      <a:pt x="60" y="37"/>
                      <a:pt x="60" y="37"/>
                      <a:pt x="60" y="37"/>
                    </a:cubicBezTo>
                    <a:lnTo>
                      <a:pt x="20" y="42"/>
                    </a:lnTo>
                    <a:close/>
                    <a:moveTo>
                      <a:pt x="10" y="2"/>
                    </a:moveTo>
                    <a:cubicBezTo>
                      <a:pt x="7" y="2"/>
                      <a:pt x="4" y="3"/>
                      <a:pt x="2" y="5"/>
                    </a:cubicBezTo>
                    <a:cubicBezTo>
                      <a:pt x="1" y="7"/>
                      <a:pt x="1" y="9"/>
                      <a:pt x="3" y="13"/>
                    </a:cubicBezTo>
                    <a:cubicBezTo>
                      <a:pt x="20" y="40"/>
                      <a:pt x="20" y="40"/>
                      <a:pt x="20" y="40"/>
                    </a:cubicBezTo>
                    <a:cubicBezTo>
                      <a:pt x="59" y="36"/>
                      <a:pt x="59" y="36"/>
                      <a:pt x="59" y="36"/>
                    </a:cubicBezTo>
                    <a:cubicBezTo>
                      <a:pt x="61" y="27"/>
                      <a:pt x="64" y="17"/>
                      <a:pt x="70" y="6"/>
                    </a:cubicBezTo>
                    <a:cubicBezTo>
                      <a:pt x="70" y="5"/>
                      <a:pt x="67" y="1"/>
                      <a:pt x="59" y="1"/>
                    </a:cubicBezTo>
                    <a:cubicBezTo>
                      <a:pt x="52" y="1"/>
                      <a:pt x="44" y="4"/>
                      <a:pt x="34" y="9"/>
                    </a:cubicBezTo>
                    <a:cubicBezTo>
                      <a:pt x="34" y="9"/>
                      <a:pt x="34" y="9"/>
                      <a:pt x="34" y="9"/>
                    </a:cubicBezTo>
                    <a:cubicBezTo>
                      <a:pt x="34" y="9"/>
                      <a:pt x="34" y="9"/>
                      <a:pt x="34" y="9"/>
                    </a:cubicBezTo>
                    <a:cubicBezTo>
                      <a:pt x="34" y="9"/>
                      <a:pt x="27" y="8"/>
                      <a:pt x="18" y="3"/>
                    </a:cubicBezTo>
                    <a:cubicBezTo>
                      <a:pt x="17" y="3"/>
                      <a:pt x="14" y="2"/>
                      <a:pt x="10" y="2"/>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b="0">
                  <a:solidFill>
                    <a:prstClr val="black"/>
                  </a:solidFill>
                </a:endParaRPr>
              </a:p>
            </p:txBody>
          </p:sp>
          <p:sp>
            <p:nvSpPr>
              <p:cNvPr id="44" name="Freeform 29"/>
              <p:cNvSpPr/>
              <p:nvPr/>
            </p:nvSpPr>
            <p:spPr bwMode="auto">
              <a:xfrm>
                <a:off x="5795" y="2709"/>
                <a:ext cx="119" cy="43"/>
              </a:xfrm>
              <a:custGeom>
                <a:avLst/>
                <a:gdLst>
                  <a:gd name="T0" fmla="*/ 41 w 50"/>
                  <a:gd name="T1" fmla="*/ 0 h 18"/>
                  <a:gd name="T2" fmla="*/ 7 w 50"/>
                  <a:gd name="T3" fmla="*/ 4 h 18"/>
                  <a:gd name="T4" fmla="*/ 1 w 50"/>
                  <a:gd name="T5" fmla="*/ 12 h 18"/>
                  <a:gd name="T6" fmla="*/ 8 w 50"/>
                  <a:gd name="T7" fmla="*/ 17 h 18"/>
                  <a:gd name="T8" fmla="*/ 43 w 50"/>
                  <a:gd name="T9" fmla="*/ 14 h 18"/>
                  <a:gd name="T10" fmla="*/ 49 w 50"/>
                  <a:gd name="T11" fmla="*/ 6 h 18"/>
                  <a:gd name="T12" fmla="*/ 41 w 50"/>
                  <a:gd name="T13" fmla="*/ 0 h 18"/>
                </a:gdLst>
                <a:ahLst/>
                <a:cxnLst>
                  <a:cxn ang="0">
                    <a:pos x="T0" y="T1"/>
                  </a:cxn>
                  <a:cxn ang="0">
                    <a:pos x="T2" y="T3"/>
                  </a:cxn>
                  <a:cxn ang="0">
                    <a:pos x="T4" y="T5"/>
                  </a:cxn>
                  <a:cxn ang="0">
                    <a:pos x="T6" y="T7"/>
                  </a:cxn>
                  <a:cxn ang="0">
                    <a:pos x="T8" y="T9"/>
                  </a:cxn>
                  <a:cxn ang="0">
                    <a:pos x="T10" y="T11"/>
                  </a:cxn>
                  <a:cxn ang="0">
                    <a:pos x="T12" y="T13"/>
                  </a:cxn>
                </a:cxnLst>
                <a:rect l="0" t="0" r="r" b="b"/>
                <a:pathLst>
                  <a:path w="50" h="18">
                    <a:moveTo>
                      <a:pt x="41" y="0"/>
                    </a:moveTo>
                    <a:cubicBezTo>
                      <a:pt x="7" y="4"/>
                      <a:pt x="7" y="4"/>
                      <a:pt x="7" y="4"/>
                    </a:cubicBezTo>
                    <a:cubicBezTo>
                      <a:pt x="3" y="5"/>
                      <a:pt x="0" y="8"/>
                      <a:pt x="1" y="12"/>
                    </a:cubicBezTo>
                    <a:cubicBezTo>
                      <a:pt x="1" y="15"/>
                      <a:pt x="5" y="18"/>
                      <a:pt x="8" y="17"/>
                    </a:cubicBezTo>
                    <a:cubicBezTo>
                      <a:pt x="43" y="14"/>
                      <a:pt x="43" y="14"/>
                      <a:pt x="43" y="14"/>
                    </a:cubicBezTo>
                    <a:cubicBezTo>
                      <a:pt x="47" y="13"/>
                      <a:pt x="50" y="10"/>
                      <a:pt x="49" y="6"/>
                    </a:cubicBezTo>
                    <a:cubicBezTo>
                      <a:pt x="49" y="3"/>
                      <a:pt x="45" y="0"/>
                      <a:pt x="41"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b="0">
                  <a:solidFill>
                    <a:prstClr val="black"/>
                  </a:solidFill>
                </a:endParaRPr>
              </a:p>
            </p:txBody>
          </p:sp>
          <p:sp>
            <p:nvSpPr>
              <p:cNvPr id="45" name="Freeform 30"/>
              <p:cNvSpPr>
                <a:spLocks noEditPoints="1"/>
              </p:cNvSpPr>
              <p:nvPr/>
            </p:nvSpPr>
            <p:spPr bwMode="auto">
              <a:xfrm>
                <a:off x="5795" y="2707"/>
                <a:ext cx="119" cy="45"/>
              </a:xfrm>
              <a:custGeom>
                <a:avLst/>
                <a:gdLst>
                  <a:gd name="T0" fmla="*/ 8 w 50"/>
                  <a:gd name="T1" fmla="*/ 19 h 19"/>
                  <a:gd name="T2" fmla="*/ 0 w 50"/>
                  <a:gd name="T3" fmla="*/ 13 h 19"/>
                  <a:gd name="T4" fmla="*/ 2 w 50"/>
                  <a:gd name="T5" fmla="*/ 7 h 19"/>
                  <a:gd name="T6" fmla="*/ 7 w 50"/>
                  <a:gd name="T7" fmla="*/ 5 h 19"/>
                  <a:gd name="T8" fmla="*/ 41 w 50"/>
                  <a:gd name="T9" fmla="*/ 1 h 19"/>
                  <a:gd name="T10" fmla="*/ 50 w 50"/>
                  <a:gd name="T11" fmla="*/ 7 h 19"/>
                  <a:gd name="T12" fmla="*/ 48 w 50"/>
                  <a:gd name="T13" fmla="*/ 12 h 19"/>
                  <a:gd name="T14" fmla="*/ 43 w 50"/>
                  <a:gd name="T15" fmla="*/ 15 h 19"/>
                  <a:gd name="T16" fmla="*/ 9 w 50"/>
                  <a:gd name="T17" fmla="*/ 19 h 19"/>
                  <a:gd name="T18" fmla="*/ 8 w 50"/>
                  <a:gd name="T19" fmla="*/ 19 h 19"/>
                  <a:gd name="T20" fmla="*/ 42 w 50"/>
                  <a:gd name="T21" fmla="*/ 2 h 19"/>
                  <a:gd name="T22" fmla="*/ 41 w 50"/>
                  <a:gd name="T23" fmla="*/ 2 h 19"/>
                  <a:gd name="T24" fmla="*/ 7 w 50"/>
                  <a:gd name="T25" fmla="*/ 6 h 19"/>
                  <a:gd name="T26" fmla="*/ 3 w 50"/>
                  <a:gd name="T27" fmla="*/ 8 h 19"/>
                  <a:gd name="T28" fmla="*/ 1 w 50"/>
                  <a:gd name="T29" fmla="*/ 12 h 19"/>
                  <a:gd name="T30" fmla="*/ 8 w 50"/>
                  <a:gd name="T31" fmla="*/ 18 h 19"/>
                  <a:gd name="T32" fmla="*/ 43 w 50"/>
                  <a:gd name="T33" fmla="*/ 14 h 19"/>
                  <a:gd name="T34" fmla="*/ 47 w 50"/>
                  <a:gd name="T35" fmla="*/ 12 h 19"/>
                  <a:gd name="T36" fmla="*/ 49 w 50"/>
                  <a:gd name="T37" fmla="*/ 7 h 19"/>
                  <a:gd name="T38" fmla="*/ 42 w 50"/>
                  <a:gd name="T39" fmla="*/ 2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0" h="19">
                    <a:moveTo>
                      <a:pt x="8" y="19"/>
                    </a:moveTo>
                    <a:cubicBezTo>
                      <a:pt x="4" y="19"/>
                      <a:pt x="0" y="16"/>
                      <a:pt x="0" y="13"/>
                    </a:cubicBezTo>
                    <a:cubicBezTo>
                      <a:pt x="0" y="11"/>
                      <a:pt x="0" y="9"/>
                      <a:pt x="2" y="7"/>
                    </a:cubicBezTo>
                    <a:cubicBezTo>
                      <a:pt x="3" y="6"/>
                      <a:pt x="5" y="5"/>
                      <a:pt x="7" y="5"/>
                    </a:cubicBezTo>
                    <a:cubicBezTo>
                      <a:pt x="41" y="1"/>
                      <a:pt x="41" y="1"/>
                      <a:pt x="41" y="1"/>
                    </a:cubicBezTo>
                    <a:cubicBezTo>
                      <a:pt x="45" y="0"/>
                      <a:pt x="49" y="3"/>
                      <a:pt x="50" y="7"/>
                    </a:cubicBezTo>
                    <a:cubicBezTo>
                      <a:pt x="50" y="9"/>
                      <a:pt x="49" y="11"/>
                      <a:pt x="48" y="12"/>
                    </a:cubicBezTo>
                    <a:cubicBezTo>
                      <a:pt x="47" y="14"/>
                      <a:pt x="45" y="15"/>
                      <a:pt x="43" y="15"/>
                    </a:cubicBezTo>
                    <a:cubicBezTo>
                      <a:pt x="9" y="19"/>
                      <a:pt x="9" y="19"/>
                      <a:pt x="9" y="19"/>
                    </a:cubicBezTo>
                    <a:cubicBezTo>
                      <a:pt x="8" y="19"/>
                      <a:pt x="8" y="19"/>
                      <a:pt x="8" y="19"/>
                    </a:cubicBezTo>
                    <a:close/>
                    <a:moveTo>
                      <a:pt x="42" y="2"/>
                    </a:moveTo>
                    <a:cubicBezTo>
                      <a:pt x="42" y="2"/>
                      <a:pt x="42" y="2"/>
                      <a:pt x="41" y="2"/>
                    </a:cubicBezTo>
                    <a:cubicBezTo>
                      <a:pt x="7" y="6"/>
                      <a:pt x="7" y="6"/>
                      <a:pt x="7" y="6"/>
                    </a:cubicBezTo>
                    <a:cubicBezTo>
                      <a:pt x="5" y="6"/>
                      <a:pt x="4" y="7"/>
                      <a:pt x="3" y="8"/>
                    </a:cubicBezTo>
                    <a:cubicBezTo>
                      <a:pt x="1" y="9"/>
                      <a:pt x="1" y="11"/>
                      <a:pt x="1" y="12"/>
                    </a:cubicBezTo>
                    <a:cubicBezTo>
                      <a:pt x="2" y="16"/>
                      <a:pt x="5" y="18"/>
                      <a:pt x="8" y="18"/>
                    </a:cubicBezTo>
                    <a:cubicBezTo>
                      <a:pt x="43" y="14"/>
                      <a:pt x="43" y="14"/>
                      <a:pt x="43" y="14"/>
                    </a:cubicBezTo>
                    <a:cubicBezTo>
                      <a:pt x="45" y="14"/>
                      <a:pt x="46" y="13"/>
                      <a:pt x="47" y="12"/>
                    </a:cubicBezTo>
                    <a:cubicBezTo>
                      <a:pt x="48" y="10"/>
                      <a:pt x="49" y="9"/>
                      <a:pt x="49" y="7"/>
                    </a:cubicBezTo>
                    <a:cubicBezTo>
                      <a:pt x="48" y="4"/>
                      <a:pt x="45" y="2"/>
                      <a:pt x="42" y="2"/>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b="0">
                  <a:solidFill>
                    <a:prstClr val="black"/>
                  </a:solidFill>
                </a:endParaRPr>
              </a:p>
            </p:txBody>
          </p:sp>
          <p:sp>
            <p:nvSpPr>
              <p:cNvPr id="46" name="Freeform 31"/>
              <p:cNvSpPr>
                <a:spLocks noEditPoints="1"/>
              </p:cNvSpPr>
              <p:nvPr/>
            </p:nvSpPr>
            <p:spPr bwMode="auto">
              <a:xfrm>
                <a:off x="5676" y="2752"/>
                <a:ext cx="424" cy="371"/>
              </a:xfrm>
              <a:custGeom>
                <a:avLst/>
                <a:gdLst>
                  <a:gd name="T0" fmla="*/ 153 w 178"/>
                  <a:gd name="T1" fmla="*/ 137 h 155"/>
                  <a:gd name="T2" fmla="*/ 157 w 178"/>
                  <a:gd name="T3" fmla="*/ 137 h 155"/>
                  <a:gd name="T4" fmla="*/ 165 w 178"/>
                  <a:gd name="T5" fmla="*/ 138 h 155"/>
                  <a:gd name="T6" fmla="*/ 168 w 178"/>
                  <a:gd name="T7" fmla="*/ 139 h 155"/>
                  <a:gd name="T8" fmla="*/ 176 w 178"/>
                  <a:gd name="T9" fmla="*/ 135 h 155"/>
                  <a:gd name="T10" fmla="*/ 172 w 178"/>
                  <a:gd name="T11" fmla="*/ 128 h 155"/>
                  <a:gd name="T12" fmla="*/ 166 w 178"/>
                  <a:gd name="T13" fmla="*/ 105 h 155"/>
                  <a:gd name="T14" fmla="*/ 134 w 178"/>
                  <a:gd name="T15" fmla="*/ 34 h 155"/>
                  <a:gd name="T16" fmla="*/ 95 w 178"/>
                  <a:gd name="T17" fmla="*/ 2 h 155"/>
                  <a:gd name="T18" fmla="*/ 94 w 178"/>
                  <a:gd name="T19" fmla="*/ 0 h 155"/>
                  <a:gd name="T20" fmla="*/ 58 w 178"/>
                  <a:gd name="T21" fmla="*/ 4 h 155"/>
                  <a:gd name="T22" fmla="*/ 35 w 178"/>
                  <a:gd name="T23" fmla="*/ 37 h 155"/>
                  <a:gd name="T24" fmla="*/ 21 w 178"/>
                  <a:gd name="T25" fmla="*/ 133 h 155"/>
                  <a:gd name="T26" fmla="*/ 15 w 178"/>
                  <a:gd name="T27" fmla="*/ 148 h 155"/>
                  <a:gd name="T28" fmla="*/ 15 w 178"/>
                  <a:gd name="T29" fmla="*/ 153 h 155"/>
                  <a:gd name="T30" fmla="*/ 24 w 178"/>
                  <a:gd name="T31" fmla="*/ 153 h 155"/>
                  <a:gd name="T32" fmla="*/ 36 w 178"/>
                  <a:gd name="T33" fmla="*/ 150 h 155"/>
                  <a:gd name="T34" fmla="*/ 36 w 178"/>
                  <a:gd name="T35" fmla="*/ 150 h 155"/>
                  <a:gd name="T36" fmla="*/ 36 w 178"/>
                  <a:gd name="T37" fmla="*/ 150 h 155"/>
                  <a:gd name="T38" fmla="*/ 68 w 178"/>
                  <a:gd name="T39" fmla="*/ 153 h 155"/>
                  <a:gd name="T40" fmla="*/ 153 w 178"/>
                  <a:gd name="T41" fmla="*/ 137 h 155"/>
                  <a:gd name="T42" fmla="*/ 67 w 178"/>
                  <a:gd name="T43" fmla="*/ 57 h 155"/>
                  <a:gd name="T44" fmla="*/ 81 w 178"/>
                  <a:gd name="T45" fmla="*/ 50 h 155"/>
                  <a:gd name="T46" fmla="*/ 80 w 178"/>
                  <a:gd name="T47" fmla="*/ 42 h 155"/>
                  <a:gd name="T48" fmla="*/ 86 w 178"/>
                  <a:gd name="T49" fmla="*/ 41 h 155"/>
                  <a:gd name="T50" fmla="*/ 88 w 178"/>
                  <a:gd name="T51" fmla="*/ 49 h 155"/>
                  <a:gd name="T52" fmla="*/ 102 w 178"/>
                  <a:gd name="T53" fmla="*/ 50 h 155"/>
                  <a:gd name="T54" fmla="*/ 100 w 178"/>
                  <a:gd name="T55" fmla="*/ 55 h 155"/>
                  <a:gd name="T56" fmla="*/ 75 w 178"/>
                  <a:gd name="T57" fmla="*/ 62 h 155"/>
                  <a:gd name="T58" fmla="*/ 92 w 178"/>
                  <a:gd name="T59" fmla="*/ 70 h 155"/>
                  <a:gd name="T60" fmla="*/ 106 w 178"/>
                  <a:gd name="T61" fmla="*/ 92 h 155"/>
                  <a:gd name="T62" fmla="*/ 93 w 178"/>
                  <a:gd name="T63" fmla="*/ 98 h 155"/>
                  <a:gd name="T64" fmla="*/ 94 w 178"/>
                  <a:gd name="T65" fmla="*/ 106 h 155"/>
                  <a:gd name="T66" fmla="*/ 87 w 178"/>
                  <a:gd name="T67" fmla="*/ 107 h 155"/>
                  <a:gd name="T68" fmla="*/ 86 w 178"/>
                  <a:gd name="T69" fmla="*/ 99 h 155"/>
                  <a:gd name="T70" fmla="*/ 69 w 178"/>
                  <a:gd name="T71" fmla="*/ 97 h 155"/>
                  <a:gd name="T72" fmla="*/ 70 w 178"/>
                  <a:gd name="T73" fmla="*/ 92 h 155"/>
                  <a:gd name="T74" fmla="*/ 97 w 178"/>
                  <a:gd name="T75" fmla="*/ 90 h 155"/>
                  <a:gd name="T76" fmla="*/ 93 w 178"/>
                  <a:gd name="T77" fmla="*/ 78 h 155"/>
                  <a:gd name="T78" fmla="*/ 78 w 178"/>
                  <a:gd name="T79" fmla="*/ 74 h 155"/>
                  <a:gd name="T80" fmla="*/ 67 w 178"/>
                  <a:gd name="T81" fmla="*/ 5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78" h="155">
                    <a:moveTo>
                      <a:pt x="153" y="137"/>
                    </a:moveTo>
                    <a:cubicBezTo>
                      <a:pt x="153" y="137"/>
                      <a:pt x="154" y="137"/>
                      <a:pt x="157" y="137"/>
                    </a:cubicBezTo>
                    <a:cubicBezTo>
                      <a:pt x="160" y="137"/>
                      <a:pt x="162" y="137"/>
                      <a:pt x="165" y="138"/>
                    </a:cubicBezTo>
                    <a:cubicBezTo>
                      <a:pt x="165" y="138"/>
                      <a:pt x="166" y="139"/>
                      <a:pt x="168" y="139"/>
                    </a:cubicBezTo>
                    <a:cubicBezTo>
                      <a:pt x="172" y="139"/>
                      <a:pt x="174" y="137"/>
                      <a:pt x="176" y="135"/>
                    </a:cubicBezTo>
                    <a:cubicBezTo>
                      <a:pt x="176" y="135"/>
                      <a:pt x="178" y="132"/>
                      <a:pt x="172" y="128"/>
                    </a:cubicBezTo>
                    <a:cubicBezTo>
                      <a:pt x="172" y="128"/>
                      <a:pt x="162" y="123"/>
                      <a:pt x="166" y="105"/>
                    </a:cubicBezTo>
                    <a:cubicBezTo>
                      <a:pt x="166" y="105"/>
                      <a:pt x="171" y="57"/>
                      <a:pt x="134" y="34"/>
                    </a:cubicBezTo>
                    <a:cubicBezTo>
                      <a:pt x="133" y="33"/>
                      <a:pt x="96" y="10"/>
                      <a:pt x="95" y="2"/>
                    </a:cubicBezTo>
                    <a:cubicBezTo>
                      <a:pt x="95" y="2"/>
                      <a:pt x="95" y="1"/>
                      <a:pt x="94" y="0"/>
                    </a:cubicBezTo>
                    <a:cubicBezTo>
                      <a:pt x="58" y="4"/>
                      <a:pt x="58" y="4"/>
                      <a:pt x="58" y="4"/>
                    </a:cubicBezTo>
                    <a:cubicBezTo>
                      <a:pt x="54" y="12"/>
                      <a:pt x="46" y="24"/>
                      <a:pt x="35" y="37"/>
                    </a:cubicBezTo>
                    <a:cubicBezTo>
                      <a:pt x="35" y="37"/>
                      <a:pt x="0" y="78"/>
                      <a:pt x="21" y="133"/>
                    </a:cubicBezTo>
                    <a:cubicBezTo>
                      <a:pt x="21" y="134"/>
                      <a:pt x="22" y="137"/>
                      <a:pt x="15" y="148"/>
                    </a:cubicBezTo>
                    <a:cubicBezTo>
                      <a:pt x="15" y="148"/>
                      <a:pt x="14" y="151"/>
                      <a:pt x="15" y="153"/>
                    </a:cubicBezTo>
                    <a:cubicBezTo>
                      <a:pt x="16" y="155"/>
                      <a:pt x="19" y="155"/>
                      <a:pt x="24" y="153"/>
                    </a:cubicBezTo>
                    <a:cubicBezTo>
                      <a:pt x="24" y="153"/>
                      <a:pt x="28" y="151"/>
                      <a:pt x="36" y="150"/>
                    </a:cubicBezTo>
                    <a:cubicBezTo>
                      <a:pt x="36" y="150"/>
                      <a:pt x="36" y="150"/>
                      <a:pt x="36" y="150"/>
                    </a:cubicBezTo>
                    <a:cubicBezTo>
                      <a:pt x="36" y="150"/>
                      <a:pt x="36" y="150"/>
                      <a:pt x="36" y="150"/>
                    </a:cubicBezTo>
                    <a:cubicBezTo>
                      <a:pt x="36" y="150"/>
                      <a:pt x="49" y="153"/>
                      <a:pt x="68" y="153"/>
                    </a:cubicBezTo>
                    <a:cubicBezTo>
                      <a:pt x="88" y="153"/>
                      <a:pt x="119" y="150"/>
                      <a:pt x="153" y="137"/>
                    </a:cubicBezTo>
                    <a:close/>
                    <a:moveTo>
                      <a:pt x="67" y="57"/>
                    </a:moveTo>
                    <a:cubicBezTo>
                      <a:pt x="67" y="57"/>
                      <a:pt x="69" y="52"/>
                      <a:pt x="81" y="50"/>
                    </a:cubicBezTo>
                    <a:cubicBezTo>
                      <a:pt x="80" y="42"/>
                      <a:pt x="80" y="42"/>
                      <a:pt x="80" y="42"/>
                    </a:cubicBezTo>
                    <a:cubicBezTo>
                      <a:pt x="86" y="41"/>
                      <a:pt x="86" y="41"/>
                      <a:pt x="86" y="41"/>
                    </a:cubicBezTo>
                    <a:cubicBezTo>
                      <a:pt x="88" y="49"/>
                      <a:pt x="88" y="49"/>
                      <a:pt x="88" y="49"/>
                    </a:cubicBezTo>
                    <a:cubicBezTo>
                      <a:pt x="88" y="49"/>
                      <a:pt x="96" y="48"/>
                      <a:pt x="102" y="50"/>
                    </a:cubicBezTo>
                    <a:cubicBezTo>
                      <a:pt x="100" y="55"/>
                      <a:pt x="100" y="55"/>
                      <a:pt x="100" y="55"/>
                    </a:cubicBezTo>
                    <a:cubicBezTo>
                      <a:pt x="100" y="55"/>
                      <a:pt x="78" y="52"/>
                      <a:pt x="75" y="62"/>
                    </a:cubicBezTo>
                    <a:cubicBezTo>
                      <a:pt x="75" y="62"/>
                      <a:pt x="73" y="69"/>
                      <a:pt x="92" y="70"/>
                    </a:cubicBezTo>
                    <a:cubicBezTo>
                      <a:pt x="92" y="70"/>
                      <a:pt x="119" y="73"/>
                      <a:pt x="106" y="92"/>
                    </a:cubicBezTo>
                    <a:cubicBezTo>
                      <a:pt x="106" y="92"/>
                      <a:pt x="102" y="97"/>
                      <a:pt x="93" y="98"/>
                    </a:cubicBezTo>
                    <a:cubicBezTo>
                      <a:pt x="94" y="106"/>
                      <a:pt x="94" y="106"/>
                      <a:pt x="94" y="106"/>
                    </a:cubicBezTo>
                    <a:cubicBezTo>
                      <a:pt x="87" y="107"/>
                      <a:pt x="87" y="107"/>
                      <a:pt x="87" y="107"/>
                    </a:cubicBezTo>
                    <a:cubicBezTo>
                      <a:pt x="86" y="99"/>
                      <a:pt x="86" y="99"/>
                      <a:pt x="86" y="99"/>
                    </a:cubicBezTo>
                    <a:cubicBezTo>
                      <a:pt x="86" y="99"/>
                      <a:pt x="75" y="100"/>
                      <a:pt x="69" y="97"/>
                    </a:cubicBezTo>
                    <a:cubicBezTo>
                      <a:pt x="70" y="92"/>
                      <a:pt x="70" y="92"/>
                      <a:pt x="70" y="92"/>
                    </a:cubicBezTo>
                    <a:cubicBezTo>
                      <a:pt x="70" y="92"/>
                      <a:pt x="84" y="98"/>
                      <a:pt x="97" y="90"/>
                    </a:cubicBezTo>
                    <a:cubicBezTo>
                      <a:pt x="97" y="90"/>
                      <a:pt x="108" y="82"/>
                      <a:pt x="93" y="78"/>
                    </a:cubicBezTo>
                    <a:cubicBezTo>
                      <a:pt x="93" y="78"/>
                      <a:pt x="85" y="76"/>
                      <a:pt x="78" y="74"/>
                    </a:cubicBezTo>
                    <a:cubicBezTo>
                      <a:pt x="78" y="74"/>
                      <a:pt x="60" y="70"/>
                      <a:pt x="67" y="57"/>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b="0">
                  <a:solidFill>
                    <a:prstClr val="black"/>
                  </a:solidFill>
                </a:endParaRPr>
              </a:p>
            </p:txBody>
          </p:sp>
          <p:sp>
            <p:nvSpPr>
              <p:cNvPr id="47" name="Freeform 32"/>
              <p:cNvSpPr/>
              <p:nvPr/>
            </p:nvSpPr>
            <p:spPr bwMode="auto">
              <a:xfrm>
                <a:off x="6433" y="2606"/>
                <a:ext cx="176" cy="108"/>
              </a:xfrm>
              <a:custGeom>
                <a:avLst/>
                <a:gdLst>
                  <a:gd name="T0" fmla="*/ 21 w 74"/>
                  <a:gd name="T1" fmla="*/ 45 h 45"/>
                  <a:gd name="T2" fmla="*/ 60 w 74"/>
                  <a:gd name="T3" fmla="*/ 44 h 45"/>
                  <a:gd name="T4" fmla="*/ 74 w 74"/>
                  <a:gd name="T5" fmla="*/ 15 h 45"/>
                  <a:gd name="T6" fmla="*/ 38 w 74"/>
                  <a:gd name="T7" fmla="*/ 14 h 45"/>
                  <a:gd name="T8" fmla="*/ 23 w 74"/>
                  <a:gd name="T9" fmla="*/ 8 h 45"/>
                  <a:gd name="T10" fmla="*/ 6 w 74"/>
                  <a:gd name="T11" fmla="*/ 17 h 45"/>
                  <a:gd name="T12" fmla="*/ 21 w 74"/>
                  <a:gd name="T13" fmla="*/ 45 h 45"/>
                </a:gdLst>
                <a:ahLst/>
                <a:cxnLst>
                  <a:cxn ang="0">
                    <a:pos x="T0" y="T1"/>
                  </a:cxn>
                  <a:cxn ang="0">
                    <a:pos x="T2" y="T3"/>
                  </a:cxn>
                  <a:cxn ang="0">
                    <a:pos x="T4" y="T5"/>
                  </a:cxn>
                  <a:cxn ang="0">
                    <a:pos x="T6" y="T7"/>
                  </a:cxn>
                  <a:cxn ang="0">
                    <a:pos x="T8" y="T9"/>
                  </a:cxn>
                  <a:cxn ang="0">
                    <a:pos x="T10" y="T11"/>
                  </a:cxn>
                  <a:cxn ang="0">
                    <a:pos x="T12" y="T13"/>
                  </a:cxn>
                </a:cxnLst>
                <a:rect l="0" t="0" r="r" b="b"/>
                <a:pathLst>
                  <a:path w="74" h="45">
                    <a:moveTo>
                      <a:pt x="21" y="45"/>
                    </a:moveTo>
                    <a:cubicBezTo>
                      <a:pt x="60" y="44"/>
                      <a:pt x="60" y="44"/>
                      <a:pt x="60" y="44"/>
                    </a:cubicBezTo>
                    <a:cubicBezTo>
                      <a:pt x="62" y="37"/>
                      <a:pt x="66" y="27"/>
                      <a:pt x="74" y="15"/>
                    </a:cubicBezTo>
                    <a:cubicBezTo>
                      <a:pt x="74" y="15"/>
                      <a:pt x="69" y="2"/>
                      <a:pt x="38" y="14"/>
                    </a:cubicBezTo>
                    <a:cubicBezTo>
                      <a:pt x="38" y="14"/>
                      <a:pt x="31" y="13"/>
                      <a:pt x="23" y="8"/>
                    </a:cubicBezTo>
                    <a:cubicBezTo>
                      <a:pt x="23" y="8"/>
                      <a:pt x="0" y="0"/>
                      <a:pt x="6" y="17"/>
                    </a:cubicBezTo>
                    <a:lnTo>
                      <a:pt x="21" y="45"/>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b="0">
                  <a:solidFill>
                    <a:prstClr val="black"/>
                  </a:solidFill>
                </a:endParaRPr>
              </a:p>
            </p:txBody>
          </p:sp>
          <p:sp>
            <p:nvSpPr>
              <p:cNvPr id="48" name="Freeform 33"/>
              <p:cNvSpPr>
                <a:spLocks noEditPoints="1"/>
              </p:cNvSpPr>
              <p:nvPr/>
            </p:nvSpPr>
            <p:spPr bwMode="auto">
              <a:xfrm>
                <a:off x="6442" y="2621"/>
                <a:ext cx="167" cy="95"/>
              </a:xfrm>
              <a:custGeom>
                <a:avLst/>
                <a:gdLst>
                  <a:gd name="T0" fmla="*/ 17 w 70"/>
                  <a:gd name="T1" fmla="*/ 40 h 40"/>
                  <a:gd name="T2" fmla="*/ 2 w 70"/>
                  <a:gd name="T3" fmla="*/ 11 h 40"/>
                  <a:gd name="T4" fmla="*/ 2 w 70"/>
                  <a:gd name="T5" fmla="*/ 2 h 40"/>
                  <a:gd name="T6" fmla="*/ 9 w 70"/>
                  <a:gd name="T7" fmla="*/ 0 h 40"/>
                  <a:gd name="T8" fmla="*/ 19 w 70"/>
                  <a:gd name="T9" fmla="*/ 1 h 40"/>
                  <a:gd name="T10" fmla="*/ 19 w 70"/>
                  <a:gd name="T11" fmla="*/ 1 h 40"/>
                  <a:gd name="T12" fmla="*/ 34 w 70"/>
                  <a:gd name="T13" fmla="*/ 8 h 40"/>
                  <a:gd name="T14" fmla="*/ 56 w 70"/>
                  <a:gd name="T15" fmla="*/ 2 h 40"/>
                  <a:gd name="T16" fmla="*/ 70 w 70"/>
                  <a:gd name="T17" fmla="*/ 9 h 40"/>
                  <a:gd name="T18" fmla="*/ 70 w 70"/>
                  <a:gd name="T19" fmla="*/ 9 h 40"/>
                  <a:gd name="T20" fmla="*/ 70 w 70"/>
                  <a:gd name="T21" fmla="*/ 10 h 40"/>
                  <a:gd name="T22" fmla="*/ 56 w 70"/>
                  <a:gd name="T23" fmla="*/ 39 h 40"/>
                  <a:gd name="T24" fmla="*/ 56 w 70"/>
                  <a:gd name="T25" fmla="*/ 39 h 40"/>
                  <a:gd name="T26" fmla="*/ 17 w 70"/>
                  <a:gd name="T27" fmla="*/ 40 h 40"/>
                  <a:gd name="T28" fmla="*/ 9 w 70"/>
                  <a:gd name="T29" fmla="*/ 1 h 40"/>
                  <a:gd name="T30" fmla="*/ 3 w 70"/>
                  <a:gd name="T31" fmla="*/ 3 h 40"/>
                  <a:gd name="T32" fmla="*/ 3 w 70"/>
                  <a:gd name="T33" fmla="*/ 11 h 40"/>
                  <a:gd name="T34" fmla="*/ 17 w 70"/>
                  <a:gd name="T35" fmla="*/ 39 h 40"/>
                  <a:gd name="T36" fmla="*/ 55 w 70"/>
                  <a:gd name="T37" fmla="*/ 38 h 40"/>
                  <a:gd name="T38" fmla="*/ 69 w 70"/>
                  <a:gd name="T39" fmla="*/ 9 h 40"/>
                  <a:gd name="T40" fmla="*/ 56 w 70"/>
                  <a:gd name="T41" fmla="*/ 4 h 40"/>
                  <a:gd name="T42" fmla="*/ 34 w 70"/>
                  <a:gd name="T43" fmla="*/ 9 h 40"/>
                  <a:gd name="T44" fmla="*/ 34 w 70"/>
                  <a:gd name="T45" fmla="*/ 9 h 40"/>
                  <a:gd name="T46" fmla="*/ 34 w 70"/>
                  <a:gd name="T47" fmla="*/ 9 h 40"/>
                  <a:gd name="T48" fmla="*/ 18 w 70"/>
                  <a:gd name="T49" fmla="*/ 2 h 40"/>
                  <a:gd name="T50" fmla="*/ 9 w 70"/>
                  <a:gd name="T51" fmla="*/ 1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0" h="40">
                    <a:moveTo>
                      <a:pt x="17" y="40"/>
                    </a:moveTo>
                    <a:cubicBezTo>
                      <a:pt x="2" y="11"/>
                      <a:pt x="2" y="11"/>
                      <a:pt x="2" y="11"/>
                    </a:cubicBezTo>
                    <a:cubicBezTo>
                      <a:pt x="0" y="7"/>
                      <a:pt x="0" y="4"/>
                      <a:pt x="2" y="2"/>
                    </a:cubicBezTo>
                    <a:cubicBezTo>
                      <a:pt x="3" y="0"/>
                      <a:pt x="5" y="0"/>
                      <a:pt x="9" y="0"/>
                    </a:cubicBezTo>
                    <a:cubicBezTo>
                      <a:pt x="14" y="0"/>
                      <a:pt x="19" y="1"/>
                      <a:pt x="19" y="1"/>
                    </a:cubicBezTo>
                    <a:cubicBezTo>
                      <a:pt x="19" y="1"/>
                      <a:pt x="19" y="1"/>
                      <a:pt x="19" y="1"/>
                    </a:cubicBezTo>
                    <a:cubicBezTo>
                      <a:pt x="26" y="6"/>
                      <a:pt x="33" y="8"/>
                      <a:pt x="34" y="8"/>
                    </a:cubicBezTo>
                    <a:cubicBezTo>
                      <a:pt x="43" y="4"/>
                      <a:pt x="50" y="2"/>
                      <a:pt x="56" y="2"/>
                    </a:cubicBezTo>
                    <a:cubicBezTo>
                      <a:pt x="68" y="2"/>
                      <a:pt x="70" y="9"/>
                      <a:pt x="70" y="9"/>
                    </a:cubicBezTo>
                    <a:cubicBezTo>
                      <a:pt x="70" y="9"/>
                      <a:pt x="70" y="9"/>
                      <a:pt x="70" y="9"/>
                    </a:cubicBezTo>
                    <a:cubicBezTo>
                      <a:pt x="70" y="10"/>
                      <a:pt x="70" y="10"/>
                      <a:pt x="70" y="10"/>
                    </a:cubicBezTo>
                    <a:cubicBezTo>
                      <a:pt x="64" y="20"/>
                      <a:pt x="59" y="30"/>
                      <a:pt x="56" y="39"/>
                    </a:cubicBezTo>
                    <a:cubicBezTo>
                      <a:pt x="56" y="39"/>
                      <a:pt x="56" y="39"/>
                      <a:pt x="56" y="39"/>
                    </a:cubicBezTo>
                    <a:lnTo>
                      <a:pt x="17" y="40"/>
                    </a:lnTo>
                    <a:close/>
                    <a:moveTo>
                      <a:pt x="9" y="1"/>
                    </a:moveTo>
                    <a:cubicBezTo>
                      <a:pt x="6" y="1"/>
                      <a:pt x="4" y="1"/>
                      <a:pt x="3" y="3"/>
                    </a:cubicBezTo>
                    <a:cubicBezTo>
                      <a:pt x="1" y="4"/>
                      <a:pt x="1" y="7"/>
                      <a:pt x="3" y="11"/>
                    </a:cubicBezTo>
                    <a:cubicBezTo>
                      <a:pt x="17" y="39"/>
                      <a:pt x="17" y="39"/>
                      <a:pt x="17" y="39"/>
                    </a:cubicBezTo>
                    <a:cubicBezTo>
                      <a:pt x="55" y="38"/>
                      <a:pt x="55" y="38"/>
                      <a:pt x="55" y="38"/>
                    </a:cubicBezTo>
                    <a:cubicBezTo>
                      <a:pt x="58" y="29"/>
                      <a:pt x="63" y="19"/>
                      <a:pt x="69" y="9"/>
                    </a:cubicBezTo>
                    <a:cubicBezTo>
                      <a:pt x="69" y="8"/>
                      <a:pt x="66" y="4"/>
                      <a:pt x="56" y="4"/>
                    </a:cubicBezTo>
                    <a:cubicBezTo>
                      <a:pt x="50" y="4"/>
                      <a:pt x="43" y="5"/>
                      <a:pt x="34" y="9"/>
                    </a:cubicBezTo>
                    <a:cubicBezTo>
                      <a:pt x="34" y="9"/>
                      <a:pt x="34" y="9"/>
                      <a:pt x="34" y="9"/>
                    </a:cubicBezTo>
                    <a:cubicBezTo>
                      <a:pt x="34" y="9"/>
                      <a:pt x="34" y="9"/>
                      <a:pt x="34" y="9"/>
                    </a:cubicBezTo>
                    <a:cubicBezTo>
                      <a:pt x="33" y="9"/>
                      <a:pt x="27" y="8"/>
                      <a:pt x="18" y="2"/>
                    </a:cubicBezTo>
                    <a:cubicBezTo>
                      <a:pt x="18" y="2"/>
                      <a:pt x="13" y="1"/>
                      <a:pt x="9" y="1"/>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b="0">
                  <a:solidFill>
                    <a:prstClr val="black"/>
                  </a:solidFill>
                </a:endParaRPr>
              </a:p>
            </p:txBody>
          </p:sp>
          <p:sp>
            <p:nvSpPr>
              <p:cNvPr id="49" name="Freeform 34"/>
              <p:cNvSpPr/>
              <p:nvPr/>
            </p:nvSpPr>
            <p:spPr bwMode="auto">
              <a:xfrm>
                <a:off x="6471" y="2721"/>
                <a:ext cx="114" cy="34"/>
              </a:xfrm>
              <a:custGeom>
                <a:avLst/>
                <a:gdLst>
                  <a:gd name="T0" fmla="*/ 40 w 48"/>
                  <a:gd name="T1" fmla="*/ 0 h 14"/>
                  <a:gd name="T2" fmla="*/ 6 w 48"/>
                  <a:gd name="T3" fmla="*/ 1 h 14"/>
                  <a:gd name="T4" fmla="*/ 0 w 48"/>
                  <a:gd name="T5" fmla="*/ 7 h 14"/>
                  <a:gd name="T6" fmla="*/ 7 w 48"/>
                  <a:gd name="T7" fmla="*/ 14 h 14"/>
                  <a:gd name="T8" fmla="*/ 41 w 48"/>
                  <a:gd name="T9" fmla="*/ 13 h 14"/>
                  <a:gd name="T10" fmla="*/ 48 w 48"/>
                  <a:gd name="T11" fmla="*/ 6 h 14"/>
                  <a:gd name="T12" fmla="*/ 40 w 48"/>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48" h="14">
                    <a:moveTo>
                      <a:pt x="40" y="0"/>
                    </a:moveTo>
                    <a:cubicBezTo>
                      <a:pt x="6" y="1"/>
                      <a:pt x="6" y="1"/>
                      <a:pt x="6" y="1"/>
                    </a:cubicBezTo>
                    <a:cubicBezTo>
                      <a:pt x="3" y="1"/>
                      <a:pt x="0" y="4"/>
                      <a:pt x="0" y="7"/>
                    </a:cubicBezTo>
                    <a:cubicBezTo>
                      <a:pt x="0" y="11"/>
                      <a:pt x="3" y="14"/>
                      <a:pt x="7" y="14"/>
                    </a:cubicBezTo>
                    <a:cubicBezTo>
                      <a:pt x="41" y="13"/>
                      <a:pt x="41" y="13"/>
                      <a:pt x="41" y="13"/>
                    </a:cubicBezTo>
                    <a:cubicBezTo>
                      <a:pt x="45" y="12"/>
                      <a:pt x="48" y="10"/>
                      <a:pt x="48" y="6"/>
                    </a:cubicBezTo>
                    <a:cubicBezTo>
                      <a:pt x="47" y="2"/>
                      <a:pt x="44" y="0"/>
                      <a:pt x="40"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b="0">
                  <a:solidFill>
                    <a:prstClr val="black"/>
                  </a:solidFill>
                </a:endParaRPr>
              </a:p>
            </p:txBody>
          </p:sp>
          <p:sp>
            <p:nvSpPr>
              <p:cNvPr id="50" name="Freeform 35"/>
              <p:cNvSpPr>
                <a:spLocks noEditPoints="1"/>
              </p:cNvSpPr>
              <p:nvPr/>
            </p:nvSpPr>
            <p:spPr bwMode="auto">
              <a:xfrm>
                <a:off x="6468" y="2719"/>
                <a:ext cx="117" cy="36"/>
              </a:xfrm>
              <a:custGeom>
                <a:avLst/>
                <a:gdLst>
                  <a:gd name="T0" fmla="*/ 8 w 49"/>
                  <a:gd name="T1" fmla="*/ 15 h 15"/>
                  <a:gd name="T2" fmla="*/ 0 w 49"/>
                  <a:gd name="T3" fmla="*/ 8 h 15"/>
                  <a:gd name="T4" fmla="*/ 2 w 49"/>
                  <a:gd name="T5" fmla="*/ 3 h 15"/>
                  <a:gd name="T6" fmla="*/ 7 w 49"/>
                  <a:gd name="T7" fmla="*/ 1 h 15"/>
                  <a:gd name="T8" fmla="*/ 42 w 49"/>
                  <a:gd name="T9" fmla="*/ 0 h 15"/>
                  <a:gd name="T10" fmla="*/ 49 w 49"/>
                  <a:gd name="T11" fmla="*/ 7 h 15"/>
                  <a:gd name="T12" fmla="*/ 42 w 49"/>
                  <a:gd name="T13" fmla="*/ 14 h 15"/>
                  <a:gd name="T14" fmla="*/ 8 w 49"/>
                  <a:gd name="T15" fmla="*/ 15 h 15"/>
                  <a:gd name="T16" fmla="*/ 42 w 49"/>
                  <a:gd name="T17" fmla="*/ 1 h 15"/>
                  <a:gd name="T18" fmla="*/ 41 w 49"/>
                  <a:gd name="T19" fmla="*/ 1 h 15"/>
                  <a:gd name="T20" fmla="*/ 7 w 49"/>
                  <a:gd name="T21" fmla="*/ 2 h 15"/>
                  <a:gd name="T22" fmla="*/ 3 w 49"/>
                  <a:gd name="T23" fmla="*/ 4 h 15"/>
                  <a:gd name="T24" fmla="*/ 1 w 49"/>
                  <a:gd name="T25" fmla="*/ 8 h 15"/>
                  <a:gd name="T26" fmla="*/ 8 w 49"/>
                  <a:gd name="T27" fmla="*/ 14 h 15"/>
                  <a:gd name="T28" fmla="*/ 8 w 49"/>
                  <a:gd name="T29" fmla="*/ 14 h 15"/>
                  <a:gd name="T30" fmla="*/ 42 w 49"/>
                  <a:gd name="T31" fmla="*/ 13 h 15"/>
                  <a:gd name="T32" fmla="*/ 48 w 49"/>
                  <a:gd name="T33" fmla="*/ 7 h 15"/>
                  <a:gd name="T34" fmla="*/ 42 w 49"/>
                  <a:gd name="T35" fmla="*/ 1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 h="15">
                    <a:moveTo>
                      <a:pt x="8" y="15"/>
                    </a:moveTo>
                    <a:cubicBezTo>
                      <a:pt x="4" y="15"/>
                      <a:pt x="0" y="12"/>
                      <a:pt x="0" y="8"/>
                    </a:cubicBezTo>
                    <a:cubicBezTo>
                      <a:pt x="0" y="6"/>
                      <a:pt x="1" y="5"/>
                      <a:pt x="2" y="3"/>
                    </a:cubicBezTo>
                    <a:cubicBezTo>
                      <a:pt x="4" y="2"/>
                      <a:pt x="5" y="1"/>
                      <a:pt x="7" y="1"/>
                    </a:cubicBezTo>
                    <a:cubicBezTo>
                      <a:pt x="42" y="0"/>
                      <a:pt x="42" y="0"/>
                      <a:pt x="42" y="0"/>
                    </a:cubicBezTo>
                    <a:cubicBezTo>
                      <a:pt x="46" y="0"/>
                      <a:pt x="49" y="3"/>
                      <a:pt x="49" y="7"/>
                    </a:cubicBezTo>
                    <a:cubicBezTo>
                      <a:pt x="49" y="11"/>
                      <a:pt x="46" y="14"/>
                      <a:pt x="42" y="14"/>
                    </a:cubicBezTo>
                    <a:lnTo>
                      <a:pt x="8" y="15"/>
                    </a:lnTo>
                    <a:close/>
                    <a:moveTo>
                      <a:pt x="42" y="1"/>
                    </a:moveTo>
                    <a:cubicBezTo>
                      <a:pt x="41" y="1"/>
                      <a:pt x="41" y="1"/>
                      <a:pt x="41" y="1"/>
                    </a:cubicBezTo>
                    <a:cubicBezTo>
                      <a:pt x="7" y="2"/>
                      <a:pt x="7" y="2"/>
                      <a:pt x="7" y="2"/>
                    </a:cubicBezTo>
                    <a:cubicBezTo>
                      <a:pt x="6" y="2"/>
                      <a:pt x="4" y="3"/>
                      <a:pt x="3" y="4"/>
                    </a:cubicBezTo>
                    <a:cubicBezTo>
                      <a:pt x="2" y="5"/>
                      <a:pt x="1" y="7"/>
                      <a:pt x="1" y="8"/>
                    </a:cubicBezTo>
                    <a:cubicBezTo>
                      <a:pt x="1" y="12"/>
                      <a:pt x="4" y="14"/>
                      <a:pt x="8" y="14"/>
                    </a:cubicBezTo>
                    <a:cubicBezTo>
                      <a:pt x="8" y="14"/>
                      <a:pt x="8" y="14"/>
                      <a:pt x="8" y="14"/>
                    </a:cubicBezTo>
                    <a:cubicBezTo>
                      <a:pt x="42" y="13"/>
                      <a:pt x="42" y="13"/>
                      <a:pt x="42" y="13"/>
                    </a:cubicBezTo>
                    <a:cubicBezTo>
                      <a:pt x="45" y="13"/>
                      <a:pt x="48" y="10"/>
                      <a:pt x="48" y="7"/>
                    </a:cubicBezTo>
                    <a:cubicBezTo>
                      <a:pt x="48" y="4"/>
                      <a:pt x="45" y="1"/>
                      <a:pt x="42" y="1"/>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b="0">
                  <a:solidFill>
                    <a:prstClr val="black"/>
                  </a:solidFill>
                </a:endParaRPr>
              </a:p>
            </p:txBody>
          </p:sp>
          <p:sp>
            <p:nvSpPr>
              <p:cNvPr id="51" name="Freeform 36"/>
              <p:cNvSpPr>
                <a:spLocks noEditPoints="1"/>
              </p:cNvSpPr>
              <p:nvPr/>
            </p:nvSpPr>
            <p:spPr bwMode="auto">
              <a:xfrm>
                <a:off x="6335" y="2762"/>
                <a:ext cx="402" cy="354"/>
              </a:xfrm>
              <a:custGeom>
                <a:avLst/>
                <a:gdLst>
                  <a:gd name="T0" fmla="*/ 163 w 169"/>
                  <a:gd name="T1" fmla="*/ 131 h 148"/>
                  <a:gd name="T2" fmla="*/ 159 w 169"/>
                  <a:gd name="T3" fmla="*/ 108 h 148"/>
                  <a:gd name="T4" fmla="*/ 135 w 169"/>
                  <a:gd name="T5" fmla="*/ 36 h 148"/>
                  <a:gd name="T6" fmla="*/ 99 w 169"/>
                  <a:gd name="T7" fmla="*/ 2 h 148"/>
                  <a:gd name="T8" fmla="*/ 99 w 169"/>
                  <a:gd name="T9" fmla="*/ 0 h 148"/>
                  <a:gd name="T10" fmla="*/ 63 w 169"/>
                  <a:gd name="T11" fmla="*/ 1 h 148"/>
                  <a:gd name="T12" fmla="*/ 38 w 169"/>
                  <a:gd name="T13" fmla="*/ 31 h 148"/>
                  <a:gd name="T14" fmla="*/ 15 w 169"/>
                  <a:gd name="T15" fmla="*/ 124 h 148"/>
                  <a:gd name="T16" fmla="*/ 8 w 169"/>
                  <a:gd name="T17" fmla="*/ 139 h 148"/>
                  <a:gd name="T18" fmla="*/ 8 w 169"/>
                  <a:gd name="T19" fmla="*/ 139 h 148"/>
                  <a:gd name="T20" fmla="*/ 7 w 169"/>
                  <a:gd name="T21" fmla="*/ 143 h 148"/>
                  <a:gd name="T22" fmla="*/ 16 w 169"/>
                  <a:gd name="T23" fmla="*/ 144 h 148"/>
                  <a:gd name="T24" fmla="*/ 28 w 169"/>
                  <a:gd name="T25" fmla="*/ 142 h 148"/>
                  <a:gd name="T26" fmla="*/ 28 w 169"/>
                  <a:gd name="T27" fmla="*/ 142 h 148"/>
                  <a:gd name="T28" fmla="*/ 29 w 169"/>
                  <a:gd name="T29" fmla="*/ 142 h 148"/>
                  <a:gd name="T30" fmla="*/ 78 w 169"/>
                  <a:gd name="T31" fmla="*/ 148 h 148"/>
                  <a:gd name="T32" fmla="*/ 143 w 169"/>
                  <a:gd name="T33" fmla="*/ 139 h 148"/>
                  <a:gd name="T34" fmla="*/ 155 w 169"/>
                  <a:gd name="T35" fmla="*/ 141 h 148"/>
                  <a:gd name="T36" fmla="*/ 159 w 169"/>
                  <a:gd name="T37" fmla="*/ 142 h 148"/>
                  <a:gd name="T38" fmla="*/ 167 w 169"/>
                  <a:gd name="T39" fmla="*/ 138 h 148"/>
                  <a:gd name="T40" fmla="*/ 163 w 169"/>
                  <a:gd name="T41" fmla="*/ 131 h 148"/>
                  <a:gd name="T42" fmla="*/ 107 w 169"/>
                  <a:gd name="T43" fmla="*/ 101 h 148"/>
                  <a:gd name="T44" fmla="*/ 56 w 169"/>
                  <a:gd name="T45" fmla="*/ 100 h 148"/>
                  <a:gd name="T46" fmla="*/ 56 w 169"/>
                  <a:gd name="T47" fmla="*/ 96 h 148"/>
                  <a:gd name="T48" fmla="*/ 70 w 169"/>
                  <a:gd name="T49" fmla="*/ 79 h 148"/>
                  <a:gd name="T50" fmla="*/ 70 w 169"/>
                  <a:gd name="T51" fmla="*/ 73 h 148"/>
                  <a:gd name="T52" fmla="*/ 57 w 169"/>
                  <a:gd name="T53" fmla="*/ 73 h 148"/>
                  <a:gd name="T54" fmla="*/ 57 w 169"/>
                  <a:gd name="T55" fmla="*/ 67 h 148"/>
                  <a:gd name="T56" fmla="*/ 68 w 169"/>
                  <a:gd name="T57" fmla="*/ 67 h 148"/>
                  <a:gd name="T58" fmla="*/ 67 w 169"/>
                  <a:gd name="T59" fmla="*/ 57 h 148"/>
                  <a:gd name="T60" fmla="*/ 91 w 169"/>
                  <a:gd name="T61" fmla="*/ 39 h 148"/>
                  <a:gd name="T62" fmla="*/ 104 w 169"/>
                  <a:gd name="T63" fmla="*/ 41 h 148"/>
                  <a:gd name="T64" fmla="*/ 102 w 169"/>
                  <a:gd name="T65" fmla="*/ 47 h 148"/>
                  <a:gd name="T66" fmla="*/ 91 w 169"/>
                  <a:gd name="T67" fmla="*/ 45 h 148"/>
                  <a:gd name="T68" fmla="*/ 77 w 169"/>
                  <a:gd name="T69" fmla="*/ 57 h 148"/>
                  <a:gd name="T70" fmla="*/ 79 w 169"/>
                  <a:gd name="T71" fmla="*/ 67 h 148"/>
                  <a:gd name="T72" fmla="*/ 97 w 169"/>
                  <a:gd name="T73" fmla="*/ 67 h 148"/>
                  <a:gd name="T74" fmla="*/ 96 w 169"/>
                  <a:gd name="T75" fmla="*/ 73 h 148"/>
                  <a:gd name="T76" fmla="*/ 80 w 169"/>
                  <a:gd name="T77" fmla="*/ 73 h 148"/>
                  <a:gd name="T78" fmla="*/ 79 w 169"/>
                  <a:gd name="T79" fmla="*/ 83 h 148"/>
                  <a:gd name="T80" fmla="*/ 71 w 169"/>
                  <a:gd name="T81" fmla="*/ 93 h 148"/>
                  <a:gd name="T82" fmla="*/ 71 w 169"/>
                  <a:gd name="T83" fmla="*/ 94 h 148"/>
                  <a:gd name="T84" fmla="*/ 107 w 169"/>
                  <a:gd name="T85" fmla="*/ 94 h 148"/>
                  <a:gd name="T86" fmla="*/ 107 w 169"/>
                  <a:gd name="T87" fmla="*/ 10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69" h="148">
                    <a:moveTo>
                      <a:pt x="163" y="131"/>
                    </a:moveTo>
                    <a:cubicBezTo>
                      <a:pt x="163" y="131"/>
                      <a:pt x="154" y="125"/>
                      <a:pt x="159" y="108"/>
                    </a:cubicBezTo>
                    <a:cubicBezTo>
                      <a:pt x="159" y="108"/>
                      <a:pt x="168" y="62"/>
                      <a:pt x="135" y="36"/>
                    </a:cubicBezTo>
                    <a:cubicBezTo>
                      <a:pt x="133" y="35"/>
                      <a:pt x="100" y="10"/>
                      <a:pt x="99" y="2"/>
                    </a:cubicBezTo>
                    <a:cubicBezTo>
                      <a:pt x="99" y="2"/>
                      <a:pt x="99" y="1"/>
                      <a:pt x="99" y="0"/>
                    </a:cubicBezTo>
                    <a:cubicBezTo>
                      <a:pt x="63" y="1"/>
                      <a:pt x="63" y="1"/>
                      <a:pt x="63" y="1"/>
                    </a:cubicBezTo>
                    <a:cubicBezTo>
                      <a:pt x="58" y="9"/>
                      <a:pt x="50" y="19"/>
                      <a:pt x="38" y="31"/>
                    </a:cubicBezTo>
                    <a:cubicBezTo>
                      <a:pt x="37" y="32"/>
                      <a:pt x="0" y="69"/>
                      <a:pt x="15" y="124"/>
                    </a:cubicBezTo>
                    <a:cubicBezTo>
                      <a:pt x="15" y="125"/>
                      <a:pt x="16" y="128"/>
                      <a:pt x="8" y="139"/>
                    </a:cubicBezTo>
                    <a:cubicBezTo>
                      <a:pt x="8" y="139"/>
                      <a:pt x="8" y="139"/>
                      <a:pt x="8" y="139"/>
                    </a:cubicBezTo>
                    <a:cubicBezTo>
                      <a:pt x="8" y="139"/>
                      <a:pt x="6" y="142"/>
                      <a:pt x="7" y="143"/>
                    </a:cubicBezTo>
                    <a:cubicBezTo>
                      <a:pt x="9" y="145"/>
                      <a:pt x="12" y="145"/>
                      <a:pt x="16" y="144"/>
                    </a:cubicBezTo>
                    <a:cubicBezTo>
                      <a:pt x="16" y="144"/>
                      <a:pt x="21" y="143"/>
                      <a:pt x="28" y="142"/>
                    </a:cubicBezTo>
                    <a:cubicBezTo>
                      <a:pt x="28" y="142"/>
                      <a:pt x="28" y="142"/>
                      <a:pt x="28" y="142"/>
                    </a:cubicBezTo>
                    <a:cubicBezTo>
                      <a:pt x="29" y="142"/>
                      <a:pt x="29" y="142"/>
                      <a:pt x="29" y="142"/>
                    </a:cubicBezTo>
                    <a:cubicBezTo>
                      <a:pt x="29" y="142"/>
                      <a:pt x="48" y="148"/>
                      <a:pt x="78" y="148"/>
                    </a:cubicBezTo>
                    <a:cubicBezTo>
                      <a:pt x="100" y="148"/>
                      <a:pt x="122" y="145"/>
                      <a:pt x="143" y="139"/>
                    </a:cubicBezTo>
                    <a:cubicBezTo>
                      <a:pt x="143" y="139"/>
                      <a:pt x="149" y="138"/>
                      <a:pt x="155" y="141"/>
                    </a:cubicBezTo>
                    <a:cubicBezTo>
                      <a:pt x="155" y="141"/>
                      <a:pt x="157" y="142"/>
                      <a:pt x="159" y="142"/>
                    </a:cubicBezTo>
                    <a:cubicBezTo>
                      <a:pt x="162" y="142"/>
                      <a:pt x="165" y="140"/>
                      <a:pt x="167" y="138"/>
                    </a:cubicBezTo>
                    <a:cubicBezTo>
                      <a:pt x="167" y="138"/>
                      <a:pt x="169" y="135"/>
                      <a:pt x="163" y="131"/>
                    </a:cubicBezTo>
                    <a:close/>
                    <a:moveTo>
                      <a:pt x="107" y="101"/>
                    </a:moveTo>
                    <a:cubicBezTo>
                      <a:pt x="56" y="100"/>
                      <a:pt x="56" y="100"/>
                      <a:pt x="56" y="100"/>
                    </a:cubicBezTo>
                    <a:cubicBezTo>
                      <a:pt x="56" y="96"/>
                      <a:pt x="56" y="96"/>
                      <a:pt x="56" y="96"/>
                    </a:cubicBezTo>
                    <a:cubicBezTo>
                      <a:pt x="64" y="93"/>
                      <a:pt x="70" y="86"/>
                      <a:pt x="70" y="79"/>
                    </a:cubicBezTo>
                    <a:cubicBezTo>
                      <a:pt x="70" y="77"/>
                      <a:pt x="70" y="75"/>
                      <a:pt x="70" y="73"/>
                    </a:cubicBezTo>
                    <a:cubicBezTo>
                      <a:pt x="57" y="73"/>
                      <a:pt x="57" y="73"/>
                      <a:pt x="57" y="73"/>
                    </a:cubicBezTo>
                    <a:cubicBezTo>
                      <a:pt x="57" y="67"/>
                      <a:pt x="57" y="67"/>
                      <a:pt x="57" y="67"/>
                    </a:cubicBezTo>
                    <a:cubicBezTo>
                      <a:pt x="68" y="67"/>
                      <a:pt x="68" y="67"/>
                      <a:pt x="68" y="67"/>
                    </a:cubicBezTo>
                    <a:cubicBezTo>
                      <a:pt x="68" y="64"/>
                      <a:pt x="67" y="61"/>
                      <a:pt x="67" y="57"/>
                    </a:cubicBezTo>
                    <a:cubicBezTo>
                      <a:pt x="67" y="46"/>
                      <a:pt x="77" y="39"/>
                      <a:pt x="91" y="39"/>
                    </a:cubicBezTo>
                    <a:cubicBezTo>
                      <a:pt x="97" y="39"/>
                      <a:pt x="102" y="40"/>
                      <a:pt x="104" y="41"/>
                    </a:cubicBezTo>
                    <a:cubicBezTo>
                      <a:pt x="102" y="47"/>
                      <a:pt x="102" y="47"/>
                      <a:pt x="102" y="47"/>
                    </a:cubicBezTo>
                    <a:cubicBezTo>
                      <a:pt x="100" y="46"/>
                      <a:pt x="96" y="45"/>
                      <a:pt x="91" y="45"/>
                    </a:cubicBezTo>
                    <a:cubicBezTo>
                      <a:pt x="81" y="45"/>
                      <a:pt x="77" y="50"/>
                      <a:pt x="77" y="57"/>
                    </a:cubicBezTo>
                    <a:cubicBezTo>
                      <a:pt x="77" y="61"/>
                      <a:pt x="78" y="64"/>
                      <a:pt x="79" y="67"/>
                    </a:cubicBezTo>
                    <a:cubicBezTo>
                      <a:pt x="97" y="67"/>
                      <a:pt x="97" y="67"/>
                      <a:pt x="97" y="67"/>
                    </a:cubicBezTo>
                    <a:cubicBezTo>
                      <a:pt x="96" y="73"/>
                      <a:pt x="96" y="73"/>
                      <a:pt x="96" y="73"/>
                    </a:cubicBezTo>
                    <a:cubicBezTo>
                      <a:pt x="80" y="73"/>
                      <a:pt x="80" y="73"/>
                      <a:pt x="80" y="73"/>
                    </a:cubicBezTo>
                    <a:cubicBezTo>
                      <a:pt x="80" y="76"/>
                      <a:pt x="80" y="80"/>
                      <a:pt x="79" y="83"/>
                    </a:cubicBezTo>
                    <a:cubicBezTo>
                      <a:pt x="78" y="87"/>
                      <a:pt x="75" y="91"/>
                      <a:pt x="71" y="93"/>
                    </a:cubicBezTo>
                    <a:cubicBezTo>
                      <a:pt x="71" y="94"/>
                      <a:pt x="71" y="94"/>
                      <a:pt x="71" y="94"/>
                    </a:cubicBezTo>
                    <a:cubicBezTo>
                      <a:pt x="107" y="94"/>
                      <a:pt x="107" y="94"/>
                      <a:pt x="107" y="94"/>
                    </a:cubicBezTo>
                    <a:lnTo>
                      <a:pt x="107" y="101"/>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b="0">
                  <a:solidFill>
                    <a:prstClr val="black"/>
                  </a:solidFill>
                </a:endParaRPr>
              </a:p>
            </p:txBody>
          </p:sp>
          <p:sp>
            <p:nvSpPr>
              <p:cNvPr id="52" name="Freeform 37"/>
              <p:cNvSpPr/>
              <p:nvPr/>
            </p:nvSpPr>
            <p:spPr bwMode="auto">
              <a:xfrm>
                <a:off x="6147" y="2633"/>
                <a:ext cx="129" cy="81"/>
              </a:xfrm>
              <a:custGeom>
                <a:avLst/>
                <a:gdLst>
                  <a:gd name="T0" fmla="*/ 14 w 54"/>
                  <a:gd name="T1" fmla="*/ 34 h 34"/>
                  <a:gd name="T2" fmla="*/ 43 w 54"/>
                  <a:gd name="T3" fmla="*/ 34 h 34"/>
                  <a:gd name="T4" fmla="*/ 54 w 54"/>
                  <a:gd name="T5" fmla="*/ 13 h 34"/>
                  <a:gd name="T6" fmla="*/ 28 w 54"/>
                  <a:gd name="T7" fmla="*/ 12 h 34"/>
                  <a:gd name="T8" fmla="*/ 16 w 54"/>
                  <a:gd name="T9" fmla="*/ 6 h 34"/>
                  <a:gd name="T10" fmla="*/ 4 w 54"/>
                  <a:gd name="T11" fmla="*/ 13 h 34"/>
                  <a:gd name="T12" fmla="*/ 14 w 54"/>
                  <a:gd name="T13" fmla="*/ 34 h 34"/>
                </a:gdLst>
                <a:ahLst/>
                <a:cxnLst>
                  <a:cxn ang="0">
                    <a:pos x="T0" y="T1"/>
                  </a:cxn>
                  <a:cxn ang="0">
                    <a:pos x="T2" y="T3"/>
                  </a:cxn>
                  <a:cxn ang="0">
                    <a:pos x="T4" y="T5"/>
                  </a:cxn>
                  <a:cxn ang="0">
                    <a:pos x="T6" y="T7"/>
                  </a:cxn>
                  <a:cxn ang="0">
                    <a:pos x="T8" y="T9"/>
                  </a:cxn>
                  <a:cxn ang="0">
                    <a:pos x="T10" y="T11"/>
                  </a:cxn>
                  <a:cxn ang="0">
                    <a:pos x="T12" y="T13"/>
                  </a:cxn>
                </a:cxnLst>
                <a:rect l="0" t="0" r="r" b="b"/>
                <a:pathLst>
                  <a:path w="54" h="34">
                    <a:moveTo>
                      <a:pt x="14" y="34"/>
                    </a:moveTo>
                    <a:cubicBezTo>
                      <a:pt x="43" y="34"/>
                      <a:pt x="43" y="34"/>
                      <a:pt x="43" y="34"/>
                    </a:cubicBezTo>
                    <a:cubicBezTo>
                      <a:pt x="45" y="29"/>
                      <a:pt x="48" y="22"/>
                      <a:pt x="54" y="13"/>
                    </a:cubicBezTo>
                    <a:cubicBezTo>
                      <a:pt x="54" y="13"/>
                      <a:pt x="51" y="3"/>
                      <a:pt x="28" y="12"/>
                    </a:cubicBezTo>
                    <a:cubicBezTo>
                      <a:pt x="28" y="12"/>
                      <a:pt x="22" y="11"/>
                      <a:pt x="16" y="6"/>
                    </a:cubicBezTo>
                    <a:cubicBezTo>
                      <a:pt x="16" y="6"/>
                      <a:pt x="0" y="0"/>
                      <a:pt x="4" y="13"/>
                    </a:cubicBezTo>
                    <a:lnTo>
                      <a:pt x="14" y="34"/>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b="0">
                  <a:solidFill>
                    <a:prstClr val="black"/>
                  </a:solidFill>
                </a:endParaRPr>
              </a:p>
            </p:txBody>
          </p:sp>
          <p:sp>
            <p:nvSpPr>
              <p:cNvPr id="53" name="Freeform 38"/>
              <p:cNvSpPr>
                <a:spLocks noEditPoints="1"/>
              </p:cNvSpPr>
              <p:nvPr/>
            </p:nvSpPr>
            <p:spPr bwMode="auto">
              <a:xfrm>
                <a:off x="6152" y="2642"/>
                <a:ext cx="126" cy="74"/>
              </a:xfrm>
              <a:custGeom>
                <a:avLst/>
                <a:gdLst>
                  <a:gd name="T0" fmla="*/ 12 w 53"/>
                  <a:gd name="T1" fmla="*/ 31 h 31"/>
                  <a:gd name="T2" fmla="*/ 1 w 53"/>
                  <a:gd name="T3" fmla="*/ 9 h 31"/>
                  <a:gd name="T4" fmla="*/ 2 w 53"/>
                  <a:gd name="T5" fmla="*/ 2 h 31"/>
                  <a:gd name="T6" fmla="*/ 7 w 53"/>
                  <a:gd name="T7" fmla="*/ 0 h 31"/>
                  <a:gd name="T8" fmla="*/ 15 w 53"/>
                  <a:gd name="T9" fmla="*/ 2 h 31"/>
                  <a:gd name="T10" fmla="*/ 15 w 53"/>
                  <a:gd name="T11" fmla="*/ 2 h 31"/>
                  <a:gd name="T12" fmla="*/ 25 w 53"/>
                  <a:gd name="T13" fmla="*/ 7 h 31"/>
                  <a:gd name="T14" fmla="*/ 42 w 53"/>
                  <a:gd name="T15" fmla="*/ 3 h 31"/>
                  <a:gd name="T16" fmla="*/ 53 w 53"/>
                  <a:gd name="T17" fmla="*/ 9 h 31"/>
                  <a:gd name="T18" fmla="*/ 53 w 53"/>
                  <a:gd name="T19" fmla="*/ 9 h 31"/>
                  <a:gd name="T20" fmla="*/ 53 w 53"/>
                  <a:gd name="T21" fmla="*/ 9 h 31"/>
                  <a:gd name="T22" fmla="*/ 42 w 53"/>
                  <a:gd name="T23" fmla="*/ 31 h 31"/>
                  <a:gd name="T24" fmla="*/ 42 w 53"/>
                  <a:gd name="T25" fmla="*/ 31 h 31"/>
                  <a:gd name="T26" fmla="*/ 12 w 53"/>
                  <a:gd name="T27" fmla="*/ 31 h 31"/>
                  <a:gd name="T28" fmla="*/ 7 w 53"/>
                  <a:gd name="T29" fmla="*/ 1 h 31"/>
                  <a:gd name="T30" fmla="*/ 2 w 53"/>
                  <a:gd name="T31" fmla="*/ 3 h 31"/>
                  <a:gd name="T32" fmla="*/ 2 w 53"/>
                  <a:gd name="T33" fmla="*/ 9 h 31"/>
                  <a:gd name="T34" fmla="*/ 13 w 53"/>
                  <a:gd name="T35" fmla="*/ 30 h 31"/>
                  <a:gd name="T36" fmla="*/ 41 w 53"/>
                  <a:gd name="T37" fmla="*/ 30 h 31"/>
                  <a:gd name="T38" fmla="*/ 52 w 53"/>
                  <a:gd name="T39" fmla="*/ 9 h 31"/>
                  <a:gd name="T40" fmla="*/ 42 w 53"/>
                  <a:gd name="T41" fmla="*/ 4 h 31"/>
                  <a:gd name="T42" fmla="*/ 26 w 53"/>
                  <a:gd name="T43" fmla="*/ 8 h 31"/>
                  <a:gd name="T44" fmla="*/ 26 w 53"/>
                  <a:gd name="T45" fmla="*/ 8 h 31"/>
                  <a:gd name="T46" fmla="*/ 25 w 53"/>
                  <a:gd name="T47" fmla="*/ 8 h 31"/>
                  <a:gd name="T48" fmla="*/ 14 w 53"/>
                  <a:gd name="T49" fmla="*/ 3 h 31"/>
                  <a:gd name="T50" fmla="*/ 7 w 53"/>
                  <a:gd name="T51" fmla="*/ 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3" h="31">
                    <a:moveTo>
                      <a:pt x="12" y="31"/>
                    </a:moveTo>
                    <a:cubicBezTo>
                      <a:pt x="1" y="9"/>
                      <a:pt x="1" y="9"/>
                      <a:pt x="1" y="9"/>
                    </a:cubicBezTo>
                    <a:cubicBezTo>
                      <a:pt x="0" y="6"/>
                      <a:pt x="0" y="4"/>
                      <a:pt x="2" y="2"/>
                    </a:cubicBezTo>
                    <a:cubicBezTo>
                      <a:pt x="3" y="1"/>
                      <a:pt x="4" y="0"/>
                      <a:pt x="7" y="0"/>
                    </a:cubicBezTo>
                    <a:cubicBezTo>
                      <a:pt x="10" y="0"/>
                      <a:pt x="14" y="2"/>
                      <a:pt x="15" y="2"/>
                    </a:cubicBezTo>
                    <a:cubicBezTo>
                      <a:pt x="15" y="2"/>
                      <a:pt x="15" y="2"/>
                      <a:pt x="15" y="2"/>
                    </a:cubicBezTo>
                    <a:cubicBezTo>
                      <a:pt x="20" y="6"/>
                      <a:pt x="25" y="7"/>
                      <a:pt x="25" y="7"/>
                    </a:cubicBezTo>
                    <a:cubicBezTo>
                      <a:pt x="32" y="5"/>
                      <a:pt x="37" y="3"/>
                      <a:pt x="42" y="3"/>
                    </a:cubicBezTo>
                    <a:cubicBezTo>
                      <a:pt x="51" y="3"/>
                      <a:pt x="53" y="9"/>
                      <a:pt x="53" y="9"/>
                    </a:cubicBezTo>
                    <a:cubicBezTo>
                      <a:pt x="53" y="9"/>
                      <a:pt x="53" y="9"/>
                      <a:pt x="53" y="9"/>
                    </a:cubicBezTo>
                    <a:cubicBezTo>
                      <a:pt x="53" y="9"/>
                      <a:pt x="53" y="9"/>
                      <a:pt x="53" y="9"/>
                    </a:cubicBezTo>
                    <a:cubicBezTo>
                      <a:pt x="48" y="17"/>
                      <a:pt x="44" y="24"/>
                      <a:pt x="42" y="31"/>
                    </a:cubicBezTo>
                    <a:cubicBezTo>
                      <a:pt x="42" y="31"/>
                      <a:pt x="42" y="31"/>
                      <a:pt x="42" y="31"/>
                    </a:cubicBezTo>
                    <a:lnTo>
                      <a:pt x="12" y="31"/>
                    </a:lnTo>
                    <a:close/>
                    <a:moveTo>
                      <a:pt x="7" y="1"/>
                    </a:moveTo>
                    <a:cubicBezTo>
                      <a:pt x="5" y="1"/>
                      <a:pt x="3" y="2"/>
                      <a:pt x="2" y="3"/>
                    </a:cubicBezTo>
                    <a:cubicBezTo>
                      <a:pt x="1" y="4"/>
                      <a:pt x="1" y="6"/>
                      <a:pt x="2" y="9"/>
                    </a:cubicBezTo>
                    <a:cubicBezTo>
                      <a:pt x="13" y="30"/>
                      <a:pt x="13" y="30"/>
                      <a:pt x="13" y="30"/>
                    </a:cubicBezTo>
                    <a:cubicBezTo>
                      <a:pt x="41" y="30"/>
                      <a:pt x="41" y="30"/>
                      <a:pt x="41" y="30"/>
                    </a:cubicBezTo>
                    <a:cubicBezTo>
                      <a:pt x="43" y="23"/>
                      <a:pt x="47" y="16"/>
                      <a:pt x="52" y="9"/>
                    </a:cubicBezTo>
                    <a:cubicBezTo>
                      <a:pt x="51" y="8"/>
                      <a:pt x="49" y="4"/>
                      <a:pt x="42" y="4"/>
                    </a:cubicBezTo>
                    <a:cubicBezTo>
                      <a:pt x="37" y="4"/>
                      <a:pt x="32" y="6"/>
                      <a:pt x="26" y="8"/>
                    </a:cubicBezTo>
                    <a:cubicBezTo>
                      <a:pt x="26" y="8"/>
                      <a:pt x="26" y="8"/>
                      <a:pt x="26" y="8"/>
                    </a:cubicBezTo>
                    <a:cubicBezTo>
                      <a:pt x="25" y="8"/>
                      <a:pt x="25" y="8"/>
                      <a:pt x="25" y="8"/>
                    </a:cubicBezTo>
                    <a:cubicBezTo>
                      <a:pt x="25" y="8"/>
                      <a:pt x="20" y="7"/>
                      <a:pt x="14" y="3"/>
                    </a:cubicBezTo>
                    <a:cubicBezTo>
                      <a:pt x="14" y="3"/>
                      <a:pt x="10" y="1"/>
                      <a:pt x="7" y="1"/>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b="0">
                  <a:solidFill>
                    <a:prstClr val="black"/>
                  </a:solidFill>
                </a:endParaRPr>
              </a:p>
            </p:txBody>
          </p:sp>
          <p:sp>
            <p:nvSpPr>
              <p:cNvPr id="54" name="Freeform 39"/>
              <p:cNvSpPr/>
              <p:nvPr/>
            </p:nvSpPr>
            <p:spPr bwMode="auto">
              <a:xfrm>
                <a:off x="6171" y="2721"/>
                <a:ext cx="86" cy="24"/>
              </a:xfrm>
              <a:custGeom>
                <a:avLst/>
                <a:gdLst>
                  <a:gd name="T0" fmla="*/ 31 w 36"/>
                  <a:gd name="T1" fmla="*/ 0 h 10"/>
                  <a:gd name="T2" fmla="*/ 5 w 36"/>
                  <a:gd name="T3" fmla="*/ 0 h 10"/>
                  <a:gd name="T4" fmla="*/ 0 w 36"/>
                  <a:gd name="T5" fmla="*/ 5 h 10"/>
                  <a:gd name="T6" fmla="*/ 5 w 36"/>
                  <a:gd name="T7" fmla="*/ 10 h 10"/>
                  <a:gd name="T8" fmla="*/ 31 w 36"/>
                  <a:gd name="T9" fmla="*/ 10 h 10"/>
                  <a:gd name="T10" fmla="*/ 36 w 36"/>
                  <a:gd name="T11" fmla="*/ 5 h 10"/>
                  <a:gd name="T12" fmla="*/ 31 w 36"/>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36" h="10">
                    <a:moveTo>
                      <a:pt x="31" y="0"/>
                    </a:moveTo>
                    <a:cubicBezTo>
                      <a:pt x="5" y="0"/>
                      <a:pt x="5" y="0"/>
                      <a:pt x="5" y="0"/>
                    </a:cubicBezTo>
                    <a:cubicBezTo>
                      <a:pt x="2" y="0"/>
                      <a:pt x="0" y="2"/>
                      <a:pt x="0" y="5"/>
                    </a:cubicBezTo>
                    <a:cubicBezTo>
                      <a:pt x="0" y="7"/>
                      <a:pt x="2" y="10"/>
                      <a:pt x="5" y="10"/>
                    </a:cubicBezTo>
                    <a:cubicBezTo>
                      <a:pt x="31" y="10"/>
                      <a:pt x="31" y="10"/>
                      <a:pt x="31" y="10"/>
                    </a:cubicBezTo>
                    <a:cubicBezTo>
                      <a:pt x="34" y="10"/>
                      <a:pt x="36" y="7"/>
                      <a:pt x="36" y="5"/>
                    </a:cubicBezTo>
                    <a:cubicBezTo>
                      <a:pt x="36" y="2"/>
                      <a:pt x="34" y="0"/>
                      <a:pt x="31"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b="0">
                  <a:solidFill>
                    <a:prstClr val="black"/>
                  </a:solidFill>
                </a:endParaRPr>
              </a:p>
            </p:txBody>
          </p:sp>
          <p:sp>
            <p:nvSpPr>
              <p:cNvPr id="55" name="Freeform 40"/>
              <p:cNvSpPr>
                <a:spLocks noEditPoints="1"/>
              </p:cNvSpPr>
              <p:nvPr/>
            </p:nvSpPr>
            <p:spPr bwMode="auto">
              <a:xfrm>
                <a:off x="6171" y="2719"/>
                <a:ext cx="86" cy="26"/>
              </a:xfrm>
              <a:custGeom>
                <a:avLst/>
                <a:gdLst>
                  <a:gd name="T0" fmla="*/ 5 w 36"/>
                  <a:gd name="T1" fmla="*/ 11 h 11"/>
                  <a:gd name="T2" fmla="*/ 0 w 36"/>
                  <a:gd name="T3" fmla="*/ 6 h 11"/>
                  <a:gd name="T4" fmla="*/ 1 w 36"/>
                  <a:gd name="T5" fmla="*/ 2 h 11"/>
                  <a:gd name="T6" fmla="*/ 5 w 36"/>
                  <a:gd name="T7" fmla="*/ 0 h 11"/>
                  <a:gd name="T8" fmla="*/ 31 w 36"/>
                  <a:gd name="T9" fmla="*/ 0 h 11"/>
                  <a:gd name="T10" fmla="*/ 36 w 36"/>
                  <a:gd name="T11" fmla="*/ 6 h 11"/>
                  <a:gd name="T12" fmla="*/ 31 w 36"/>
                  <a:gd name="T13" fmla="*/ 11 h 11"/>
                  <a:gd name="T14" fmla="*/ 5 w 36"/>
                  <a:gd name="T15" fmla="*/ 11 h 11"/>
                  <a:gd name="T16" fmla="*/ 31 w 36"/>
                  <a:gd name="T17" fmla="*/ 1 h 11"/>
                  <a:gd name="T18" fmla="*/ 5 w 36"/>
                  <a:gd name="T19" fmla="*/ 1 h 11"/>
                  <a:gd name="T20" fmla="*/ 2 w 36"/>
                  <a:gd name="T21" fmla="*/ 3 h 11"/>
                  <a:gd name="T22" fmla="*/ 1 w 36"/>
                  <a:gd name="T23" fmla="*/ 6 h 11"/>
                  <a:gd name="T24" fmla="*/ 5 w 36"/>
                  <a:gd name="T25" fmla="*/ 10 h 11"/>
                  <a:gd name="T26" fmla="*/ 5 w 36"/>
                  <a:gd name="T27" fmla="*/ 11 h 11"/>
                  <a:gd name="T28" fmla="*/ 5 w 36"/>
                  <a:gd name="T29" fmla="*/ 10 h 11"/>
                  <a:gd name="T30" fmla="*/ 31 w 36"/>
                  <a:gd name="T31" fmla="*/ 10 h 11"/>
                  <a:gd name="T32" fmla="*/ 35 w 36"/>
                  <a:gd name="T33" fmla="*/ 6 h 11"/>
                  <a:gd name="T34" fmla="*/ 31 w 36"/>
                  <a:gd name="T35" fmla="*/ 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6" h="11">
                    <a:moveTo>
                      <a:pt x="5" y="11"/>
                    </a:moveTo>
                    <a:cubicBezTo>
                      <a:pt x="2" y="11"/>
                      <a:pt x="0" y="9"/>
                      <a:pt x="0" y="6"/>
                    </a:cubicBezTo>
                    <a:cubicBezTo>
                      <a:pt x="0" y="4"/>
                      <a:pt x="0" y="3"/>
                      <a:pt x="1" y="2"/>
                    </a:cubicBezTo>
                    <a:cubicBezTo>
                      <a:pt x="2" y="1"/>
                      <a:pt x="4" y="0"/>
                      <a:pt x="5" y="0"/>
                    </a:cubicBezTo>
                    <a:cubicBezTo>
                      <a:pt x="31" y="0"/>
                      <a:pt x="31" y="0"/>
                      <a:pt x="31" y="0"/>
                    </a:cubicBezTo>
                    <a:cubicBezTo>
                      <a:pt x="34" y="0"/>
                      <a:pt x="36" y="3"/>
                      <a:pt x="36" y="6"/>
                    </a:cubicBezTo>
                    <a:cubicBezTo>
                      <a:pt x="36" y="9"/>
                      <a:pt x="34" y="11"/>
                      <a:pt x="31" y="11"/>
                    </a:cubicBezTo>
                    <a:lnTo>
                      <a:pt x="5" y="11"/>
                    </a:lnTo>
                    <a:close/>
                    <a:moveTo>
                      <a:pt x="31" y="1"/>
                    </a:moveTo>
                    <a:cubicBezTo>
                      <a:pt x="5" y="1"/>
                      <a:pt x="5" y="1"/>
                      <a:pt x="5" y="1"/>
                    </a:cubicBezTo>
                    <a:cubicBezTo>
                      <a:pt x="4" y="1"/>
                      <a:pt x="3" y="2"/>
                      <a:pt x="2" y="3"/>
                    </a:cubicBezTo>
                    <a:cubicBezTo>
                      <a:pt x="1" y="3"/>
                      <a:pt x="1" y="5"/>
                      <a:pt x="1" y="6"/>
                    </a:cubicBezTo>
                    <a:cubicBezTo>
                      <a:pt x="1" y="8"/>
                      <a:pt x="3" y="10"/>
                      <a:pt x="5" y="10"/>
                    </a:cubicBezTo>
                    <a:cubicBezTo>
                      <a:pt x="5" y="11"/>
                      <a:pt x="5" y="11"/>
                      <a:pt x="5" y="11"/>
                    </a:cubicBezTo>
                    <a:cubicBezTo>
                      <a:pt x="5" y="10"/>
                      <a:pt x="5" y="10"/>
                      <a:pt x="5" y="10"/>
                    </a:cubicBezTo>
                    <a:cubicBezTo>
                      <a:pt x="31" y="10"/>
                      <a:pt x="31" y="10"/>
                      <a:pt x="31" y="10"/>
                    </a:cubicBezTo>
                    <a:cubicBezTo>
                      <a:pt x="33" y="10"/>
                      <a:pt x="35" y="8"/>
                      <a:pt x="35" y="6"/>
                    </a:cubicBezTo>
                    <a:cubicBezTo>
                      <a:pt x="35" y="3"/>
                      <a:pt x="33" y="1"/>
                      <a:pt x="31" y="1"/>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b="0">
                  <a:solidFill>
                    <a:prstClr val="black"/>
                  </a:solidFill>
                </a:endParaRPr>
              </a:p>
            </p:txBody>
          </p:sp>
          <p:sp>
            <p:nvSpPr>
              <p:cNvPr id="56" name="Freeform 41"/>
              <p:cNvSpPr>
                <a:spLocks noEditPoints="1"/>
              </p:cNvSpPr>
              <p:nvPr/>
            </p:nvSpPr>
            <p:spPr bwMode="auto">
              <a:xfrm>
                <a:off x="6066" y="2752"/>
                <a:ext cx="300" cy="264"/>
              </a:xfrm>
              <a:custGeom>
                <a:avLst/>
                <a:gdLst>
                  <a:gd name="T0" fmla="*/ 120 w 126"/>
                  <a:gd name="T1" fmla="*/ 99 h 110"/>
                  <a:gd name="T2" fmla="*/ 118 w 126"/>
                  <a:gd name="T3" fmla="*/ 82 h 110"/>
                  <a:gd name="T4" fmla="*/ 101 w 126"/>
                  <a:gd name="T5" fmla="*/ 28 h 110"/>
                  <a:gd name="T6" fmla="*/ 76 w 126"/>
                  <a:gd name="T7" fmla="*/ 2 h 110"/>
                  <a:gd name="T8" fmla="*/ 75 w 126"/>
                  <a:gd name="T9" fmla="*/ 0 h 110"/>
                  <a:gd name="T10" fmla="*/ 48 w 126"/>
                  <a:gd name="T11" fmla="*/ 0 h 110"/>
                  <a:gd name="T12" fmla="*/ 29 w 126"/>
                  <a:gd name="T13" fmla="*/ 22 h 110"/>
                  <a:gd name="T14" fmla="*/ 10 w 126"/>
                  <a:gd name="T15" fmla="*/ 91 h 110"/>
                  <a:gd name="T16" fmla="*/ 4 w 126"/>
                  <a:gd name="T17" fmla="*/ 102 h 110"/>
                  <a:gd name="T18" fmla="*/ 4 w 126"/>
                  <a:gd name="T19" fmla="*/ 105 h 110"/>
                  <a:gd name="T20" fmla="*/ 10 w 126"/>
                  <a:gd name="T21" fmla="*/ 106 h 110"/>
                  <a:gd name="T22" fmla="*/ 19 w 126"/>
                  <a:gd name="T23" fmla="*/ 105 h 110"/>
                  <a:gd name="T24" fmla="*/ 19 w 126"/>
                  <a:gd name="T25" fmla="*/ 105 h 110"/>
                  <a:gd name="T26" fmla="*/ 20 w 126"/>
                  <a:gd name="T27" fmla="*/ 105 h 110"/>
                  <a:gd name="T28" fmla="*/ 61 w 126"/>
                  <a:gd name="T29" fmla="*/ 110 h 110"/>
                  <a:gd name="T30" fmla="*/ 105 w 126"/>
                  <a:gd name="T31" fmla="*/ 104 h 110"/>
                  <a:gd name="T32" fmla="*/ 107 w 126"/>
                  <a:gd name="T33" fmla="*/ 104 h 110"/>
                  <a:gd name="T34" fmla="*/ 114 w 126"/>
                  <a:gd name="T35" fmla="*/ 106 h 110"/>
                  <a:gd name="T36" fmla="*/ 118 w 126"/>
                  <a:gd name="T37" fmla="*/ 107 h 110"/>
                  <a:gd name="T38" fmla="*/ 123 w 126"/>
                  <a:gd name="T39" fmla="*/ 104 h 110"/>
                  <a:gd name="T40" fmla="*/ 120 w 126"/>
                  <a:gd name="T41" fmla="*/ 99 h 110"/>
                  <a:gd name="T42" fmla="*/ 81 w 126"/>
                  <a:gd name="T43" fmla="*/ 55 h 110"/>
                  <a:gd name="T44" fmla="*/ 81 w 126"/>
                  <a:gd name="T45" fmla="*/ 58 h 110"/>
                  <a:gd name="T46" fmla="*/ 53 w 126"/>
                  <a:gd name="T47" fmla="*/ 57 h 110"/>
                  <a:gd name="T48" fmla="*/ 53 w 126"/>
                  <a:gd name="T49" fmla="*/ 62 h 110"/>
                  <a:gd name="T50" fmla="*/ 81 w 126"/>
                  <a:gd name="T51" fmla="*/ 62 h 110"/>
                  <a:gd name="T52" fmla="*/ 81 w 126"/>
                  <a:gd name="T53" fmla="*/ 66 h 110"/>
                  <a:gd name="T54" fmla="*/ 53 w 126"/>
                  <a:gd name="T55" fmla="*/ 65 h 110"/>
                  <a:gd name="T56" fmla="*/ 67 w 126"/>
                  <a:gd name="T57" fmla="*/ 80 h 110"/>
                  <a:gd name="T58" fmla="*/ 83 w 126"/>
                  <a:gd name="T59" fmla="*/ 78 h 110"/>
                  <a:gd name="T60" fmla="*/ 85 w 126"/>
                  <a:gd name="T61" fmla="*/ 83 h 110"/>
                  <a:gd name="T62" fmla="*/ 54 w 126"/>
                  <a:gd name="T63" fmla="*/ 81 h 110"/>
                  <a:gd name="T64" fmla="*/ 45 w 126"/>
                  <a:gd name="T65" fmla="*/ 65 h 110"/>
                  <a:gd name="T66" fmla="*/ 38 w 126"/>
                  <a:gd name="T67" fmla="*/ 65 h 110"/>
                  <a:gd name="T68" fmla="*/ 39 w 126"/>
                  <a:gd name="T69" fmla="*/ 61 h 110"/>
                  <a:gd name="T70" fmla="*/ 44 w 126"/>
                  <a:gd name="T71" fmla="*/ 61 h 110"/>
                  <a:gd name="T72" fmla="*/ 45 w 126"/>
                  <a:gd name="T73" fmla="*/ 58 h 110"/>
                  <a:gd name="T74" fmla="*/ 39 w 126"/>
                  <a:gd name="T75" fmla="*/ 57 h 110"/>
                  <a:gd name="T76" fmla="*/ 39 w 126"/>
                  <a:gd name="T77" fmla="*/ 53 h 110"/>
                  <a:gd name="T78" fmla="*/ 45 w 126"/>
                  <a:gd name="T79" fmla="*/ 53 h 110"/>
                  <a:gd name="T80" fmla="*/ 67 w 126"/>
                  <a:gd name="T81" fmla="*/ 35 h 110"/>
                  <a:gd name="T82" fmla="*/ 86 w 126"/>
                  <a:gd name="T83" fmla="*/ 38 h 110"/>
                  <a:gd name="T84" fmla="*/ 83 w 126"/>
                  <a:gd name="T85" fmla="*/ 43 h 110"/>
                  <a:gd name="T86" fmla="*/ 54 w 126"/>
                  <a:gd name="T87" fmla="*/ 54 h 110"/>
                  <a:gd name="T88" fmla="*/ 81 w 126"/>
                  <a:gd name="T89" fmla="*/ 55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26" h="110">
                    <a:moveTo>
                      <a:pt x="120" y="99"/>
                    </a:moveTo>
                    <a:cubicBezTo>
                      <a:pt x="120" y="99"/>
                      <a:pt x="114" y="94"/>
                      <a:pt x="118" y="82"/>
                    </a:cubicBezTo>
                    <a:cubicBezTo>
                      <a:pt x="118" y="82"/>
                      <a:pt x="126" y="48"/>
                      <a:pt x="101" y="28"/>
                    </a:cubicBezTo>
                    <a:cubicBezTo>
                      <a:pt x="99" y="26"/>
                      <a:pt x="76" y="7"/>
                      <a:pt x="76" y="2"/>
                    </a:cubicBezTo>
                    <a:cubicBezTo>
                      <a:pt x="76" y="1"/>
                      <a:pt x="75" y="1"/>
                      <a:pt x="75" y="0"/>
                    </a:cubicBezTo>
                    <a:cubicBezTo>
                      <a:pt x="48" y="0"/>
                      <a:pt x="48" y="0"/>
                      <a:pt x="48" y="0"/>
                    </a:cubicBezTo>
                    <a:cubicBezTo>
                      <a:pt x="45" y="6"/>
                      <a:pt x="38" y="13"/>
                      <a:pt x="29" y="22"/>
                    </a:cubicBezTo>
                    <a:cubicBezTo>
                      <a:pt x="29" y="22"/>
                      <a:pt x="0" y="49"/>
                      <a:pt x="10" y="91"/>
                    </a:cubicBezTo>
                    <a:cubicBezTo>
                      <a:pt x="10" y="92"/>
                      <a:pt x="10" y="94"/>
                      <a:pt x="4" y="102"/>
                    </a:cubicBezTo>
                    <a:cubicBezTo>
                      <a:pt x="4" y="102"/>
                      <a:pt x="3" y="104"/>
                      <a:pt x="4" y="105"/>
                    </a:cubicBezTo>
                    <a:cubicBezTo>
                      <a:pt x="5" y="106"/>
                      <a:pt x="7" y="107"/>
                      <a:pt x="10" y="106"/>
                    </a:cubicBezTo>
                    <a:cubicBezTo>
                      <a:pt x="10" y="106"/>
                      <a:pt x="14" y="105"/>
                      <a:pt x="19" y="105"/>
                    </a:cubicBezTo>
                    <a:cubicBezTo>
                      <a:pt x="19" y="105"/>
                      <a:pt x="19" y="105"/>
                      <a:pt x="19" y="105"/>
                    </a:cubicBezTo>
                    <a:cubicBezTo>
                      <a:pt x="20" y="105"/>
                      <a:pt x="20" y="105"/>
                      <a:pt x="20" y="105"/>
                    </a:cubicBezTo>
                    <a:cubicBezTo>
                      <a:pt x="20" y="105"/>
                      <a:pt x="36" y="110"/>
                      <a:pt x="61" y="110"/>
                    </a:cubicBezTo>
                    <a:cubicBezTo>
                      <a:pt x="76" y="110"/>
                      <a:pt x="91" y="108"/>
                      <a:pt x="105" y="104"/>
                    </a:cubicBezTo>
                    <a:cubicBezTo>
                      <a:pt x="105" y="104"/>
                      <a:pt x="106" y="104"/>
                      <a:pt x="107" y="104"/>
                    </a:cubicBezTo>
                    <a:cubicBezTo>
                      <a:pt x="109" y="104"/>
                      <a:pt x="112" y="105"/>
                      <a:pt x="114" y="106"/>
                    </a:cubicBezTo>
                    <a:cubicBezTo>
                      <a:pt x="114" y="106"/>
                      <a:pt x="116" y="107"/>
                      <a:pt x="118" y="107"/>
                    </a:cubicBezTo>
                    <a:cubicBezTo>
                      <a:pt x="119" y="107"/>
                      <a:pt x="121" y="106"/>
                      <a:pt x="123" y="104"/>
                    </a:cubicBezTo>
                    <a:cubicBezTo>
                      <a:pt x="123" y="104"/>
                      <a:pt x="125" y="102"/>
                      <a:pt x="120" y="99"/>
                    </a:cubicBezTo>
                    <a:close/>
                    <a:moveTo>
                      <a:pt x="81" y="55"/>
                    </a:moveTo>
                    <a:cubicBezTo>
                      <a:pt x="81" y="58"/>
                      <a:pt x="81" y="58"/>
                      <a:pt x="81" y="58"/>
                    </a:cubicBezTo>
                    <a:cubicBezTo>
                      <a:pt x="53" y="57"/>
                      <a:pt x="53" y="57"/>
                      <a:pt x="53" y="57"/>
                    </a:cubicBezTo>
                    <a:cubicBezTo>
                      <a:pt x="53" y="57"/>
                      <a:pt x="52" y="61"/>
                      <a:pt x="53" y="62"/>
                    </a:cubicBezTo>
                    <a:cubicBezTo>
                      <a:pt x="81" y="62"/>
                      <a:pt x="81" y="62"/>
                      <a:pt x="81" y="62"/>
                    </a:cubicBezTo>
                    <a:cubicBezTo>
                      <a:pt x="81" y="66"/>
                      <a:pt x="81" y="66"/>
                      <a:pt x="81" y="66"/>
                    </a:cubicBezTo>
                    <a:cubicBezTo>
                      <a:pt x="53" y="65"/>
                      <a:pt x="53" y="65"/>
                      <a:pt x="53" y="65"/>
                    </a:cubicBezTo>
                    <a:cubicBezTo>
                      <a:pt x="53" y="65"/>
                      <a:pt x="54" y="78"/>
                      <a:pt x="67" y="80"/>
                    </a:cubicBezTo>
                    <a:cubicBezTo>
                      <a:pt x="67" y="80"/>
                      <a:pt x="76" y="82"/>
                      <a:pt x="83" y="78"/>
                    </a:cubicBezTo>
                    <a:cubicBezTo>
                      <a:pt x="85" y="83"/>
                      <a:pt x="85" y="83"/>
                      <a:pt x="85" y="83"/>
                    </a:cubicBezTo>
                    <a:cubicBezTo>
                      <a:pt x="85" y="83"/>
                      <a:pt x="71" y="91"/>
                      <a:pt x="54" y="81"/>
                    </a:cubicBezTo>
                    <a:cubicBezTo>
                      <a:pt x="54" y="81"/>
                      <a:pt x="46" y="76"/>
                      <a:pt x="45" y="65"/>
                    </a:cubicBezTo>
                    <a:cubicBezTo>
                      <a:pt x="38" y="65"/>
                      <a:pt x="38" y="65"/>
                      <a:pt x="38" y="65"/>
                    </a:cubicBezTo>
                    <a:cubicBezTo>
                      <a:pt x="39" y="61"/>
                      <a:pt x="39" y="61"/>
                      <a:pt x="39" y="61"/>
                    </a:cubicBezTo>
                    <a:cubicBezTo>
                      <a:pt x="44" y="61"/>
                      <a:pt x="44" y="61"/>
                      <a:pt x="44" y="61"/>
                    </a:cubicBezTo>
                    <a:cubicBezTo>
                      <a:pt x="44" y="61"/>
                      <a:pt x="44" y="60"/>
                      <a:pt x="45" y="58"/>
                    </a:cubicBezTo>
                    <a:cubicBezTo>
                      <a:pt x="39" y="57"/>
                      <a:pt x="39" y="57"/>
                      <a:pt x="39" y="57"/>
                    </a:cubicBezTo>
                    <a:cubicBezTo>
                      <a:pt x="39" y="53"/>
                      <a:pt x="39" y="53"/>
                      <a:pt x="39" y="53"/>
                    </a:cubicBezTo>
                    <a:cubicBezTo>
                      <a:pt x="45" y="53"/>
                      <a:pt x="45" y="53"/>
                      <a:pt x="45" y="53"/>
                    </a:cubicBezTo>
                    <a:cubicBezTo>
                      <a:pt x="45" y="53"/>
                      <a:pt x="48" y="37"/>
                      <a:pt x="67" y="35"/>
                    </a:cubicBezTo>
                    <a:cubicBezTo>
                      <a:pt x="67" y="35"/>
                      <a:pt x="81" y="33"/>
                      <a:pt x="86" y="38"/>
                    </a:cubicBezTo>
                    <a:cubicBezTo>
                      <a:pt x="83" y="43"/>
                      <a:pt x="83" y="43"/>
                      <a:pt x="83" y="43"/>
                    </a:cubicBezTo>
                    <a:cubicBezTo>
                      <a:pt x="83" y="43"/>
                      <a:pt x="61" y="33"/>
                      <a:pt x="54" y="54"/>
                    </a:cubicBezTo>
                    <a:lnTo>
                      <a:pt x="81" y="55"/>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b="0">
                  <a:solidFill>
                    <a:prstClr val="black"/>
                  </a:solidFill>
                </a:endParaRPr>
              </a:p>
            </p:txBody>
          </p:sp>
        </p:grpSp>
      </p:grpSp>
      <p:grpSp>
        <p:nvGrpSpPr>
          <p:cNvPr id="57" name="组合 56"/>
          <p:cNvGrpSpPr/>
          <p:nvPr/>
        </p:nvGrpSpPr>
        <p:grpSpPr>
          <a:xfrm>
            <a:off x="6768301" y="2980812"/>
            <a:ext cx="901028" cy="525542"/>
            <a:chOff x="9023226" y="3975336"/>
            <a:chExt cx="1201215" cy="700884"/>
          </a:xfrm>
        </p:grpSpPr>
        <p:sp>
          <p:nvSpPr>
            <p:cNvPr id="58" name="圆角矩形 57"/>
            <p:cNvSpPr/>
            <p:nvPr/>
          </p:nvSpPr>
          <p:spPr>
            <a:xfrm>
              <a:off x="9023226" y="3975336"/>
              <a:ext cx="1201215" cy="700884"/>
            </a:xfrm>
            <a:prstGeom prst="roundRect">
              <a:avLst>
                <a:gd name="adj" fmla="val 20986"/>
              </a:avLst>
            </a:prstGeom>
            <a:solidFill>
              <a:srgbClr val="C00000"/>
            </a:solidFill>
            <a:ln w="22225">
              <a:gradFill flip="none" rotWithShape="1">
                <a:gsLst>
                  <a:gs pos="0">
                    <a:schemeClr val="bg1">
                      <a:lumMod val="75000"/>
                    </a:schemeClr>
                  </a:gs>
                  <a:gs pos="100000">
                    <a:schemeClr val="bg1"/>
                  </a:gs>
                </a:gsLst>
                <a:lin ang="2700000" scaled="1"/>
                <a:tileRect/>
              </a:gradFill>
            </a:ln>
            <a:effectLst>
              <a:innerShdw blurRad="889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a:solidFill>
                  <a:prstClr val="white"/>
                </a:solidFill>
              </a:endParaRPr>
            </a:p>
          </p:txBody>
        </p:sp>
        <p:sp>
          <p:nvSpPr>
            <p:cNvPr id="59" name="Freeform 108"/>
            <p:cNvSpPr>
              <a:spLocks noEditPoints="1"/>
            </p:cNvSpPr>
            <p:nvPr/>
          </p:nvSpPr>
          <p:spPr bwMode="auto">
            <a:xfrm>
              <a:off x="9465880" y="4171299"/>
              <a:ext cx="381856" cy="383229"/>
            </a:xfrm>
            <a:custGeom>
              <a:avLst/>
              <a:gdLst>
                <a:gd name="T0" fmla="*/ 97 w 115"/>
                <a:gd name="T1" fmla="*/ 48 h 115"/>
                <a:gd name="T2" fmla="*/ 91 w 115"/>
                <a:gd name="T3" fmla="*/ 41 h 115"/>
                <a:gd name="T4" fmla="*/ 102 w 115"/>
                <a:gd name="T5" fmla="*/ 26 h 115"/>
                <a:gd name="T6" fmla="*/ 94 w 115"/>
                <a:gd name="T7" fmla="*/ 13 h 115"/>
                <a:gd name="T8" fmla="*/ 79 w 115"/>
                <a:gd name="T9" fmla="*/ 23 h 115"/>
                <a:gd name="T10" fmla="*/ 70 w 115"/>
                <a:gd name="T11" fmla="*/ 22 h 115"/>
                <a:gd name="T12" fmla="*/ 67 w 115"/>
                <a:gd name="T13" fmla="*/ 3 h 115"/>
                <a:gd name="T14" fmla="*/ 52 w 115"/>
                <a:gd name="T15" fmla="*/ 0 h 115"/>
                <a:gd name="T16" fmla="*/ 48 w 115"/>
                <a:gd name="T17" fmla="*/ 18 h 115"/>
                <a:gd name="T18" fmla="*/ 41 w 115"/>
                <a:gd name="T19" fmla="*/ 24 h 115"/>
                <a:gd name="T20" fmla="*/ 26 w 115"/>
                <a:gd name="T21" fmla="*/ 13 h 115"/>
                <a:gd name="T22" fmla="*/ 13 w 115"/>
                <a:gd name="T23" fmla="*/ 21 h 115"/>
                <a:gd name="T24" fmla="*/ 23 w 115"/>
                <a:gd name="T25" fmla="*/ 36 h 115"/>
                <a:gd name="T26" fmla="*/ 22 w 115"/>
                <a:gd name="T27" fmla="*/ 45 h 115"/>
                <a:gd name="T28" fmla="*/ 4 w 115"/>
                <a:gd name="T29" fmla="*/ 48 h 115"/>
                <a:gd name="T30" fmla="*/ 0 w 115"/>
                <a:gd name="T31" fmla="*/ 63 h 115"/>
                <a:gd name="T32" fmla="*/ 18 w 115"/>
                <a:gd name="T33" fmla="*/ 66 h 115"/>
                <a:gd name="T34" fmla="*/ 24 w 115"/>
                <a:gd name="T35" fmla="*/ 73 h 115"/>
                <a:gd name="T36" fmla="*/ 13 w 115"/>
                <a:gd name="T37" fmla="*/ 89 h 115"/>
                <a:gd name="T38" fmla="*/ 21 w 115"/>
                <a:gd name="T39" fmla="*/ 102 h 115"/>
                <a:gd name="T40" fmla="*/ 36 w 115"/>
                <a:gd name="T41" fmla="*/ 92 h 115"/>
                <a:gd name="T42" fmla="*/ 45 w 115"/>
                <a:gd name="T43" fmla="*/ 92 h 115"/>
                <a:gd name="T44" fmla="*/ 48 w 115"/>
                <a:gd name="T45" fmla="*/ 111 h 115"/>
                <a:gd name="T46" fmla="*/ 63 w 115"/>
                <a:gd name="T47" fmla="*/ 115 h 115"/>
                <a:gd name="T48" fmla="*/ 67 w 115"/>
                <a:gd name="T49" fmla="*/ 97 h 115"/>
                <a:gd name="T50" fmla="*/ 74 w 115"/>
                <a:gd name="T51" fmla="*/ 91 h 115"/>
                <a:gd name="T52" fmla="*/ 89 w 115"/>
                <a:gd name="T53" fmla="*/ 102 h 115"/>
                <a:gd name="T54" fmla="*/ 102 w 115"/>
                <a:gd name="T55" fmla="*/ 94 h 115"/>
                <a:gd name="T56" fmla="*/ 92 w 115"/>
                <a:gd name="T57" fmla="*/ 79 h 115"/>
                <a:gd name="T58" fmla="*/ 93 w 115"/>
                <a:gd name="T59" fmla="*/ 70 h 115"/>
                <a:gd name="T60" fmla="*/ 112 w 115"/>
                <a:gd name="T61" fmla="*/ 66 h 115"/>
                <a:gd name="T62" fmla="*/ 115 w 115"/>
                <a:gd name="T63" fmla="*/ 52 h 115"/>
                <a:gd name="T64" fmla="*/ 58 w 115"/>
                <a:gd name="T65" fmla="*/ 79 h 115"/>
                <a:gd name="T66" fmla="*/ 58 w 115"/>
                <a:gd name="T67" fmla="*/ 36 h 115"/>
                <a:gd name="T68" fmla="*/ 58 w 115"/>
                <a:gd name="T69" fmla="*/ 79 h 115"/>
                <a:gd name="T70" fmla="*/ 49 w 115"/>
                <a:gd name="T71" fmla="*/ 57 h 115"/>
                <a:gd name="T72" fmla="*/ 67 w 115"/>
                <a:gd name="T73" fmla="*/ 57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15" h="115">
                  <a:moveTo>
                    <a:pt x="112" y="48"/>
                  </a:moveTo>
                  <a:cubicBezTo>
                    <a:pt x="97" y="48"/>
                    <a:pt x="97" y="48"/>
                    <a:pt x="97" y="48"/>
                  </a:cubicBezTo>
                  <a:cubicBezTo>
                    <a:pt x="95" y="48"/>
                    <a:pt x="93" y="47"/>
                    <a:pt x="93" y="45"/>
                  </a:cubicBezTo>
                  <a:cubicBezTo>
                    <a:pt x="91" y="41"/>
                    <a:pt x="91" y="41"/>
                    <a:pt x="91" y="41"/>
                  </a:cubicBezTo>
                  <a:cubicBezTo>
                    <a:pt x="90" y="40"/>
                    <a:pt x="91" y="37"/>
                    <a:pt x="92" y="36"/>
                  </a:cubicBezTo>
                  <a:cubicBezTo>
                    <a:pt x="102" y="26"/>
                    <a:pt x="102" y="26"/>
                    <a:pt x="102" y="26"/>
                  </a:cubicBezTo>
                  <a:cubicBezTo>
                    <a:pt x="104" y="24"/>
                    <a:pt x="104" y="22"/>
                    <a:pt x="102" y="21"/>
                  </a:cubicBezTo>
                  <a:cubicBezTo>
                    <a:pt x="94" y="13"/>
                    <a:pt x="94" y="13"/>
                    <a:pt x="94" y="13"/>
                  </a:cubicBezTo>
                  <a:cubicBezTo>
                    <a:pt x="93" y="11"/>
                    <a:pt x="91" y="11"/>
                    <a:pt x="89" y="13"/>
                  </a:cubicBezTo>
                  <a:cubicBezTo>
                    <a:pt x="79" y="23"/>
                    <a:pt x="79" y="23"/>
                    <a:pt x="79" y="23"/>
                  </a:cubicBezTo>
                  <a:cubicBezTo>
                    <a:pt x="78" y="24"/>
                    <a:pt x="75" y="25"/>
                    <a:pt x="74" y="24"/>
                  </a:cubicBezTo>
                  <a:cubicBezTo>
                    <a:pt x="70" y="22"/>
                    <a:pt x="70" y="22"/>
                    <a:pt x="70" y="22"/>
                  </a:cubicBezTo>
                  <a:cubicBezTo>
                    <a:pt x="68" y="22"/>
                    <a:pt x="67" y="20"/>
                    <a:pt x="67" y="18"/>
                  </a:cubicBezTo>
                  <a:cubicBezTo>
                    <a:pt x="67" y="3"/>
                    <a:pt x="67" y="3"/>
                    <a:pt x="67" y="3"/>
                  </a:cubicBezTo>
                  <a:cubicBezTo>
                    <a:pt x="67" y="1"/>
                    <a:pt x="65" y="0"/>
                    <a:pt x="63" y="0"/>
                  </a:cubicBezTo>
                  <a:cubicBezTo>
                    <a:pt x="52" y="0"/>
                    <a:pt x="52" y="0"/>
                    <a:pt x="52" y="0"/>
                  </a:cubicBezTo>
                  <a:cubicBezTo>
                    <a:pt x="50" y="0"/>
                    <a:pt x="48" y="1"/>
                    <a:pt x="48" y="3"/>
                  </a:cubicBezTo>
                  <a:cubicBezTo>
                    <a:pt x="48" y="18"/>
                    <a:pt x="48" y="18"/>
                    <a:pt x="48" y="18"/>
                  </a:cubicBezTo>
                  <a:cubicBezTo>
                    <a:pt x="48" y="20"/>
                    <a:pt x="47" y="22"/>
                    <a:pt x="45" y="22"/>
                  </a:cubicBezTo>
                  <a:cubicBezTo>
                    <a:pt x="41" y="24"/>
                    <a:pt x="41" y="24"/>
                    <a:pt x="41" y="24"/>
                  </a:cubicBezTo>
                  <a:cubicBezTo>
                    <a:pt x="40" y="25"/>
                    <a:pt x="37" y="24"/>
                    <a:pt x="36" y="23"/>
                  </a:cubicBezTo>
                  <a:cubicBezTo>
                    <a:pt x="26" y="13"/>
                    <a:pt x="26" y="13"/>
                    <a:pt x="26" y="13"/>
                  </a:cubicBezTo>
                  <a:cubicBezTo>
                    <a:pt x="25" y="11"/>
                    <a:pt x="22" y="11"/>
                    <a:pt x="21" y="13"/>
                  </a:cubicBezTo>
                  <a:cubicBezTo>
                    <a:pt x="13" y="21"/>
                    <a:pt x="13" y="21"/>
                    <a:pt x="13" y="21"/>
                  </a:cubicBezTo>
                  <a:cubicBezTo>
                    <a:pt x="12" y="22"/>
                    <a:pt x="12" y="24"/>
                    <a:pt x="13" y="26"/>
                  </a:cubicBezTo>
                  <a:cubicBezTo>
                    <a:pt x="23" y="36"/>
                    <a:pt x="23" y="36"/>
                    <a:pt x="23" y="36"/>
                  </a:cubicBezTo>
                  <a:cubicBezTo>
                    <a:pt x="24" y="37"/>
                    <a:pt x="25" y="40"/>
                    <a:pt x="24" y="41"/>
                  </a:cubicBezTo>
                  <a:cubicBezTo>
                    <a:pt x="22" y="45"/>
                    <a:pt x="22" y="45"/>
                    <a:pt x="22" y="45"/>
                  </a:cubicBezTo>
                  <a:cubicBezTo>
                    <a:pt x="22" y="47"/>
                    <a:pt x="20" y="48"/>
                    <a:pt x="18" y="48"/>
                  </a:cubicBezTo>
                  <a:cubicBezTo>
                    <a:pt x="4" y="48"/>
                    <a:pt x="4" y="48"/>
                    <a:pt x="4" y="48"/>
                  </a:cubicBezTo>
                  <a:cubicBezTo>
                    <a:pt x="2" y="48"/>
                    <a:pt x="0" y="50"/>
                    <a:pt x="0" y="52"/>
                  </a:cubicBezTo>
                  <a:cubicBezTo>
                    <a:pt x="0" y="63"/>
                    <a:pt x="0" y="63"/>
                    <a:pt x="0" y="63"/>
                  </a:cubicBezTo>
                  <a:cubicBezTo>
                    <a:pt x="0" y="65"/>
                    <a:pt x="2" y="66"/>
                    <a:pt x="4" y="66"/>
                  </a:cubicBezTo>
                  <a:cubicBezTo>
                    <a:pt x="18" y="66"/>
                    <a:pt x="18" y="66"/>
                    <a:pt x="18" y="66"/>
                  </a:cubicBezTo>
                  <a:cubicBezTo>
                    <a:pt x="20" y="66"/>
                    <a:pt x="22" y="68"/>
                    <a:pt x="22" y="70"/>
                  </a:cubicBezTo>
                  <a:cubicBezTo>
                    <a:pt x="24" y="73"/>
                    <a:pt x="24" y="73"/>
                    <a:pt x="24" y="73"/>
                  </a:cubicBezTo>
                  <a:cubicBezTo>
                    <a:pt x="25" y="75"/>
                    <a:pt x="24" y="78"/>
                    <a:pt x="23" y="79"/>
                  </a:cubicBezTo>
                  <a:cubicBezTo>
                    <a:pt x="13" y="89"/>
                    <a:pt x="13" y="89"/>
                    <a:pt x="13" y="89"/>
                  </a:cubicBezTo>
                  <a:cubicBezTo>
                    <a:pt x="12" y="90"/>
                    <a:pt x="12" y="93"/>
                    <a:pt x="13" y="94"/>
                  </a:cubicBezTo>
                  <a:cubicBezTo>
                    <a:pt x="21" y="102"/>
                    <a:pt x="21" y="102"/>
                    <a:pt x="21" y="102"/>
                  </a:cubicBezTo>
                  <a:cubicBezTo>
                    <a:pt x="22" y="103"/>
                    <a:pt x="25" y="103"/>
                    <a:pt x="26" y="102"/>
                  </a:cubicBezTo>
                  <a:cubicBezTo>
                    <a:pt x="36" y="92"/>
                    <a:pt x="36" y="92"/>
                    <a:pt x="36" y="92"/>
                  </a:cubicBezTo>
                  <a:cubicBezTo>
                    <a:pt x="37" y="90"/>
                    <a:pt x="40" y="90"/>
                    <a:pt x="41" y="91"/>
                  </a:cubicBezTo>
                  <a:cubicBezTo>
                    <a:pt x="45" y="92"/>
                    <a:pt x="45" y="92"/>
                    <a:pt x="45" y="92"/>
                  </a:cubicBezTo>
                  <a:cubicBezTo>
                    <a:pt x="47" y="93"/>
                    <a:pt x="48" y="95"/>
                    <a:pt x="48" y="97"/>
                  </a:cubicBezTo>
                  <a:cubicBezTo>
                    <a:pt x="48" y="111"/>
                    <a:pt x="48" y="111"/>
                    <a:pt x="48" y="111"/>
                  </a:cubicBezTo>
                  <a:cubicBezTo>
                    <a:pt x="48" y="113"/>
                    <a:pt x="50" y="115"/>
                    <a:pt x="52" y="115"/>
                  </a:cubicBezTo>
                  <a:cubicBezTo>
                    <a:pt x="63" y="115"/>
                    <a:pt x="63" y="115"/>
                    <a:pt x="63" y="115"/>
                  </a:cubicBezTo>
                  <a:cubicBezTo>
                    <a:pt x="65" y="115"/>
                    <a:pt x="67" y="113"/>
                    <a:pt x="67" y="111"/>
                  </a:cubicBezTo>
                  <a:cubicBezTo>
                    <a:pt x="67" y="97"/>
                    <a:pt x="67" y="97"/>
                    <a:pt x="67" y="97"/>
                  </a:cubicBezTo>
                  <a:cubicBezTo>
                    <a:pt x="67" y="95"/>
                    <a:pt x="68" y="93"/>
                    <a:pt x="70" y="92"/>
                  </a:cubicBezTo>
                  <a:cubicBezTo>
                    <a:pt x="74" y="91"/>
                    <a:pt x="74" y="91"/>
                    <a:pt x="74" y="91"/>
                  </a:cubicBezTo>
                  <a:cubicBezTo>
                    <a:pt x="75" y="90"/>
                    <a:pt x="78" y="90"/>
                    <a:pt x="79" y="92"/>
                  </a:cubicBezTo>
                  <a:cubicBezTo>
                    <a:pt x="89" y="102"/>
                    <a:pt x="89" y="102"/>
                    <a:pt x="89" y="102"/>
                  </a:cubicBezTo>
                  <a:cubicBezTo>
                    <a:pt x="91" y="103"/>
                    <a:pt x="93" y="103"/>
                    <a:pt x="94" y="102"/>
                  </a:cubicBezTo>
                  <a:cubicBezTo>
                    <a:pt x="102" y="94"/>
                    <a:pt x="102" y="94"/>
                    <a:pt x="102" y="94"/>
                  </a:cubicBezTo>
                  <a:cubicBezTo>
                    <a:pt x="104" y="93"/>
                    <a:pt x="104" y="90"/>
                    <a:pt x="102" y="89"/>
                  </a:cubicBezTo>
                  <a:cubicBezTo>
                    <a:pt x="92" y="79"/>
                    <a:pt x="92" y="79"/>
                    <a:pt x="92" y="79"/>
                  </a:cubicBezTo>
                  <a:cubicBezTo>
                    <a:pt x="91" y="78"/>
                    <a:pt x="90" y="75"/>
                    <a:pt x="91" y="73"/>
                  </a:cubicBezTo>
                  <a:cubicBezTo>
                    <a:pt x="93" y="70"/>
                    <a:pt x="93" y="70"/>
                    <a:pt x="93" y="70"/>
                  </a:cubicBezTo>
                  <a:cubicBezTo>
                    <a:pt x="93" y="68"/>
                    <a:pt x="95" y="66"/>
                    <a:pt x="97" y="66"/>
                  </a:cubicBezTo>
                  <a:cubicBezTo>
                    <a:pt x="112" y="66"/>
                    <a:pt x="112" y="66"/>
                    <a:pt x="112" y="66"/>
                  </a:cubicBezTo>
                  <a:cubicBezTo>
                    <a:pt x="113" y="66"/>
                    <a:pt x="115" y="65"/>
                    <a:pt x="115" y="63"/>
                  </a:cubicBezTo>
                  <a:cubicBezTo>
                    <a:pt x="115" y="52"/>
                    <a:pt x="115" y="52"/>
                    <a:pt x="115" y="52"/>
                  </a:cubicBezTo>
                  <a:cubicBezTo>
                    <a:pt x="115" y="50"/>
                    <a:pt x="113" y="48"/>
                    <a:pt x="112" y="48"/>
                  </a:cubicBezTo>
                  <a:close/>
                  <a:moveTo>
                    <a:pt x="58" y="79"/>
                  </a:moveTo>
                  <a:cubicBezTo>
                    <a:pt x="46" y="79"/>
                    <a:pt x="36" y="69"/>
                    <a:pt x="36" y="57"/>
                  </a:cubicBezTo>
                  <a:cubicBezTo>
                    <a:pt x="36" y="46"/>
                    <a:pt x="46" y="36"/>
                    <a:pt x="58" y="36"/>
                  </a:cubicBezTo>
                  <a:cubicBezTo>
                    <a:pt x="69" y="36"/>
                    <a:pt x="79" y="46"/>
                    <a:pt x="79" y="57"/>
                  </a:cubicBezTo>
                  <a:cubicBezTo>
                    <a:pt x="79" y="69"/>
                    <a:pt x="69" y="79"/>
                    <a:pt x="58" y="79"/>
                  </a:cubicBezTo>
                  <a:close/>
                  <a:moveTo>
                    <a:pt x="58" y="48"/>
                  </a:moveTo>
                  <a:cubicBezTo>
                    <a:pt x="53" y="48"/>
                    <a:pt x="49" y="52"/>
                    <a:pt x="49" y="57"/>
                  </a:cubicBezTo>
                  <a:cubicBezTo>
                    <a:pt x="49" y="62"/>
                    <a:pt x="53" y="66"/>
                    <a:pt x="58" y="66"/>
                  </a:cubicBezTo>
                  <a:cubicBezTo>
                    <a:pt x="63" y="66"/>
                    <a:pt x="67" y="62"/>
                    <a:pt x="67" y="57"/>
                  </a:cubicBezTo>
                  <a:cubicBezTo>
                    <a:pt x="67" y="52"/>
                    <a:pt x="63" y="48"/>
                    <a:pt x="58" y="48"/>
                  </a:cubicBezTo>
                  <a:close/>
                </a:path>
              </a:pathLst>
            </a:custGeom>
            <a:solidFill>
              <a:schemeClr val="bg1"/>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b="0">
                <a:solidFill>
                  <a:prstClr val="black"/>
                </a:solidFill>
              </a:endParaRPr>
            </a:p>
          </p:txBody>
        </p:sp>
      </p:grpSp>
      <p:grpSp>
        <p:nvGrpSpPr>
          <p:cNvPr id="60" name="组合 59"/>
          <p:cNvGrpSpPr/>
          <p:nvPr/>
        </p:nvGrpSpPr>
        <p:grpSpPr>
          <a:xfrm>
            <a:off x="5730904" y="2980812"/>
            <a:ext cx="901028" cy="525542"/>
            <a:chOff x="7640210" y="3975336"/>
            <a:chExt cx="1201215" cy="700884"/>
          </a:xfrm>
        </p:grpSpPr>
        <p:sp>
          <p:nvSpPr>
            <p:cNvPr id="61" name="圆角矩形 60"/>
            <p:cNvSpPr/>
            <p:nvPr/>
          </p:nvSpPr>
          <p:spPr>
            <a:xfrm>
              <a:off x="7640210" y="3975336"/>
              <a:ext cx="1201215" cy="700884"/>
            </a:xfrm>
            <a:prstGeom prst="roundRect">
              <a:avLst>
                <a:gd name="adj" fmla="val 20986"/>
              </a:avLst>
            </a:prstGeom>
            <a:solidFill>
              <a:srgbClr val="C00000"/>
            </a:solidFill>
            <a:ln w="22225">
              <a:gradFill flip="none" rotWithShape="1">
                <a:gsLst>
                  <a:gs pos="0">
                    <a:schemeClr val="bg1">
                      <a:lumMod val="75000"/>
                    </a:schemeClr>
                  </a:gs>
                  <a:gs pos="100000">
                    <a:schemeClr val="bg1"/>
                  </a:gs>
                </a:gsLst>
                <a:lin ang="2700000" scaled="1"/>
                <a:tileRect/>
              </a:gradFill>
            </a:ln>
            <a:effectLst>
              <a:innerShdw blurRad="889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0">
                <a:solidFill>
                  <a:prstClr val="white"/>
                </a:solidFill>
              </a:endParaRPr>
            </a:p>
          </p:txBody>
        </p:sp>
        <p:sp>
          <p:nvSpPr>
            <p:cNvPr id="62" name="Freeform 96"/>
            <p:cNvSpPr>
              <a:spLocks noEditPoints="1"/>
            </p:cNvSpPr>
            <p:nvPr/>
          </p:nvSpPr>
          <p:spPr bwMode="auto">
            <a:xfrm>
              <a:off x="8061116" y="4109786"/>
              <a:ext cx="371781" cy="404108"/>
            </a:xfrm>
            <a:custGeom>
              <a:avLst/>
              <a:gdLst>
                <a:gd name="T0" fmla="*/ 34 w 114"/>
                <a:gd name="T1" fmla="*/ 58 h 124"/>
                <a:gd name="T2" fmla="*/ 7 w 114"/>
                <a:gd name="T3" fmla="*/ 57 h 124"/>
                <a:gd name="T4" fmla="*/ 9 w 114"/>
                <a:gd name="T5" fmla="*/ 108 h 124"/>
                <a:gd name="T6" fmla="*/ 37 w 114"/>
                <a:gd name="T7" fmla="*/ 112 h 124"/>
                <a:gd name="T8" fmla="*/ 34 w 114"/>
                <a:gd name="T9" fmla="*/ 58 h 124"/>
                <a:gd name="T10" fmla="*/ 113 w 114"/>
                <a:gd name="T11" fmla="*/ 73 h 124"/>
                <a:gd name="T12" fmla="*/ 107 w 114"/>
                <a:gd name="T13" fmla="*/ 66 h 124"/>
                <a:gd name="T14" fmla="*/ 112 w 114"/>
                <a:gd name="T15" fmla="*/ 59 h 124"/>
                <a:gd name="T16" fmla="*/ 85 w 114"/>
                <a:gd name="T17" fmla="*/ 48 h 124"/>
                <a:gd name="T18" fmla="*/ 80 w 114"/>
                <a:gd name="T19" fmla="*/ 39 h 124"/>
                <a:gd name="T20" fmla="*/ 96 w 114"/>
                <a:gd name="T21" fmla="*/ 21 h 124"/>
                <a:gd name="T22" fmla="*/ 90 w 114"/>
                <a:gd name="T23" fmla="*/ 4 h 124"/>
                <a:gd name="T24" fmla="*/ 58 w 114"/>
                <a:gd name="T25" fmla="*/ 35 h 124"/>
                <a:gd name="T26" fmla="*/ 39 w 114"/>
                <a:gd name="T27" fmla="*/ 59 h 124"/>
                <a:gd name="T28" fmla="*/ 42 w 114"/>
                <a:gd name="T29" fmla="*/ 111 h 124"/>
                <a:gd name="T30" fmla="*/ 91 w 114"/>
                <a:gd name="T31" fmla="*/ 119 h 124"/>
                <a:gd name="T32" fmla="*/ 103 w 114"/>
                <a:gd name="T33" fmla="*/ 108 h 124"/>
                <a:gd name="T34" fmla="*/ 100 w 114"/>
                <a:gd name="T35" fmla="*/ 101 h 124"/>
                <a:gd name="T36" fmla="*/ 109 w 114"/>
                <a:gd name="T37" fmla="*/ 93 h 124"/>
                <a:gd name="T38" fmla="*/ 106 w 114"/>
                <a:gd name="T39" fmla="*/ 83 h 124"/>
                <a:gd name="T40" fmla="*/ 113 w 114"/>
                <a:gd name="T41" fmla="*/ 73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4" h="124">
                  <a:moveTo>
                    <a:pt x="34" y="58"/>
                  </a:moveTo>
                  <a:cubicBezTo>
                    <a:pt x="24" y="54"/>
                    <a:pt x="7" y="57"/>
                    <a:pt x="7" y="57"/>
                  </a:cubicBezTo>
                  <a:cubicBezTo>
                    <a:pt x="0" y="78"/>
                    <a:pt x="9" y="108"/>
                    <a:pt x="9" y="108"/>
                  </a:cubicBezTo>
                  <a:cubicBezTo>
                    <a:pt x="20" y="117"/>
                    <a:pt x="37" y="112"/>
                    <a:pt x="37" y="112"/>
                  </a:cubicBezTo>
                  <a:cubicBezTo>
                    <a:pt x="31" y="95"/>
                    <a:pt x="34" y="58"/>
                    <a:pt x="34" y="58"/>
                  </a:cubicBezTo>
                  <a:close/>
                  <a:moveTo>
                    <a:pt x="113" y="73"/>
                  </a:moveTo>
                  <a:cubicBezTo>
                    <a:pt x="114" y="66"/>
                    <a:pt x="107" y="66"/>
                    <a:pt x="107" y="66"/>
                  </a:cubicBezTo>
                  <a:cubicBezTo>
                    <a:pt x="113" y="66"/>
                    <a:pt x="112" y="59"/>
                    <a:pt x="112" y="59"/>
                  </a:cubicBezTo>
                  <a:cubicBezTo>
                    <a:pt x="110" y="43"/>
                    <a:pt x="95" y="50"/>
                    <a:pt x="85" y="48"/>
                  </a:cubicBezTo>
                  <a:cubicBezTo>
                    <a:pt x="76" y="46"/>
                    <a:pt x="80" y="39"/>
                    <a:pt x="80" y="39"/>
                  </a:cubicBezTo>
                  <a:cubicBezTo>
                    <a:pt x="92" y="31"/>
                    <a:pt x="96" y="21"/>
                    <a:pt x="96" y="21"/>
                  </a:cubicBezTo>
                  <a:cubicBezTo>
                    <a:pt x="101" y="0"/>
                    <a:pt x="90" y="4"/>
                    <a:pt x="90" y="4"/>
                  </a:cubicBezTo>
                  <a:cubicBezTo>
                    <a:pt x="87" y="10"/>
                    <a:pt x="66" y="30"/>
                    <a:pt x="58" y="35"/>
                  </a:cubicBezTo>
                  <a:cubicBezTo>
                    <a:pt x="48" y="42"/>
                    <a:pt x="39" y="59"/>
                    <a:pt x="39" y="59"/>
                  </a:cubicBezTo>
                  <a:cubicBezTo>
                    <a:pt x="35" y="78"/>
                    <a:pt x="42" y="111"/>
                    <a:pt x="42" y="111"/>
                  </a:cubicBezTo>
                  <a:cubicBezTo>
                    <a:pt x="63" y="124"/>
                    <a:pt x="91" y="119"/>
                    <a:pt x="91" y="119"/>
                  </a:cubicBezTo>
                  <a:cubicBezTo>
                    <a:pt x="102" y="117"/>
                    <a:pt x="103" y="108"/>
                    <a:pt x="103" y="108"/>
                  </a:cubicBezTo>
                  <a:cubicBezTo>
                    <a:pt x="105" y="102"/>
                    <a:pt x="100" y="101"/>
                    <a:pt x="100" y="101"/>
                  </a:cubicBezTo>
                  <a:cubicBezTo>
                    <a:pt x="108" y="102"/>
                    <a:pt x="109" y="93"/>
                    <a:pt x="109" y="93"/>
                  </a:cubicBezTo>
                  <a:cubicBezTo>
                    <a:pt x="112" y="84"/>
                    <a:pt x="106" y="83"/>
                    <a:pt x="106" y="83"/>
                  </a:cubicBezTo>
                  <a:cubicBezTo>
                    <a:pt x="112" y="84"/>
                    <a:pt x="113" y="73"/>
                    <a:pt x="113" y="73"/>
                  </a:cubicBezTo>
                  <a:close/>
                </a:path>
              </a:pathLst>
            </a:custGeom>
            <a:solidFill>
              <a:schemeClr val="bg1"/>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b="0">
                <a:solidFill>
                  <a:prstClr val="black"/>
                </a:solidFill>
              </a:endParaRPr>
            </a:p>
          </p:txBody>
        </p:sp>
      </p:grpSp>
      <p:cxnSp>
        <p:nvCxnSpPr>
          <p:cNvPr id="63" name="直接连接符 62"/>
          <p:cNvCxnSpPr/>
          <p:nvPr/>
        </p:nvCxnSpPr>
        <p:spPr>
          <a:xfrm>
            <a:off x="1282215" y="4029575"/>
            <a:ext cx="6579572" cy="0"/>
          </a:xfrm>
          <a:prstGeom prst="line">
            <a:avLst/>
          </a:prstGeom>
          <a:ln w="19050">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sp>
        <p:nvSpPr>
          <p:cNvPr id="64" name="文本框 23"/>
          <p:cNvSpPr txBox="1"/>
          <p:nvPr/>
        </p:nvSpPr>
        <p:spPr>
          <a:xfrm>
            <a:off x="1786647" y="1275906"/>
            <a:ext cx="2602904" cy="411779"/>
          </a:xfrm>
          <a:prstGeom prst="rect">
            <a:avLst/>
          </a:prstGeom>
          <a:noFill/>
        </p:spPr>
        <p:txBody>
          <a:bodyPr wrap="square" lIns="68580" tIns="34290" rIns="68580" bIns="34290" rtlCol="0">
            <a:spAutoFit/>
          </a:bodyPr>
          <a:lstStyle/>
          <a:p>
            <a:pPr algn="just">
              <a:lnSpc>
                <a:spcPct val="130000"/>
              </a:lnSpc>
            </a:pPr>
            <a:r>
              <a:rPr lang="zh-CN" altLang="en-US" sz="900" b="0" dirty="0">
                <a:solidFill>
                  <a:prstClr val="black">
                    <a:lumMod val="50000"/>
                    <a:lumOff val="50000"/>
                  </a:prstClr>
                </a:solidFill>
                <a:latin typeface="微软雅黑" panose="020B0503020204020204" charset="-122"/>
                <a:ea typeface="微软雅黑" panose="020B0503020204020204" charset="-122"/>
              </a:rPr>
              <a:t>点击添加文字说明详情介绍点击添加文字说明详情介绍点击添加文字文字说明详情介绍</a:t>
            </a:r>
          </a:p>
        </p:txBody>
      </p:sp>
      <p:sp>
        <p:nvSpPr>
          <p:cNvPr id="65" name="文本框 23"/>
          <p:cNvSpPr txBox="1"/>
          <p:nvPr/>
        </p:nvSpPr>
        <p:spPr>
          <a:xfrm>
            <a:off x="1786647" y="2142502"/>
            <a:ext cx="2602904" cy="411779"/>
          </a:xfrm>
          <a:prstGeom prst="rect">
            <a:avLst/>
          </a:prstGeom>
          <a:noFill/>
        </p:spPr>
        <p:txBody>
          <a:bodyPr wrap="square" lIns="68580" tIns="34290" rIns="68580" bIns="34290" rtlCol="0">
            <a:spAutoFit/>
          </a:bodyPr>
          <a:lstStyle/>
          <a:p>
            <a:pPr algn="just">
              <a:lnSpc>
                <a:spcPct val="130000"/>
              </a:lnSpc>
            </a:pPr>
            <a:r>
              <a:rPr lang="zh-CN" altLang="en-US" sz="900" b="0" dirty="0">
                <a:solidFill>
                  <a:prstClr val="black">
                    <a:lumMod val="50000"/>
                    <a:lumOff val="50000"/>
                  </a:prstClr>
                </a:solidFill>
                <a:latin typeface="微软雅黑" panose="020B0503020204020204" charset="-122"/>
                <a:ea typeface="微软雅黑" panose="020B0503020204020204" charset="-122"/>
              </a:rPr>
              <a:t>点击添加文字说明详情介绍点击添加文字说明详情介绍点击添加文字文字说明详情介绍</a:t>
            </a:r>
          </a:p>
        </p:txBody>
      </p:sp>
      <p:sp>
        <p:nvSpPr>
          <p:cNvPr id="66" name="文本框 23"/>
          <p:cNvSpPr txBox="1"/>
          <p:nvPr/>
        </p:nvSpPr>
        <p:spPr>
          <a:xfrm>
            <a:off x="1786647" y="3006398"/>
            <a:ext cx="2461274" cy="411779"/>
          </a:xfrm>
          <a:prstGeom prst="rect">
            <a:avLst/>
          </a:prstGeom>
          <a:noFill/>
        </p:spPr>
        <p:txBody>
          <a:bodyPr wrap="square" lIns="68580" tIns="34290" rIns="68580" bIns="34290" rtlCol="0">
            <a:spAutoFit/>
          </a:bodyPr>
          <a:lstStyle/>
          <a:p>
            <a:pPr algn="just">
              <a:lnSpc>
                <a:spcPct val="130000"/>
              </a:lnSpc>
            </a:pPr>
            <a:r>
              <a:rPr lang="zh-CN" altLang="en-US" sz="900" b="0" dirty="0">
                <a:solidFill>
                  <a:prstClr val="black">
                    <a:lumMod val="50000"/>
                    <a:lumOff val="50000"/>
                  </a:prstClr>
                </a:solidFill>
                <a:latin typeface="微软雅黑" panose="020B0503020204020204" charset="-122"/>
                <a:ea typeface="微软雅黑" panose="020B0503020204020204" charset="-122"/>
              </a:rPr>
              <a:t>点击添加文字说明详情介绍点击添加文字说明详情介绍点击添加文字文字说明详情介绍</a:t>
            </a:r>
          </a:p>
        </p:txBody>
      </p:sp>
      <p:sp>
        <p:nvSpPr>
          <p:cNvPr id="67" name="文本框 113"/>
          <p:cNvSpPr txBox="1"/>
          <p:nvPr/>
        </p:nvSpPr>
        <p:spPr>
          <a:xfrm>
            <a:off x="1290513" y="4163389"/>
            <a:ext cx="6571870" cy="623248"/>
          </a:xfrm>
          <a:prstGeom prst="rect">
            <a:avLst/>
          </a:prstGeom>
          <a:noFill/>
        </p:spPr>
        <p:txBody>
          <a:bodyPr wrap="square" lIns="68580" tIns="34290" rIns="68580" bIns="34290" rtlCol="0">
            <a:spAutoFit/>
          </a:bodyPr>
          <a:lstStyle/>
          <a:p>
            <a:pPr algn="just">
              <a:lnSpc>
                <a:spcPct val="150000"/>
              </a:lnSpc>
            </a:pPr>
            <a:r>
              <a:rPr lang="zh-CN" altLang="en-US" sz="800" b="0" dirty="0">
                <a:solidFill>
                  <a:schemeClr val="tx1">
                    <a:lumMod val="50000"/>
                    <a:lumOff val="50000"/>
                  </a:schemeClr>
                </a:solidFill>
                <a:latin typeface="微软雅黑" panose="020B0503020204020204" charset="-122"/>
                <a:ea typeface="微软雅黑" panose="020B0503020204020204" charset="-122"/>
              </a:rPr>
              <a:t>单击添加详细文字说明，或复制文本黏贴自此右键只保留文字单击添加详细文字说明，或复制文本黏贴自此右键只保留文字单击添加详细文字说明，或复制文本黏贴自此右键只保留文字单击添加详细文字说明，或复制文本黏贴自此右键只保留文字</a:t>
            </a:r>
          </a:p>
          <a:p>
            <a:pPr algn="just">
              <a:lnSpc>
                <a:spcPct val="150000"/>
              </a:lnSpc>
            </a:pPr>
            <a:endParaRPr lang="zh-CN" altLang="en-US" sz="800" b="0" dirty="0">
              <a:solidFill>
                <a:schemeClr val="tx1">
                  <a:lumMod val="50000"/>
                  <a:lumOff val="50000"/>
                </a:schemeClr>
              </a:solidFill>
              <a:latin typeface="微软雅黑" panose="020B0503020204020204" charset="-122"/>
              <a:ea typeface="微软雅黑" panose="020B0503020204020204" charset="-122"/>
            </a:endParaRPr>
          </a:p>
        </p:txBody>
      </p:sp>
    </p:spTree>
  </p:cSld>
  <p:clrMapOvr>
    <a:masterClrMapping/>
  </p:clrMapOvr>
  <p:transition spd="slow" advTm="0">
    <p:cover dir="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anim calcmode="lin" valueType="num">
                                      <p:cBhvr>
                                        <p:cTn id="9"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gtEl>
                                      </p:cBhvr>
                                    </p:animEffect>
                                  </p:childTnLst>
                                </p:cTn>
                              </p:par>
                            </p:childTnLst>
                          </p:cTn>
                        </p:par>
                        <p:par>
                          <p:cTn id="12" fill="hold">
                            <p:stCondLst>
                              <p:cond delay="649"/>
                            </p:stCondLst>
                            <p:childTnLst>
                              <p:par>
                                <p:cTn id="13" presetID="10" presetClass="entr" presetSubtype="0" fill="hold" nodeType="after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fade">
                                      <p:cBhvr>
                                        <p:cTn id="15" dur="500"/>
                                        <p:tgtEl>
                                          <p:spTgt spid="21"/>
                                        </p:tgtEl>
                                      </p:cBhvr>
                                    </p:animEffect>
                                  </p:childTnLst>
                                </p:cTn>
                              </p:par>
                            </p:childTnLst>
                          </p:cTn>
                        </p:par>
                        <p:par>
                          <p:cTn id="16" fill="hold">
                            <p:stCondLst>
                              <p:cond delay="1149"/>
                            </p:stCondLst>
                            <p:childTnLst>
                              <p:par>
                                <p:cTn id="17" presetID="22" presetClass="entr" presetSubtype="1"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up)">
                                      <p:cBhvr>
                                        <p:cTn id="19" dur="500"/>
                                        <p:tgtEl>
                                          <p:spTgt spid="6"/>
                                        </p:tgtEl>
                                      </p:cBhvr>
                                    </p:animEffect>
                                  </p:childTnLst>
                                </p:cTn>
                              </p:par>
                            </p:childTnLst>
                          </p:cTn>
                        </p:par>
                        <p:par>
                          <p:cTn id="20" fill="hold">
                            <p:stCondLst>
                              <p:cond delay="1649"/>
                            </p:stCondLst>
                            <p:childTnLst>
                              <p:par>
                                <p:cTn id="21" presetID="22" presetClass="entr" presetSubtype="1" fill="hold" grpId="0"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ipe(up)">
                                      <p:cBhvr>
                                        <p:cTn id="23" dur="500"/>
                                        <p:tgtEl>
                                          <p:spTgt spid="3"/>
                                        </p:tgtEl>
                                      </p:cBhvr>
                                    </p:animEffect>
                                  </p:childTnLst>
                                </p:cTn>
                              </p:par>
                            </p:childTnLst>
                          </p:cTn>
                        </p:par>
                        <p:par>
                          <p:cTn id="24" fill="hold">
                            <p:stCondLst>
                              <p:cond delay="2149"/>
                            </p:stCondLst>
                            <p:childTnLst>
                              <p:par>
                                <p:cTn id="25" presetID="10" presetClass="entr" presetSubtype="0" fill="hold" nodeType="afterEffect">
                                  <p:stCondLst>
                                    <p:cond delay="0"/>
                                  </p:stCondLst>
                                  <p:childTnLst>
                                    <p:set>
                                      <p:cBhvr>
                                        <p:cTn id="26" dur="1" fill="hold">
                                          <p:stCondLst>
                                            <p:cond delay="0"/>
                                          </p:stCondLst>
                                        </p:cTn>
                                        <p:tgtEl>
                                          <p:spTgt spid="26"/>
                                        </p:tgtEl>
                                        <p:attrNameLst>
                                          <p:attrName>style.visibility</p:attrName>
                                        </p:attrNameLst>
                                      </p:cBhvr>
                                      <p:to>
                                        <p:strVal val="visible"/>
                                      </p:to>
                                    </p:set>
                                    <p:animEffect transition="in" filter="fade">
                                      <p:cBhvr>
                                        <p:cTn id="27" dur="500"/>
                                        <p:tgtEl>
                                          <p:spTgt spid="26"/>
                                        </p:tgtEl>
                                      </p:cBhvr>
                                    </p:animEffect>
                                  </p:childTnLst>
                                </p:cTn>
                              </p:par>
                            </p:childTnLst>
                          </p:cTn>
                        </p:par>
                        <p:par>
                          <p:cTn id="28" fill="hold">
                            <p:stCondLst>
                              <p:cond delay="2649"/>
                            </p:stCondLst>
                            <p:childTnLst>
                              <p:par>
                                <p:cTn id="29" presetID="10" presetClass="entr" presetSubtype="0" fill="hold" nodeType="afterEffect">
                                  <p:stCondLst>
                                    <p:cond delay="0"/>
                                  </p:stCondLst>
                                  <p:childTnLst>
                                    <p:set>
                                      <p:cBhvr>
                                        <p:cTn id="30" dur="1" fill="hold">
                                          <p:stCondLst>
                                            <p:cond delay="0"/>
                                          </p:stCondLst>
                                        </p:cTn>
                                        <p:tgtEl>
                                          <p:spTgt spid="31"/>
                                        </p:tgtEl>
                                        <p:attrNameLst>
                                          <p:attrName>style.visibility</p:attrName>
                                        </p:attrNameLst>
                                      </p:cBhvr>
                                      <p:to>
                                        <p:strVal val="visible"/>
                                      </p:to>
                                    </p:set>
                                    <p:animEffect transition="in" filter="fade">
                                      <p:cBhvr>
                                        <p:cTn id="31" dur="500"/>
                                        <p:tgtEl>
                                          <p:spTgt spid="31"/>
                                        </p:tgtEl>
                                      </p:cBhvr>
                                    </p:animEffect>
                                  </p:childTnLst>
                                </p:cTn>
                              </p:par>
                            </p:childTnLst>
                          </p:cTn>
                        </p:par>
                        <p:par>
                          <p:cTn id="32" fill="hold">
                            <p:stCondLst>
                              <p:cond delay="3149"/>
                            </p:stCondLst>
                            <p:childTnLst>
                              <p:par>
                                <p:cTn id="33" presetID="22" presetClass="entr" presetSubtype="1" fill="hold" grpId="0" nodeType="after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wipe(up)">
                                      <p:cBhvr>
                                        <p:cTn id="35" dur="500"/>
                                        <p:tgtEl>
                                          <p:spTgt spid="7"/>
                                        </p:tgtEl>
                                      </p:cBhvr>
                                    </p:animEffect>
                                  </p:childTnLst>
                                </p:cTn>
                              </p:par>
                            </p:childTnLst>
                          </p:cTn>
                        </p:par>
                        <p:par>
                          <p:cTn id="36" fill="hold">
                            <p:stCondLst>
                              <p:cond delay="3649"/>
                            </p:stCondLst>
                            <p:childTnLst>
                              <p:par>
                                <p:cTn id="37" presetID="22" presetClass="entr" presetSubtype="1" fill="hold" grpId="0" nodeType="afterEffect">
                                  <p:stCondLst>
                                    <p:cond delay="0"/>
                                  </p:stCondLst>
                                  <p:childTnLst>
                                    <p:set>
                                      <p:cBhvr>
                                        <p:cTn id="38" dur="1" fill="hold">
                                          <p:stCondLst>
                                            <p:cond delay="0"/>
                                          </p:stCondLst>
                                        </p:cTn>
                                        <p:tgtEl>
                                          <p:spTgt spid="8"/>
                                        </p:tgtEl>
                                        <p:attrNameLst>
                                          <p:attrName>style.visibility</p:attrName>
                                        </p:attrNameLst>
                                      </p:cBhvr>
                                      <p:to>
                                        <p:strVal val="visible"/>
                                      </p:to>
                                    </p:set>
                                    <p:animEffect transition="in" filter="wipe(up)">
                                      <p:cBhvr>
                                        <p:cTn id="39" dur="500"/>
                                        <p:tgtEl>
                                          <p:spTgt spid="8"/>
                                        </p:tgtEl>
                                      </p:cBhvr>
                                    </p:animEffect>
                                  </p:childTnLst>
                                </p:cTn>
                              </p:par>
                            </p:childTnLst>
                          </p:cTn>
                        </p:par>
                        <p:par>
                          <p:cTn id="40" fill="hold">
                            <p:stCondLst>
                              <p:cond delay="4149"/>
                            </p:stCondLst>
                            <p:childTnLst>
                              <p:par>
                                <p:cTn id="41" presetID="22" presetClass="entr" presetSubtype="1" fill="hold" grpId="0" nodeType="afterEffect">
                                  <p:stCondLst>
                                    <p:cond delay="0"/>
                                  </p:stCondLst>
                                  <p:childTnLst>
                                    <p:set>
                                      <p:cBhvr>
                                        <p:cTn id="42" dur="1" fill="hold">
                                          <p:stCondLst>
                                            <p:cond delay="0"/>
                                          </p:stCondLst>
                                        </p:cTn>
                                        <p:tgtEl>
                                          <p:spTgt spid="5"/>
                                        </p:tgtEl>
                                        <p:attrNameLst>
                                          <p:attrName>style.visibility</p:attrName>
                                        </p:attrNameLst>
                                      </p:cBhvr>
                                      <p:to>
                                        <p:strVal val="visible"/>
                                      </p:to>
                                    </p:set>
                                    <p:animEffect transition="in" filter="wipe(up)">
                                      <p:cBhvr>
                                        <p:cTn id="43" dur="500"/>
                                        <p:tgtEl>
                                          <p:spTgt spid="5"/>
                                        </p:tgtEl>
                                      </p:cBhvr>
                                    </p:animEffect>
                                  </p:childTnLst>
                                </p:cTn>
                              </p:par>
                            </p:childTnLst>
                          </p:cTn>
                        </p:par>
                        <p:par>
                          <p:cTn id="44" fill="hold">
                            <p:stCondLst>
                              <p:cond delay="4649"/>
                            </p:stCondLst>
                            <p:childTnLst>
                              <p:par>
                                <p:cTn id="45" presetID="10" presetClass="entr" presetSubtype="0" fill="hold" nodeType="afterEffect">
                                  <p:stCondLst>
                                    <p:cond delay="0"/>
                                  </p:stCondLst>
                                  <p:childTnLst>
                                    <p:set>
                                      <p:cBhvr>
                                        <p:cTn id="46" dur="1" fill="hold">
                                          <p:stCondLst>
                                            <p:cond delay="0"/>
                                          </p:stCondLst>
                                        </p:cTn>
                                        <p:tgtEl>
                                          <p:spTgt spid="39"/>
                                        </p:tgtEl>
                                        <p:attrNameLst>
                                          <p:attrName>style.visibility</p:attrName>
                                        </p:attrNameLst>
                                      </p:cBhvr>
                                      <p:to>
                                        <p:strVal val="visible"/>
                                      </p:to>
                                    </p:set>
                                    <p:animEffect transition="in" filter="fade">
                                      <p:cBhvr>
                                        <p:cTn id="47" dur="500"/>
                                        <p:tgtEl>
                                          <p:spTgt spid="39"/>
                                        </p:tgtEl>
                                      </p:cBhvr>
                                    </p:animEffect>
                                  </p:childTnLst>
                                </p:cTn>
                              </p:par>
                            </p:childTnLst>
                          </p:cTn>
                        </p:par>
                        <p:par>
                          <p:cTn id="48" fill="hold">
                            <p:stCondLst>
                              <p:cond delay="5149"/>
                            </p:stCondLst>
                            <p:childTnLst>
                              <p:par>
                                <p:cTn id="49" presetID="10" presetClass="entr" presetSubtype="0" fill="hold" nodeType="afterEffect">
                                  <p:stCondLst>
                                    <p:cond delay="0"/>
                                  </p:stCondLst>
                                  <p:childTnLst>
                                    <p:set>
                                      <p:cBhvr>
                                        <p:cTn id="50" dur="1" fill="hold">
                                          <p:stCondLst>
                                            <p:cond delay="0"/>
                                          </p:stCondLst>
                                        </p:cTn>
                                        <p:tgtEl>
                                          <p:spTgt spid="60"/>
                                        </p:tgtEl>
                                        <p:attrNameLst>
                                          <p:attrName>style.visibility</p:attrName>
                                        </p:attrNameLst>
                                      </p:cBhvr>
                                      <p:to>
                                        <p:strVal val="visible"/>
                                      </p:to>
                                    </p:set>
                                    <p:animEffect transition="in" filter="fade">
                                      <p:cBhvr>
                                        <p:cTn id="51" dur="500"/>
                                        <p:tgtEl>
                                          <p:spTgt spid="60"/>
                                        </p:tgtEl>
                                      </p:cBhvr>
                                    </p:animEffect>
                                  </p:childTnLst>
                                </p:cTn>
                              </p:par>
                            </p:childTnLst>
                          </p:cTn>
                        </p:par>
                        <p:par>
                          <p:cTn id="52" fill="hold">
                            <p:stCondLst>
                              <p:cond delay="5649"/>
                            </p:stCondLst>
                            <p:childTnLst>
                              <p:par>
                                <p:cTn id="53" presetID="10" presetClass="entr" presetSubtype="0" fill="hold" nodeType="afterEffect">
                                  <p:stCondLst>
                                    <p:cond delay="0"/>
                                  </p:stCondLst>
                                  <p:childTnLst>
                                    <p:set>
                                      <p:cBhvr>
                                        <p:cTn id="54" dur="1" fill="hold">
                                          <p:stCondLst>
                                            <p:cond delay="0"/>
                                          </p:stCondLst>
                                        </p:cTn>
                                        <p:tgtEl>
                                          <p:spTgt spid="57"/>
                                        </p:tgtEl>
                                        <p:attrNameLst>
                                          <p:attrName>style.visibility</p:attrName>
                                        </p:attrNameLst>
                                      </p:cBhvr>
                                      <p:to>
                                        <p:strVal val="visible"/>
                                      </p:to>
                                    </p:set>
                                    <p:animEffect transition="in" filter="fade">
                                      <p:cBhvr>
                                        <p:cTn id="55" dur="500"/>
                                        <p:tgtEl>
                                          <p:spTgt spid="57"/>
                                        </p:tgtEl>
                                      </p:cBhvr>
                                    </p:animEffect>
                                  </p:childTnLst>
                                </p:cTn>
                              </p:par>
                            </p:childTnLst>
                          </p:cTn>
                        </p:par>
                        <p:par>
                          <p:cTn id="56" fill="hold">
                            <p:stCondLst>
                              <p:cond delay="6149"/>
                            </p:stCondLst>
                            <p:childTnLst>
                              <p:par>
                                <p:cTn id="57" presetID="22" presetClass="entr" presetSubtype="8" fill="hold" grpId="0" nodeType="afterEffect">
                                  <p:stCondLst>
                                    <p:cond delay="0"/>
                                  </p:stCondLst>
                                  <p:childTnLst>
                                    <p:set>
                                      <p:cBhvr>
                                        <p:cTn id="58" dur="1" fill="hold">
                                          <p:stCondLst>
                                            <p:cond delay="0"/>
                                          </p:stCondLst>
                                        </p:cTn>
                                        <p:tgtEl>
                                          <p:spTgt spid="11"/>
                                        </p:tgtEl>
                                        <p:attrNameLst>
                                          <p:attrName>style.visibility</p:attrName>
                                        </p:attrNameLst>
                                      </p:cBhvr>
                                      <p:to>
                                        <p:strVal val="visible"/>
                                      </p:to>
                                    </p:set>
                                    <p:animEffect transition="in" filter="wipe(left)">
                                      <p:cBhvr>
                                        <p:cTn id="59" dur="500"/>
                                        <p:tgtEl>
                                          <p:spTgt spid="11"/>
                                        </p:tgtEl>
                                      </p:cBhvr>
                                    </p:animEffect>
                                  </p:childTnLst>
                                </p:cTn>
                              </p:par>
                            </p:childTnLst>
                          </p:cTn>
                        </p:par>
                        <p:par>
                          <p:cTn id="60" fill="hold">
                            <p:stCondLst>
                              <p:cond delay="6649"/>
                            </p:stCondLst>
                            <p:childTnLst>
                              <p:par>
                                <p:cTn id="61" presetID="22" presetClass="entr" presetSubtype="8" fill="hold" grpId="0" nodeType="afterEffect">
                                  <p:stCondLst>
                                    <p:cond delay="0"/>
                                  </p:stCondLst>
                                  <p:childTnLst>
                                    <p:set>
                                      <p:cBhvr>
                                        <p:cTn id="62" dur="1" fill="hold">
                                          <p:stCondLst>
                                            <p:cond delay="0"/>
                                          </p:stCondLst>
                                        </p:cTn>
                                        <p:tgtEl>
                                          <p:spTgt spid="10"/>
                                        </p:tgtEl>
                                        <p:attrNameLst>
                                          <p:attrName>style.visibility</p:attrName>
                                        </p:attrNameLst>
                                      </p:cBhvr>
                                      <p:to>
                                        <p:strVal val="visible"/>
                                      </p:to>
                                    </p:set>
                                    <p:animEffect transition="in" filter="wipe(left)">
                                      <p:cBhvr>
                                        <p:cTn id="63" dur="500"/>
                                        <p:tgtEl>
                                          <p:spTgt spid="10"/>
                                        </p:tgtEl>
                                      </p:cBhvr>
                                    </p:animEffect>
                                  </p:childTnLst>
                                </p:cTn>
                              </p:par>
                            </p:childTnLst>
                          </p:cTn>
                        </p:par>
                        <p:par>
                          <p:cTn id="64" fill="hold">
                            <p:stCondLst>
                              <p:cond delay="7149"/>
                            </p:stCondLst>
                            <p:childTnLst>
                              <p:par>
                                <p:cTn id="65" presetID="22" presetClass="entr" presetSubtype="8" fill="hold" grpId="0" nodeType="afterEffect">
                                  <p:stCondLst>
                                    <p:cond delay="0"/>
                                  </p:stCondLst>
                                  <p:childTnLst>
                                    <p:set>
                                      <p:cBhvr>
                                        <p:cTn id="66" dur="1" fill="hold">
                                          <p:stCondLst>
                                            <p:cond delay="0"/>
                                          </p:stCondLst>
                                        </p:cTn>
                                        <p:tgtEl>
                                          <p:spTgt spid="9"/>
                                        </p:tgtEl>
                                        <p:attrNameLst>
                                          <p:attrName>style.visibility</p:attrName>
                                        </p:attrNameLst>
                                      </p:cBhvr>
                                      <p:to>
                                        <p:strVal val="visible"/>
                                      </p:to>
                                    </p:set>
                                    <p:animEffect transition="in" filter="wipe(left)">
                                      <p:cBhvr>
                                        <p:cTn id="67" dur="500"/>
                                        <p:tgtEl>
                                          <p:spTgt spid="9"/>
                                        </p:tgtEl>
                                      </p:cBhvr>
                                    </p:animEffect>
                                  </p:childTnLst>
                                </p:cTn>
                              </p:par>
                            </p:childTnLst>
                          </p:cTn>
                        </p:par>
                        <p:par>
                          <p:cTn id="68" fill="hold">
                            <p:stCondLst>
                              <p:cond delay="7649"/>
                            </p:stCondLst>
                            <p:childTnLst>
                              <p:par>
                                <p:cTn id="69" presetID="53" presetClass="entr" presetSubtype="16" fill="hold" nodeType="afterEffect">
                                  <p:stCondLst>
                                    <p:cond delay="0"/>
                                  </p:stCondLst>
                                  <p:childTnLst>
                                    <p:set>
                                      <p:cBhvr>
                                        <p:cTn id="70" dur="1" fill="hold">
                                          <p:stCondLst>
                                            <p:cond delay="0"/>
                                          </p:stCondLst>
                                        </p:cTn>
                                        <p:tgtEl>
                                          <p:spTgt spid="12"/>
                                        </p:tgtEl>
                                        <p:attrNameLst>
                                          <p:attrName>style.visibility</p:attrName>
                                        </p:attrNameLst>
                                      </p:cBhvr>
                                      <p:to>
                                        <p:strVal val="visible"/>
                                      </p:to>
                                    </p:set>
                                    <p:anim calcmode="lin" valueType="num">
                                      <p:cBhvr>
                                        <p:cTn id="71" dur="500" fill="hold"/>
                                        <p:tgtEl>
                                          <p:spTgt spid="12"/>
                                        </p:tgtEl>
                                        <p:attrNameLst>
                                          <p:attrName>ppt_w</p:attrName>
                                        </p:attrNameLst>
                                      </p:cBhvr>
                                      <p:tavLst>
                                        <p:tav tm="0">
                                          <p:val>
                                            <p:fltVal val="0"/>
                                          </p:val>
                                        </p:tav>
                                        <p:tav tm="100000">
                                          <p:val>
                                            <p:strVal val="#ppt_w"/>
                                          </p:val>
                                        </p:tav>
                                      </p:tavLst>
                                    </p:anim>
                                    <p:anim calcmode="lin" valueType="num">
                                      <p:cBhvr>
                                        <p:cTn id="72" dur="500" fill="hold"/>
                                        <p:tgtEl>
                                          <p:spTgt spid="12"/>
                                        </p:tgtEl>
                                        <p:attrNameLst>
                                          <p:attrName>ppt_h</p:attrName>
                                        </p:attrNameLst>
                                      </p:cBhvr>
                                      <p:tavLst>
                                        <p:tav tm="0">
                                          <p:val>
                                            <p:fltVal val="0"/>
                                          </p:val>
                                        </p:tav>
                                        <p:tav tm="100000">
                                          <p:val>
                                            <p:strVal val="#ppt_h"/>
                                          </p:val>
                                        </p:tav>
                                      </p:tavLst>
                                    </p:anim>
                                    <p:animEffect transition="in" filter="fade">
                                      <p:cBhvr>
                                        <p:cTn id="73" dur="500"/>
                                        <p:tgtEl>
                                          <p:spTgt spid="12"/>
                                        </p:tgtEl>
                                      </p:cBhvr>
                                    </p:animEffect>
                                  </p:childTnLst>
                                </p:cTn>
                              </p:par>
                            </p:childTnLst>
                          </p:cTn>
                        </p:par>
                        <p:par>
                          <p:cTn id="74" fill="hold">
                            <p:stCondLst>
                              <p:cond delay="8149"/>
                            </p:stCondLst>
                            <p:childTnLst>
                              <p:par>
                                <p:cTn id="75" presetID="16" presetClass="entr" presetSubtype="21" fill="hold" grpId="0" nodeType="afterEffect">
                                  <p:stCondLst>
                                    <p:cond delay="0"/>
                                  </p:stCondLst>
                                  <p:childTnLst>
                                    <p:set>
                                      <p:cBhvr>
                                        <p:cTn id="76" dur="1" fill="hold">
                                          <p:stCondLst>
                                            <p:cond delay="0"/>
                                          </p:stCondLst>
                                        </p:cTn>
                                        <p:tgtEl>
                                          <p:spTgt spid="64"/>
                                        </p:tgtEl>
                                        <p:attrNameLst>
                                          <p:attrName>style.visibility</p:attrName>
                                        </p:attrNameLst>
                                      </p:cBhvr>
                                      <p:to>
                                        <p:strVal val="visible"/>
                                      </p:to>
                                    </p:set>
                                    <p:animEffect transition="in" filter="barn(inVertical)">
                                      <p:cBhvr>
                                        <p:cTn id="77" dur="500"/>
                                        <p:tgtEl>
                                          <p:spTgt spid="64"/>
                                        </p:tgtEl>
                                      </p:cBhvr>
                                    </p:animEffect>
                                  </p:childTnLst>
                                </p:cTn>
                              </p:par>
                            </p:childTnLst>
                          </p:cTn>
                        </p:par>
                        <p:par>
                          <p:cTn id="78" fill="hold">
                            <p:stCondLst>
                              <p:cond delay="8649"/>
                            </p:stCondLst>
                            <p:childTnLst>
                              <p:par>
                                <p:cTn id="79" presetID="53" presetClass="entr" presetSubtype="16" fill="hold" nodeType="afterEffect">
                                  <p:stCondLst>
                                    <p:cond delay="0"/>
                                  </p:stCondLst>
                                  <p:childTnLst>
                                    <p:set>
                                      <p:cBhvr>
                                        <p:cTn id="80" dur="1" fill="hold">
                                          <p:stCondLst>
                                            <p:cond delay="0"/>
                                          </p:stCondLst>
                                        </p:cTn>
                                        <p:tgtEl>
                                          <p:spTgt spid="15"/>
                                        </p:tgtEl>
                                        <p:attrNameLst>
                                          <p:attrName>style.visibility</p:attrName>
                                        </p:attrNameLst>
                                      </p:cBhvr>
                                      <p:to>
                                        <p:strVal val="visible"/>
                                      </p:to>
                                    </p:set>
                                    <p:anim calcmode="lin" valueType="num">
                                      <p:cBhvr>
                                        <p:cTn id="81" dur="500" fill="hold"/>
                                        <p:tgtEl>
                                          <p:spTgt spid="15"/>
                                        </p:tgtEl>
                                        <p:attrNameLst>
                                          <p:attrName>ppt_w</p:attrName>
                                        </p:attrNameLst>
                                      </p:cBhvr>
                                      <p:tavLst>
                                        <p:tav tm="0">
                                          <p:val>
                                            <p:fltVal val="0"/>
                                          </p:val>
                                        </p:tav>
                                        <p:tav tm="100000">
                                          <p:val>
                                            <p:strVal val="#ppt_w"/>
                                          </p:val>
                                        </p:tav>
                                      </p:tavLst>
                                    </p:anim>
                                    <p:anim calcmode="lin" valueType="num">
                                      <p:cBhvr>
                                        <p:cTn id="82" dur="500" fill="hold"/>
                                        <p:tgtEl>
                                          <p:spTgt spid="15"/>
                                        </p:tgtEl>
                                        <p:attrNameLst>
                                          <p:attrName>ppt_h</p:attrName>
                                        </p:attrNameLst>
                                      </p:cBhvr>
                                      <p:tavLst>
                                        <p:tav tm="0">
                                          <p:val>
                                            <p:fltVal val="0"/>
                                          </p:val>
                                        </p:tav>
                                        <p:tav tm="100000">
                                          <p:val>
                                            <p:strVal val="#ppt_h"/>
                                          </p:val>
                                        </p:tav>
                                      </p:tavLst>
                                    </p:anim>
                                    <p:animEffect transition="in" filter="fade">
                                      <p:cBhvr>
                                        <p:cTn id="83" dur="500"/>
                                        <p:tgtEl>
                                          <p:spTgt spid="15"/>
                                        </p:tgtEl>
                                      </p:cBhvr>
                                    </p:animEffect>
                                  </p:childTnLst>
                                </p:cTn>
                              </p:par>
                            </p:childTnLst>
                          </p:cTn>
                        </p:par>
                        <p:par>
                          <p:cTn id="84" fill="hold">
                            <p:stCondLst>
                              <p:cond delay="9149"/>
                            </p:stCondLst>
                            <p:childTnLst>
                              <p:par>
                                <p:cTn id="85" presetID="16" presetClass="entr" presetSubtype="21" fill="hold" grpId="0" nodeType="afterEffect">
                                  <p:stCondLst>
                                    <p:cond delay="0"/>
                                  </p:stCondLst>
                                  <p:childTnLst>
                                    <p:set>
                                      <p:cBhvr>
                                        <p:cTn id="86" dur="1" fill="hold">
                                          <p:stCondLst>
                                            <p:cond delay="0"/>
                                          </p:stCondLst>
                                        </p:cTn>
                                        <p:tgtEl>
                                          <p:spTgt spid="65"/>
                                        </p:tgtEl>
                                        <p:attrNameLst>
                                          <p:attrName>style.visibility</p:attrName>
                                        </p:attrNameLst>
                                      </p:cBhvr>
                                      <p:to>
                                        <p:strVal val="visible"/>
                                      </p:to>
                                    </p:set>
                                    <p:animEffect transition="in" filter="barn(inVertical)">
                                      <p:cBhvr>
                                        <p:cTn id="87" dur="500"/>
                                        <p:tgtEl>
                                          <p:spTgt spid="65"/>
                                        </p:tgtEl>
                                      </p:cBhvr>
                                    </p:animEffect>
                                  </p:childTnLst>
                                </p:cTn>
                              </p:par>
                            </p:childTnLst>
                          </p:cTn>
                        </p:par>
                        <p:par>
                          <p:cTn id="88" fill="hold">
                            <p:stCondLst>
                              <p:cond delay="9649"/>
                            </p:stCondLst>
                            <p:childTnLst>
                              <p:par>
                                <p:cTn id="89" presetID="53" presetClass="entr" presetSubtype="16" fill="hold" nodeType="afterEffect">
                                  <p:stCondLst>
                                    <p:cond delay="0"/>
                                  </p:stCondLst>
                                  <p:childTnLst>
                                    <p:set>
                                      <p:cBhvr>
                                        <p:cTn id="90" dur="1" fill="hold">
                                          <p:stCondLst>
                                            <p:cond delay="0"/>
                                          </p:stCondLst>
                                        </p:cTn>
                                        <p:tgtEl>
                                          <p:spTgt spid="18"/>
                                        </p:tgtEl>
                                        <p:attrNameLst>
                                          <p:attrName>style.visibility</p:attrName>
                                        </p:attrNameLst>
                                      </p:cBhvr>
                                      <p:to>
                                        <p:strVal val="visible"/>
                                      </p:to>
                                    </p:set>
                                    <p:anim calcmode="lin" valueType="num">
                                      <p:cBhvr>
                                        <p:cTn id="91" dur="500" fill="hold"/>
                                        <p:tgtEl>
                                          <p:spTgt spid="18"/>
                                        </p:tgtEl>
                                        <p:attrNameLst>
                                          <p:attrName>ppt_w</p:attrName>
                                        </p:attrNameLst>
                                      </p:cBhvr>
                                      <p:tavLst>
                                        <p:tav tm="0">
                                          <p:val>
                                            <p:fltVal val="0"/>
                                          </p:val>
                                        </p:tav>
                                        <p:tav tm="100000">
                                          <p:val>
                                            <p:strVal val="#ppt_w"/>
                                          </p:val>
                                        </p:tav>
                                      </p:tavLst>
                                    </p:anim>
                                    <p:anim calcmode="lin" valueType="num">
                                      <p:cBhvr>
                                        <p:cTn id="92" dur="500" fill="hold"/>
                                        <p:tgtEl>
                                          <p:spTgt spid="18"/>
                                        </p:tgtEl>
                                        <p:attrNameLst>
                                          <p:attrName>ppt_h</p:attrName>
                                        </p:attrNameLst>
                                      </p:cBhvr>
                                      <p:tavLst>
                                        <p:tav tm="0">
                                          <p:val>
                                            <p:fltVal val="0"/>
                                          </p:val>
                                        </p:tav>
                                        <p:tav tm="100000">
                                          <p:val>
                                            <p:strVal val="#ppt_h"/>
                                          </p:val>
                                        </p:tav>
                                      </p:tavLst>
                                    </p:anim>
                                    <p:animEffect transition="in" filter="fade">
                                      <p:cBhvr>
                                        <p:cTn id="93" dur="500"/>
                                        <p:tgtEl>
                                          <p:spTgt spid="18"/>
                                        </p:tgtEl>
                                      </p:cBhvr>
                                    </p:animEffect>
                                  </p:childTnLst>
                                </p:cTn>
                              </p:par>
                            </p:childTnLst>
                          </p:cTn>
                        </p:par>
                        <p:par>
                          <p:cTn id="94" fill="hold">
                            <p:stCondLst>
                              <p:cond delay="10149"/>
                            </p:stCondLst>
                            <p:childTnLst>
                              <p:par>
                                <p:cTn id="95" presetID="16" presetClass="entr" presetSubtype="21" fill="hold" grpId="0" nodeType="afterEffect">
                                  <p:stCondLst>
                                    <p:cond delay="0"/>
                                  </p:stCondLst>
                                  <p:childTnLst>
                                    <p:set>
                                      <p:cBhvr>
                                        <p:cTn id="96" dur="1" fill="hold">
                                          <p:stCondLst>
                                            <p:cond delay="0"/>
                                          </p:stCondLst>
                                        </p:cTn>
                                        <p:tgtEl>
                                          <p:spTgt spid="66"/>
                                        </p:tgtEl>
                                        <p:attrNameLst>
                                          <p:attrName>style.visibility</p:attrName>
                                        </p:attrNameLst>
                                      </p:cBhvr>
                                      <p:to>
                                        <p:strVal val="visible"/>
                                      </p:to>
                                    </p:set>
                                    <p:animEffect transition="in" filter="barn(inVertical)">
                                      <p:cBhvr>
                                        <p:cTn id="97" dur="500"/>
                                        <p:tgtEl>
                                          <p:spTgt spid="66"/>
                                        </p:tgtEl>
                                      </p:cBhvr>
                                    </p:animEffect>
                                  </p:childTnLst>
                                </p:cTn>
                              </p:par>
                            </p:childTnLst>
                          </p:cTn>
                        </p:par>
                        <p:par>
                          <p:cTn id="98" fill="hold">
                            <p:stCondLst>
                              <p:cond delay="10649"/>
                            </p:stCondLst>
                            <p:childTnLst>
                              <p:par>
                                <p:cTn id="99" presetID="16" presetClass="entr" presetSubtype="21" fill="hold" nodeType="afterEffect">
                                  <p:stCondLst>
                                    <p:cond delay="0"/>
                                  </p:stCondLst>
                                  <p:childTnLst>
                                    <p:set>
                                      <p:cBhvr>
                                        <p:cTn id="100" dur="1" fill="hold">
                                          <p:stCondLst>
                                            <p:cond delay="0"/>
                                          </p:stCondLst>
                                        </p:cTn>
                                        <p:tgtEl>
                                          <p:spTgt spid="63"/>
                                        </p:tgtEl>
                                        <p:attrNameLst>
                                          <p:attrName>style.visibility</p:attrName>
                                        </p:attrNameLst>
                                      </p:cBhvr>
                                      <p:to>
                                        <p:strVal val="visible"/>
                                      </p:to>
                                    </p:set>
                                    <p:animEffect transition="in" filter="barn(inVertical)">
                                      <p:cBhvr>
                                        <p:cTn id="101" dur="500"/>
                                        <p:tgtEl>
                                          <p:spTgt spid="63"/>
                                        </p:tgtEl>
                                      </p:cBhvr>
                                    </p:animEffect>
                                  </p:childTnLst>
                                </p:cTn>
                              </p:par>
                            </p:childTnLst>
                          </p:cTn>
                        </p:par>
                        <p:par>
                          <p:cTn id="102" fill="hold">
                            <p:stCondLst>
                              <p:cond delay="11149"/>
                            </p:stCondLst>
                            <p:childTnLst>
                              <p:par>
                                <p:cTn id="103" presetID="14" presetClass="entr" presetSubtype="10" fill="hold" grpId="0" nodeType="afterEffect">
                                  <p:stCondLst>
                                    <p:cond delay="0"/>
                                  </p:stCondLst>
                                  <p:childTnLst>
                                    <p:set>
                                      <p:cBhvr>
                                        <p:cTn id="104" dur="1" fill="hold">
                                          <p:stCondLst>
                                            <p:cond delay="0"/>
                                          </p:stCondLst>
                                        </p:cTn>
                                        <p:tgtEl>
                                          <p:spTgt spid="67"/>
                                        </p:tgtEl>
                                        <p:attrNameLst>
                                          <p:attrName>style.visibility</p:attrName>
                                        </p:attrNameLst>
                                      </p:cBhvr>
                                      <p:to>
                                        <p:strVal val="visible"/>
                                      </p:to>
                                    </p:set>
                                    <p:animEffect transition="in" filter="randombar(horizontal)">
                                      <p:cBhvr>
                                        <p:cTn id="105" dur="50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animBg="1"/>
      <p:bldP spid="5" grpId="0" animBg="1"/>
      <p:bldP spid="6" grpId="0" animBg="1"/>
      <p:bldP spid="7" grpId="0" animBg="1"/>
      <p:bldP spid="8" grpId="0" animBg="1"/>
      <p:bldP spid="9" grpId="0" animBg="1"/>
      <p:bldP spid="10" grpId="0" animBg="1"/>
      <p:bldP spid="11" grpId="0" animBg="1"/>
      <p:bldP spid="64" grpId="0"/>
      <p:bldP spid="65" grpId="0"/>
      <p:bldP spid="66" grpId="0"/>
      <p:bldP spid="6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rrowheads="1"/>
          </p:cNvSpPr>
          <p:nvPr/>
        </p:nvSpPr>
        <p:spPr bwMode="auto">
          <a:xfrm>
            <a:off x="3810806" y="286545"/>
            <a:ext cx="1574762" cy="5001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bevel/>
              </a14:hiddenLine>
            </a:ext>
          </a:extLst>
        </p:spPr>
        <p:txBody>
          <a:bodyPr wrap="none" lIns="68566" tIns="34284" rIns="68566" bIns="34284">
            <a:spAutoFit/>
          </a:bodyPr>
          <a:lstStyle/>
          <a:p>
            <a:r>
              <a:rPr lang="zh-CN" altLang="en-US" sz="2800" smtClean="0">
                <a:solidFill>
                  <a:srgbClr val="C00000"/>
                </a:solidFill>
                <a:latin typeface="微软雅黑" panose="020B0503020204020204" charset="-122"/>
                <a:ea typeface="微软雅黑" panose="020B0503020204020204" charset="-122"/>
                <a:sym typeface="Arial" panose="020B0604020202020204" pitchFamily="34" charset="0"/>
              </a:rPr>
              <a:t>战略制定</a:t>
            </a:r>
            <a:endParaRPr lang="zh-CN" altLang="en-US" sz="2800" dirty="0">
              <a:solidFill>
                <a:srgbClr val="C00000"/>
              </a:solidFill>
              <a:latin typeface="微软雅黑" panose="020B0503020204020204" charset="-122"/>
              <a:ea typeface="微软雅黑" panose="020B0503020204020204" charset="-122"/>
              <a:sym typeface="Arial" panose="020B0604020202020204" pitchFamily="34" charset="0"/>
            </a:endParaRPr>
          </a:p>
        </p:txBody>
      </p:sp>
      <p:grpSp>
        <p:nvGrpSpPr>
          <p:cNvPr id="3" name="组合 2"/>
          <p:cNvGrpSpPr/>
          <p:nvPr/>
        </p:nvGrpSpPr>
        <p:grpSpPr>
          <a:xfrm>
            <a:off x="872900" y="1023186"/>
            <a:ext cx="1408915" cy="3606758"/>
            <a:chOff x="1163715" y="1235074"/>
            <a:chExt cx="1878308" cy="4810125"/>
          </a:xfrm>
        </p:grpSpPr>
        <p:sp>
          <p:nvSpPr>
            <p:cNvPr id="5" name="矩形 4"/>
            <p:cNvSpPr/>
            <p:nvPr/>
          </p:nvSpPr>
          <p:spPr>
            <a:xfrm>
              <a:off x="1163715" y="1235074"/>
              <a:ext cx="1878308" cy="4810125"/>
            </a:xfrm>
            <a:prstGeom prst="rect">
              <a:avLst/>
            </a:prstGeom>
            <a:gradFill>
              <a:gsLst>
                <a:gs pos="100000">
                  <a:srgbClr val="D4D5D7"/>
                </a:gs>
                <a:gs pos="60000">
                  <a:srgbClr val="ECECEC"/>
                </a:gs>
                <a:gs pos="45000">
                  <a:srgbClr val="F0F0F0"/>
                </a:gs>
                <a:gs pos="15000">
                  <a:srgbClr val="FDFDFD"/>
                </a:gs>
              </a:gsLst>
              <a:lin ang="2700000" scaled="0"/>
            </a:gradFill>
            <a:ln>
              <a:noFill/>
            </a:ln>
            <a:effectLst>
              <a:outerShdw blurRad="127000" dist="1143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6" name="组合 5"/>
            <p:cNvGrpSpPr/>
            <p:nvPr/>
          </p:nvGrpSpPr>
          <p:grpSpPr>
            <a:xfrm>
              <a:off x="2144721" y="1568453"/>
              <a:ext cx="897302" cy="1794603"/>
              <a:chOff x="2144721" y="1568453"/>
              <a:chExt cx="897302" cy="1794603"/>
            </a:xfrm>
          </p:grpSpPr>
          <p:sp>
            <p:nvSpPr>
              <p:cNvPr id="7" name="任意多边形 6"/>
              <p:cNvSpPr/>
              <p:nvPr/>
            </p:nvSpPr>
            <p:spPr>
              <a:xfrm>
                <a:off x="2144721" y="1568453"/>
                <a:ext cx="897302" cy="1794603"/>
              </a:xfrm>
              <a:custGeom>
                <a:avLst/>
                <a:gdLst>
                  <a:gd name="connsiteX0" fmla="*/ 1033462 w 1033462"/>
                  <a:gd name="connsiteY0" fmla="*/ 0 h 2066924"/>
                  <a:gd name="connsiteX1" fmla="*/ 1033462 w 1033462"/>
                  <a:gd name="connsiteY1" fmla="*/ 2066924 h 2066924"/>
                  <a:gd name="connsiteX2" fmla="*/ 0 w 1033462"/>
                  <a:gd name="connsiteY2" fmla="*/ 1033462 h 2066924"/>
                  <a:gd name="connsiteX3" fmla="*/ 1033462 w 1033462"/>
                  <a:gd name="connsiteY3" fmla="*/ 0 h 2066924"/>
                </a:gdLst>
                <a:ahLst/>
                <a:cxnLst>
                  <a:cxn ang="0">
                    <a:pos x="connsiteX0" y="connsiteY0"/>
                  </a:cxn>
                  <a:cxn ang="0">
                    <a:pos x="connsiteX1" y="connsiteY1"/>
                  </a:cxn>
                  <a:cxn ang="0">
                    <a:pos x="connsiteX2" y="connsiteY2"/>
                  </a:cxn>
                  <a:cxn ang="0">
                    <a:pos x="connsiteX3" y="connsiteY3"/>
                  </a:cxn>
                </a:cxnLst>
                <a:rect l="l" t="t" r="r" b="b"/>
                <a:pathLst>
                  <a:path w="1033462" h="2066924">
                    <a:moveTo>
                      <a:pt x="1033462" y="0"/>
                    </a:moveTo>
                    <a:lnTo>
                      <a:pt x="1033462" y="2066924"/>
                    </a:lnTo>
                    <a:cubicBezTo>
                      <a:pt x="462697" y="2066924"/>
                      <a:pt x="0" y="1604227"/>
                      <a:pt x="0" y="1033462"/>
                    </a:cubicBezTo>
                    <a:cubicBezTo>
                      <a:pt x="0" y="462697"/>
                      <a:pt x="462697" y="0"/>
                      <a:pt x="1033462" y="0"/>
                    </a:cubicBezTo>
                    <a:close/>
                  </a:path>
                </a:pathLst>
              </a:custGeom>
              <a:solidFill>
                <a:srgbClr val="C00000"/>
              </a:solidFill>
              <a:ln>
                <a:noFill/>
              </a:ln>
              <a:effectLst>
                <a:innerShdw blurRad="139700" dist="50800" dir="10800000">
                  <a:srgbClr val="000000">
                    <a:alpha val="43000"/>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文本框 30"/>
              <p:cNvSpPr txBox="1"/>
              <p:nvPr/>
            </p:nvSpPr>
            <p:spPr>
              <a:xfrm>
                <a:off x="2350376" y="1921792"/>
                <a:ext cx="680172" cy="861975"/>
              </a:xfrm>
              <a:prstGeom prst="rect">
                <a:avLst/>
              </a:prstGeom>
              <a:noFill/>
            </p:spPr>
            <p:txBody>
              <a:bodyPr wrap="square" rtlCol="0">
                <a:spAutoFit/>
              </a:bodyPr>
              <a:lstStyle/>
              <a:p>
                <a:pPr algn="ctr"/>
                <a:r>
                  <a:rPr lang="en-US" altLang="zh-CN" sz="3600" dirty="0">
                    <a:solidFill>
                      <a:prstClr val="white"/>
                    </a:solidFill>
                    <a:latin typeface="Kozuka Gothic Pro H" panose="020B0800000000000000" pitchFamily="34" charset="-128"/>
                    <a:ea typeface="Kozuka Gothic Pro H" panose="020B0800000000000000" pitchFamily="34" charset="-128"/>
                  </a:rPr>
                  <a:t>1</a:t>
                </a:r>
                <a:endParaRPr lang="zh-CN" altLang="en-US" sz="3600" dirty="0">
                  <a:solidFill>
                    <a:prstClr val="white"/>
                  </a:solidFill>
                  <a:latin typeface="Kozuka Gothic Pro H" panose="020B0800000000000000" pitchFamily="34" charset="-128"/>
                  <a:ea typeface="Kozuka Gothic Pro H" panose="020B0800000000000000" pitchFamily="34" charset="-128"/>
                </a:endParaRPr>
              </a:p>
            </p:txBody>
          </p:sp>
          <p:sp>
            <p:nvSpPr>
              <p:cNvPr id="9" name="文本框 34"/>
              <p:cNvSpPr txBox="1"/>
              <p:nvPr/>
            </p:nvSpPr>
            <p:spPr>
              <a:xfrm>
                <a:off x="2410537" y="2550091"/>
                <a:ext cx="607358" cy="615696"/>
              </a:xfrm>
              <a:prstGeom prst="rect">
                <a:avLst/>
              </a:prstGeom>
              <a:noFill/>
            </p:spPr>
            <p:txBody>
              <a:bodyPr wrap="square" rtlCol="0">
                <a:spAutoFit/>
              </a:bodyPr>
              <a:lstStyle/>
              <a:p>
                <a:r>
                  <a:rPr lang="zh-CN" altLang="en-US" sz="1200" spc="-75" dirty="0">
                    <a:solidFill>
                      <a:prstClr val="white">
                        <a:lumMod val="95000"/>
                      </a:prstClr>
                    </a:solidFill>
                    <a:latin typeface="Hiragino Sans GB W6" panose="020B0600000000000000" pitchFamily="34" charset="-122"/>
                    <a:ea typeface="Hiragino Sans GB W6" panose="020B0600000000000000" pitchFamily="34" charset="-122"/>
                  </a:rPr>
                  <a:t>标题</a:t>
                </a:r>
              </a:p>
            </p:txBody>
          </p:sp>
        </p:grpSp>
      </p:grpSp>
      <p:grpSp>
        <p:nvGrpSpPr>
          <p:cNvPr id="10" name="组合 9"/>
          <p:cNvGrpSpPr/>
          <p:nvPr/>
        </p:nvGrpSpPr>
        <p:grpSpPr>
          <a:xfrm>
            <a:off x="2829370" y="1023186"/>
            <a:ext cx="1409978" cy="3606758"/>
            <a:chOff x="3772003" y="1235074"/>
            <a:chExt cx="1879725" cy="4810125"/>
          </a:xfrm>
        </p:grpSpPr>
        <p:sp>
          <p:nvSpPr>
            <p:cNvPr id="11" name="矩形 10"/>
            <p:cNvSpPr/>
            <p:nvPr/>
          </p:nvSpPr>
          <p:spPr>
            <a:xfrm>
              <a:off x="3772003" y="1235074"/>
              <a:ext cx="1878308" cy="4810125"/>
            </a:xfrm>
            <a:prstGeom prst="rect">
              <a:avLst/>
            </a:prstGeom>
            <a:gradFill>
              <a:gsLst>
                <a:gs pos="100000">
                  <a:srgbClr val="D4D5D7"/>
                </a:gs>
                <a:gs pos="60000">
                  <a:srgbClr val="ECECEC"/>
                </a:gs>
                <a:gs pos="45000">
                  <a:srgbClr val="F0F0F0"/>
                </a:gs>
                <a:gs pos="11000">
                  <a:srgbClr val="FDFDFD"/>
                </a:gs>
              </a:gsLst>
              <a:lin ang="2700000" scaled="0"/>
            </a:gradFill>
            <a:ln>
              <a:noFill/>
            </a:ln>
            <a:effectLst>
              <a:outerShdw blurRad="127000" dist="114300" dir="2700000" algn="tl" rotWithShape="0">
                <a:prstClr val="black">
                  <a:alpha val="3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12" name="组合 11"/>
            <p:cNvGrpSpPr/>
            <p:nvPr/>
          </p:nvGrpSpPr>
          <p:grpSpPr>
            <a:xfrm>
              <a:off x="4753009" y="1568453"/>
              <a:ext cx="898719" cy="1794603"/>
              <a:chOff x="4753009" y="1568453"/>
              <a:chExt cx="898719" cy="1794603"/>
            </a:xfrm>
          </p:grpSpPr>
          <p:sp>
            <p:nvSpPr>
              <p:cNvPr id="13" name="任意多边形 12"/>
              <p:cNvSpPr/>
              <p:nvPr/>
            </p:nvSpPr>
            <p:spPr>
              <a:xfrm>
                <a:off x="4753009" y="1568453"/>
                <a:ext cx="897302" cy="1794603"/>
              </a:xfrm>
              <a:custGeom>
                <a:avLst/>
                <a:gdLst>
                  <a:gd name="connsiteX0" fmla="*/ 1033462 w 1033462"/>
                  <a:gd name="connsiteY0" fmla="*/ 0 h 2066924"/>
                  <a:gd name="connsiteX1" fmla="*/ 1033462 w 1033462"/>
                  <a:gd name="connsiteY1" fmla="*/ 2066924 h 2066924"/>
                  <a:gd name="connsiteX2" fmla="*/ 0 w 1033462"/>
                  <a:gd name="connsiteY2" fmla="*/ 1033462 h 2066924"/>
                  <a:gd name="connsiteX3" fmla="*/ 1033462 w 1033462"/>
                  <a:gd name="connsiteY3" fmla="*/ 0 h 2066924"/>
                </a:gdLst>
                <a:ahLst/>
                <a:cxnLst>
                  <a:cxn ang="0">
                    <a:pos x="connsiteX0" y="connsiteY0"/>
                  </a:cxn>
                  <a:cxn ang="0">
                    <a:pos x="connsiteX1" y="connsiteY1"/>
                  </a:cxn>
                  <a:cxn ang="0">
                    <a:pos x="connsiteX2" y="connsiteY2"/>
                  </a:cxn>
                  <a:cxn ang="0">
                    <a:pos x="connsiteX3" y="connsiteY3"/>
                  </a:cxn>
                </a:cxnLst>
                <a:rect l="l" t="t" r="r" b="b"/>
                <a:pathLst>
                  <a:path w="1033462" h="2066924">
                    <a:moveTo>
                      <a:pt x="1033462" y="0"/>
                    </a:moveTo>
                    <a:lnTo>
                      <a:pt x="1033462" y="2066924"/>
                    </a:lnTo>
                    <a:cubicBezTo>
                      <a:pt x="462697" y="2066924"/>
                      <a:pt x="0" y="1604227"/>
                      <a:pt x="0" y="1033462"/>
                    </a:cubicBezTo>
                    <a:cubicBezTo>
                      <a:pt x="0" y="462697"/>
                      <a:pt x="462697" y="0"/>
                      <a:pt x="1033462" y="0"/>
                    </a:cubicBezTo>
                    <a:close/>
                  </a:path>
                </a:pathLst>
              </a:custGeom>
              <a:solidFill>
                <a:srgbClr val="C00000"/>
              </a:solidFill>
              <a:ln>
                <a:noFill/>
              </a:ln>
              <a:effectLst>
                <a:innerShdw blurRad="139700" dist="50800" dir="10800000">
                  <a:srgbClr val="000000">
                    <a:alpha val="43000"/>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 name="文本框 31"/>
              <p:cNvSpPr txBox="1"/>
              <p:nvPr/>
            </p:nvSpPr>
            <p:spPr>
              <a:xfrm>
                <a:off x="4971557" y="1921792"/>
                <a:ext cx="680171" cy="861975"/>
              </a:xfrm>
              <a:prstGeom prst="rect">
                <a:avLst/>
              </a:prstGeom>
              <a:noFill/>
            </p:spPr>
            <p:txBody>
              <a:bodyPr wrap="square" rtlCol="0">
                <a:spAutoFit/>
              </a:bodyPr>
              <a:lstStyle/>
              <a:p>
                <a:pPr algn="ctr"/>
                <a:r>
                  <a:rPr lang="en-US" altLang="zh-CN" sz="3600" dirty="0">
                    <a:solidFill>
                      <a:prstClr val="white"/>
                    </a:solidFill>
                    <a:latin typeface="Kozuka Gothic Pro H" panose="020B0800000000000000" pitchFamily="34" charset="-128"/>
                    <a:ea typeface="Kozuka Gothic Pro H" panose="020B0800000000000000" pitchFamily="34" charset="-128"/>
                  </a:rPr>
                  <a:t>2</a:t>
                </a:r>
                <a:endParaRPr lang="zh-CN" altLang="en-US" sz="3600" dirty="0">
                  <a:solidFill>
                    <a:prstClr val="white"/>
                  </a:solidFill>
                  <a:latin typeface="Kozuka Gothic Pro H" panose="020B0800000000000000" pitchFamily="34" charset="-128"/>
                  <a:ea typeface="Kozuka Gothic Pro H" panose="020B0800000000000000" pitchFamily="34" charset="-128"/>
                </a:endParaRPr>
              </a:p>
            </p:txBody>
          </p:sp>
          <p:sp>
            <p:nvSpPr>
              <p:cNvPr id="15" name="文本框 35"/>
              <p:cNvSpPr txBox="1"/>
              <p:nvPr/>
            </p:nvSpPr>
            <p:spPr>
              <a:xfrm>
                <a:off x="5031719" y="2550091"/>
                <a:ext cx="607360" cy="615696"/>
              </a:xfrm>
              <a:prstGeom prst="rect">
                <a:avLst/>
              </a:prstGeom>
              <a:noFill/>
            </p:spPr>
            <p:txBody>
              <a:bodyPr wrap="square" rtlCol="0">
                <a:spAutoFit/>
              </a:bodyPr>
              <a:lstStyle/>
              <a:p>
                <a:r>
                  <a:rPr lang="zh-CN" altLang="en-US" sz="1200" spc="-75" dirty="0">
                    <a:solidFill>
                      <a:prstClr val="white">
                        <a:lumMod val="95000"/>
                      </a:prstClr>
                    </a:solidFill>
                    <a:latin typeface="Hiragino Sans GB W6" panose="020B0600000000000000" pitchFamily="34" charset="-122"/>
                    <a:ea typeface="Hiragino Sans GB W6" panose="020B0600000000000000" pitchFamily="34" charset="-122"/>
                  </a:rPr>
                  <a:t>标题</a:t>
                </a:r>
              </a:p>
            </p:txBody>
          </p:sp>
        </p:grpSp>
      </p:grpSp>
      <p:grpSp>
        <p:nvGrpSpPr>
          <p:cNvPr id="16" name="组合 15"/>
          <p:cNvGrpSpPr/>
          <p:nvPr/>
        </p:nvGrpSpPr>
        <p:grpSpPr>
          <a:xfrm>
            <a:off x="4785841" y="1023186"/>
            <a:ext cx="1409978" cy="3606758"/>
            <a:chOff x="6380291" y="1235074"/>
            <a:chExt cx="1879725" cy="4810125"/>
          </a:xfrm>
        </p:grpSpPr>
        <p:sp>
          <p:nvSpPr>
            <p:cNvPr id="17" name="矩形 16"/>
            <p:cNvSpPr/>
            <p:nvPr/>
          </p:nvSpPr>
          <p:spPr>
            <a:xfrm>
              <a:off x="6380291" y="1235074"/>
              <a:ext cx="1878308" cy="4810125"/>
            </a:xfrm>
            <a:prstGeom prst="rect">
              <a:avLst/>
            </a:prstGeom>
            <a:gradFill>
              <a:gsLst>
                <a:gs pos="100000">
                  <a:srgbClr val="D4D5D7"/>
                </a:gs>
                <a:gs pos="60000">
                  <a:srgbClr val="ECECEC"/>
                </a:gs>
                <a:gs pos="45000">
                  <a:srgbClr val="F0F0F0"/>
                </a:gs>
                <a:gs pos="11000">
                  <a:srgbClr val="FDFDFD"/>
                </a:gs>
              </a:gsLst>
              <a:lin ang="2700000" scaled="0"/>
            </a:gradFill>
            <a:ln>
              <a:noFill/>
            </a:ln>
            <a:effectLst>
              <a:outerShdw blurRad="127000" dist="114300" dir="2700000" algn="tl" rotWithShape="0">
                <a:prstClr val="black">
                  <a:alpha val="3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18" name="组合 17"/>
            <p:cNvGrpSpPr/>
            <p:nvPr/>
          </p:nvGrpSpPr>
          <p:grpSpPr>
            <a:xfrm>
              <a:off x="7361297" y="1568453"/>
              <a:ext cx="898719" cy="1794603"/>
              <a:chOff x="7361297" y="1568453"/>
              <a:chExt cx="898719" cy="1794603"/>
            </a:xfrm>
          </p:grpSpPr>
          <p:sp>
            <p:nvSpPr>
              <p:cNvPr id="19" name="任意多边形 18"/>
              <p:cNvSpPr/>
              <p:nvPr/>
            </p:nvSpPr>
            <p:spPr>
              <a:xfrm>
                <a:off x="7361297" y="1568453"/>
                <a:ext cx="897302" cy="1794603"/>
              </a:xfrm>
              <a:custGeom>
                <a:avLst/>
                <a:gdLst>
                  <a:gd name="connsiteX0" fmla="*/ 1033462 w 1033462"/>
                  <a:gd name="connsiteY0" fmla="*/ 0 h 2066924"/>
                  <a:gd name="connsiteX1" fmla="*/ 1033462 w 1033462"/>
                  <a:gd name="connsiteY1" fmla="*/ 2066924 h 2066924"/>
                  <a:gd name="connsiteX2" fmla="*/ 0 w 1033462"/>
                  <a:gd name="connsiteY2" fmla="*/ 1033462 h 2066924"/>
                  <a:gd name="connsiteX3" fmla="*/ 1033462 w 1033462"/>
                  <a:gd name="connsiteY3" fmla="*/ 0 h 2066924"/>
                </a:gdLst>
                <a:ahLst/>
                <a:cxnLst>
                  <a:cxn ang="0">
                    <a:pos x="connsiteX0" y="connsiteY0"/>
                  </a:cxn>
                  <a:cxn ang="0">
                    <a:pos x="connsiteX1" y="connsiteY1"/>
                  </a:cxn>
                  <a:cxn ang="0">
                    <a:pos x="connsiteX2" y="connsiteY2"/>
                  </a:cxn>
                  <a:cxn ang="0">
                    <a:pos x="connsiteX3" y="connsiteY3"/>
                  </a:cxn>
                </a:cxnLst>
                <a:rect l="l" t="t" r="r" b="b"/>
                <a:pathLst>
                  <a:path w="1033462" h="2066924">
                    <a:moveTo>
                      <a:pt x="1033462" y="0"/>
                    </a:moveTo>
                    <a:lnTo>
                      <a:pt x="1033462" y="2066924"/>
                    </a:lnTo>
                    <a:cubicBezTo>
                      <a:pt x="462697" y="2066924"/>
                      <a:pt x="0" y="1604227"/>
                      <a:pt x="0" y="1033462"/>
                    </a:cubicBezTo>
                    <a:cubicBezTo>
                      <a:pt x="0" y="462697"/>
                      <a:pt x="462697" y="0"/>
                      <a:pt x="1033462" y="0"/>
                    </a:cubicBezTo>
                    <a:close/>
                  </a:path>
                </a:pathLst>
              </a:custGeom>
              <a:solidFill>
                <a:srgbClr val="C00000"/>
              </a:solidFill>
              <a:ln>
                <a:noFill/>
              </a:ln>
              <a:effectLst>
                <a:innerShdw blurRad="139700" dist="50800" dir="10800000">
                  <a:srgbClr val="000000">
                    <a:alpha val="43000"/>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0" name="文本框 32"/>
              <p:cNvSpPr txBox="1"/>
              <p:nvPr/>
            </p:nvSpPr>
            <p:spPr>
              <a:xfrm>
                <a:off x="7579845" y="1921792"/>
                <a:ext cx="680171" cy="861975"/>
              </a:xfrm>
              <a:prstGeom prst="rect">
                <a:avLst/>
              </a:prstGeom>
              <a:noFill/>
            </p:spPr>
            <p:txBody>
              <a:bodyPr wrap="square" rtlCol="0">
                <a:spAutoFit/>
              </a:bodyPr>
              <a:lstStyle/>
              <a:p>
                <a:pPr algn="ctr"/>
                <a:r>
                  <a:rPr lang="en-US" altLang="zh-CN" sz="3600" dirty="0">
                    <a:solidFill>
                      <a:prstClr val="white"/>
                    </a:solidFill>
                    <a:latin typeface="Kozuka Gothic Pro H" panose="020B0800000000000000" pitchFamily="34" charset="-128"/>
                    <a:ea typeface="Kozuka Gothic Pro H" panose="020B0800000000000000" pitchFamily="34" charset="-128"/>
                  </a:rPr>
                  <a:t>3</a:t>
                </a:r>
                <a:endParaRPr lang="zh-CN" altLang="en-US" sz="3600" dirty="0">
                  <a:solidFill>
                    <a:prstClr val="white"/>
                  </a:solidFill>
                  <a:latin typeface="Kozuka Gothic Pro H" panose="020B0800000000000000" pitchFamily="34" charset="-128"/>
                  <a:ea typeface="Kozuka Gothic Pro H" panose="020B0800000000000000" pitchFamily="34" charset="-128"/>
                </a:endParaRPr>
              </a:p>
            </p:txBody>
          </p:sp>
          <p:sp>
            <p:nvSpPr>
              <p:cNvPr id="21" name="文本框 36"/>
              <p:cNvSpPr txBox="1"/>
              <p:nvPr/>
            </p:nvSpPr>
            <p:spPr>
              <a:xfrm>
                <a:off x="7640007" y="2550091"/>
                <a:ext cx="607360" cy="615696"/>
              </a:xfrm>
              <a:prstGeom prst="rect">
                <a:avLst/>
              </a:prstGeom>
              <a:noFill/>
            </p:spPr>
            <p:txBody>
              <a:bodyPr wrap="square" rtlCol="0">
                <a:spAutoFit/>
              </a:bodyPr>
              <a:lstStyle/>
              <a:p>
                <a:r>
                  <a:rPr lang="zh-CN" altLang="en-US" sz="1200" spc="-75" dirty="0">
                    <a:solidFill>
                      <a:prstClr val="white">
                        <a:lumMod val="95000"/>
                      </a:prstClr>
                    </a:solidFill>
                    <a:latin typeface="Hiragino Sans GB W6" panose="020B0600000000000000" pitchFamily="34" charset="-122"/>
                    <a:ea typeface="Hiragino Sans GB W6" panose="020B0600000000000000" pitchFamily="34" charset="-122"/>
                  </a:rPr>
                  <a:t>标题</a:t>
                </a:r>
              </a:p>
            </p:txBody>
          </p:sp>
        </p:grpSp>
      </p:grpSp>
      <p:grpSp>
        <p:nvGrpSpPr>
          <p:cNvPr id="22" name="组合 21"/>
          <p:cNvGrpSpPr/>
          <p:nvPr/>
        </p:nvGrpSpPr>
        <p:grpSpPr>
          <a:xfrm>
            <a:off x="6742312" y="1023186"/>
            <a:ext cx="1408915" cy="3606758"/>
            <a:chOff x="8988579" y="1235074"/>
            <a:chExt cx="1878308" cy="4810125"/>
          </a:xfrm>
        </p:grpSpPr>
        <p:sp>
          <p:nvSpPr>
            <p:cNvPr id="23" name="矩形 22"/>
            <p:cNvSpPr/>
            <p:nvPr/>
          </p:nvSpPr>
          <p:spPr>
            <a:xfrm>
              <a:off x="8988579" y="1235074"/>
              <a:ext cx="1878308" cy="4810125"/>
            </a:xfrm>
            <a:prstGeom prst="rect">
              <a:avLst/>
            </a:prstGeom>
            <a:gradFill>
              <a:gsLst>
                <a:gs pos="100000">
                  <a:srgbClr val="D4D5D7"/>
                </a:gs>
                <a:gs pos="60000">
                  <a:srgbClr val="ECECEC"/>
                </a:gs>
                <a:gs pos="45000">
                  <a:srgbClr val="F0F0F0"/>
                </a:gs>
                <a:gs pos="11000">
                  <a:srgbClr val="FDFDFD"/>
                </a:gs>
              </a:gsLst>
              <a:lin ang="2700000" scaled="0"/>
            </a:gradFill>
            <a:ln>
              <a:noFill/>
            </a:ln>
            <a:effectLst>
              <a:outerShdw blurRad="127000" dist="114300" dir="2700000" algn="tl" rotWithShape="0">
                <a:prstClr val="black">
                  <a:alpha val="3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24" name="组合 23"/>
            <p:cNvGrpSpPr/>
            <p:nvPr/>
          </p:nvGrpSpPr>
          <p:grpSpPr>
            <a:xfrm>
              <a:off x="9969585" y="1568453"/>
              <a:ext cx="897302" cy="1794603"/>
              <a:chOff x="9969585" y="1568453"/>
              <a:chExt cx="897302" cy="1794603"/>
            </a:xfrm>
          </p:grpSpPr>
          <p:sp>
            <p:nvSpPr>
              <p:cNvPr id="25" name="任意多边形 24"/>
              <p:cNvSpPr/>
              <p:nvPr/>
            </p:nvSpPr>
            <p:spPr>
              <a:xfrm>
                <a:off x="9969585" y="1568453"/>
                <a:ext cx="897302" cy="1794603"/>
              </a:xfrm>
              <a:custGeom>
                <a:avLst/>
                <a:gdLst>
                  <a:gd name="connsiteX0" fmla="*/ 1033462 w 1033462"/>
                  <a:gd name="connsiteY0" fmla="*/ 0 h 2066924"/>
                  <a:gd name="connsiteX1" fmla="*/ 1033462 w 1033462"/>
                  <a:gd name="connsiteY1" fmla="*/ 2066924 h 2066924"/>
                  <a:gd name="connsiteX2" fmla="*/ 0 w 1033462"/>
                  <a:gd name="connsiteY2" fmla="*/ 1033462 h 2066924"/>
                  <a:gd name="connsiteX3" fmla="*/ 1033462 w 1033462"/>
                  <a:gd name="connsiteY3" fmla="*/ 0 h 2066924"/>
                </a:gdLst>
                <a:ahLst/>
                <a:cxnLst>
                  <a:cxn ang="0">
                    <a:pos x="connsiteX0" y="connsiteY0"/>
                  </a:cxn>
                  <a:cxn ang="0">
                    <a:pos x="connsiteX1" y="connsiteY1"/>
                  </a:cxn>
                  <a:cxn ang="0">
                    <a:pos x="connsiteX2" y="connsiteY2"/>
                  </a:cxn>
                  <a:cxn ang="0">
                    <a:pos x="connsiteX3" y="connsiteY3"/>
                  </a:cxn>
                </a:cxnLst>
                <a:rect l="l" t="t" r="r" b="b"/>
                <a:pathLst>
                  <a:path w="1033462" h="2066924">
                    <a:moveTo>
                      <a:pt x="1033462" y="0"/>
                    </a:moveTo>
                    <a:lnTo>
                      <a:pt x="1033462" y="2066924"/>
                    </a:lnTo>
                    <a:cubicBezTo>
                      <a:pt x="462697" y="2066924"/>
                      <a:pt x="0" y="1604227"/>
                      <a:pt x="0" y="1033462"/>
                    </a:cubicBezTo>
                    <a:cubicBezTo>
                      <a:pt x="0" y="462697"/>
                      <a:pt x="462697" y="0"/>
                      <a:pt x="1033462" y="0"/>
                    </a:cubicBezTo>
                    <a:close/>
                  </a:path>
                </a:pathLst>
              </a:custGeom>
              <a:solidFill>
                <a:srgbClr val="C00000"/>
              </a:solidFill>
              <a:ln>
                <a:noFill/>
              </a:ln>
              <a:effectLst>
                <a:innerShdw blurRad="139700" dist="50800" dir="10800000">
                  <a:srgbClr val="000000">
                    <a:alpha val="43000"/>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6" name="文本框 33"/>
              <p:cNvSpPr txBox="1"/>
              <p:nvPr/>
            </p:nvSpPr>
            <p:spPr>
              <a:xfrm>
                <a:off x="10186715" y="1921792"/>
                <a:ext cx="680172" cy="861975"/>
              </a:xfrm>
              <a:prstGeom prst="rect">
                <a:avLst/>
              </a:prstGeom>
              <a:noFill/>
            </p:spPr>
            <p:txBody>
              <a:bodyPr wrap="square" rtlCol="0">
                <a:spAutoFit/>
              </a:bodyPr>
              <a:lstStyle/>
              <a:p>
                <a:pPr algn="ctr"/>
                <a:r>
                  <a:rPr lang="en-US" altLang="zh-CN" sz="3600" dirty="0">
                    <a:solidFill>
                      <a:prstClr val="white"/>
                    </a:solidFill>
                    <a:latin typeface="Kozuka Gothic Pro H" panose="020B0800000000000000" pitchFamily="34" charset="-128"/>
                    <a:ea typeface="Kozuka Gothic Pro H" panose="020B0800000000000000" pitchFamily="34" charset="-128"/>
                  </a:rPr>
                  <a:t>4</a:t>
                </a:r>
                <a:endParaRPr lang="zh-CN" altLang="en-US" sz="3600" dirty="0">
                  <a:solidFill>
                    <a:prstClr val="white"/>
                  </a:solidFill>
                  <a:latin typeface="Kozuka Gothic Pro H" panose="020B0800000000000000" pitchFamily="34" charset="-128"/>
                  <a:ea typeface="Kozuka Gothic Pro H" panose="020B0800000000000000" pitchFamily="34" charset="-128"/>
                </a:endParaRPr>
              </a:p>
            </p:txBody>
          </p:sp>
          <p:sp>
            <p:nvSpPr>
              <p:cNvPr id="27" name="文本框 37"/>
              <p:cNvSpPr txBox="1"/>
              <p:nvPr/>
            </p:nvSpPr>
            <p:spPr>
              <a:xfrm>
                <a:off x="10246878" y="2550091"/>
                <a:ext cx="607358" cy="615696"/>
              </a:xfrm>
              <a:prstGeom prst="rect">
                <a:avLst/>
              </a:prstGeom>
              <a:noFill/>
            </p:spPr>
            <p:txBody>
              <a:bodyPr wrap="square" rtlCol="0">
                <a:spAutoFit/>
              </a:bodyPr>
              <a:lstStyle/>
              <a:p>
                <a:r>
                  <a:rPr lang="zh-CN" altLang="en-US" sz="1200" spc="-75" dirty="0">
                    <a:solidFill>
                      <a:prstClr val="white">
                        <a:lumMod val="95000"/>
                      </a:prstClr>
                    </a:solidFill>
                    <a:latin typeface="Hiragino Sans GB W6" panose="020B0600000000000000" pitchFamily="34" charset="-122"/>
                    <a:ea typeface="Hiragino Sans GB W6" panose="020B0600000000000000" pitchFamily="34" charset="-122"/>
                  </a:rPr>
                  <a:t>标题</a:t>
                </a:r>
              </a:p>
            </p:txBody>
          </p:sp>
        </p:grpSp>
      </p:grpSp>
      <p:sp>
        <p:nvSpPr>
          <p:cNvPr id="28" name="文本框 38"/>
          <p:cNvSpPr txBox="1"/>
          <p:nvPr/>
        </p:nvSpPr>
        <p:spPr>
          <a:xfrm>
            <a:off x="938824" y="2778900"/>
            <a:ext cx="1326377" cy="300013"/>
          </a:xfrm>
          <a:prstGeom prst="rect">
            <a:avLst/>
          </a:prstGeom>
          <a:noFill/>
        </p:spPr>
        <p:txBody>
          <a:bodyPr wrap="square" lIns="68580" tIns="34290" rIns="68580" bIns="34290" rtlCol="0">
            <a:spAutoFit/>
          </a:bodyPr>
          <a:lstStyle/>
          <a:p>
            <a:r>
              <a:rPr lang="zh-CN" altLang="en-US" sz="1500" dirty="0">
                <a:solidFill>
                  <a:srgbClr val="C00000"/>
                </a:solidFill>
                <a:latin typeface="微软雅黑" panose="020B0503020204020204" charset="-122"/>
                <a:ea typeface="微软雅黑" panose="020B0503020204020204" charset="-122"/>
              </a:rPr>
              <a:t>在此添加标题</a:t>
            </a:r>
          </a:p>
        </p:txBody>
      </p:sp>
      <p:sp>
        <p:nvSpPr>
          <p:cNvPr id="29" name="文本框 27"/>
          <p:cNvSpPr txBox="1"/>
          <p:nvPr/>
        </p:nvSpPr>
        <p:spPr>
          <a:xfrm>
            <a:off x="2897620" y="2778900"/>
            <a:ext cx="1326377" cy="300013"/>
          </a:xfrm>
          <a:prstGeom prst="rect">
            <a:avLst/>
          </a:prstGeom>
          <a:noFill/>
        </p:spPr>
        <p:txBody>
          <a:bodyPr wrap="square" lIns="68580" tIns="34290" rIns="68580" bIns="34290" rtlCol="0">
            <a:spAutoFit/>
          </a:bodyPr>
          <a:lstStyle/>
          <a:p>
            <a:r>
              <a:rPr lang="zh-CN" altLang="en-US" sz="1500" dirty="0">
                <a:solidFill>
                  <a:srgbClr val="C00000"/>
                </a:solidFill>
                <a:latin typeface="微软雅黑" panose="020B0503020204020204" charset="-122"/>
                <a:ea typeface="微软雅黑" panose="020B0503020204020204" charset="-122"/>
              </a:rPr>
              <a:t>在此添加标题</a:t>
            </a:r>
          </a:p>
        </p:txBody>
      </p:sp>
      <p:sp>
        <p:nvSpPr>
          <p:cNvPr id="30" name="文本框 29"/>
          <p:cNvSpPr txBox="1"/>
          <p:nvPr/>
        </p:nvSpPr>
        <p:spPr>
          <a:xfrm>
            <a:off x="4859383" y="2778900"/>
            <a:ext cx="1326377" cy="300013"/>
          </a:xfrm>
          <a:prstGeom prst="rect">
            <a:avLst/>
          </a:prstGeom>
          <a:noFill/>
        </p:spPr>
        <p:txBody>
          <a:bodyPr wrap="square" lIns="68580" tIns="34290" rIns="68580" bIns="34290" rtlCol="0">
            <a:spAutoFit/>
          </a:bodyPr>
          <a:lstStyle/>
          <a:p>
            <a:r>
              <a:rPr lang="zh-CN" altLang="en-US" sz="1500" dirty="0">
                <a:solidFill>
                  <a:srgbClr val="C00000"/>
                </a:solidFill>
                <a:latin typeface="微软雅黑" panose="020B0503020204020204" charset="-122"/>
                <a:ea typeface="微软雅黑" panose="020B0503020204020204" charset="-122"/>
              </a:rPr>
              <a:t>在此添加标题</a:t>
            </a:r>
          </a:p>
        </p:txBody>
      </p:sp>
      <p:sp>
        <p:nvSpPr>
          <p:cNvPr id="31" name="文本框 41"/>
          <p:cNvSpPr txBox="1"/>
          <p:nvPr/>
        </p:nvSpPr>
        <p:spPr>
          <a:xfrm>
            <a:off x="6815361" y="2778900"/>
            <a:ext cx="1326377" cy="300013"/>
          </a:xfrm>
          <a:prstGeom prst="rect">
            <a:avLst/>
          </a:prstGeom>
          <a:noFill/>
        </p:spPr>
        <p:txBody>
          <a:bodyPr wrap="square" lIns="68580" tIns="34290" rIns="68580" bIns="34290" rtlCol="0">
            <a:spAutoFit/>
          </a:bodyPr>
          <a:lstStyle/>
          <a:p>
            <a:r>
              <a:rPr lang="zh-CN" altLang="en-US" sz="1500" dirty="0">
                <a:solidFill>
                  <a:srgbClr val="C00000"/>
                </a:solidFill>
                <a:latin typeface="微软雅黑" panose="020B0503020204020204" charset="-122"/>
                <a:ea typeface="微软雅黑" panose="020B0503020204020204" charset="-122"/>
              </a:rPr>
              <a:t>在此添加标题</a:t>
            </a:r>
          </a:p>
        </p:txBody>
      </p:sp>
      <p:grpSp>
        <p:nvGrpSpPr>
          <p:cNvPr id="32" name="组合 31"/>
          <p:cNvGrpSpPr/>
          <p:nvPr/>
        </p:nvGrpSpPr>
        <p:grpSpPr>
          <a:xfrm>
            <a:off x="4789635" y="3980812"/>
            <a:ext cx="452497" cy="524706"/>
            <a:chOff x="6385349" y="5179489"/>
            <a:chExt cx="603250" cy="699770"/>
          </a:xfrm>
        </p:grpSpPr>
        <p:sp>
          <p:nvSpPr>
            <p:cNvPr id="33" name="六边形 32"/>
            <p:cNvSpPr/>
            <p:nvPr/>
          </p:nvSpPr>
          <p:spPr>
            <a:xfrm rot="16200000">
              <a:off x="6337089" y="5227749"/>
              <a:ext cx="699770" cy="603250"/>
            </a:xfrm>
            <a:prstGeom prst="hexagon">
              <a:avLst/>
            </a:prstGeom>
            <a:solidFill>
              <a:srgbClr val="C00000"/>
            </a:solidFill>
            <a:ln>
              <a:noFill/>
            </a:ln>
            <a:effectLst>
              <a:innerShdw blurRad="1016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34" name="Group 11"/>
            <p:cNvGrpSpPr>
              <a:grpSpLocks noChangeAspect="1"/>
            </p:cNvGrpSpPr>
            <p:nvPr/>
          </p:nvGrpSpPr>
          <p:grpSpPr bwMode="auto">
            <a:xfrm>
              <a:off x="6497846" y="5351523"/>
              <a:ext cx="409220" cy="355700"/>
              <a:chOff x="4838" y="1902"/>
              <a:chExt cx="497" cy="432"/>
            </a:xfrm>
            <a:solidFill>
              <a:schemeClr val="bg1"/>
            </a:solidFill>
            <a:effectLst>
              <a:outerShdw blurRad="38100" dist="38100" dir="2700000" algn="tl" rotWithShape="0">
                <a:prstClr val="black">
                  <a:alpha val="40000"/>
                </a:prstClr>
              </a:outerShdw>
            </a:effectLst>
          </p:grpSpPr>
          <p:sp>
            <p:nvSpPr>
              <p:cNvPr id="35" name="Freeform 12"/>
              <p:cNvSpPr>
                <a:spLocks noEditPoints="1"/>
              </p:cNvSpPr>
              <p:nvPr/>
            </p:nvSpPr>
            <p:spPr bwMode="auto">
              <a:xfrm>
                <a:off x="5001" y="1999"/>
                <a:ext cx="334" cy="335"/>
              </a:xfrm>
              <a:custGeom>
                <a:avLst/>
                <a:gdLst>
                  <a:gd name="T0" fmla="*/ 9 w 80"/>
                  <a:gd name="T1" fmla="*/ 19 h 80"/>
                  <a:gd name="T2" fmla="*/ 10 w 80"/>
                  <a:gd name="T3" fmla="*/ 26 h 80"/>
                  <a:gd name="T4" fmla="*/ 5 w 80"/>
                  <a:gd name="T5" fmla="*/ 27 h 80"/>
                  <a:gd name="T6" fmla="*/ 0 w 80"/>
                  <a:gd name="T7" fmla="*/ 31 h 80"/>
                  <a:gd name="T8" fmla="*/ 3 w 80"/>
                  <a:gd name="T9" fmla="*/ 37 h 80"/>
                  <a:gd name="T10" fmla="*/ 7 w 80"/>
                  <a:gd name="T11" fmla="*/ 42 h 80"/>
                  <a:gd name="T12" fmla="*/ 3 w 80"/>
                  <a:gd name="T13" fmla="*/ 46 h 80"/>
                  <a:gd name="T14" fmla="*/ 1 w 80"/>
                  <a:gd name="T15" fmla="*/ 52 h 80"/>
                  <a:gd name="T16" fmla="*/ 7 w 80"/>
                  <a:gd name="T17" fmla="*/ 56 h 80"/>
                  <a:gd name="T18" fmla="*/ 11 w 80"/>
                  <a:gd name="T19" fmla="*/ 57 h 80"/>
                  <a:gd name="T20" fmla="*/ 11 w 80"/>
                  <a:gd name="T21" fmla="*/ 63 h 80"/>
                  <a:gd name="T22" fmla="*/ 13 w 80"/>
                  <a:gd name="T23" fmla="*/ 70 h 80"/>
                  <a:gd name="T24" fmla="*/ 19 w 80"/>
                  <a:gd name="T25" fmla="*/ 70 h 80"/>
                  <a:gd name="T26" fmla="*/ 25 w 80"/>
                  <a:gd name="T27" fmla="*/ 70 h 80"/>
                  <a:gd name="T28" fmla="*/ 27 w 80"/>
                  <a:gd name="T29" fmla="*/ 74 h 80"/>
                  <a:gd name="T30" fmla="*/ 31 w 80"/>
                  <a:gd name="T31" fmla="*/ 79 h 80"/>
                  <a:gd name="T32" fmla="*/ 37 w 80"/>
                  <a:gd name="T33" fmla="*/ 76 h 80"/>
                  <a:gd name="T34" fmla="*/ 42 w 80"/>
                  <a:gd name="T35" fmla="*/ 73 h 80"/>
                  <a:gd name="T36" fmla="*/ 46 w 80"/>
                  <a:gd name="T37" fmla="*/ 76 h 80"/>
                  <a:gd name="T38" fmla="*/ 52 w 80"/>
                  <a:gd name="T39" fmla="*/ 78 h 80"/>
                  <a:gd name="T40" fmla="*/ 56 w 80"/>
                  <a:gd name="T41" fmla="*/ 73 h 80"/>
                  <a:gd name="T42" fmla="*/ 58 w 80"/>
                  <a:gd name="T43" fmla="*/ 67 h 80"/>
                  <a:gd name="T44" fmla="*/ 63 w 80"/>
                  <a:gd name="T45" fmla="*/ 68 h 80"/>
                  <a:gd name="T46" fmla="*/ 69 w 80"/>
                  <a:gd name="T47" fmla="*/ 67 h 80"/>
                  <a:gd name="T48" fmla="*/ 70 w 80"/>
                  <a:gd name="T49" fmla="*/ 60 h 80"/>
                  <a:gd name="T50" fmla="*/ 69 w 80"/>
                  <a:gd name="T51" fmla="*/ 54 h 80"/>
                  <a:gd name="T52" fmla="*/ 74 w 80"/>
                  <a:gd name="T53" fmla="*/ 53 h 80"/>
                  <a:gd name="T54" fmla="*/ 79 w 80"/>
                  <a:gd name="T55" fmla="*/ 48 h 80"/>
                  <a:gd name="T56" fmla="*/ 76 w 80"/>
                  <a:gd name="T57" fmla="*/ 42 h 80"/>
                  <a:gd name="T58" fmla="*/ 72 w 80"/>
                  <a:gd name="T59" fmla="*/ 37 h 80"/>
                  <a:gd name="T60" fmla="*/ 76 w 80"/>
                  <a:gd name="T61" fmla="*/ 34 h 80"/>
                  <a:gd name="T62" fmla="*/ 78 w 80"/>
                  <a:gd name="T63" fmla="*/ 27 h 80"/>
                  <a:gd name="T64" fmla="*/ 73 w 80"/>
                  <a:gd name="T65" fmla="*/ 24 h 80"/>
                  <a:gd name="T66" fmla="*/ 67 w 80"/>
                  <a:gd name="T67" fmla="*/ 21 h 80"/>
                  <a:gd name="T68" fmla="*/ 68 w 80"/>
                  <a:gd name="T69" fmla="*/ 16 h 80"/>
                  <a:gd name="T70" fmla="*/ 67 w 80"/>
                  <a:gd name="T71" fmla="*/ 10 h 80"/>
                  <a:gd name="T72" fmla="*/ 60 w 80"/>
                  <a:gd name="T73" fmla="*/ 9 h 80"/>
                  <a:gd name="T74" fmla="*/ 54 w 80"/>
                  <a:gd name="T75" fmla="*/ 10 h 80"/>
                  <a:gd name="T76" fmla="*/ 52 w 80"/>
                  <a:gd name="T77" fmla="*/ 5 h 80"/>
                  <a:gd name="T78" fmla="*/ 48 w 80"/>
                  <a:gd name="T79" fmla="*/ 0 h 80"/>
                  <a:gd name="T80" fmla="*/ 42 w 80"/>
                  <a:gd name="T81" fmla="*/ 3 h 80"/>
                  <a:gd name="T82" fmla="*/ 37 w 80"/>
                  <a:gd name="T83" fmla="*/ 7 h 80"/>
                  <a:gd name="T84" fmla="*/ 33 w 80"/>
                  <a:gd name="T85" fmla="*/ 3 h 80"/>
                  <a:gd name="T86" fmla="*/ 27 w 80"/>
                  <a:gd name="T87" fmla="*/ 1 h 80"/>
                  <a:gd name="T88" fmla="*/ 23 w 80"/>
                  <a:gd name="T89" fmla="*/ 7 h 80"/>
                  <a:gd name="T90" fmla="*/ 21 w 80"/>
                  <a:gd name="T91" fmla="*/ 13 h 80"/>
                  <a:gd name="T92" fmla="*/ 16 w 80"/>
                  <a:gd name="T93" fmla="*/ 11 h 80"/>
                  <a:gd name="T94" fmla="*/ 10 w 80"/>
                  <a:gd name="T95" fmla="*/ 13 h 80"/>
                  <a:gd name="T96" fmla="*/ 9 w 80"/>
                  <a:gd name="T97" fmla="*/ 19 h 80"/>
                  <a:gd name="T98" fmla="*/ 32 w 80"/>
                  <a:gd name="T99" fmla="*/ 18 h 80"/>
                  <a:gd name="T100" fmla="*/ 62 w 80"/>
                  <a:gd name="T101" fmla="*/ 33 h 80"/>
                  <a:gd name="T102" fmla="*/ 47 w 80"/>
                  <a:gd name="T103" fmla="*/ 62 h 80"/>
                  <a:gd name="T104" fmla="*/ 18 w 80"/>
                  <a:gd name="T105" fmla="*/ 47 h 80"/>
                  <a:gd name="T106" fmla="*/ 32 w 80"/>
                  <a:gd name="T107" fmla="*/ 18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0" h="80">
                    <a:moveTo>
                      <a:pt x="9" y="19"/>
                    </a:moveTo>
                    <a:cubicBezTo>
                      <a:pt x="11" y="21"/>
                      <a:pt x="10" y="25"/>
                      <a:pt x="10" y="26"/>
                    </a:cubicBezTo>
                    <a:cubicBezTo>
                      <a:pt x="9" y="27"/>
                      <a:pt x="7" y="27"/>
                      <a:pt x="5" y="27"/>
                    </a:cubicBezTo>
                    <a:cubicBezTo>
                      <a:pt x="3" y="26"/>
                      <a:pt x="1" y="28"/>
                      <a:pt x="0" y="31"/>
                    </a:cubicBezTo>
                    <a:cubicBezTo>
                      <a:pt x="0" y="34"/>
                      <a:pt x="1" y="37"/>
                      <a:pt x="3" y="37"/>
                    </a:cubicBezTo>
                    <a:cubicBezTo>
                      <a:pt x="5" y="38"/>
                      <a:pt x="7" y="41"/>
                      <a:pt x="7" y="42"/>
                    </a:cubicBezTo>
                    <a:cubicBezTo>
                      <a:pt x="7" y="44"/>
                      <a:pt x="5" y="45"/>
                      <a:pt x="3" y="46"/>
                    </a:cubicBezTo>
                    <a:cubicBezTo>
                      <a:pt x="1" y="47"/>
                      <a:pt x="0" y="49"/>
                      <a:pt x="1" y="52"/>
                    </a:cubicBezTo>
                    <a:cubicBezTo>
                      <a:pt x="2" y="55"/>
                      <a:pt x="4" y="57"/>
                      <a:pt x="7" y="56"/>
                    </a:cubicBezTo>
                    <a:cubicBezTo>
                      <a:pt x="9" y="55"/>
                      <a:pt x="11" y="56"/>
                      <a:pt x="11" y="57"/>
                    </a:cubicBezTo>
                    <a:cubicBezTo>
                      <a:pt x="12" y="58"/>
                      <a:pt x="13" y="62"/>
                      <a:pt x="11" y="63"/>
                    </a:cubicBezTo>
                    <a:cubicBezTo>
                      <a:pt x="10" y="65"/>
                      <a:pt x="10" y="68"/>
                      <a:pt x="13" y="70"/>
                    </a:cubicBezTo>
                    <a:cubicBezTo>
                      <a:pt x="15" y="72"/>
                      <a:pt x="18" y="72"/>
                      <a:pt x="19" y="70"/>
                    </a:cubicBezTo>
                    <a:cubicBezTo>
                      <a:pt x="20" y="69"/>
                      <a:pt x="24" y="69"/>
                      <a:pt x="25" y="70"/>
                    </a:cubicBezTo>
                    <a:cubicBezTo>
                      <a:pt x="27" y="70"/>
                      <a:pt x="27" y="72"/>
                      <a:pt x="27" y="74"/>
                    </a:cubicBezTo>
                    <a:cubicBezTo>
                      <a:pt x="26" y="76"/>
                      <a:pt x="28" y="78"/>
                      <a:pt x="31" y="79"/>
                    </a:cubicBezTo>
                    <a:cubicBezTo>
                      <a:pt x="34" y="80"/>
                      <a:pt x="37" y="79"/>
                      <a:pt x="37" y="76"/>
                    </a:cubicBezTo>
                    <a:cubicBezTo>
                      <a:pt x="37" y="74"/>
                      <a:pt x="41" y="73"/>
                      <a:pt x="42" y="73"/>
                    </a:cubicBezTo>
                    <a:cubicBezTo>
                      <a:pt x="43" y="72"/>
                      <a:pt x="45" y="74"/>
                      <a:pt x="46" y="76"/>
                    </a:cubicBezTo>
                    <a:cubicBezTo>
                      <a:pt x="46" y="78"/>
                      <a:pt x="49" y="79"/>
                      <a:pt x="52" y="78"/>
                    </a:cubicBezTo>
                    <a:cubicBezTo>
                      <a:pt x="55" y="77"/>
                      <a:pt x="56" y="75"/>
                      <a:pt x="56" y="73"/>
                    </a:cubicBezTo>
                    <a:cubicBezTo>
                      <a:pt x="55" y="71"/>
                      <a:pt x="57" y="68"/>
                      <a:pt x="58" y="67"/>
                    </a:cubicBezTo>
                    <a:cubicBezTo>
                      <a:pt x="59" y="66"/>
                      <a:pt x="61" y="67"/>
                      <a:pt x="63" y="68"/>
                    </a:cubicBezTo>
                    <a:cubicBezTo>
                      <a:pt x="65" y="70"/>
                      <a:pt x="67" y="69"/>
                      <a:pt x="69" y="67"/>
                    </a:cubicBezTo>
                    <a:cubicBezTo>
                      <a:pt x="71" y="65"/>
                      <a:pt x="72" y="62"/>
                      <a:pt x="70" y="60"/>
                    </a:cubicBezTo>
                    <a:cubicBezTo>
                      <a:pt x="69" y="59"/>
                      <a:pt x="69" y="55"/>
                      <a:pt x="69" y="54"/>
                    </a:cubicBezTo>
                    <a:cubicBezTo>
                      <a:pt x="70" y="53"/>
                      <a:pt x="72" y="52"/>
                      <a:pt x="74" y="53"/>
                    </a:cubicBezTo>
                    <a:cubicBezTo>
                      <a:pt x="76" y="53"/>
                      <a:pt x="78" y="51"/>
                      <a:pt x="79" y="48"/>
                    </a:cubicBezTo>
                    <a:cubicBezTo>
                      <a:pt x="80" y="45"/>
                      <a:pt x="78" y="43"/>
                      <a:pt x="76" y="42"/>
                    </a:cubicBezTo>
                    <a:cubicBezTo>
                      <a:pt x="74" y="42"/>
                      <a:pt x="72" y="38"/>
                      <a:pt x="72" y="37"/>
                    </a:cubicBezTo>
                    <a:cubicBezTo>
                      <a:pt x="72" y="36"/>
                      <a:pt x="74" y="34"/>
                      <a:pt x="76" y="34"/>
                    </a:cubicBezTo>
                    <a:cubicBezTo>
                      <a:pt x="78" y="33"/>
                      <a:pt x="79" y="30"/>
                      <a:pt x="78" y="27"/>
                    </a:cubicBezTo>
                    <a:cubicBezTo>
                      <a:pt x="77" y="25"/>
                      <a:pt x="75" y="23"/>
                      <a:pt x="73" y="24"/>
                    </a:cubicBezTo>
                    <a:cubicBezTo>
                      <a:pt x="71" y="24"/>
                      <a:pt x="67" y="22"/>
                      <a:pt x="67" y="21"/>
                    </a:cubicBezTo>
                    <a:cubicBezTo>
                      <a:pt x="66" y="20"/>
                      <a:pt x="66" y="18"/>
                      <a:pt x="68" y="16"/>
                    </a:cubicBezTo>
                    <a:cubicBezTo>
                      <a:pt x="69" y="15"/>
                      <a:pt x="69" y="12"/>
                      <a:pt x="67" y="10"/>
                    </a:cubicBezTo>
                    <a:cubicBezTo>
                      <a:pt x="64" y="8"/>
                      <a:pt x="61" y="8"/>
                      <a:pt x="60" y="9"/>
                    </a:cubicBezTo>
                    <a:cubicBezTo>
                      <a:pt x="59" y="11"/>
                      <a:pt x="55" y="10"/>
                      <a:pt x="54" y="10"/>
                    </a:cubicBezTo>
                    <a:cubicBezTo>
                      <a:pt x="52" y="9"/>
                      <a:pt x="52" y="7"/>
                      <a:pt x="52" y="5"/>
                    </a:cubicBezTo>
                    <a:cubicBezTo>
                      <a:pt x="53" y="3"/>
                      <a:pt x="51" y="1"/>
                      <a:pt x="48" y="0"/>
                    </a:cubicBezTo>
                    <a:cubicBezTo>
                      <a:pt x="45" y="0"/>
                      <a:pt x="42" y="1"/>
                      <a:pt x="42" y="3"/>
                    </a:cubicBezTo>
                    <a:cubicBezTo>
                      <a:pt x="42" y="5"/>
                      <a:pt x="38" y="7"/>
                      <a:pt x="37" y="7"/>
                    </a:cubicBezTo>
                    <a:cubicBezTo>
                      <a:pt x="36" y="7"/>
                      <a:pt x="34" y="5"/>
                      <a:pt x="33" y="3"/>
                    </a:cubicBezTo>
                    <a:cubicBezTo>
                      <a:pt x="33" y="1"/>
                      <a:pt x="30" y="1"/>
                      <a:pt x="27" y="1"/>
                    </a:cubicBezTo>
                    <a:cubicBezTo>
                      <a:pt x="24" y="2"/>
                      <a:pt x="23" y="5"/>
                      <a:pt x="23" y="7"/>
                    </a:cubicBezTo>
                    <a:cubicBezTo>
                      <a:pt x="24" y="9"/>
                      <a:pt x="22" y="12"/>
                      <a:pt x="21" y="13"/>
                    </a:cubicBezTo>
                    <a:cubicBezTo>
                      <a:pt x="20" y="13"/>
                      <a:pt x="18" y="13"/>
                      <a:pt x="16" y="11"/>
                    </a:cubicBezTo>
                    <a:cubicBezTo>
                      <a:pt x="15" y="10"/>
                      <a:pt x="12" y="11"/>
                      <a:pt x="10" y="13"/>
                    </a:cubicBezTo>
                    <a:cubicBezTo>
                      <a:pt x="8" y="15"/>
                      <a:pt x="7" y="18"/>
                      <a:pt x="9" y="19"/>
                    </a:cubicBezTo>
                    <a:close/>
                    <a:moveTo>
                      <a:pt x="32" y="18"/>
                    </a:moveTo>
                    <a:cubicBezTo>
                      <a:pt x="45" y="14"/>
                      <a:pt x="58" y="21"/>
                      <a:pt x="62" y="33"/>
                    </a:cubicBezTo>
                    <a:cubicBezTo>
                      <a:pt x="65" y="45"/>
                      <a:pt x="59" y="58"/>
                      <a:pt x="47" y="62"/>
                    </a:cubicBezTo>
                    <a:cubicBezTo>
                      <a:pt x="34" y="66"/>
                      <a:pt x="21" y="59"/>
                      <a:pt x="18" y="47"/>
                    </a:cubicBezTo>
                    <a:cubicBezTo>
                      <a:pt x="14" y="35"/>
                      <a:pt x="20" y="22"/>
                      <a:pt x="32" y="18"/>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6" name="Freeform 13"/>
              <p:cNvSpPr>
                <a:spLocks noEditPoints="1"/>
              </p:cNvSpPr>
              <p:nvPr/>
            </p:nvSpPr>
            <p:spPr bwMode="auto">
              <a:xfrm>
                <a:off x="4838" y="1902"/>
                <a:ext cx="217" cy="214"/>
              </a:xfrm>
              <a:custGeom>
                <a:avLst/>
                <a:gdLst>
                  <a:gd name="T0" fmla="*/ 6 w 52"/>
                  <a:gd name="T1" fmla="*/ 12 h 51"/>
                  <a:gd name="T2" fmla="*/ 7 w 52"/>
                  <a:gd name="T3" fmla="*/ 16 h 51"/>
                  <a:gd name="T4" fmla="*/ 4 w 52"/>
                  <a:gd name="T5" fmla="*/ 17 h 51"/>
                  <a:gd name="T6" fmla="*/ 1 w 52"/>
                  <a:gd name="T7" fmla="*/ 20 h 51"/>
                  <a:gd name="T8" fmla="*/ 3 w 52"/>
                  <a:gd name="T9" fmla="*/ 24 h 51"/>
                  <a:gd name="T10" fmla="*/ 5 w 52"/>
                  <a:gd name="T11" fmla="*/ 27 h 51"/>
                  <a:gd name="T12" fmla="*/ 3 w 52"/>
                  <a:gd name="T13" fmla="*/ 29 h 51"/>
                  <a:gd name="T14" fmla="*/ 1 w 52"/>
                  <a:gd name="T15" fmla="*/ 33 h 51"/>
                  <a:gd name="T16" fmla="*/ 5 w 52"/>
                  <a:gd name="T17" fmla="*/ 36 h 51"/>
                  <a:gd name="T18" fmla="*/ 8 w 52"/>
                  <a:gd name="T19" fmla="*/ 36 h 51"/>
                  <a:gd name="T20" fmla="*/ 8 w 52"/>
                  <a:gd name="T21" fmla="*/ 41 h 51"/>
                  <a:gd name="T22" fmla="*/ 9 w 52"/>
                  <a:gd name="T23" fmla="*/ 45 h 51"/>
                  <a:gd name="T24" fmla="*/ 13 w 52"/>
                  <a:gd name="T25" fmla="*/ 45 h 51"/>
                  <a:gd name="T26" fmla="*/ 17 w 52"/>
                  <a:gd name="T27" fmla="*/ 45 h 51"/>
                  <a:gd name="T28" fmla="*/ 18 w 52"/>
                  <a:gd name="T29" fmla="*/ 48 h 51"/>
                  <a:gd name="T30" fmla="*/ 21 w 52"/>
                  <a:gd name="T31" fmla="*/ 51 h 51"/>
                  <a:gd name="T32" fmla="*/ 25 w 52"/>
                  <a:gd name="T33" fmla="*/ 49 h 51"/>
                  <a:gd name="T34" fmla="*/ 28 w 52"/>
                  <a:gd name="T35" fmla="*/ 47 h 51"/>
                  <a:gd name="T36" fmla="*/ 30 w 52"/>
                  <a:gd name="T37" fmla="*/ 49 h 51"/>
                  <a:gd name="T38" fmla="*/ 34 w 52"/>
                  <a:gd name="T39" fmla="*/ 50 h 51"/>
                  <a:gd name="T40" fmla="*/ 37 w 52"/>
                  <a:gd name="T41" fmla="*/ 47 h 51"/>
                  <a:gd name="T42" fmla="*/ 38 w 52"/>
                  <a:gd name="T43" fmla="*/ 43 h 51"/>
                  <a:gd name="T44" fmla="*/ 41 w 52"/>
                  <a:gd name="T45" fmla="*/ 44 h 51"/>
                  <a:gd name="T46" fmla="*/ 45 w 52"/>
                  <a:gd name="T47" fmla="*/ 43 h 51"/>
                  <a:gd name="T48" fmla="*/ 46 w 52"/>
                  <a:gd name="T49" fmla="*/ 39 h 51"/>
                  <a:gd name="T50" fmla="*/ 45 w 52"/>
                  <a:gd name="T51" fmla="*/ 35 h 51"/>
                  <a:gd name="T52" fmla="*/ 48 w 52"/>
                  <a:gd name="T53" fmla="*/ 34 h 51"/>
                  <a:gd name="T54" fmla="*/ 51 w 52"/>
                  <a:gd name="T55" fmla="*/ 31 h 51"/>
                  <a:gd name="T56" fmla="*/ 50 w 52"/>
                  <a:gd name="T57" fmla="*/ 27 h 51"/>
                  <a:gd name="T58" fmla="*/ 47 w 52"/>
                  <a:gd name="T59" fmla="*/ 24 h 51"/>
                  <a:gd name="T60" fmla="*/ 49 w 52"/>
                  <a:gd name="T61" fmla="*/ 22 h 51"/>
                  <a:gd name="T62" fmla="*/ 51 w 52"/>
                  <a:gd name="T63" fmla="*/ 18 h 51"/>
                  <a:gd name="T64" fmla="*/ 47 w 52"/>
                  <a:gd name="T65" fmla="*/ 15 h 51"/>
                  <a:gd name="T66" fmla="*/ 44 w 52"/>
                  <a:gd name="T67" fmla="*/ 13 h 51"/>
                  <a:gd name="T68" fmla="*/ 44 w 52"/>
                  <a:gd name="T69" fmla="*/ 10 h 51"/>
                  <a:gd name="T70" fmla="*/ 43 w 52"/>
                  <a:gd name="T71" fmla="*/ 6 h 51"/>
                  <a:gd name="T72" fmla="*/ 39 w 52"/>
                  <a:gd name="T73" fmla="*/ 6 h 51"/>
                  <a:gd name="T74" fmla="*/ 35 w 52"/>
                  <a:gd name="T75" fmla="*/ 6 h 51"/>
                  <a:gd name="T76" fmla="*/ 34 w 52"/>
                  <a:gd name="T77" fmla="*/ 3 h 51"/>
                  <a:gd name="T78" fmla="*/ 32 w 52"/>
                  <a:gd name="T79" fmla="*/ 0 h 51"/>
                  <a:gd name="T80" fmla="*/ 28 w 52"/>
                  <a:gd name="T81" fmla="*/ 2 h 51"/>
                  <a:gd name="T82" fmla="*/ 24 w 52"/>
                  <a:gd name="T83" fmla="*/ 4 h 51"/>
                  <a:gd name="T84" fmla="*/ 22 w 52"/>
                  <a:gd name="T85" fmla="*/ 2 h 51"/>
                  <a:gd name="T86" fmla="*/ 18 w 52"/>
                  <a:gd name="T87" fmla="*/ 1 h 51"/>
                  <a:gd name="T88" fmla="*/ 16 w 52"/>
                  <a:gd name="T89" fmla="*/ 4 h 51"/>
                  <a:gd name="T90" fmla="*/ 14 w 52"/>
                  <a:gd name="T91" fmla="*/ 8 h 51"/>
                  <a:gd name="T92" fmla="*/ 11 w 52"/>
                  <a:gd name="T93" fmla="*/ 7 h 51"/>
                  <a:gd name="T94" fmla="*/ 7 w 52"/>
                  <a:gd name="T95" fmla="*/ 8 h 51"/>
                  <a:gd name="T96" fmla="*/ 6 w 52"/>
                  <a:gd name="T97" fmla="*/ 12 h 51"/>
                  <a:gd name="T98" fmla="*/ 22 w 52"/>
                  <a:gd name="T99" fmla="*/ 11 h 51"/>
                  <a:gd name="T100" fmla="*/ 40 w 52"/>
                  <a:gd name="T101" fmla="*/ 21 h 51"/>
                  <a:gd name="T102" fmla="*/ 31 w 52"/>
                  <a:gd name="T103" fmla="*/ 40 h 51"/>
                  <a:gd name="T104" fmla="*/ 12 w 52"/>
                  <a:gd name="T105" fmla="*/ 30 h 51"/>
                  <a:gd name="T106" fmla="*/ 22 w 52"/>
                  <a:gd name="T107" fmla="*/ 11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2" h="51">
                    <a:moveTo>
                      <a:pt x="6" y="12"/>
                    </a:moveTo>
                    <a:cubicBezTo>
                      <a:pt x="7" y="13"/>
                      <a:pt x="7" y="16"/>
                      <a:pt x="7" y="16"/>
                    </a:cubicBezTo>
                    <a:cubicBezTo>
                      <a:pt x="7" y="17"/>
                      <a:pt x="5" y="18"/>
                      <a:pt x="4" y="17"/>
                    </a:cubicBezTo>
                    <a:cubicBezTo>
                      <a:pt x="3" y="17"/>
                      <a:pt x="1" y="18"/>
                      <a:pt x="1" y="20"/>
                    </a:cubicBezTo>
                    <a:cubicBezTo>
                      <a:pt x="0" y="22"/>
                      <a:pt x="1" y="24"/>
                      <a:pt x="3" y="24"/>
                    </a:cubicBezTo>
                    <a:cubicBezTo>
                      <a:pt x="4" y="24"/>
                      <a:pt x="5" y="26"/>
                      <a:pt x="5" y="27"/>
                    </a:cubicBezTo>
                    <a:cubicBezTo>
                      <a:pt x="5" y="28"/>
                      <a:pt x="4" y="29"/>
                      <a:pt x="3" y="29"/>
                    </a:cubicBezTo>
                    <a:cubicBezTo>
                      <a:pt x="1" y="30"/>
                      <a:pt x="1" y="32"/>
                      <a:pt x="1" y="33"/>
                    </a:cubicBezTo>
                    <a:cubicBezTo>
                      <a:pt x="2" y="35"/>
                      <a:pt x="4" y="36"/>
                      <a:pt x="5" y="36"/>
                    </a:cubicBezTo>
                    <a:cubicBezTo>
                      <a:pt x="6" y="36"/>
                      <a:pt x="8" y="36"/>
                      <a:pt x="8" y="36"/>
                    </a:cubicBezTo>
                    <a:cubicBezTo>
                      <a:pt x="8" y="37"/>
                      <a:pt x="9" y="40"/>
                      <a:pt x="8" y="41"/>
                    </a:cubicBezTo>
                    <a:cubicBezTo>
                      <a:pt x="7" y="42"/>
                      <a:pt x="7" y="43"/>
                      <a:pt x="9" y="45"/>
                    </a:cubicBezTo>
                    <a:cubicBezTo>
                      <a:pt x="10" y="46"/>
                      <a:pt x="12" y="46"/>
                      <a:pt x="13" y="45"/>
                    </a:cubicBezTo>
                    <a:cubicBezTo>
                      <a:pt x="14" y="44"/>
                      <a:pt x="16" y="44"/>
                      <a:pt x="17" y="45"/>
                    </a:cubicBezTo>
                    <a:cubicBezTo>
                      <a:pt x="18" y="45"/>
                      <a:pt x="18" y="46"/>
                      <a:pt x="18" y="48"/>
                    </a:cubicBezTo>
                    <a:cubicBezTo>
                      <a:pt x="18" y="49"/>
                      <a:pt x="19" y="50"/>
                      <a:pt x="21" y="51"/>
                    </a:cubicBezTo>
                    <a:cubicBezTo>
                      <a:pt x="22" y="51"/>
                      <a:pt x="24" y="50"/>
                      <a:pt x="25" y="49"/>
                    </a:cubicBezTo>
                    <a:cubicBezTo>
                      <a:pt x="25" y="48"/>
                      <a:pt x="27" y="47"/>
                      <a:pt x="28" y="47"/>
                    </a:cubicBezTo>
                    <a:cubicBezTo>
                      <a:pt x="29" y="47"/>
                      <a:pt x="30" y="48"/>
                      <a:pt x="30" y="49"/>
                    </a:cubicBezTo>
                    <a:cubicBezTo>
                      <a:pt x="30" y="50"/>
                      <a:pt x="32" y="51"/>
                      <a:pt x="34" y="50"/>
                    </a:cubicBezTo>
                    <a:cubicBezTo>
                      <a:pt x="36" y="50"/>
                      <a:pt x="37" y="48"/>
                      <a:pt x="37" y="47"/>
                    </a:cubicBezTo>
                    <a:cubicBezTo>
                      <a:pt x="36" y="45"/>
                      <a:pt x="38" y="43"/>
                      <a:pt x="38" y="43"/>
                    </a:cubicBezTo>
                    <a:cubicBezTo>
                      <a:pt x="39" y="42"/>
                      <a:pt x="40" y="43"/>
                      <a:pt x="41" y="44"/>
                    </a:cubicBezTo>
                    <a:cubicBezTo>
                      <a:pt x="42" y="45"/>
                      <a:pt x="44" y="44"/>
                      <a:pt x="45" y="43"/>
                    </a:cubicBezTo>
                    <a:cubicBezTo>
                      <a:pt x="47" y="42"/>
                      <a:pt x="47" y="40"/>
                      <a:pt x="46" y="39"/>
                    </a:cubicBezTo>
                    <a:cubicBezTo>
                      <a:pt x="45" y="38"/>
                      <a:pt x="45" y="35"/>
                      <a:pt x="45" y="35"/>
                    </a:cubicBezTo>
                    <a:cubicBezTo>
                      <a:pt x="46" y="34"/>
                      <a:pt x="47" y="34"/>
                      <a:pt x="48" y="34"/>
                    </a:cubicBezTo>
                    <a:cubicBezTo>
                      <a:pt x="50" y="34"/>
                      <a:pt x="51" y="33"/>
                      <a:pt x="51" y="31"/>
                    </a:cubicBezTo>
                    <a:cubicBezTo>
                      <a:pt x="52" y="29"/>
                      <a:pt x="51" y="27"/>
                      <a:pt x="50" y="27"/>
                    </a:cubicBezTo>
                    <a:cubicBezTo>
                      <a:pt x="48" y="27"/>
                      <a:pt x="47" y="25"/>
                      <a:pt x="47" y="24"/>
                    </a:cubicBezTo>
                    <a:cubicBezTo>
                      <a:pt x="47" y="23"/>
                      <a:pt x="48" y="22"/>
                      <a:pt x="49" y="22"/>
                    </a:cubicBezTo>
                    <a:cubicBezTo>
                      <a:pt x="51" y="21"/>
                      <a:pt x="51" y="19"/>
                      <a:pt x="51" y="18"/>
                    </a:cubicBezTo>
                    <a:cubicBezTo>
                      <a:pt x="50" y="16"/>
                      <a:pt x="49" y="15"/>
                      <a:pt x="47" y="15"/>
                    </a:cubicBezTo>
                    <a:cubicBezTo>
                      <a:pt x="46" y="16"/>
                      <a:pt x="44" y="14"/>
                      <a:pt x="44" y="13"/>
                    </a:cubicBezTo>
                    <a:cubicBezTo>
                      <a:pt x="43" y="13"/>
                      <a:pt x="43" y="11"/>
                      <a:pt x="44" y="10"/>
                    </a:cubicBezTo>
                    <a:cubicBezTo>
                      <a:pt x="45" y="9"/>
                      <a:pt x="45" y="8"/>
                      <a:pt x="43" y="6"/>
                    </a:cubicBezTo>
                    <a:cubicBezTo>
                      <a:pt x="42" y="5"/>
                      <a:pt x="40" y="5"/>
                      <a:pt x="39" y="6"/>
                    </a:cubicBezTo>
                    <a:cubicBezTo>
                      <a:pt x="38" y="7"/>
                      <a:pt x="36" y="7"/>
                      <a:pt x="35" y="6"/>
                    </a:cubicBezTo>
                    <a:cubicBezTo>
                      <a:pt x="34" y="6"/>
                      <a:pt x="34" y="5"/>
                      <a:pt x="34" y="3"/>
                    </a:cubicBezTo>
                    <a:cubicBezTo>
                      <a:pt x="35" y="2"/>
                      <a:pt x="33" y="1"/>
                      <a:pt x="32" y="0"/>
                    </a:cubicBezTo>
                    <a:cubicBezTo>
                      <a:pt x="30" y="0"/>
                      <a:pt x="28" y="1"/>
                      <a:pt x="28" y="2"/>
                    </a:cubicBezTo>
                    <a:cubicBezTo>
                      <a:pt x="27" y="3"/>
                      <a:pt x="25" y="4"/>
                      <a:pt x="24" y="4"/>
                    </a:cubicBezTo>
                    <a:cubicBezTo>
                      <a:pt x="24" y="4"/>
                      <a:pt x="23" y="3"/>
                      <a:pt x="22" y="2"/>
                    </a:cubicBezTo>
                    <a:cubicBezTo>
                      <a:pt x="22" y="1"/>
                      <a:pt x="20" y="0"/>
                      <a:pt x="18" y="1"/>
                    </a:cubicBezTo>
                    <a:cubicBezTo>
                      <a:pt x="16" y="1"/>
                      <a:pt x="15" y="3"/>
                      <a:pt x="16" y="4"/>
                    </a:cubicBezTo>
                    <a:cubicBezTo>
                      <a:pt x="16" y="6"/>
                      <a:pt x="15" y="8"/>
                      <a:pt x="14" y="8"/>
                    </a:cubicBezTo>
                    <a:cubicBezTo>
                      <a:pt x="13" y="9"/>
                      <a:pt x="12" y="8"/>
                      <a:pt x="11" y="7"/>
                    </a:cubicBezTo>
                    <a:cubicBezTo>
                      <a:pt x="10" y="6"/>
                      <a:pt x="8" y="7"/>
                      <a:pt x="7" y="8"/>
                    </a:cubicBezTo>
                    <a:cubicBezTo>
                      <a:pt x="6" y="10"/>
                      <a:pt x="5" y="11"/>
                      <a:pt x="6" y="12"/>
                    </a:cubicBezTo>
                    <a:close/>
                    <a:moveTo>
                      <a:pt x="22" y="11"/>
                    </a:moveTo>
                    <a:cubicBezTo>
                      <a:pt x="29" y="9"/>
                      <a:pt x="38" y="13"/>
                      <a:pt x="40" y="21"/>
                    </a:cubicBezTo>
                    <a:cubicBezTo>
                      <a:pt x="43" y="29"/>
                      <a:pt x="38" y="37"/>
                      <a:pt x="31" y="40"/>
                    </a:cubicBezTo>
                    <a:cubicBezTo>
                      <a:pt x="23" y="42"/>
                      <a:pt x="14" y="38"/>
                      <a:pt x="12" y="30"/>
                    </a:cubicBezTo>
                    <a:cubicBezTo>
                      <a:pt x="9" y="22"/>
                      <a:pt x="14" y="14"/>
                      <a:pt x="22" y="11"/>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7" name="Freeform 14"/>
              <p:cNvSpPr>
                <a:spLocks noEditPoints="1"/>
              </p:cNvSpPr>
              <p:nvPr/>
            </p:nvSpPr>
            <p:spPr bwMode="auto">
              <a:xfrm>
                <a:off x="4842" y="2116"/>
                <a:ext cx="163" cy="168"/>
              </a:xfrm>
              <a:custGeom>
                <a:avLst/>
                <a:gdLst>
                  <a:gd name="T0" fmla="*/ 4 w 39"/>
                  <a:gd name="T1" fmla="*/ 10 h 40"/>
                  <a:gd name="T2" fmla="*/ 5 w 39"/>
                  <a:gd name="T3" fmla="*/ 13 h 40"/>
                  <a:gd name="T4" fmla="*/ 2 w 39"/>
                  <a:gd name="T5" fmla="*/ 13 h 40"/>
                  <a:gd name="T6" fmla="*/ 0 w 39"/>
                  <a:gd name="T7" fmla="*/ 16 h 40"/>
                  <a:gd name="T8" fmla="*/ 1 w 39"/>
                  <a:gd name="T9" fmla="*/ 19 h 40"/>
                  <a:gd name="T10" fmla="*/ 3 w 39"/>
                  <a:gd name="T11" fmla="*/ 21 h 40"/>
                  <a:gd name="T12" fmla="*/ 2 w 39"/>
                  <a:gd name="T13" fmla="*/ 23 h 40"/>
                  <a:gd name="T14" fmla="*/ 1 w 39"/>
                  <a:gd name="T15" fmla="*/ 26 h 40"/>
                  <a:gd name="T16" fmla="*/ 3 w 39"/>
                  <a:gd name="T17" fmla="*/ 28 h 40"/>
                  <a:gd name="T18" fmla="*/ 5 w 39"/>
                  <a:gd name="T19" fmla="*/ 28 h 40"/>
                  <a:gd name="T20" fmla="*/ 5 w 39"/>
                  <a:gd name="T21" fmla="*/ 31 h 40"/>
                  <a:gd name="T22" fmla="*/ 6 w 39"/>
                  <a:gd name="T23" fmla="*/ 35 h 40"/>
                  <a:gd name="T24" fmla="*/ 9 w 39"/>
                  <a:gd name="T25" fmla="*/ 35 h 40"/>
                  <a:gd name="T26" fmla="*/ 13 w 39"/>
                  <a:gd name="T27" fmla="*/ 34 h 40"/>
                  <a:gd name="T28" fmla="*/ 13 w 39"/>
                  <a:gd name="T29" fmla="*/ 37 h 40"/>
                  <a:gd name="T30" fmla="*/ 15 w 39"/>
                  <a:gd name="T31" fmla="*/ 39 h 40"/>
                  <a:gd name="T32" fmla="*/ 18 w 39"/>
                  <a:gd name="T33" fmla="*/ 38 h 40"/>
                  <a:gd name="T34" fmla="*/ 21 w 39"/>
                  <a:gd name="T35" fmla="*/ 36 h 40"/>
                  <a:gd name="T36" fmla="*/ 22 w 39"/>
                  <a:gd name="T37" fmla="*/ 38 h 40"/>
                  <a:gd name="T38" fmla="*/ 26 w 39"/>
                  <a:gd name="T39" fmla="*/ 39 h 40"/>
                  <a:gd name="T40" fmla="*/ 27 w 39"/>
                  <a:gd name="T41" fmla="*/ 36 h 40"/>
                  <a:gd name="T42" fmla="*/ 29 w 39"/>
                  <a:gd name="T43" fmla="*/ 33 h 40"/>
                  <a:gd name="T44" fmla="*/ 31 w 39"/>
                  <a:gd name="T45" fmla="*/ 34 h 40"/>
                  <a:gd name="T46" fmla="*/ 34 w 39"/>
                  <a:gd name="T47" fmla="*/ 33 h 40"/>
                  <a:gd name="T48" fmla="*/ 35 w 39"/>
                  <a:gd name="T49" fmla="*/ 30 h 40"/>
                  <a:gd name="T50" fmla="*/ 34 w 39"/>
                  <a:gd name="T51" fmla="*/ 27 h 40"/>
                  <a:gd name="T52" fmla="*/ 36 w 39"/>
                  <a:gd name="T53" fmla="*/ 26 h 40"/>
                  <a:gd name="T54" fmla="*/ 39 w 39"/>
                  <a:gd name="T55" fmla="*/ 24 h 40"/>
                  <a:gd name="T56" fmla="*/ 38 w 39"/>
                  <a:gd name="T57" fmla="*/ 21 h 40"/>
                  <a:gd name="T58" fmla="*/ 36 w 39"/>
                  <a:gd name="T59" fmla="*/ 18 h 40"/>
                  <a:gd name="T60" fmla="*/ 37 w 39"/>
                  <a:gd name="T61" fmla="*/ 17 h 40"/>
                  <a:gd name="T62" fmla="*/ 38 w 39"/>
                  <a:gd name="T63" fmla="*/ 14 h 40"/>
                  <a:gd name="T64" fmla="*/ 36 w 39"/>
                  <a:gd name="T65" fmla="*/ 12 h 40"/>
                  <a:gd name="T66" fmla="*/ 33 w 39"/>
                  <a:gd name="T67" fmla="*/ 10 h 40"/>
                  <a:gd name="T68" fmla="*/ 33 w 39"/>
                  <a:gd name="T69" fmla="*/ 8 h 40"/>
                  <a:gd name="T70" fmla="*/ 33 w 39"/>
                  <a:gd name="T71" fmla="*/ 5 h 40"/>
                  <a:gd name="T72" fmla="*/ 30 w 39"/>
                  <a:gd name="T73" fmla="*/ 5 h 40"/>
                  <a:gd name="T74" fmla="*/ 26 w 39"/>
                  <a:gd name="T75" fmla="*/ 5 h 40"/>
                  <a:gd name="T76" fmla="*/ 26 w 39"/>
                  <a:gd name="T77" fmla="*/ 3 h 40"/>
                  <a:gd name="T78" fmla="*/ 24 w 39"/>
                  <a:gd name="T79" fmla="*/ 0 h 40"/>
                  <a:gd name="T80" fmla="*/ 21 w 39"/>
                  <a:gd name="T81" fmla="*/ 2 h 40"/>
                  <a:gd name="T82" fmla="*/ 18 w 39"/>
                  <a:gd name="T83" fmla="*/ 4 h 40"/>
                  <a:gd name="T84" fmla="*/ 16 w 39"/>
                  <a:gd name="T85" fmla="*/ 2 h 40"/>
                  <a:gd name="T86" fmla="*/ 13 w 39"/>
                  <a:gd name="T87" fmla="*/ 1 h 40"/>
                  <a:gd name="T88" fmla="*/ 11 w 39"/>
                  <a:gd name="T89" fmla="*/ 3 h 40"/>
                  <a:gd name="T90" fmla="*/ 10 w 39"/>
                  <a:gd name="T91" fmla="*/ 6 h 40"/>
                  <a:gd name="T92" fmla="*/ 8 w 39"/>
                  <a:gd name="T93" fmla="*/ 6 h 40"/>
                  <a:gd name="T94" fmla="*/ 5 w 39"/>
                  <a:gd name="T95" fmla="*/ 6 h 40"/>
                  <a:gd name="T96" fmla="*/ 4 w 39"/>
                  <a:gd name="T97" fmla="*/ 10 h 40"/>
                  <a:gd name="T98" fmla="*/ 16 w 39"/>
                  <a:gd name="T99" fmla="*/ 9 h 40"/>
                  <a:gd name="T100" fmla="*/ 30 w 39"/>
                  <a:gd name="T101" fmla="*/ 16 h 40"/>
                  <a:gd name="T102" fmla="*/ 23 w 39"/>
                  <a:gd name="T103" fmla="*/ 31 h 40"/>
                  <a:gd name="T104" fmla="*/ 9 w 39"/>
                  <a:gd name="T105" fmla="*/ 23 h 40"/>
                  <a:gd name="T106" fmla="*/ 16 w 39"/>
                  <a:gd name="T107" fmla="*/ 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9" h="40">
                    <a:moveTo>
                      <a:pt x="4" y="10"/>
                    </a:moveTo>
                    <a:cubicBezTo>
                      <a:pt x="5" y="10"/>
                      <a:pt x="5" y="12"/>
                      <a:pt x="5" y="13"/>
                    </a:cubicBezTo>
                    <a:cubicBezTo>
                      <a:pt x="4" y="13"/>
                      <a:pt x="3" y="14"/>
                      <a:pt x="2" y="13"/>
                    </a:cubicBezTo>
                    <a:cubicBezTo>
                      <a:pt x="1" y="13"/>
                      <a:pt x="0" y="14"/>
                      <a:pt x="0" y="16"/>
                    </a:cubicBezTo>
                    <a:cubicBezTo>
                      <a:pt x="0" y="17"/>
                      <a:pt x="0" y="18"/>
                      <a:pt x="1" y="19"/>
                    </a:cubicBezTo>
                    <a:cubicBezTo>
                      <a:pt x="2" y="19"/>
                      <a:pt x="3" y="20"/>
                      <a:pt x="3" y="21"/>
                    </a:cubicBezTo>
                    <a:cubicBezTo>
                      <a:pt x="3" y="22"/>
                      <a:pt x="3" y="22"/>
                      <a:pt x="2" y="23"/>
                    </a:cubicBezTo>
                    <a:cubicBezTo>
                      <a:pt x="1" y="23"/>
                      <a:pt x="0" y="24"/>
                      <a:pt x="1" y="26"/>
                    </a:cubicBezTo>
                    <a:cubicBezTo>
                      <a:pt x="1" y="27"/>
                      <a:pt x="2" y="28"/>
                      <a:pt x="3" y="28"/>
                    </a:cubicBezTo>
                    <a:cubicBezTo>
                      <a:pt x="4" y="27"/>
                      <a:pt x="5" y="28"/>
                      <a:pt x="5" y="28"/>
                    </a:cubicBezTo>
                    <a:cubicBezTo>
                      <a:pt x="6" y="29"/>
                      <a:pt x="6" y="31"/>
                      <a:pt x="5" y="31"/>
                    </a:cubicBezTo>
                    <a:cubicBezTo>
                      <a:pt x="5" y="32"/>
                      <a:pt x="5" y="34"/>
                      <a:pt x="6" y="35"/>
                    </a:cubicBezTo>
                    <a:cubicBezTo>
                      <a:pt x="7" y="35"/>
                      <a:pt x="9" y="36"/>
                      <a:pt x="9" y="35"/>
                    </a:cubicBezTo>
                    <a:cubicBezTo>
                      <a:pt x="10" y="34"/>
                      <a:pt x="12" y="34"/>
                      <a:pt x="13" y="34"/>
                    </a:cubicBezTo>
                    <a:cubicBezTo>
                      <a:pt x="13" y="35"/>
                      <a:pt x="13" y="36"/>
                      <a:pt x="13" y="37"/>
                    </a:cubicBezTo>
                    <a:cubicBezTo>
                      <a:pt x="13" y="38"/>
                      <a:pt x="14" y="39"/>
                      <a:pt x="15" y="39"/>
                    </a:cubicBezTo>
                    <a:cubicBezTo>
                      <a:pt x="17" y="40"/>
                      <a:pt x="18" y="39"/>
                      <a:pt x="18" y="38"/>
                    </a:cubicBezTo>
                    <a:cubicBezTo>
                      <a:pt x="18" y="37"/>
                      <a:pt x="20" y="36"/>
                      <a:pt x="21" y="36"/>
                    </a:cubicBezTo>
                    <a:cubicBezTo>
                      <a:pt x="21" y="36"/>
                      <a:pt x="22" y="37"/>
                      <a:pt x="22" y="38"/>
                    </a:cubicBezTo>
                    <a:cubicBezTo>
                      <a:pt x="23" y="39"/>
                      <a:pt x="24" y="39"/>
                      <a:pt x="26" y="39"/>
                    </a:cubicBezTo>
                    <a:cubicBezTo>
                      <a:pt x="27" y="38"/>
                      <a:pt x="28" y="37"/>
                      <a:pt x="27" y="36"/>
                    </a:cubicBezTo>
                    <a:cubicBezTo>
                      <a:pt x="27" y="35"/>
                      <a:pt x="28" y="33"/>
                      <a:pt x="29" y="33"/>
                    </a:cubicBezTo>
                    <a:cubicBezTo>
                      <a:pt x="29" y="33"/>
                      <a:pt x="30" y="33"/>
                      <a:pt x="31" y="34"/>
                    </a:cubicBezTo>
                    <a:cubicBezTo>
                      <a:pt x="32" y="34"/>
                      <a:pt x="33" y="34"/>
                      <a:pt x="34" y="33"/>
                    </a:cubicBezTo>
                    <a:cubicBezTo>
                      <a:pt x="35" y="32"/>
                      <a:pt x="35" y="31"/>
                      <a:pt x="35" y="30"/>
                    </a:cubicBezTo>
                    <a:cubicBezTo>
                      <a:pt x="34" y="29"/>
                      <a:pt x="34" y="27"/>
                      <a:pt x="34" y="27"/>
                    </a:cubicBezTo>
                    <a:cubicBezTo>
                      <a:pt x="34" y="26"/>
                      <a:pt x="35" y="26"/>
                      <a:pt x="36" y="26"/>
                    </a:cubicBezTo>
                    <a:cubicBezTo>
                      <a:pt x="38" y="26"/>
                      <a:pt x="39" y="25"/>
                      <a:pt x="39" y="24"/>
                    </a:cubicBezTo>
                    <a:cubicBezTo>
                      <a:pt x="39" y="23"/>
                      <a:pt x="39" y="21"/>
                      <a:pt x="38" y="21"/>
                    </a:cubicBezTo>
                    <a:cubicBezTo>
                      <a:pt x="37" y="21"/>
                      <a:pt x="36" y="19"/>
                      <a:pt x="36" y="18"/>
                    </a:cubicBezTo>
                    <a:cubicBezTo>
                      <a:pt x="36" y="18"/>
                      <a:pt x="36" y="17"/>
                      <a:pt x="37" y="17"/>
                    </a:cubicBezTo>
                    <a:cubicBezTo>
                      <a:pt x="38" y="16"/>
                      <a:pt x="39" y="15"/>
                      <a:pt x="38" y="14"/>
                    </a:cubicBezTo>
                    <a:cubicBezTo>
                      <a:pt x="38" y="12"/>
                      <a:pt x="37" y="11"/>
                      <a:pt x="36" y="12"/>
                    </a:cubicBezTo>
                    <a:cubicBezTo>
                      <a:pt x="35" y="12"/>
                      <a:pt x="33" y="11"/>
                      <a:pt x="33" y="10"/>
                    </a:cubicBezTo>
                    <a:cubicBezTo>
                      <a:pt x="32" y="10"/>
                      <a:pt x="33" y="9"/>
                      <a:pt x="33" y="8"/>
                    </a:cubicBezTo>
                    <a:cubicBezTo>
                      <a:pt x="34" y="7"/>
                      <a:pt x="34" y="6"/>
                      <a:pt x="33" y="5"/>
                    </a:cubicBezTo>
                    <a:cubicBezTo>
                      <a:pt x="32" y="4"/>
                      <a:pt x="30" y="4"/>
                      <a:pt x="30" y="5"/>
                    </a:cubicBezTo>
                    <a:cubicBezTo>
                      <a:pt x="29" y="5"/>
                      <a:pt x="27" y="5"/>
                      <a:pt x="26" y="5"/>
                    </a:cubicBezTo>
                    <a:cubicBezTo>
                      <a:pt x="26" y="5"/>
                      <a:pt x="26" y="4"/>
                      <a:pt x="26" y="3"/>
                    </a:cubicBezTo>
                    <a:cubicBezTo>
                      <a:pt x="26" y="2"/>
                      <a:pt x="25" y="1"/>
                      <a:pt x="24" y="0"/>
                    </a:cubicBezTo>
                    <a:cubicBezTo>
                      <a:pt x="22" y="0"/>
                      <a:pt x="21" y="1"/>
                      <a:pt x="21" y="2"/>
                    </a:cubicBezTo>
                    <a:cubicBezTo>
                      <a:pt x="20" y="3"/>
                      <a:pt x="19" y="3"/>
                      <a:pt x="18" y="4"/>
                    </a:cubicBezTo>
                    <a:cubicBezTo>
                      <a:pt x="18" y="4"/>
                      <a:pt x="17" y="3"/>
                      <a:pt x="16" y="2"/>
                    </a:cubicBezTo>
                    <a:cubicBezTo>
                      <a:pt x="16" y="1"/>
                      <a:pt x="15" y="0"/>
                      <a:pt x="13" y="1"/>
                    </a:cubicBezTo>
                    <a:cubicBezTo>
                      <a:pt x="12" y="1"/>
                      <a:pt x="11" y="2"/>
                      <a:pt x="11" y="3"/>
                    </a:cubicBezTo>
                    <a:cubicBezTo>
                      <a:pt x="12" y="4"/>
                      <a:pt x="11" y="6"/>
                      <a:pt x="10" y="6"/>
                    </a:cubicBezTo>
                    <a:cubicBezTo>
                      <a:pt x="10" y="7"/>
                      <a:pt x="9" y="6"/>
                      <a:pt x="8" y="6"/>
                    </a:cubicBezTo>
                    <a:cubicBezTo>
                      <a:pt x="7" y="5"/>
                      <a:pt x="6" y="5"/>
                      <a:pt x="5" y="6"/>
                    </a:cubicBezTo>
                    <a:cubicBezTo>
                      <a:pt x="4" y="7"/>
                      <a:pt x="4" y="9"/>
                      <a:pt x="4" y="10"/>
                    </a:cubicBezTo>
                    <a:close/>
                    <a:moveTo>
                      <a:pt x="16" y="9"/>
                    </a:moveTo>
                    <a:cubicBezTo>
                      <a:pt x="22" y="7"/>
                      <a:pt x="28" y="10"/>
                      <a:pt x="30" y="16"/>
                    </a:cubicBezTo>
                    <a:cubicBezTo>
                      <a:pt x="32" y="22"/>
                      <a:pt x="29" y="29"/>
                      <a:pt x="23" y="31"/>
                    </a:cubicBezTo>
                    <a:cubicBezTo>
                      <a:pt x="17" y="33"/>
                      <a:pt x="11" y="29"/>
                      <a:pt x="9" y="23"/>
                    </a:cubicBezTo>
                    <a:cubicBezTo>
                      <a:pt x="7" y="17"/>
                      <a:pt x="10" y="11"/>
                      <a:pt x="16" y="9"/>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grpSp>
        <p:nvGrpSpPr>
          <p:cNvPr id="38" name="组合 37"/>
          <p:cNvGrpSpPr/>
          <p:nvPr/>
        </p:nvGrpSpPr>
        <p:grpSpPr>
          <a:xfrm>
            <a:off x="6746106" y="3980812"/>
            <a:ext cx="452497" cy="524706"/>
            <a:chOff x="8993637" y="5179489"/>
            <a:chExt cx="603250" cy="699770"/>
          </a:xfrm>
        </p:grpSpPr>
        <p:sp>
          <p:nvSpPr>
            <p:cNvPr id="39" name="六边形 38"/>
            <p:cNvSpPr/>
            <p:nvPr/>
          </p:nvSpPr>
          <p:spPr>
            <a:xfrm rot="16200000">
              <a:off x="8945377" y="5227749"/>
              <a:ext cx="699770" cy="603250"/>
            </a:xfrm>
            <a:prstGeom prst="hexagon">
              <a:avLst/>
            </a:prstGeom>
            <a:solidFill>
              <a:srgbClr val="C00000"/>
            </a:solidFill>
            <a:ln>
              <a:noFill/>
            </a:ln>
            <a:effectLst>
              <a:innerShdw blurRad="101600" dist="50800" dir="18900000">
                <a:prstClr val="black">
                  <a:alpha val="59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0" name="Freeform 18"/>
            <p:cNvSpPr>
              <a:spLocks noEditPoints="1"/>
            </p:cNvSpPr>
            <p:nvPr/>
          </p:nvSpPr>
          <p:spPr bwMode="auto">
            <a:xfrm>
              <a:off x="9093000" y="5376773"/>
              <a:ext cx="404523" cy="301905"/>
            </a:xfrm>
            <a:custGeom>
              <a:avLst/>
              <a:gdLst>
                <a:gd name="T0" fmla="*/ 82 w 112"/>
                <a:gd name="T1" fmla="*/ 53 h 83"/>
                <a:gd name="T2" fmla="*/ 99 w 112"/>
                <a:gd name="T3" fmla="*/ 36 h 83"/>
                <a:gd name="T4" fmla="*/ 104 w 112"/>
                <a:gd name="T5" fmla="*/ 37 h 83"/>
                <a:gd name="T6" fmla="*/ 104 w 112"/>
                <a:gd name="T7" fmla="*/ 24 h 83"/>
                <a:gd name="T8" fmla="*/ 92 w 112"/>
                <a:gd name="T9" fmla="*/ 12 h 83"/>
                <a:gd name="T10" fmla="*/ 49 w 112"/>
                <a:gd name="T11" fmla="*/ 12 h 83"/>
                <a:gd name="T12" fmla="*/ 39 w 112"/>
                <a:gd name="T13" fmla="*/ 0 h 83"/>
                <a:gd name="T14" fmla="*/ 14 w 112"/>
                <a:gd name="T15" fmla="*/ 0 h 83"/>
                <a:gd name="T16" fmla="*/ 2 w 112"/>
                <a:gd name="T17" fmla="*/ 6 h 83"/>
                <a:gd name="T18" fmla="*/ 0 w 112"/>
                <a:gd name="T19" fmla="*/ 13 h 83"/>
                <a:gd name="T20" fmla="*/ 0 w 112"/>
                <a:gd name="T21" fmla="*/ 13 h 83"/>
                <a:gd name="T22" fmla="*/ 0 w 112"/>
                <a:gd name="T23" fmla="*/ 14 h 83"/>
                <a:gd name="T24" fmla="*/ 0 w 112"/>
                <a:gd name="T25" fmla="*/ 16 h 83"/>
                <a:gd name="T26" fmla="*/ 0 w 112"/>
                <a:gd name="T27" fmla="*/ 34 h 83"/>
                <a:gd name="T28" fmla="*/ 0 w 112"/>
                <a:gd name="T29" fmla="*/ 71 h 83"/>
                <a:gd name="T30" fmla="*/ 12 w 112"/>
                <a:gd name="T31" fmla="*/ 83 h 83"/>
                <a:gd name="T32" fmla="*/ 92 w 112"/>
                <a:gd name="T33" fmla="*/ 83 h 83"/>
                <a:gd name="T34" fmla="*/ 104 w 112"/>
                <a:gd name="T35" fmla="*/ 71 h 83"/>
                <a:gd name="T36" fmla="*/ 104 w 112"/>
                <a:gd name="T37" fmla="*/ 69 h 83"/>
                <a:gd name="T38" fmla="*/ 99 w 112"/>
                <a:gd name="T39" fmla="*/ 69 h 83"/>
                <a:gd name="T40" fmla="*/ 82 w 112"/>
                <a:gd name="T41" fmla="*/ 53 h 83"/>
                <a:gd name="T42" fmla="*/ 104 w 112"/>
                <a:gd name="T43" fmla="*/ 40 h 83"/>
                <a:gd name="T44" fmla="*/ 99 w 112"/>
                <a:gd name="T45" fmla="*/ 39 h 83"/>
                <a:gd name="T46" fmla="*/ 85 w 112"/>
                <a:gd name="T47" fmla="*/ 53 h 83"/>
                <a:gd name="T48" fmla="*/ 99 w 112"/>
                <a:gd name="T49" fmla="*/ 66 h 83"/>
                <a:gd name="T50" fmla="*/ 104 w 112"/>
                <a:gd name="T51" fmla="*/ 65 h 83"/>
                <a:gd name="T52" fmla="*/ 112 w 112"/>
                <a:gd name="T53" fmla="*/ 53 h 83"/>
                <a:gd name="T54" fmla="*/ 104 w 112"/>
                <a:gd name="T55" fmla="*/ 40 h 83"/>
                <a:gd name="T56" fmla="*/ 104 w 112"/>
                <a:gd name="T57" fmla="*/ 56 h 83"/>
                <a:gd name="T58" fmla="*/ 99 w 112"/>
                <a:gd name="T59" fmla="*/ 63 h 83"/>
                <a:gd name="T60" fmla="*/ 98 w 112"/>
                <a:gd name="T61" fmla="*/ 64 h 83"/>
                <a:gd name="T62" fmla="*/ 98 w 112"/>
                <a:gd name="T63" fmla="*/ 64 h 83"/>
                <a:gd name="T64" fmla="*/ 97 w 112"/>
                <a:gd name="T65" fmla="*/ 63 h 83"/>
                <a:gd name="T66" fmla="*/ 89 w 112"/>
                <a:gd name="T67" fmla="*/ 53 h 83"/>
                <a:gd name="T68" fmla="*/ 89 w 112"/>
                <a:gd name="T69" fmla="*/ 53 h 83"/>
                <a:gd name="T70" fmla="*/ 93 w 112"/>
                <a:gd name="T71" fmla="*/ 53 h 83"/>
                <a:gd name="T72" fmla="*/ 98 w 112"/>
                <a:gd name="T73" fmla="*/ 59 h 83"/>
                <a:gd name="T74" fmla="*/ 104 w 112"/>
                <a:gd name="T75" fmla="*/ 50 h 83"/>
                <a:gd name="T76" fmla="*/ 107 w 112"/>
                <a:gd name="T77" fmla="*/ 45 h 83"/>
                <a:gd name="T78" fmla="*/ 109 w 112"/>
                <a:gd name="T79" fmla="*/ 45 h 83"/>
                <a:gd name="T80" fmla="*/ 110 w 112"/>
                <a:gd name="T81" fmla="*/ 47 h 83"/>
                <a:gd name="T82" fmla="*/ 104 w 112"/>
                <a:gd name="T83" fmla="*/ 56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12" h="83">
                  <a:moveTo>
                    <a:pt x="82" y="53"/>
                  </a:moveTo>
                  <a:cubicBezTo>
                    <a:pt x="82" y="44"/>
                    <a:pt x="90" y="36"/>
                    <a:pt x="99" y="36"/>
                  </a:cubicBezTo>
                  <a:cubicBezTo>
                    <a:pt x="100" y="36"/>
                    <a:pt x="102" y="37"/>
                    <a:pt x="104" y="37"/>
                  </a:cubicBezTo>
                  <a:cubicBezTo>
                    <a:pt x="104" y="24"/>
                    <a:pt x="104" y="24"/>
                    <a:pt x="104" y="24"/>
                  </a:cubicBezTo>
                  <a:cubicBezTo>
                    <a:pt x="104" y="17"/>
                    <a:pt x="99" y="12"/>
                    <a:pt x="92" y="12"/>
                  </a:cubicBezTo>
                  <a:cubicBezTo>
                    <a:pt x="49" y="12"/>
                    <a:pt x="49" y="12"/>
                    <a:pt x="49" y="12"/>
                  </a:cubicBezTo>
                  <a:cubicBezTo>
                    <a:pt x="48" y="5"/>
                    <a:pt x="43" y="0"/>
                    <a:pt x="39" y="0"/>
                  </a:cubicBezTo>
                  <a:cubicBezTo>
                    <a:pt x="14" y="0"/>
                    <a:pt x="14" y="0"/>
                    <a:pt x="14" y="0"/>
                  </a:cubicBezTo>
                  <a:cubicBezTo>
                    <a:pt x="8" y="0"/>
                    <a:pt x="4" y="2"/>
                    <a:pt x="2" y="6"/>
                  </a:cubicBezTo>
                  <a:cubicBezTo>
                    <a:pt x="1" y="8"/>
                    <a:pt x="0" y="10"/>
                    <a:pt x="0" y="13"/>
                  </a:cubicBezTo>
                  <a:cubicBezTo>
                    <a:pt x="0" y="13"/>
                    <a:pt x="0" y="13"/>
                    <a:pt x="0" y="13"/>
                  </a:cubicBezTo>
                  <a:cubicBezTo>
                    <a:pt x="0" y="14"/>
                    <a:pt x="0" y="14"/>
                    <a:pt x="0" y="14"/>
                  </a:cubicBezTo>
                  <a:cubicBezTo>
                    <a:pt x="0" y="16"/>
                    <a:pt x="0" y="16"/>
                    <a:pt x="0" y="16"/>
                  </a:cubicBezTo>
                  <a:cubicBezTo>
                    <a:pt x="0" y="34"/>
                    <a:pt x="0" y="34"/>
                    <a:pt x="0" y="34"/>
                  </a:cubicBezTo>
                  <a:cubicBezTo>
                    <a:pt x="0" y="71"/>
                    <a:pt x="0" y="71"/>
                    <a:pt x="0" y="71"/>
                  </a:cubicBezTo>
                  <a:cubicBezTo>
                    <a:pt x="0" y="78"/>
                    <a:pt x="5" y="83"/>
                    <a:pt x="12" y="83"/>
                  </a:cubicBezTo>
                  <a:cubicBezTo>
                    <a:pt x="92" y="83"/>
                    <a:pt x="92" y="83"/>
                    <a:pt x="92" y="83"/>
                  </a:cubicBezTo>
                  <a:cubicBezTo>
                    <a:pt x="99" y="83"/>
                    <a:pt x="104" y="78"/>
                    <a:pt x="104" y="71"/>
                  </a:cubicBezTo>
                  <a:cubicBezTo>
                    <a:pt x="104" y="69"/>
                    <a:pt x="104" y="69"/>
                    <a:pt x="104" y="69"/>
                  </a:cubicBezTo>
                  <a:cubicBezTo>
                    <a:pt x="102" y="69"/>
                    <a:pt x="100" y="69"/>
                    <a:pt x="99" y="69"/>
                  </a:cubicBezTo>
                  <a:cubicBezTo>
                    <a:pt x="90" y="69"/>
                    <a:pt x="82" y="62"/>
                    <a:pt x="82" y="53"/>
                  </a:cubicBezTo>
                  <a:close/>
                  <a:moveTo>
                    <a:pt x="104" y="40"/>
                  </a:moveTo>
                  <a:cubicBezTo>
                    <a:pt x="102" y="40"/>
                    <a:pt x="101" y="39"/>
                    <a:pt x="99" y="39"/>
                  </a:cubicBezTo>
                  <a:cubicBezTo>
                    <a:pt x="91" y="39"/>
                    <a:pt x="85" y="45"/>
                    <a:pt x="85" y="53"/>
                  </a:cubicBezTo>
                  <a:cubicBezTo>
                    <a:pt x="85" y="60"/>
                    <a:pt x="91" y="66"/>
                    <a:pt x="99" y="66"/>
                  </a:cubicBezTo>
                  <a:cubicBezTo>
                    <a:pt x="101" y="66"/>
                    <a:pt x="102" y="66"/>
                    <a:pt x="104" y="65"/>
                  </a:cubicBezTo>
                  <a:cubicBezTo>
                    <a:pt x="109" y="63"/>
                    <a:pt x="112" y="59"/>
                    <a:pt x="112" y="53"/>
                  </a:cubicBezTo>
                  <a:cubicBezTo>
                    <a:pt x="112" y="47"/>
                    <a:pt x="109" y="42"/>
                    <a:pt x="104" y="40"/>
                  </a:cubicBezTo>
                  <a:close/>
                  <a:moveTo>
                    <a:pt x="104" y="56"/>
                  </a:moveTo>
                  <a:cubicBezTo>
                    <a:pt x="99" y="63"/>
                    <a:pt x="99" y="63"/>
                    <a:pt x="99" y="63"/>
                  </a:cubicBezTo>
                  <a:cubicBezTo>
                    <a:pt x="99" y="63"/>
                    <a:pt x="99" y="64"/>
                    <a:pt x="98" y="64"/>
                  </a:cubicBezTo>
                  <a:cubicBezTo>
                    <a:pt x="98" y="64"/>
                    <a:pt x="98" y="64"/>
                    <a:pt x="98" y="64"/>
                  </a:cubicBezTo>
                  <a:cubicBezTo>
                    <a:pt x="97" y="64"/>
                    <a:pt x="97" y="63"/>
                    <a:pt x="97" y="63"/>
                  </a:cubicBezTo>
                  <a:cubicBezTo>
                    <a:pt x="89" y="53"/>
                    <a:pt x="89" y="53"/>
                    <a:pt x="89" y="53"/>
                  </a:cubicBezTo>
                  <a:cubicBezTo>
                    <a:pt x="89" y="53"/>
                    <a:pt x="89" y="53"/>
                    <a:pt x="89" y="53"/>
                  </a:cubicBezTo>
                  <a:cubicBezTo>
                    <a:pt x="93" y="53"/>
                    <a:pt x="93" y="53"/>
                    <a:pt x="93" y="53"/>
                  </a:cubicBezTo>
                  <a:cubicBezTo>
                    <a:pt x="98" y="59"/>
                    <a:pt x="98" y="59"/>
                    <a:pt x="98" y="59"/>
                  </a:cubicBezTo>
                  <a:cubicBezTo>
                    <a:pt x="104" y="50"/>
                    <a:pt x="104" y="50"/>
                    <a:pt x="104" y="50"/>
                  </a:cubicBezTo>
                  <a:cubicBezTo>
                    <a:pt x="107" y="45"/>
                    <a:pt x="107" y="45"/>
                    <a:pt x="107" y="45"/>
                  </a:cubicBezTo>
                  <a:cubicBezTo>
                    <a:pt x="107" y="44"/>
                    <a:pt x="108" y="44"/>
                    <a:pt x="109" y="45"/>
                  </a:cubicBezTo>
                  <a:cubicBezTo>
                    <a:pt x="110" y="45"/>
                    <a:pt x="110" y="46"/>
                    <a:pt x="110" y="47"/>
                  </a:cubicBezTo>
                  <a:lnTo>
                    <a:pt x="104" y="56"/>
                  </a:lnTo>
                  <a:close/>
                </a:path>
              </a:pathLst>
            </a:custGeom>
            <a:solidFill>
              <a:schemeClr val="bg1"/>
            </a:solidFill>
            <a:ln>
              <a:noFill/>
            </a:ln>
            <a:effectLst>
              <a:outerShdw blurRad="38100" dist="38100" dir="2700000" algn="tl" rotWithShape="0">
                <a:prstClr val="black">
                  <a:alpha val="40000"/>
                </a:prstClr>
              </a:outerShdw>
            </a:effectLst>
          </p:spPr>
          <p:txBody>
            <a:bodyPr vert="horz" wrap="square" lIns="91440" tIns="45720" rIns="91440" bIns="45720" numCol="1" anchor="t" anchorCtr="0" compatLnSpc="1"/>
            <a:lstStyle/>
            <a:p>
              <a:endParaRPr lang="zh-CN" altLang="en-US">
                <a:solidFill>
                  <a:prstClr val="black"/>
                </a:solidFill>
              </a:endParaRPr>
            </a:p>
          </p:txBody>
        </p:sp>
      </p:grpSp>
      <p:grpSp>
        <p:nvGrpSpPr>
          <p:cNvPr id="41" name="组合 40"/>
          <p:cNvGrpSpPr/>
          <p:nvPr/>
        </p:nvGrpSpPr>
        <p:grpSpPr>
          <a:xfrm>
            <a:off x="2833164" y="3980812"/>
            <a:ext cx="452497" cy="524706"/>
            <a:chOff x="3777061" y="5179489"/>
            <a:chExt cx="603250" cy="699770"/>
          </a:xfrm>
        </p:grpSpPr>
        <p:sp>
          <p:nvSpPr>
            <p:cNvPr id="42" name="六边形 41"/>
            <p:cNvSpPr/>
            <p:nvPr/>
          </p:nvSpPr>
          <p:spPr>
            <a:xfrm rot="16200000">
              <a:off x="3728801" y="5227749"/>
              <a:ext cx="699770" cy="603250"/>
            </a:xfrm>
            <a:prstGeom prst="hexagon">
              <a:avLst/>
            </a:prstGeom>
            <a:solidFill>
              <a:srgbClr val="C00000"/>
            </a:solidFill>
            <a:ln>
              <a:noFill/>
            </a:ln>
            <a:effectLst>
              <a:innerShdw blurRad="1016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43" name="组合 42"/>
            <p:cNvGrpSpPr/>
            <p:nvPr/>
          </p:nvGrpSpPr>
          <p:grpSpPr>
            <a:xfrm>
              <a:off x="3891272" y="5379398"/>
              <a:ext cx="374827" cy="339164"/>
              <a:chOff x="8578850" y="285750"/>
              <a:chExt cx="817563" cy="739775"/>
            </a:xfrm>
            <a:solidFill>
              <a:schemeClr val="bg1"/>
            </a:solidFill>
            <a:effectLst>
              <a:outerShdw blurRad="38100" dist="38100" dir="2700000" algn="tl" rotWithShape="0">
                <a:prstClr val="black">
                  <a:alpha val="40000"/>
                </a:prstClr>
              </a:outerShdw>
            </a:effectLst>
          </p:grpSpPr>
          <p:sp>
            <p:nvSpPr>
              <p:cNvPr id="44" name="Freeform 35"/>
              <p:cNvSpPr/>
              <p:nvPr/>
            </p:nvSpPr>
            <p:spPr bwMode="auto">
              <a:xfrm>
                <a:off x="8578850" y="530225"/>
                <a:ext cx="615950" cy="495300"/>
              </a:xfrm>
              <a:custGeom>
                <a:avLst/>
                <a:gdLst>
                  <a:gd name="T0" fmla="*/ 164 w 164"/>
                  <a:gd name="T1" fmla="*/ 59 h 132"/>
                  <a:gd name="T2" fmla="*/ 131 w 164"/>
                  <a:gd name="T3" fmla="*/ 63 h 132"/>
                  <a:gd name="T4" fmla="*/ 108 w 164"/>
                  <a:gd name="T5" fmla="*/ 61 h 132"/>
                  <a:gd name="T6" fmla="*/ 76 w 164"/>
                  <a:gd name="T7" fmla="*/ 83 h 132"/>
                  <a:gd name="T8" fmla="*/ 77 w 164"/>
                  <a:gd name="T9" fmla="*/ 50 h 132"/>
                  <a:gd name="T10" fmla="*/ 41 w 164"/>
                  <a:gd name="T11" fmla="*/ 0 h 132"/>
                  <a:gd name="T12" fmla="*/ 0 w 164"/>
                  <a:gd name="T13" fmla="*/ 48 h 132"/>
                  <a:gd name="T14" fmla="*/ 83 w 164"/>
                  <a:gd name="T15" fmla="*/ 105 h 132"/>
                  <a:gd name="T16" fmla="*/ 108 w 164"/>
                  <a:gd name="T17" fmla="*/ 102 h 132"/>
                  <a:gd name="T18" fmla="*/ 138 w 164"/>
                  <a:gd name="T19" fmla="*/ 132 h 132"/>
                  <a:gd name="T20" fmla="*/ 130 w 164"/>
                  <a:gd name="T21" fmla="*/ 95 h 132"/>
                  <a:gd name="T22" fmla="*/ 164 w 164"/>
                  <a:gd name="T23" fmla="*/ 59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4" h="132">
                    <a:moveTo>
                      <a:pt x="164" y="59"/>
                    </a:moveTo>
                    <a:cubicBezTo>
                      <a:pt x="154" y="62"/>
                      <a:pt x="143" y="63"/>
                      <a:pt x="131" y="63"/>
                    </a:cubicBezTo>
                    <a:cubicBezTo>
                      <a:pt x="123" y="63"/>
                      <a:pt x="115" y="62"/>
                      <a:pt x="108" y="61"/>
                    </a:cubicBezTo>
                    <a:cubicBezTo>
                      <a:pt x="104" y="64"/>
                      <a:pt x="76" y="83"/>
                      <a:pt x="76" y="83"/>
                    </a:cubicBezTo>
                    <a:cubicBezTo>
                      <a:pt x="76" y="83"/>
                      <a:pt x="76" y="56"/>
                      <a:pt x="77" y="50"/>
                    </a:cubicBezTo>
                    <a:cubicBezTo>
                      <a:pt x="55" y="38"/>
                      <a:pt x="41" y="20"/>
                      <a:pt x="41" y="0"/>
                    </a:cubicBezTo>
                    <a:cubicBezTo>
                      <a:pt x="17" y="10"/>
                      <a:pt x="0" y="28"/>
                      <a:pt x="0" y="48"/>
                    </a:cubicBezTo>
                    <a:cubicBezTo>
                      <a:pt x="0" y="80"/>
                      <a:pt x="37" y="105"/>
                      <a:pt x="83" y="105"/>
                    </a:cubicBezTo>
                    <a:cubicBezTo>
                      <a:pt x="92" y="105"/>
                      <a:pt x="100" y="104"/>
                      <a:pt x="108" y="102"/>
                    </a:cubicBezTo>
                    <a:cubicBezTo>
                      <a:pt x="138" y="132"/>
                      <a:pt x="138" y="132"/>
                      <a:pt x="138" y="132"/>
                    </a:cubicBezTo>
                    <a:cubicBezTo>
                      <a:pt x="130" y="95"/>
                      <a:pt x="130" y="95"/>
                      <a:pt x="130" y="95"/>
                    </a:cubicBezTo>
                    <a:cubicBezTo>
                      <a:pt x="148" y="87"/>
                      <a:pt x="160" y="74"/>
                      <a:pt x="164" y="59"/>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5" name="Freeform 36"/>
              <p:cNvSpPr/>
              <p:nvPr/>
            </p:nvSpPr>
            <p:spPr bwMode="auto">
              <a:xfrm>
                <a:off x="8777288" y="285750"/>
                <a:ext cx="619125" cy="469900"/>
              </a:xfrm>
              <a:custGeom>
                <a:avLst/>
                <a:gdLst>
                  <a:gd name="T0" fmla="*/ 83 w 165"/>
                  <a:gd name="T1" fmla="*/ 0 h 125"/>
                  <a:gd name="T2" fmla="*/ 0 w 165"/>
                  <a:gd name="T3" fmla="*/ 56 h 125"/>
                  <a:gd name="T4" fmla="*/ 36 w 165"/>
                  <a:gd name="T5" fmla="*/ 102 h 125"/>
                  <a:gd name="T6" fmla="*/ 35 w 165"/>
                  <a:gd name="T7" fmla="*/ 125 h 125"/>
                  <a:gd name="T8" fmla="*/ 57 w 165"/>
                  <a:gd name="T9" fmla="*/ 110 h 125"/>
                  <a:gd name="T10" fmla="*/ 83 w 165"/>
                  <a:gd name="T11" fmla="*/ 113 h 125"/>
                  <a:gd name="T12" fmla="*/ 165 w 165"/>
                  <a:gd name="T13" fmla="*/ 56 h 125"/>
                  <a:gd name="T14" fmla="*/ 83 w 165"/>
                  <a:gd name="T15" fmla="*/ 0 h 1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5" h="125">
                    <a:moveTo>
                      <a:pt x="83" y="0"/>
                    </a:moveTo>
                    <a:cubicBezTo>
                      <a:pt x="37" y="0"/>
                      <a:pt x="0" y="25"/>
                      <a:pt x="0" y="56"/>
                    </a:cubicBezTo>
                    <a:cubicBezTo>
                      <a:pt x="0" y="75"/>
                      <a:pt x="14" y="92"/>
                      <a:pt x="36" y="102"/>
                    </a:cubicBezTo>
                    <a:cubicBezTo>
                      <a:pt x="35" y="125"/>
                      <a:pt x="35" y="125"/>
                      <a:pt x="35" y="125"/>
                    </a:cubicBezTo>
                    <a:cubicBezTo>
                      <a:pt x="57" y="110"/>
                      <a:pt x="57" y="110"/>
                      <a:pt x="57" y="110"/>
                    </a:cubicBezTo>
                    <a:cubicBezTo>
                      <a:pt x="65" y="112"/>
                      <a:pt x="74" y="113"/>
                      <a:pt x="83" y="113"/>
                    </a:cubicBezTo>
                    <a:cubicBezTo>
                      <a:pt x="128" y="113"/>
                      <a:pt x="165" y="87"/>
                      <a:pt x="165" y="56"/>
                    </a:cubicBezTo>
                    <a:cubicBezTo>
                      <a:pt x="165" y="25"/>
                      <a:pt x="128" y="0"/>
                      <a:pt x="83"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grpSp>
        <p:nvGrpSpPr>
          <p:cNvPr id="46" name="组合 45"/>
          <p:cNvGrpSpPr/>
          <p:nvPr/>
        </p:nvGrpSpPr>
        <p:grpSpPr>
          <a:xfrm>
            <a:off x="876694" y="3980812"/>
            <a:ext cx="452497" cy="524706"/>
            <a:chOff x="1168773" y="5179489"/>
            <a:chExt cx="603250" cy="699770"/>
          </a:xfrm>
        </p:grpSpPr>
        <p:sp>
          <p:nvSpPr>
            <p:cNvPr id="47" name="六边形 46"/>
            <p:cNvSpPr/>
            <p:nvPr/>
          </p:nvSpPr>
          <p:spPr>
            <a:xfrm rot="16200000">
              <a:off x="1120513" y="5227749"/>
              <a:ext cx="699770" cy="603250"/>
            </a:xfrm>
            <a:prstGeom prst="hexagon">
              <a:avLst/>
            </a:prstGeom>
            <a:solidFill>
              <a:srgbClr val="C00000"/>
            </a:solidFill>
            <a:ln>
              <a:noFill/>
            </a:ln>
            <a:effectLst>
              <a:innerShdw blurRad="1016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8" name="Freeform 32"/>
            <p:cNvSpPr>
              <a:spLocks noEditPoints="1"/>
            </p:cNvSpPr>
            <p:nvPr/>
          </p:nvSpPr>
          <p:spPr bwMode="auto">
            <a:xfrm>
              <a:off x="1260869" y="5379398"/>
              <a:ext cx="419057" cy="299950"/>
            </a:xfrm>
            <a:custGeom>
              <a:avLst/>
              <a:gdLst>
                <a:gd name="T0" fmla="*/ 92 w 244"/>
                <a:gd name="T1" fmla="*/ 48 h 175"/>
                <a:gd name="T2" fmla="*/ 102 w 244"/>
                <a:gd name="T3" fmla="*/ 27 h 175"/>
                <a:gd name="T4" fmla="*/ 75 w 244"/>
                <a:gd name="T5" fmla="*/ 0 h 175"/>
                <a:gd name="T6" fmla="*/ 48 w 244"/>
                <a:gd name="T7" fmla="*/ 27 h 175"/>
                <a:gd name="T8" fmla="*/ 58 w 244"/>
                <a:gd name="T9" fmla="*/ 48 h 175"/>
                <a:gd name="T10" fmla="*/ 10 w 244"/>
                <a:gd name="T11" fmla="*/ 123 h 175"/>
                <a:gd name="T12" fmla="*/ 46 w 244"/>
                <a:gd name="T13" fmla="*/ 97 h 175"/>
                <a:gd name="T14" fmla="*/ 32 w 244"/>
                <a:gd name="T15" fmla="*/ 175 h 175"/>
                <a:gd name="T16" fmla="*/ 57 w 244"/>
                <a:gd name="T17" fmla="*/ 175 h 175"/>
                <a:gd name="T18" fmla="*/ 75 w 244"/>
                <a:gd name="T19" fmla="*/ 142 h 175"/>
                <a:gd name="T20" fmla="*/ 93 w 244"/>
                <a:gd name="T21" fmla="*/ 175 h 175"/>
                <a:gd name="T22" fmla="*/ 118 w 244"/>
                <a:gd name="T23" fmla="*/ 175 h 175"/>
                <a:gd name="T24" fmla="*/ 104 w 244"/>
                <a:gd name="T25" fmla="*/ 97 h 175"/>
                <a:gd name="T26" fmla="*/ 140 w 244"/>
                <a:gd name="T27" fmla="*/ 123 h 175"/>
                <a:gd name="T28" fmla="*/ 92 w 244"/>
                <a:gd name="T29" fmla="*/ 48 h 175"/>
                <a:gd name="T30" fmla="*/ 208 w 244"/>
                <a:gd name="T31" fmla="*/ 97 h 175"/>
                <a:gd name="T32" fmla="*/ 214 w 244"/>
                <a:gd name="T33" fmla="*/ 84 h 175"/>
                <a:gd name="T34" fmla="*/ 198 w 244"/>
                <a:gd name="T35" fmla="*/ 68 h 175"/>
                <a:gd name="T36" fmla="*/ 181 w 244"/>
                <a:gd name="T37" fmla="*/ 84 h 175"/>
                <a:gd name="T38" fmla="*/ 187 w 244"/>
                <a:gd name="T39" fmla="*/ 97 h 175"/>
                <a:gd name="T40" fmla="*/ 158 w 244"/>
                <a:gd name="T41" fmla="*/ 143 h 175"/>
                <a:gd name="T42" fmla="*/ 180 w 244"/>
                <a:gd name="T43" fmla="*/ 127 h 175"/>
                <a:gd name="T44" fmla="*/ 171 w 244"/>
                <a:gd name="T45" fmla="*/ 175 h 175"/>
                <a:gd name="T46" fmla="*/ 186 w 244"/>
                <a:gd name="T47" fmla="*/ 175 h 175"/>
                <a:gd name="T48" fmla="*/ 198 w 244"/>
                <a:gd name="T49" fmla="*/ 155 h 175"/>
                <a:gd name="T50" fmla="*/ 209 w 244"/>
                <a:gd name="T51" fmla="*/ 175 h 175"/>
                <a:gd name="T52" fmla="*/ 224 w 244"/>
                <a:gd name="T53" fmla="*/ 175 h 175"/>
                <a:gd name="T54" fmla="*/ 216 w 244"/>
                <a:gd name="T55" fmla="*/ 127 h 175"/>
                <a:gd name="T56" fmla="*/ 237 w 244"/>
                <a:gd name="T57" fmla="*/ 143 h 175"/>
                <a:gd name="T58" fmla="*/ 208 w 244"/>
                <a:gd name="T59" fmla="*/ 97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44" h="175">
                  <a:moveTo>
                    <a:pt x="92" y="48"/>
                  </a:moveTo>
                  <a:cubicBezTo>
                    <a:pt x="98" y="43"/>
                    <a:pt x="102" y="36"/>
                    <a:pt x="102" y="27"/>
                  </a:cubicBezTo>
                  <a:cubicBezTo>
                    <a:pt x="102" y="12"/>
                    <a:pt x="90" y="0"/>
                    <a:pt x="75" y="0"/>
                  </a:cubicBezTo>
                  <a:cubicBezTo>
                    <a:pt x="60" y="0"/>
                    <a:pt x="48" y="12"/>
                    <a:pt x="48" y="27"/>
                  </a:cubicBezTo>
                  <a:cubicBezTo>
                    <a:pt x="48" y="36"/>
                    <a:pt x="52" y="43"/>
                    <a:pt x="58" y="48"/>
                  </a:cubicBezTo>
                  <a:cubicBezTo>
                    <a:pt x="31" y="58"/>
                    <a:pt x="0" y="113"/>
                    <a:pt x="10" y="123"/>
                  </a:cubicBezTo>
                  <a:cubicBezTo>
                    <a:pt x="19" y="131"/>
                    <a:pt x="34" y="114"/>
                    <a:pt x="46" y="97"/>
                  </a:cubicBezTo>
                  <a:cubicBezTo>
                    <a:pt x="39" y="123"/>
                    <a:pt x="34" y="151"/>
                    <a:pt x="32" y="175"/>
                  </a:cubicBezTo>
                  <a:cubicBezTo>
                    <a:pt x="57" y="175"/>
                    <a:pt x="57" y="175"/>
                    <a:pt x="57" y="175"/>
                  </a:cubicBezTo>
                  <a:cubicBezTo>
                    <a:pt x="57" y="161"/>
                    <a:pt x="66" y="142"/>
                    <a:pt x="75" y="142"/>
                  </a:cubicBezTo>
                  <a:cubicBezTo>
                    <a:pt x="84" y="142"/>
                    <a:pt x="93" y="161"/>
                    <a:pt x="93" y="175"/>
                  </a:cubicBezTo>
                  <a:cubicBezTo>
                    <a:pt x="118" y="175"/>
                    <a:pt x="118" y="175"/>
                    <a:pt x="118" y="175"/>
                  </a:cubicBezTo>
                  <a:cubicBezTo>
                    <a:pt x="116" y="151"/>
                    <a:pt x="111" y="123"/>
                    <a:pt x="104" y="97"/>
                  </a:cubicBezTo>
                  <a:cubicBezTo>
                    <a:pt x="116" y="114"/>
                    <a:pt x="131" y="131"/>
                    <a:pt x="140" y="123"/>
                  </a:cubicBezTo>
                  <a:cubicBezTo>
                    <a:pt x="150" y="113"/>
                    <a:pt x="119" y="58"/>
                    <a:pt x="92" y="48"/>
                  </a:cubicBezTo>
                  <a:close/>
                  <a:moveTo>
                    <a:pt x="208" y="97"/>
                  </a:moveTo>
                  <a:cubicBezTo>
                    <a:pt x="212" y="94"/>
                    <a:pt x="214" y="89"/>
                    <a:pt x="214" y="84"/>
                  </a:cubicBezTo>
                  <a:cubicBezTo>
                    <a:pt x="214" y="75"/>
                    <a:pt x="207" y="68"/>
                    <a:pt x="198" y="68"/>
                  </a:cubicBezTo>
                  <a:cubicBezTo>
                    <a:pt x="188" y="68"/>
                    <a:pt x="181" y="75"/>
                    <a:pt x="181" y="84"/>
                  </a:cubicBezTo>
                  <a:cubicBezTo>
                    <a:pt x="181" y="89"/>
                    <a:pt x="183" y="94"/>
                    <a:pt x="187" y="97"/>
                  </a:cubicBezTo>
                  <a:cubicBezTo>
                    <a:pt x="170" y="103"/>
                    <a:pt x="151" y="137"/>
                    <a:pt x="158" y="143"/>
                  </a:cubicBezTo>
                  <a:cubicBezTo>
                    <a:pt x="163" y="148"/>
                    <a:pt x="172" y="137"/>
                    <a:pt x="180" y="127"/>
                  </a:cubicBezTo>
                  <a:cubicBezTo>
                    <a:pt x="176" y="143"/>
                    <a:pt x="173" y="160"/>
                    <a:pt x="171" y="175"/>
                  </a:cubicBezTo>
                  <a:cubicBezTo>
                    <a:pt x="186" y="175"/>
                    <a:pt x="186" y="175"/>
                    <a:pt x="186" y="175"/>
                  </a:cubicBezTo>
                  <a:cubicBezTo>
                    <a:pt x="186" y="167"/>
                    <a:pt x="192" y="155"/>
                    <a:pt x="198" y="155"/>
                  </a:cubicBezTo>
                  <a:cubicBezTo>
                    <a:pt x="203" y="155"/>
                    <a:pt x="209" y="167"/>
                    <a:pt x="209" y="175"/>
                  </a:cubicBezTo>
                  <a:cubicBezTo>
                    <a:pt x="224" y="175"/>
                    <a:pt x="224" y="175"/>
                    <a:pt x="224" y="175"/>
                  </a:cubicBezTo>
                  <a:cubicBezTo>
                    <a:pt x="223" y="160"/>
                    <a:pt x="219" y="143"/>
                    <a:pt x="216" y="127"/>
                  </a:cubicBezTo>
                  <a:cubicBezTo>
                    <a:pt x="223" y="137"/>
                    <a:pt x="232" y="148"/>
                    <a:pt x="237" y="143"/>
                  </a:cubicBezTo>
                  <a:cubicBezTo>
                    <a:pt x="244" y="137"/>
                    <a:pt x="225" y="103"/>
                    <a:pt x="208" y="97"/>
                  </a:cubicBezTo>
                  <a:close/>
                </a:path>
              </a:pathLst>
            </a:custGeom>
            <a:solidFill>
              <a:schemeClr val="bg1"/>
            </a:solidFill>
            <a:ln>
              <a:noFill/>
            </a:ln>
            <a:effectLst>
              <a:outerShdw blurRad="38100" dist="38100" dir="2700000" algn="tl" rotWithShape="0">
                <a:prstClr val="black">
                  <a:alpha val="40000"/>
                </a:prstClr>
              </a:outerShdw>
            </a:effectLst>
          </p:spPr>
          <p:txBody>
            <a:bodyPr vert="horz" wrap="square" lIns="91440" tIns="45720" rIns="91440" bIns="45720" numCol="1" anchor="t" anchorCtr="0" compatLnSpc="1"/>
            <a:lstStyle/>
            <a:p>
              <a:endParaRPr lang="zh-CN" altLang="en-US">
                <a:solidFill>
                  <a:prstClr val="black"/>
                </a:solidFill>
              </a:endParaRPr>
            </a:p>
          </p:txBody>
        </p:sp>
      </p:grpSp>
      <p:sp>
        <p:nvSpPr>
          <p:cNvPr id="49" name="矩形 47"/>
          <p:cNvSpPr>
            <a:spLocks noChangeArrowheads="1"/>
          </p:cNvSpPr>
          <p:nvPr/>
        </p:nvSpPr>
        <p:spPr bwMode="auto">
          <a:xfrm>
            <a:off x="953126" y="3078914"/>
            <a:ext cx="1267376" cy="57451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51430" tIns="25715" rIns="51430" bIns="25715">
            <a:spAutoFit/>
          </a:bodyPr>
          <a:lstStyle/>
          <a:p>
            <a:pPr>
              <a:lnSpc>
                <a:spcPct val="130000"/>
              </a:lnSpc>
            </a:pPr>
            <a:r>
              <a:rPr lang="zh-CN" altLang="en-US" sz="900" b="0" dirty="0" smtClean="0">
                <a:solidFill>
                  <a:schemeClr val="tx1">
                    <a:lumMod val="50000"/>
                    <a:lumOff val="50000"/>
                  </a:schemeClr>
                </a:solidFill>
                <a:latin typeface="微软雅黑" panose="020B0503020204020204" charset="-122"/>
                <a:ea typeface="微软雅黑" panose="020B0503020204020204" charset="-122"/>
              </a:rPr>
              <a:t> 亮亮图文旗舰店</a:t>
            </a:r>
            <a:r>
              <a:rPr lang="en-US" altLang="zh-CN" sz="900" b="0" dirty="0" smtClean="0">
                <a:solidFill>
                  <a:schemeClr val="tx1">
                    <a:lumMod val="50000"/>
                    <a:lumOff val="50000"/>
                  </a:schemeClr>
                </a:solidFill>
                <a:latin typeface="微软雅黑" panose="020B0503020204020204" charset="-122"/>
                <a:ea typeface="微软雅黑" panose="020B0503020204020204" charset="-122"/>
              </a:rPr>
              <a:t>https://liangliangtuwen.tmall.com</a:t>
            </a:r>
            <a:endParaRPr lang="en-US" altLang="zh-CN" sz="900" b="0" dirty="0">
              <a:solidFill>
                <a:schemeClr val="tx1">
                  <a:lumMod val="50000"/>
                  <a:lumOff val="50000"/>
                </a:schemeClr>
              </a:solidFill>
              <a:latin typeface="微软雅黑" panose="020B0503020204020204" charset="-122"/>
              <a:ea typeface="微软雅黑" panose="020B0503020204020204" charset="-122"/>
            </a:endParaRPr>
          </a:p>
        </p:txBody>
      </p:sp>
      <p:sp>
        <p:nvSpPr>
          <p:cNvPr id="50" name="矩形 47"/>
          <p:cNvSpPr>
            <a:spLocks noChangeArrowheads="1"/>
          </p:cNvSpPr>
          <p:nvPr/>
        </p:nvSpPr>
        <p:spPr bwMode="auto">
          <a:xfrm>
            <a:off x="2926533" y="3078913"/>
            <a:ext cx="1267376" cy="77195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51430" tIns="25715" rIns="51430" bIns="25715">
            <a:spAutoFit/>
          </a:bodyPr>
          <a:lstStyle/>
          <a:p>
            <a:pPr>
              <a:lnSpc>
                <a:spcPct val="130000"/>
              </a:lnSpc>
              <a:spcBef>
                <a:spcPct val="0"/>
              </a:spcBef>
            </a:pPr>
            <a:r>
              <a:rPr lang="zh-CN" altLang="en-US" sz="900" b="0" dirty="0">
                <a:solidFill>
                  <a:schemeClr val="tx1">
                    <a:lumMod val="50000"/>
                    <a:lumOff val="50000"/>
                  </a:schemeClr>
                </a:solidFill>
                <a:latin typeface="微软雅黑" panose="020B0503020204020204" charset="-122"/>
                <a:ea typeface="微软雅黑" panose="020B0503020204020204" charset="-122"/>
              </a:rPr>
              <a:t>您的内容打在这里或者通过复制您的文本后，在此框中选择粘贴，并选择只保留文字。</a:t>
            </a:r>
            <a:endParaRPr lang="en-US" altLang="zh-CN" sz="900" b="0" dirty="0">
              <a:solidFill>
                <a:schemeClr val="tx1">
                  <a:lumMod val="50000"/>
                  <a:lumOff val="50000"/>
                </a:schemeClr>
              </a:solidFill>
              <a:latin typeface="微软雅黑" panose="020B0503020204020204" charset="-122"/>
              <a:ea typeface="微软雅黑" panose="020B0503020204020204" charset="-122"/>
              <a:sym typeface="微软雅黑" panose="020B0503020204020204" charset="-122"/>
            </a:endParaRPr>
          </a:p>
        </p:txBody>
      </p:sp>
      <p:sp>
        <p:nvSpPr>
          <p:cNvPr id="51" name="矩形 47"/>
          <p:cNvSpPr>
            <a:spLocks noChangeArrowheads="1"/>
          </p:cNvSpPr>
          <p:nvPr/>
        </p:nvSpPr>
        <p:spPr bwMode="auto">
          <a:xfrm>
            <a:off x="4896078" y="3078913"/>
            <a:ext cx="1267376" cy="77195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51430" tIns="25715" rIns="51430" bIns="25715">
            <a:spAutoFit/>
          </a:bodyPr>
          <a:lstStyle/>
          <a:p>
            <a:pPr>
              <a:lnSpc>
                <a:spcPct val="130000"/>
              </a:lnSpc>
              <a:spcBef>
                <a:spcPct val="0"/>
              </a:spcBef>
            </a:pPr>
            <a:r>
              <a:rPr lang="zh-CN" altLang="en-US" sz="900" b="0" dirty="0">
                <a:solidFill>
                  <a:schemeClr val="tx1">
                    <a:lumMod val="50000"/>
                    <a:lumOff val="50000"/>
                  </a:schemeClr>
                </a:solidFill>
                <a:latin typeface="微软雅黑" panose="020B0503020204020204" charset="-122"/>
                <a:ea typeface="微软雅黑" panose="020B0503020204020204" charset="-122"/>
              </a:rPr>
              <a:t>您的内容打在这里或者通过复制您的文本后，在此框中选择粘贴，并选择只保留文字。</a:t>
            </a:r>
            <a:endParaRPr lang="en-US" altLang="zh-CN" sz="900" b="0" dirty="0">
              <a:solidFill>
                <a:schemeClr val="tx1">
                  <a:lumMod val="50000"/>
                  <a:lumOff val="50000"/>
                </a:schemeClr>
              </a:solidFill>
              <a:latin typeface="微软雅黑" panose="020B0503020204020204" charset="-122"/>
              <a:ea typeface="微软雅黑" panose="020B0503020204020204" charset="-122"/>
              <a:sym typeface="微软雅黑" panose="020B0503020204020204" charset="-122"/>
            </a:endParaRPr>
          </a:p>
        </p:txBody>
      </p:sp>
      <p:sp>
        <p:nvSpPr>
          <p:cNvPr id="52" name="矩形 47"/>
          <p:cNvSpPr>
            <a:spLocks noChangeArrowheads="1"/>
          </p:cNvSpPr>
          <p:nvPr/>
        </p:nvSpPr>
        <p:spPr bwMode="auto">
          <a:xfrm>
            <a:off x="6840547" y="3078912"/>
            <a:ext cx="1267376" cy="77195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51430" tIns="25715" rIns="51430" bIns="25715">
            <a:spAutoFit/>
          </a:bodyPr>
          <a:lstStyle/>
          <a:p>
            <a:pPr>
              <a:lnSpc>
                <a:spcPct val="130000"/>
              </a:lnSpc>
              <a:spcBef>
                <a:spcPct val="0"/>
              </a:spcBef>
            </a:pPr>
            <a:r>
              <a:rPr lang="zh-CN" altLang="en-US" sz="900" b="0" dirty="0">
                <a:solidFill>
                  <a:schemeClr val="tx1">
                    <a:lumMod val="50000"/>
                    <a:lumOff val="50000"/>
                  </a:schemeClr>
                </a:solidFill>
                <a:latin typeface="微软雅黑" panose="020B0503020204020204" charset="-122"/>
                <a:ea typeface="微软雅黑" panose="020B0503020204020204" charset="-122"/>
              </a:rPr>
              <a:t>您的内容打在这里或者通过复制您的文本后，在此框中选择粘贴，并选择只保留文字。</a:t>
            </a:r>
            <a:endParaRPr lang="en-US" altLang="zh-CN" sz="900" b="0" dirty="0">
              <a:solidFill>
                <a:schemeClr val="tx1">
                  <a:lumMod val="50000"/>
                  <a:lumOff val="50000"/>
                </a:schemeClr>
              </a:solidFill>
              <a:latin typeface="微软雅黑" panose="020B0503020204020204" charset="-122"/>
              <a:ea typeface="微软雅黑" panose="020B0503020204020204" charset="-122"/>
              <a:sym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400" advTm="0">
        <p14:doors dir="vert"/>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anim calcmode="lin" valueType="num">
                                      <p:cBhvr>
                                        <p:cTn id="9"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gtEl>
                                      </p:cBhvr>
                                    </p:animEffect>
                                  </p:childTnLst>
                                </p:cTn>
                              </p:par>
                            </p:childTnLst>
                          </p:cTn>
                        </p:par>
                        <p:par>
                          <p:cTn id="12" fill="hold">
                            <p:stCondLst>
                              <p:cond delay="649"/>
                            </p:stCondLst>
                            <p:childTnLst>
                              <p:par>
                                <p:cTn id="13" presetID="10" presetClass="entr" presetSubtype="0"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par>
                                <p:cTn id="16" presetID="0" presetClass="path" presetSubtype="0" decel="25000" fill="hold" nodeType="withEffect">
                                  <p:stCondLst>
                                    <p:cond delay="0"/>
                                  </p:stCondLst>
                                  <p:childTnLst>
                                    <p:animMotion origin="layout" path="M 0.84375 0.18588 C 0.77904 0.12199 0.7362 -2.96296E-6 0.64974 -0.00555 C 0.56328 -0.01111 0.33451 0.15718 0.24974 0.15255 C 0.1651 0.14792 0.01914 0.09329 0 -0.00046 " pathEditMode="relative" rAng="0" ptsTypes="AAAA">
                                      <p:cBhvr>
                                        <p:cTn id="17" dur="1500" fill="hold"/>
                                        <p:tgtEl>
                                          <p:spTgt spid="3"/>
                                        </p:tgtEl>
                                        <p:attrNameLst>
                                          <p:attrName>ppt_x</p:attrName>
                                          <p:attrName>ppt_y</p:attrName>
                                        </p:attrNameLst>
                                      </p:cBhvr>
                                      <p:rCtr x="-42188" y="-9583"/>
                                    </p:animMotion>
                                  </p:childTnLst>
                                </p:cTn>
                              </p:par>
                              <p:par>
                                <p:cTn id="18" presetID="8" presetClass="emph" presetSubtype="0" fill="hold" nodeType="withEffect">
                                  <p:stCondLst>
                                    <p:cond delay="0"/>
                                  </p:stCondLst>
                                  <p:childTnLst>
                                    <p:animRot by="21600000">
                                      <p:cBhvr>
                                        <p:cTn id="19" dur="1500" fill="hold"/>
                                        <p:tgtEl>
                                          <p:spTgt spid="3"/>
                                        </p:tgtEl>
                                        <p:attrNameLst>
                                          <p:attrName>r</p:attrName>
                                        </p:attrNameLst>
                                      </p:cBhvr>
                                    </p:animRot>
                                  </p:childTnLst>
                                </p:cTn>
                              </p:par>
                              <p:par>
                                <p:cTn id="20" presetID="19" presetClass="entr" presetSubtype="10" fill="hold" nodeType="withEffect">
                                  <p:stCondLst>
                                    <p:cond delay="0"/>
                                  </p:stCondLst>
                                  <p:childTnLst>
                                    <p:set>
                                      <p:cBhvr>
                                        <p:cTn id="21" dur="1" fill="hold">
                                          <p:stCondLst>
                                            <p:cond delay="0"/>
                                          </p:stCondLst>
                                        </p:cTn>
                                        <p:tgtEl>
                                          <p:spTgt spid="3"/>
                                        </p:tgtEl>
                                        <p:attrNameLst>
                                          <p:attrName>style.visibility</p:attrName>
                                        </p:attrNameLst>
                                      </p:cBhvr>
                                      <p:to>
                                        <p:strVal val="visible"/>
                                      </p:to>
                                    </p:set>
                                    <p:anim calcmode="lin" valueType="num">
                                      <p:cBhvr>
                                        <p:cTn id="22" dur="1500" fill="hold"/>
                                        <p:tgtEl>
                                          <p:spTgt spid="3"/>
                                        </p:tgtEl>
                                        <p:attrNameLst>
                                          <p:attrName>ppt_w</p:attrName>
                                        </p:attrNameLst>
                                      </p:cBhvr>
                                      <p:tavLst>
                                        <p:tav tm="0" fmla="#ppt_w*sin(2.5*pi*$)">
                                          <p:val>
                                            <p:fltVal val="0"/>
                                          </p:val>
                                        </p:tav>
                                        <p:tav tm="100000">
                                          <p:val>
                                            <p:fltVal val="1"/>
                                          </p:val>
                                        </p:tav>
                                      </p:tavLst>
                                    </p:anim>
                                    <p:anim calcmode="lin" valueType="num">
                                      <p:cBhvr>
                                        <p:cTn id="23" dur="1500" fill="hold"/>
                                        <p:tgtEl>
                                          <p:spTgt spid="3"/>
                                        </p:tgtEl>
                                        <p:attrNameLst>
                                          <p:attrName>ppt_h</p:attrName>
                                        </p:attrNameLst>
                                      </p:cBhvr>
                                      <p:tavLst>
                                        <p:tav tm="0">
                                          <p:val>
                                            <p:strVal val="#ppt_h"/>
                                          </p:val>
                                        </p:tav>
                                        <p:tav tm="100000">
                                          <p:val>
                                            <p:strVal val="#ppt_h"/>
                                          </p:val>
                                        </p:tav>
                                      </p:tavLst>
                                    </p:anim>
                                  </p:childTnLst>
                                </p:cTn>
                              </p:par>
                              <p:par>
                                <p:cTn id="24" presetID="32" presetClass="emph" presetSubtype="0" repeatCount="3000" fill="hold" nodeType="withEffect">
                                  <p:stCondLst>
                                    <p:cond delay="1500"/>
                                  </p:stCondLst>
                                  <p:childTnLst>
                                    <p:animRot by="120000">
                                      <p:cBhvr>
                                        <p:cTn id="25" dur="25" fill="hold">
                                          <p:stCondLst>
                                            <p:cond delay="0"/>
                                          </p:stCondLst>
                                        </p:cTn>
                                        <p:tgtEl>
                                          <p:spTgt spid="3"/>
                                        </p:tgtEl>
                                        <p:attrNameLst>
                                          <p:attrName>r</p:attrName>
                                        </p:attrNameLst>
                                      </p:cBhvr>
                                    </p:animRot>
                                    <p:animRot by="-240000">
                                      <p:cBhvr>
                                        <p:cTn id="26" dur="50" fill="hold">
                                          <p:stCondLst>
                                            <p:cond delay="50"/>
                                          </p:stCondLst>
                                        </p:cTn>
                                        <p:tgtEl>
                                          <p:spTgt spid="3"/>
                                        </p:tgtEl>
                                        <p:attrNameLst>
                                          <p:attrName>r</p:attrName>
                                        </p:attrNameLst>
                                      </p:cBhvr>
                                    </p:animRot>
                                    <p:animRot by="240000">
                                      <p:cBhvr>
                                        <p:cTn id="27" dur="50" fill="hold">
                                          <p:stCondLst>
                                            <p:cond delay="100"/>
                                          </p:stCondLst>
                                        </p:cTn>
                                        <p:tgtEl>
                                          <p:spTgt spid="3"/>
                                        </p:tgtEl>
                                        <p:attrNameLst>
                                          <p:attrName>r</p:attrName>
                                        </p:attrNameLst>
                                      </p:cBhvr>
                                    </p:animRot>
                                    <p:animRot by="-240000">
                                      <p:cBhvr>
                                        <p:cTn id="28" dur="50" fill="hold">
                                          <p:stCondLst>
                                            <p:cond delay="150"/>
                                          </p:stCondLst>
                                        </p:cTn>
                                        <p:tgtEl>
                                          <p:spTgt spid="3"/>
                                        </p:tgtEl>
                                        <p:attrNameLst>
                                          <p:attrName>r</p:attrName>
                                        </p:attrNameLst>
                                      </p:cBhvr>
                                    </p:animRot>
                                    <p:animRot by="120000">
                                      <p:cBhvr>
                                        <p:cTn id="29" dur="50" fill="hold">
                                          <p:stCondLst>
                                            <p:cond delay="200"/>
                                          </p:stCondLst>
                                        </p:cTn>
                                        <p:tgtEl>
                                          <p:spTgt spid="3"/>
                                        </p:tgtEl>
                                        <p:attrNameLst>
                                          <p:attrName>r</p:attrName>
                                        </p:attrNameLst>
                                      </p:cBhvr>
                                    </p:animRot>
                                  </p:childTnLst>
                                </p:cTn>
                              </p:par>
                            </p:childTnLst>
                          </p:cTn>
                        </p:par>
                        <p:par>
                          <p:cTn id="30" fill="hold">
                            <p:stCondLst>
                              <p:cond delay="1149"/>
                            </p:stCondLst>
                            <p:childTnLst>
                              <p:par>
                                <p:cTn id="31" presetID="10" presetClass="entr" presetSubtype="0" fill="hold" nodeType="after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fade">
                                      <p:cBhvr>
                                        <p:cTn id="33" dur="500"/>
                                        <p:tgtEl>
                                          <p:spTgt spid="10"/>
                                        </p:tgtEl>
                                      </p:cBhvr>
                                    </p:animEffect>
                                  </p:childTnLst>
                                </p:cTn>
                              </p:par>
                              <p:par>
                                <p:cTn id="34" presetID="0" presetClass="path" presetSubtype="0" decel="25000" fill="hold" nodeType="withEffect">
                                  <p:stCondLst>
                                    <p:cond delay="0"/>
                                  </p:stCondLst>
                                  <p:childTnLst>
                                    <p:animMotion origin="layout" path="M 0.84375 0.18588 C 0.77904 0.12199 0.7362 -2.96296E-6 0.64974 -0.00555 C 0.56328 -0.01111 0.33451 0.15718 0.24974 0.15255 C 0.1651 0.14792 0.01914 0.09329 0 -0.00046 " pathEditMode="relative" rAng="0" ptsTypes="AAAA">
                                      <p:cBhvr>
                                        <p:cTn id="35" dur="1500" fill="hold"/>
                                        <p:tgtEl>
                                          <p:spTgt spid="10"/>
                                        </p:tgtEl>
                                        <p:attrNameLst>
                                          <p:attrName>ppt_x</p:attrName>
                                          <p:attrName>ppt_y</p:attrName>
                                        </p:attrNameLst>
                                      </p:cBhvr>
                                      <p:rCtr x="-42188" y="-9583"/>
                                    </p:animMotion>
                                  </p:childTnLst>
                                </p:cTn>
                              </p:par>
                              <p:par>
                                <p:cTn id="36" presetID="8" presetClass="emph" presetSubtype="0" fill="hold" nodeType="withEffect">
                                  <p:stCondLst>
                                    <p:cond delay="0"/>
                                  </p:stCondLst>
                                  <p:childTnLst>
                                    <p:animRot by="21600000">
                                      <p:cBhvr>
                                        <p:cTn id="37" dur="1500" fill="hold"/>
                                        <p:tgtEl>
                                          <p:spTgt spid="10"/>
                                        </p:tgtEl>
                                        <p:attrNameLst>
                                          <p:attrName>r</p:attrName>
                                        </p:attrNameLst>
                                      </p:cBhvr>
                                    </p:animRot>
                                  </p:childTnLst>
                                </p:cTn>
                              </p:par>
                              <p:par>
                                <p:cTn id="38" presetID="19" presetClass="entr" presetSubtype="10" fill="hold" nodeType="withEffect">
                                  <p:stCondLst>
                                    <p:cond delay="0"/>
                                  </p:stCondLst>
                                  <p:childTnLst>
                                    <p:set>
                                      <p:cBhvr>
                                        <p:cTn id="39" dur="1" fill="hold">
                                          <p:stCondLst>
                                            <p:cond delay="0"/>
                                          </p:stCondLst>
                                        </p:cTn>
                                        <p:tgtEl>
                                          <p:spTgt spid="10"/>
                                        </p:tgtEl>
                                        <p:attrNameLst>
                                          <p:attrName>style.visibility</p:attrName>
                                        </p:attrNameLst>
                                      </p:cBhvr>
                                      <p:to>
                                        <p:strVal val="visible"/>
                                      </p:to>
                                    </p:set>
                                    <p:anim calcmode="lin" valueType="num">
                                      <p:cBhvr>
                                        <p:cTn id="40" dur="1500" fill="hold"/>
                                        <p:tgtEl>
                                          <p:spTgt spid="10"/>
                                        </p:tgtEl>
                                        <p:attrNameLst>
                                          <p:attrName>ppt_w</p:attrName>
                                        </p:attrNameLst>
                                      </p:cBhvr>
                                      <p:tavLst>
                                        <p:tav tm="0" fmla="#ppt_w*sin(2.5*pi*$)">
                                          <p:val>
                                            <p:fltVal val="0"/>
                                          </p:val>
                                        </p:tav>
                                        <p:tav tm="100000">
                                          <p:val>
                                            <p:fltVal val="1"/>
                                          </p:val>
                                        </p:tav>
                                      </p:tavLst>
                                    </p:anim>
                                    <p:anim calcmode="lin" valueType="num">
                                      <p:cBhvr>
                                        <p:cTn id="41" dur="1500" fill="hold"/>
                                        <p:tgtEl>
                                          <p:spTgt spid="10"/>
                                        </p:tgtEl>
                                        <p:attrNameLst>
                                          <p:attrName>ppt_h</p:attrName>
                                        </p:attrNameLst>
                                      </p:cBhvr>
                                      <p:tavLst>
                                        <p:tav tm="0">
                                          <p:val>
                                            <p:strVal val="#ppt_h"/>
                                          </p:val>
                                        </p:tav>
                                        <p:tav tm="100000">
                                          <p:val>
                                            <p:strVal val="#ppt_h"/>
                                          </p:val>
                                        </p:tav>
                                      </p:tavLst>
                                    </p:anim>
                                  </p:childTnLst>
                                </p:cTn>
                              </p:par>
                              <p:par>
                                <p:cTn id="42" presetID="32" presetClass="emph" presetSubtype="0" repeatCount="3000" fill="hold" nodeType="withEffect">
                                  <p:stCondLst>
                                    <p:cond delay="1500"/>
                                  </p:stCondLst>
                                  <p:childTnLst>
                                    <p:animRot by="120000">
                                      <p:cBhvr>
                                        <p:cTn id="43" dur="25" fill="hold">
                                          <p:stCondLst>
                                            <p:cond delay="0"/>
                                          </p:stCondLst>
                                        </p:cTn>
                                        <p:tgtEl>
                                          <p:spTgt spid="10"/>
                                        </p:tgtEl>
                                        <p:attrNameLst>
                                          <p:attrName>r</p:attrName>
                                        </p:attrNameLst>
                                      </p:cBhvr>
                                    </p:animRot>
                                    <p:animRot by="-240000">
                                      <p:cBhvr>
                                        <p:cTn id="44" dur="50" fill="hold">
                                          <p:stCondLst>
                                            <p:cond delay="50"/>
                                          </p:stCondLst>
                                        </p:cTn>
                                        <p:tgtEl>
                                          <p:spTgt spid="10"/>
                                        </p:tgtEl>
                                        <p:attrNameLst>
                                          <p:attrName>r</p:attrName>
                                        </p:attrNameLst>
                                      </p:cBhvr>
                                    </p:animRot>
                                    <p:animRot by="240000">
                                      <p:cBhvr>
                                        <p:cTn id="45" dur="50" fill="hold">
                                          <p:stCondLst>
                                            <p:cond delay="100"/>
                                          </p:stCondLst>
                                        </p:cTn>
                                        <p:tgtEl>
                                          <p:spTgt spid="10"/>
                                        </p:tgtEl>
                                        <p:attrNameLst>
                                          <p:attrName>r</p:attrName>
                                        </p:attrNameLst>
                                      </p:cBhvr>
                                    </p:animRot>
                                    <p:animRot by="-240000">
                                      <p:cBhvr>
                                        <p:cTn id="46" dur="50" fill="hold">
                                          <p:stCondLst>
                                            <p:cond delay="150"/>
                                          </p:stCondLst>
                                        </p:cTn>
                                        <p:tgtEl>
                                          <p:spTgt spid="10"/>
                                        </p:tgtEl>
                                        <p:attrNameLst>
                                          <p:attrName>r</p:attrName>
                                        </p:attrNameLst>
                                      </p:cBhvr>
                                    </p:animRot>
                                    <p:animRot by="120000">
                                      <p:cBhvr>
                                        <p:cTn id="47" dur="50" fill="hold">
                                          <p:stCondLst>
                                            <p:cond delay="200"/>
                                          </p:stCondLst>
                                        </p:cTn>
                                        <p:tgtEl>
                                          <p:spTgt spid="10"/>
                                        </p:tgtEl>
                                        <p:attrNameLst>
                                          <p:attrName>r</p:attrName>
                                        </p:attrNameLst>
                                      </p:cBhvr>
                                    </p:animRot>
                                  </p:childTnLst>
                                </p:cTn>
                              </p:par>
                            </p:childTnLst>
                          </p:cTn>
                        </p:par>
                        <p:par>
                          <p:cTn id="48" fill="hold">
                            <p:stCondLst>
                              <p:cond delay="1649"/>
                            </p:stCondLst>
                            <p:childTnLst>
                              <p:par>
                                <p:cTn id="49" presetID="10" presetClass="entr" presetSubtype="0" fill="hold" nodeType="afterEffect">
                                  <p:stCondLst>
                                    <p:cond delay="0"/>
                                  </p:stCondLst>
                                  <p:childTnLst>
                                    <p:set>
                                      <p:cBhvr>
                                        <p:cTn id="50" dur="1" fill="hold">
                                          <p:stCondLst>
                                            <p:cond delay="0"/>
                                          </p:stCondLst>
                                        </p:cTn>
                                        <p:tgtEl>
                                          <p:spTgt spid="16"/>
                                        </p:tgtEl>
                                        <p:attrNameLst>
                                          <p:attrName>style.visibility</p:attrName>
                                        </p:attrNameLst>
                                      </p:cBhvr>
                                      <p:to>
                                        <p:strVal val="visible"/>
                                      </p:to>
                                    </p:set>
                                    <p:animEffect transition="in" filter="fade">
                                      <p:cBhvr>
                                        <p:cTn id="51" dur="500"/>
                                        <p:tgtEl>
                                          <p:spTgt spid="16"/>
                                        </p:tgtEl>
                                      </p:cBhvr>
                                    </p:animEffect>
                                  </p:childTnLst>
                                </p:cTn>
                              </p:par>
                              <p:par>
                                <p:cTn id="52" presetID="0" presetClass="path" presetSubtype="0" decel="25000" fill="hold" nodeType="withEffect">
                                  <p:stCondLst>
                                    <p:cond delay="0"/>
                                  </p:stCondLst>
                                  <p:childTnLst>
                                    <p:animMotion origin="layout" path="M 0.84375 0.18588 C 0.77904 0.12199 0.7362 -2.96296E-6 0.64974 -0.00555 C 0.56328 -0.01111 0.33451 0.15718 0.24974 0.15255 C 0.1651 0.14792 0.01914 0.09329 0 -0.00046 " pathEditMode="relative" rAng="0" ptsTypes="AAAA">
                                      <p:cBhvr>
                                        <p:cTn id="53" dur="1500" fill="hold"/>
                                        <p:tgtEl>
                                          <p:spTgt spid="16"/>
                                        </p:tgtEl>
                                        <p:attrNameLst>
                                          <p:attrName>ppt_x</p:attrName>
                                          <p:attrName>ppt_y</p:attrName>
                                        </p:attrNameLst>
                                      </p:cBhvr>
                                      <p:rCtr x="-42188" y="-9583"/>
                                    </p:animMotion>
                                  </p:childTnLst>
                                </p:cTn>
                              </p:par>
                              <p:par>
                                <p:cTn id="54" presetID="8" presetClass="emph" presetSubtype="0" fill="hold" nodeType="withEffect">
                                  <p:stCondLst>
                                    <p:cond delay="0"/>
                                  </p:stCondLst>
                                  <p:childTnLst>
                                    <p:animRot by="21600000">
                                      <p:cBhvr>
                                        <p:cTn id="55" dur="1500" fill="hold"/>
                                        <p:tgtEl>
                                          <p:spTgt spid="16"/>
                                        </p:tgtEl>
                                        <p:attrNameLst>
                                          <p:attrName>r</p:attrName>
                                        </p:attrNameLst>
                                      </p:cBhvr>
                                    </p:animRot>
                                  </p:childTnLst>
                                </p:cTn>
                              </p:par>
                              <p:par>
                                <p:cTn id="56" presetID="19" presetClass="entr" presetSubtype="10" fill="hold" nodeType="withEffect">
                                  <p:stCondLst>
                                    <p:cond delay="0"/>
                                  </p:stCondLst>
                                  <p:childTnLst>
                                    <p:set>
                                      <p:cBhvr>
                                        <p:cTn id="57" dur="1" fill="hold">
                                          <p:stCondLst>
                                            <p:cond delay="0"/>
                                          </p:stCondLst>
                                        </p:cTn>
                                        <p:tgtEl>
                                          <p:spTgt spid="16"/>
                                        </p:tgtEl>
                                        <p:attrNameLst>
                                          <p:attrName>style.visibility</p:attrName>
                                        </p:attrNameLst>
                                      </p:cBhvr>
                                      <p:to>
                                        <p:strVal val="visible"/>
                                      </p:to>
                                    </p:set>
                                    <p:anim calcmode="lin" valueType="num">
                                      <p:cBhvr>
                                        <p:cTn id="58" dur="1500" fill="hold"/>
                                        <p:tgtEl>
                                          <p:spTgt spid="16"/>
                                        </p:tgtEl>
                                        <p:attrNameLst>
                                          <p:attrName>ppt_w</p:attrName>
                                        </p:attrNameLst>
                                      </p:cBhvr>
                                      <p:tavLst>
                                        <p:tav tm="0" fmla="#ppt_w*sin(2.5*pi*$)">
                                          <p:val>
                                            <p:fltVal val="0"/>
                                          </p:val>
                                        </p:tav>
                                        <p:tav tm="100000">
                                          <p:val>
                                            <p:fltVal val="1"/>
                                          </p:val>
                                        </p:tav>
                                      </p:tavLst>
                                    </p:anim>
                                    <p:anim calcmode="lin" valueType="num">
                                      <p:cBhvr>
                                        <p:cTn id="59" dur="1500" fill="hold"/>
                                        <p:tgtEl>
                                          <p:spTgt spid="16"/>
                                        </p:tgtEl>
                                        <p:attrNameLst>
                                          <p:attrName>ppt_h</p:attrName>
                                        </p:attrNameLst>
                                      </p:cBhvr>
                                      <p:tavLst>
                                        <p:tav tm="0">
                                          <p:val>
                                            <p:strVal val="#ppt_h"/>
                                          </p:val>
                                        </p:tav>
                                        <p:tav tm="100000">
                                          <p:val>
                                            <p:strVal val="#ppt_h"/>
                                          </p:val>
                                        </p:tav>
                                      </p:tavLst>
                                    </p:anim>
                                  </p:childTnLst>
                                </p:cTn>
                              </p:par>
                              <p:par>
                                <p:cTn id="60" presetID="32" presetClass="emph" presetSubtype="0" repeatCount="3000" fill="hold" nodeType="withEffect">
                                  <p:stCondLst>
                                    <p:cond delay="1500"/>
                                  </p:stCondLst>
                                  <p:childTnLst>
                                    <p:animRot by="120000">
                                      <p:cBhvr>
                                        <p:cTn id="61" dur="25" fill="hold">
                                          <p:stCondLst>
                                            <p:cond delay="0"/>
                                          </p:stCondLst>
                                        </p:cTn>
                                        <p:tgtEl>
                                          <p:spTgt spid="16"/>
                                        </p:tgtEl>
                                        <p:attrNameLst>
                                          <p:attrName>r</p:attrName>
                                        </p:attrNameLst>
                                      </p:cBhvr>
                                    </p:animRot>
                                    <p:animRot by="-240000">
                                      <p:cBhvr>
                                        <p:cTn id="62" dur="50" fill="hold">
                                          <p:stCondLst>
                                            <p:cond delay="50"/>
                                          </p:stCondLst>
                                        </p:cTn>
                                        <p:tgtEl>
                                          <p:spTgt spid="16"/>
                                        </p:tgtEl>
                                        <p:attrNameLst>
                                          <p:attrName>r</p:attrName>
                                        </p:attrNameLst>
                                      </p:cBhvr>
                                    </p:animRot>
                                    <p:animRot by="240000">
                                      <p:cBhvr>
                                        <p:cTn id="63" dur="50" fill="hold">
                                          <p:stCondLst>
                                            <p:cond delay="100"/>
                                          </p:stCondLst>
                                        </p:cTn>
                                        <p:tgtEl>
                                          <p:spTgt spid="16"/>
                                        </p:tgtEl>
                                        <p:attrNameLst>
                                          <p:attrName>r</p:attrName>
                                        </p:attrNameLst>
                                      </p:cBhvr>
                                    </p:animRot>
                                    <p:animRot by="-240000">
                                      <p:cBhvr>
                                        <p:cTn id="64" dur="50" fill="hold">
                                          <p:stCondLst>
                                            <p:cond delay="150"/>
                                          </p:stCondLst>
                                        </p:cTn>
                                        <p:tgtEl>
                                          <p:spTgt spid="16"/>
                                        </p:tgtEl>
                                        <p:attrNameLst>
                                          <p:attrName>r</p:attrName>
                                        </p:attrNameLst>
                                      </p:cBhvr>
                                    </p:animRot>
                                    <p:animRot by="120000">
                                      <p:cBhvr>
                                        <p:cTn id="65" dur="50" fill="hold">
                                          <p:stCondLst>
                                            <p:cond delay="200"/>
                                          </p:stCondLst>
                                        </p:cTn>
                                        <p:tgtEl>
                                          <p:spTgt spid="16"/>
                                        </p:tgtEl>
                                        <p:attrNameLst>
                                          <p:attrName>r</p:attrName>
                                        </p:attrNameLst>
                                      </p:cBhvr>
                                    </p:animRot>
                                  </p:childTnLst>
                                </p:cTn>
                              </p:par>
                            </p:childTnLst>
                          </p:cTn>
                        </p:par>
                        <p:par>
                          <p:cTn id="66" fill="hold">
                            <p:stCondLst>
                              <p:cond delay="2149"/>
                            </p:stCondLst>
                            <p:childTnLst>
                              <p:par>
                                <p:cTn id="67" presetID="10" presetClass="entr" presetSubtype="0" fill="hold" nodeType="afterEffect">
                                  <p:stCondLst>
                                    <p:cond delay="0"/>
                                  </p:stCondLst>
                                  <p:childTnLst>
                                    <p:set>
                                      <p:cBhvr>
                                        <p:cTn id="68" dur="1" fill="hold">
                                          <p:stCondLst>
                                            <p:cond delay="0"/>
                                          </p:stCondLst>
                                        </p:cTn>
                                        <p:tgtEl>
                                          <p:spTgt spid="22"/>
                                        </p:tgtEl>
                                        <p:attrNameLst>
                                          <p:attrName>style.visibility</p:attrName>
                                        </p:attrNameLst>
                                      </p:cBhvr>
                                      <p:to>
                                        <p:strVal val="visible"/>
                                      </p:to>
                                    </p:set>
                                    <p:animEffect transition="in" filter="fade">
                                      <p:cBhvr>
                                        <p:cTn id="69" dur="500"/>
                                        <p:tgtEl>
                                          <p:spTgt spid="22"/>
                                        </p:tgtEl>
                                      </p:cBhvr>
                                    </p:animEffect>
                                  </p:childTnLst>
                                </p:cTn>
                              </p:par>
                              <p:par>
                                <p:cTn id="70" presetID="0" presetClass="path" presetSubtype="0" decel="25000" fill="hold" nodeType="withEffect">
                                  <p:stCondLst>
                                    <p:cond delay="0"/>
                                  </p:stCondLst>
                                  <p:childTnLst>
                                    <p:animMotion origin="layout" path="M 0.84375 0.18588 C 0.77904 0.12199 0.7362 -2.96296E-6 0.64974 -0.00555 C 0.56328 -0.01111 0.33451 0.15718 0.24974 0.15255 C 0.1651 0.14792 0.01914 0.09329 0 -0.00046 " pathEditMode="relative" rAng="0" ptsTypes="AAAA">
                                      <p:cBhvr>
                                        <p:cTn id="71" dur="1500" fill="hold"/>
                                        <p:tgtEl>
                                          <p:spTgt spid="22"/>
                                        </p:tgtEl>
                                        <p:attrNameLst>
                                          <p:attrName>ppt_x</p:attrName>
                                          <p:attrName>ppt_y</p:attrName>
                                        </p:attrNameLst>
                                      </p:cBhvr>
                                      <p:rCtr x="-42188" y="-9583"/>
                                    </p:animMotion>
                                  </p:childTnLst>
                                </p:cTn>
                              </p:par>
                              <p:par>
                                <p:cTn id="72" presetID="8" presetClass="emph" presetSubtype="0" fill="hold" nodeType="withEffect">
                                  <p:stCondLst>
                                    <p:cond delay="0"/>
                                  </p:stCondLst>
                                  <p:childTnLst>
                                    <p:animRot by="21600000">
                                      <p:cBhvr>
                                        <p:cTn id="73" dur="1500" fill="hold"/>
                                        <p:tgtEl>
                                          <p:spTgt spid="22"/>
                                        </p:tgtEl>
                                        <p:attrNameLst>
                                          <p:attrName>r</p:attrName>
                                        </p:attrNameLst>
                                      </p:cBhvr>
                                    </p:animRot>
                                  </p:childTnLst>
                                </p:cTn>
                              </p:par>
                              <p:par>
                                <p:cTn id="74" presetID="19" presetClass="entr" presetSubtype="10" fill="hold" nodeType="withEffect">
                                  <p:stCondLst>
                                    <p:cond delay="0"/>
                                  </p:stCondLst>
                                  <p:childTnLst>
                                    <p:set>
                                      <p:cBhvr>
                                        <p:cTn id="75" dur="1" fill="hold">
                                          <p:stCondLst>
                                            <p:cond delay="0"/>
                                          </p:stCondLst>
                                        </p:cTn>
                                        <p:tgtEl>
                                          <p:spTgt spid="22"/>
                                        </p:tgtEl>
                                        <p:attrNameLst>
                                          <p:attrName>style.visibility</p:attrName>
                                        </p:attrNameLst>
                                      </p:cBhvr>
                                      <p:to>
                                        <p:strVal val="visible"/>
                                      </p:to>
                                    </p:set>
                                    <p:anim calcmode="lin" valueType="num">
                                      <p:cBhvr>
                                        <p:cTn id="76" dur="1500" fill="hold"/>
                                        <p:tgtEl>
                                          <p:spTgt spid="22"/>
                                        </p:tgtEl>
                                        <p:attrNameLst>
                                          <p:attrName>ppt_w</p:attrName>
                                        </p:attrNameLst>
                                      </p:cBhvr>
                                      <p:tavLst>
                                        <p:tav tm="0" fmla="#ppt_w*sin(2.5*pi*$)">
                                          <p:val>
                                            <p:fltVal val="0"/>
                                          </p:val>
                                        </p:tav>
                                        <p:tav tm="100000">
                                          <p:val>
                                            <p:fltVal val="1"/>
                                          </p:val>
                                        </p:tav>
                                      </p:tavLst>
                                    </p:anim>
                                    <p:anim calcmode="lin" valueType="num">
                                      <p:cBhvr>
                                        <p:cTn id="77" dur="1500" fill="hold"/>
                                        <p:tgtEl>
                                          <p:spTgt spid="22"/>
                                        </p:tgtEl>
                                        <p:attrNameLst>
                                          <p:attrName>ppt_h</p:attrName>
                                        </p:attrNameLst>
                                      </p:cBhvr>
                                      <p:tavLst>
                                        <p:tav tm="0">
                                          <p:val>
                                            <p:strVal val="#ppt_h"/>
                                          </p:val>
                                        </p:tav>
                                        <p:tav tm="100000">
                                          <p:val>
                                            <p:strVal val="#ppt_h"/>
                                          </p:val>
                                        </p:tav>
                                      </p:tavLst>
                                    </p:anim>
                                  </p:childTnLst>
                                </p:cTn>
                              </p:par>
                              <p:par>
                                <p:cTn id="78" presetID="32" presetClass="emph" presetSubtype="0" repeatCount="3000" fill="hold" nodeType="withEffect">
                                  <p:stCondLst>
                                    <p:cond delay="1500"/>
                                  </p:stCondLst>
                                  <p:childTnLst>
                                    <p:animRot by="120000">
                                      <p:cBhvr>
                                        <p:cTn id="79" dur="25" fill="hold">
                                          <p:stCondLst>
                                            <p:cond delay="0"/>
                                          </p:stCondLst>
                                        </p:cTn>
                                        <p:tgtEl>
                                          <p:spTgt spid="22"/>
                                        </p:tgtEl>
                                        <p:attrNameLst>
                                          <p:attrName>r</p:attrName>
                                        </p:attrNameLst>
                                      </p:cBhvr>
                                    </p:animRot>
                                    <p:animRot by="-240000">
                                      <p:cBhvr>
                                        <p:cTn id="80" dur="50" fill="hold">
                                          <p:stCondLst>
                                            <p:cond delay="50"/>
                                          </p:stCondLst>
                                        </p:cTn>
                                        <p:tgtEl>
                                          <p:spTgt spid="22"/>
                                        </p:tgtEl>
                                        <p:attrNameLst>
                                          <p:attrName>r</p:attrName>
                                        </p:attrNameLst>
                                      </p:cBhvr>
                                    </p:animRot>
                                    <p:animRot by="240000">
                                      <p:cBhvr>
                                        <p:cTn id="81" dur="50" fill="hold">
                                          <p:stCondLst>
                                            <p:cond delay="100"/>
                                          </p:stCondLst>
                                        </p:cTn>
                                        <p:tgtEl>
                                          <p:spTgt spid="22"/>
                                        </p:tgtEl>
                                        <p:attrNameLst>
                                          <p:attrName>r</p:attrName>
                                        </p:attrNameLst>
                                      </p:cBhvr>
                                    </p:animRot>
                                    <p:animRot by="-240000">
                                      <p:cBhvr>
                                        <p:cTn id="82" dur="50" fill="hold">
                                          <p:stCondLst>
                                            <p:cond delay="150"/>
                                          </p:stCondLst>
                                        </p:cTn>
                                        <p:tgtEl>
                                          <p:spTgt spid="22"/>
                                        </p:tgtEl>
                                        <p:attrNameLst>
                                          <p:attrName>r</p:attrName>
                                        </p:attrNameLst>
                                      </p:cBhvr>
                                    </p:animRot>
                                    <p:animRot by="120000">
                                      <p:cBhvr>
                                        <p:cTn id="83" dur="50" fill="hold">
                                          <p:stCondLst>
                                            <p:cond delay="200"/>
                                          </p:stCondLst>
                                        </p:cTn>
                                        <p:tgtEl>
                                          <p:spTgt spid="22"/>
                                        </p:tgtEl>
                                        <p:attrNameLst>
                                          <p:attrName>r</p:attrName>
                                        </p:attrNameLst>
                                      </p:cBhvr>
                                    </p:animRot>
                                  </p:childTnLst>
                                </p:cTn>
                              </p:par>
                            </p:childTnLst>
                          </p:cTn>
                        </p:par>
                        <p:par>
                          <p:cTn id="84" fill="hold">
                            <p:stCondLst>
                              <p:cond delay="2649"/>
                            </p:stCondLst>
                            <p:childTnLst>
                              <p:par>
                                <p:cTn id="85" presetID="31" presetClass="entr" presetSubtype="0" fill="hold" nodeType="afterEffect">
                                  <p:stCondLst>
                                    <p:cond delay="0"/>
                                  </p:stCondLst>
                                  <p:childTnLst>
                                    <p:set>
                                      <p:cBhvr>
                                        <p:cTn id="86" dur="1" fill="hold">
                                          <p:stCondLst>
                                            <p:cond delay="0"/>
                                          </p:stCondLst>
                                        </p:cTn>
                                        <p:tgtEl>
                                          <p:spTgt spid="32"/>
                                        </p:tgtEl>
                                        <p:attrNameLst>
                                          <p:attrName>style.visibility</p:attrName>
                                        </p:attrNameLst>
                                      </p:cBhvr>
                                      <p:to>
                                        <p:strVal val="visible"/>
                                      </p:to>
                                    </p:set>
                                    <p:anim calcmode="lin" valueType="num">
                                      <p:cBhvr>
                                        <p:cTn id="87" dur="1000" fill="hold"/>
                                        <p:tgtEl>
                                          <p:spTgt spid="32"/>
                                        </p:tgtEl>
                                        <p:attrNameLst>
                                          <p:attrName>ppt_w</p:attrName>
                                        </p:attrNameLst>
                                      </p:cBhvr>
                                      <p:tavLst>
                                        <p:tav tm="0">
                                          <p:val>
                                            <p:fltVal val="0"/>
                                          </p:val>
                                        </p:tav>
                                        <p:tav tm="100000">
                                          <p:val>
                                            <p:strVal val="#ppt_w"/>
                                          </p:val>
                                        </p:tav>
                                      </p:tavLst>
                                    </p:anim>
                                    <p:anim calcmode="lin" valueType="num">
                                      <p:cBhvr>
                                        <p:cTn id="88" dur="1000" fill="hold"/>
                                        <p:tgtEl>
                                          <p:spTgt spid="32"/>
                                        </p:tgtEl>
                                        <p:attrNameLst>
                                          <p:attrName>ppt_h</p:attrName>
                                        </p:attrNameLst>
                                      </p:cBhvr>
                                      <p:tavLst>
                                        <p:tav tm="0">
                                          <p:val>
                                            <p:fltVal val="0"/>
                                          </p:val>
                                        </p:tav>
                                        <p:tav tm="100000">
                                          <p:val>
                                            <p:strVal val="#ppt_h"/>
                                          </p:val>
                                        </p:tav>
                                      </p:tavLst>
                                    </p:anim>
                                    <p:anim calcmode="lin" valueType="num">
                                      <p:cBhvr>
                                        <p:cTn id="89" dur="1000" fill="hold"/>
                                        <p:tgtEl>
                                          <p:spTgt spid="32"/>
                                        </p:tgtEl>
                                        <p:attrNameLst>
                                          <p:attrName>style.rotation</p:attrName>
                                        </p:attrNameLst>
                                      </p:cBhvr>
                                      <p:tavLst>
                                        <p:tav tm="0">
                                          <p:val>
                                            <p:fltVal val="90"/>
                                          </p:val>
                                        </p:tav>
                                        <p:tav tm="100000">
                                          <p:val>
                                            <p:fltVal val="0"/>
                                          </p:val>
                                        </p:tav>
                                      </p:tavLst>
                                    </p:anim>
                                    <p:animEffect transition="in" filter="fade">
                                      <p:cBhvr>
                                        <p:cTn id="90" dur="1000"/>
                                        <p:tgtEl>
                                          <p:spTgt spid="32"/>
                                        </p:tgtEl>
                                      </p:cBhvr>
                                    </p:animEffect>
                                  </p:childTnLst>
                                </p:cTn>
                              </p:par>
                              <p:par>
                                <p:cTn id="91" presetID="31" presetClass="entr" presetSubtype="0" fill="hold" nodeType="withEffect">
                                  <p:stCondLst>
                                    <p:cond delay="0"/>
                                  </p:stCondLst>
                                  <p:childTnLst>
                                    <p:set>
                                      <p:cBhvr>
                                        <p:cTn id="92" dur="1" fill="hold">
                                          <p:stCondLst>
                                            <p:cond delay="0"/>
                                          </p:stCondLst>
                                        </p:cTn>
                                        <p:tgtEl>
                                          <p:spTgt spid="38"/>
                                        </p:tgtEl>
                                        <p:attrNameLst>
                                          <p:attrName>style.visibility</p:attrName>
                                        </p:attrNameLst>
                                      </p:cBhvr>
                                      <p:to>
                                        <p:strVal val="visible"/>
                                      </p:to>
                                    </p:set>
                                    <p:anim calcmode="lin" valueType="num">
                                      <p:cBhvr>
                                        <p:cTn id="93" dur="1000" fill="hold"/>
                                        <p:tgtEl>
                                          <p:spTgt spid="38"/>
                                        </p:tgtEl>
                                        <p:attrNameLst>
                                          <p:attrName>ppt_w</p:attrName>
                                        </p:attrNameLst>
                                      </p:cBhvr>
                                      <p:tavLst>
                                        <p:tav tm="0">
                                          <p:val>
                                            <p:fltVal val="0"/>
                                          </p:val>
                                        </p:tav>
                                        <p:tav tm="100000">
                                          <p:val>
                                            <p:strVal val="#ppt_w"/>
                                          </p:val>
                                        </p:tav>
                                      </p:tavLst>
                                    </p:anim>
                                    <p:anim calcmode="lin" valueType="num">
                                      <p:cBhvr>
                                        <p:cTn id="94" dur="1000" fill="hold"/>
                                        <p:tgtEl>
                                          <p:spTgt spid="38"/>
                                        </p:tgtEl>
                                        <p:attrNameLst>
                                          <p:attrName>ppt_h</p:attrName>
                                        </p:attrNameLst>
                                      </p:cBhvr>
                                      <p:tavLst>
                                        <p:tav tm="0">
                                          <p:val>
                                            <p:fltVal val="0"/>
                                          </p:val>
                                        </p:tav>
                                        <p:tav tm="100000">
                                          <p:val>
                                            <p:strVal val="#ppt_h"/>
                                          </p:val>
                                        </p:tav>
                                      </p:tavLst>
                                    </p:anim>
                                    <p:anim calcmode="lin" valueType="num">
                                      <p:cBhvr>
                                        <p:cTn id="95" dur="1000" fill="hold"/>
                                        <p:tgtEl>
                                          <p:spTgt spid="38"/>
                                        </p:tgtEl>
                                        <p:attrNameLst>
                                          <p:attrName>style.rotation</p:attrName>
                                        </p:attrNameLst>
                                      </p:cBhvr>
                                      <p:tavLst>
                                        <p:tav tm="0">
                                          <p:val>
                                            <p:fltVal val="90"/>
                                          </p:val>
                                        </p:tav>
                                        <p:tav tm="100000">
                                          <p:val>
                                            <p:fltVal val="0"/>
                                          </p:val>
                                        </p:tav>
                                      </p:tavLst>
                                    </p:anim>
                                    <p:animEffect transition="in" filter="fade">
                                      <p:cBhvr>
                                        <p:cTn id="96" dur="1000"/>
                                        <p:tgtEl>
                                          <p:spTgt spid="38"/>
                                        </p:tgtEl>
                                      </p:cBhvr>
                                    </p:animEffect>
                                  </p:childTnLst>
                                </p:cTn>
                              </p:par>
                              <p:par>
                                <p:cTn id="97" presetID="31" presetClass="entr" presetSubtype="0" fill="hold" nodeType="withEffect">
                                  <p:stCondLst>
                                    <p:cond delay="0"/>
                                  </p:stCondLst>
                                  <p:childTnLst>
                                    <p:set>
                                      <p:cBhvr>
                                        <p:cTn id="98" dur="1" fill="hold">
                                          <p:stCondLst>
                                            <p:cond delay="0"/>
                                          </p:stCondLst>
                                        </p:cTn>
                                        <p:tgtEl>
                                          <p:spTgt spid="41"/>
                                        </p:tgtEl>
                                        <p:attrNameLst>
                                          <p:attrName>style.visibility</p:attrName>
                                        </p:attrNameLst>
                                      </p:cBhvr>
                                      <p:to>
                                        <p:strVal val="visible"/>
                                      </p:to>
                                    </p:set>
                                    <p:anim calcmode="lin" valueType="num">
                                      <p:cBhvr>
                                        <p:cTn id="99" dur="1000" fill="hold"/>
                                        <p:tgtEl>
                                          <p:spTgt spid="41"/>
                                        </p:tgtEl>
                                        <p:attrNameLst>
                                          <p:attrName>ppt_w</p:attrName>
                                        </p:attrNameLst>
                                      </p:cBhvr>
                                      <p:tavLst>
                                        <p:tav tm="0">
                                          <p:val>
                                            <p:fltVal val="0"/>
                                          </p:val>
                                        </p:tav>
                                        <p:tav tm="100000">
                                          <p:val>
                                            <p:strVal val="#ppt_w"/>
                                          </p:val>
                                        </p:tav>
                                      </p:tavLst>
                                    </p:anim>
                                    <p:anim calcmode="lin" valueType="num">
                                      <p:cBhvr>
                                        <p:cTn id="100" dur="1000" fill="hold"/>
                                        <p:tgtEl>
                                          <p:spTgt spid="41"/>
                                        </p:tgtEl>
                                        <p:attrNameLst>
                                          <p:attrName>ppt_h</p:attrName>
                                        </p:attrNameLst>
                                      </p:cBhvr>
                                      <p:tavLst>
                                        <p:tav tm="0">
                                          <p:val>
                                            <p:fltVal val="0"/>
                                          </p:val>
                                        </p:tav>
                                        <p:tav tm="100000">
                                          <p:val>
                                            <p:strVal val="#ppt_h"/>
                                          </p:val>
                                        </p:tav>
                                      </p:tavLst>
                                    </p:anim>
                                    <p:anim calcmode="lin" valueType="num">
                                      <p:cBhvr>
                                        <p:cTn id="101" dur="1000" fill="hold"/>
                                        <p:tgtEl>
                                          <p:spTgt spid="41"/>
                                        </p:tgtEl>
                                        <p:attrNameLst>
                                          <p:attrName>style.rotation</p:attrName>
                                        </p:attrNameLst>
                                      </p:cBhvr>
                                      <p:tavLst>
                                        <p:tav tm="0">
                                          <p:val>
                                            <p:fltVal val="90"/>
                                          </p:val>
                                        </p:tav>
                                        <p:tav tm="100000">
                                          <p:val>
                                            <p:fltVal val="0"/>
                                          </p:val>
                                        </p:tav>
                                      </p:tavLst>
                                    </p:anim>
                                    <p:animEffect transition="in" filter="fade">
                                      <p:cBhvr>
                                        <p:cTn id="102" dur="1000"/>
                                        <p:tgtEl>
                                          <p:spTgt spid="41"/>
                                        </p:tgtEl>
                                      </p:cBhvr>
                                    </p:animEffect>
                                  </p:childTnLst>
                                </p:cTn>
                              </p:par>
                              <p:par>
                                <p:cTn id="103" presetID="31" presetClass="entr" presetSubtype="0" fill="hold" nodeType="withEffect">
                                  <p:stCondLst>
                                    <p:cond delay="0"/>
                                  </p:stCondLst>
                                  <p:childTnLst>
                                    <p:set>
                                      <p:cBhvr>
                                        <p:cTn id="104" dur="1" fill="hold">
                                          <p:stCondLst>
                                            <p:cond delay="0"/>
                                          </p:stCondLst>
                                        </p:cTn>
                                        <p:tgtEl>
                                          <p:spTgt spid="46"/>
                                        </p:tgtEl>
                                        <p:attrNameLst>
                                          <p:attrName>style.visibility</p:attrName>
                                        </p:attrNameLst>
                                      </p:cBhvr>
                                      <p:to>
                                        <p:strVal val="visible"/>
                                      </p:to>
                                    </p:set>
                                    <p:anim calcmode="lin" valueType="num">
                                      <p:cBhvr>
                                        <p:cTn id="105" dur="1000" fill="hold"/>
                                        <p:tgtEl>
                                          <p:spTgt spid="46"/>
                                        </p:tgtEl>
                                        <p:attrNameLst>
                                          <p:attrName>ppt_w</p:attrName>
                                        </p:attrNameLst>
                                      </p:cBhvr>
                                      <p:tavLst>
                                        <p:tav tm="0">
                                          <p:val>
                                            <p:fltVal val="0"/>
                                          </p:val>
                                        </p:tav>
                                        <p:tav tm="100000">
                                          <p:val>
                                            <p:strVal val="#ppt_w"/>
                                          </p:val>
                                        </p:tav>
                                      </p:tavLst>
                                    </p:anim>
                                    <p:anim calcmode="lin" valueType="num">
                                      <p:cBhvr>
                                        <p:cTn id="106" dur="1000" fill="hold"/>
                                        <p:tgtEl>
                                          <p:spTgt spid="46"/>
                                        </p:tgtEl>
                                        <p:attrNameLst>
                                          <p:attrName>ppt_h</p:attrName>
                                        </p:attrNameLst>
                                      </p:cBhvr>
                                      <p:tavLst>
                                        <p:tav tm="0">
                                          <p:val>
                                            <p:fltVal val="0"/>
                                          </p:val>
                                        </p:tav>
                                        <p:tav tm="100000">
                                          <p:val>
                                            <p:strVal val="#ppt_h"/>
                                          </p:val>
                                        </p:tav>
                                      </p:tavLst>
                                    </p:anim>
                                    <p:anim calcmode="lin" valueType="num">
                                      <p:cBhvr>
                                        <p:cTn id="107" dur="1000" fill="hold"/>
                                        <p:tgtEl>
                                          <p:spTgt spid="46"/>
                                        </p:tgtEl>
                                        <p:attrNameLst>
                                          <p:attrName>style.rotation</p:attrName>
                                        </p:attrNameLst>
                                      </p:cBhvr>
                                      <p:tavLst>
                                        <p:tav tm="0">
                                          <p:val>
                                            <p:fltVal val="90"/>
                                          </p:val>
                                        </p:tav>
                                        <p:tav tm="100000">
                                          <p:val>
                                            <p:fltVal val="0"/>
                                          </p:val>
                                        </p:tav>
                                      </p:tavLst>
                                    </p:anim>
                                    <p:animEffect transition="in" filter="fade">
                                      <p:cBhvr>
                                        <p:cTn id="108" dur="1000"/>
                                        <p:tgtEl>
                                          <p:spTgt spid="46"/>
                                        </p:tgtEl>
                                      </p:cBhvr>
                                    </p:animEffect>
                                  </p:childTnLst>
                                </p:cTn>
                              </p:par>
                            </p:childTnLst>
                          </p:cTn>
                        </p:par>
                        <p:par>
                          <p:cTn id="109" fill="hold">
                            <p:stCondLst>
                              <p:cond delay="3649"/>
                            </p:stCondLst>
                            <p:childTnLst>
                              <p:par>
                                <p:cTn id="110" presetID="14" presetClass="entr" presetSubtype="10" fill="hold" grpId="0" nodeType="afterEffect">
                                  <p:stCondLst>
                                    <p:cond delay="0"/>
                                  </p:stCondLst>
                                  <p:childTnLst>
                                    <p:set>
                                      <p:cBhvr>
                                        <p:cTn id="111" dur="1" fill="hold">
                                          <p:stCondLst>
                                            <p:cond delay="0"/>
                                          </p:stCondLst>
                                        </p:cTn>
                                        <p:tgtEl>
                                          <p:spTgt spid="28"/>
                                        </p:tgtEl>
                                        <p:attrNameLst>
                                          <p:attrName>style.visibility</p:attrName>
                                        </p:attrNameLst>
                                      </p:cBhvr>
                                      <p:to>
                                        <p:strVal val="visible"/>
                                      </p:to>
                                    </p:set>
                                    <p:animEffect transition="in" filter="randombar(horizontal)">
                                      <p:cBhvr>
                                        <p:cTn id="112" dur="500"/>
                                        <p:tgtEl>
                                          <p:spTgt spid="28"/>
                                        </p:tgtEl>
                                      </p:cBhvr>
                                    </p:animEffect>
                                  </p:childTnLst>
                                </p:cTn>
                              </p:par>
                              <p:par>
                                <p:cTn id="113" presetID="14" presetClass="entr" presetSubtype="10" fill="hold" grpId="0" nodeType="withEffect">
                                  <p:stCondLst>
                                    <p:cond delay="0"/>
                                  </p:stCondLst>
                                  <p:childTnLst>
                                    <p:set>
                                      <p:cBhvr>
                                        <p:cTn id="114" dur="1" fill="hold">
                                          <p:stCondLst>
                                            <p:cond delay="0"/>
                                          </p:stCondLst>
                                        </p:cTn>
                                        <p:tgtEl>
                                          <p:spTgt spid="29"/>
                                        </p:tgtEl>
                                        <p:attrNameLst>
                                          <p:attrName>style.visibility</p:attrName>
                                        </p:attrNameLst>
                                      </p:cBhvr>
                                      <p:to>
                                        <p:strVal val="visible"/>
                                      </p:to>
                                    </p:set>
                                    <p:animEffect transition="in" filter="randombar(horizontal)">
                                      <p:cBhvr>
                                        <p:cTn id="115" dur="500"/>
                                        <p:tgtEl>
                                          <p:spTgt spid="29"/>
                                        </p:tgtEl>
                                      </p:cBhvr>
                                    </p:animEffect>
                                  </p:childTnLst>
                                </p:cTn>
                              </p:par>
                              <p:par>
                                <p:cTn id="116" presetID="14" presetClass="entr" presetSubtype="10" fill="hold" grpId="0" nodeType="withEffect">
                                  <p:stCondLst>
                                    <p:cond delay="0"/>
                                  </p:stCondLst>
                                  <p:childTnLst>
                                    <p:set>
                                      <p:cBhvr>
                                        <p:cTn id="117" dur="1" fill="hold">
                                          <p:stCondLst>
                                            <p:cond delay="0"/>
                                          </p:stCondLst>
                                        </p:cTn>
                                        <p:tgtEl>
                                          <p:spTgt spid="30"/>
                                        </p:tgtEl>
                                        <p:attrNameLst>
                                          <p:attrName>style.visibility</p:attrName>
                                        </p:attrNameLst>
                                      </p:cBhvr>
                                      <p:to>
                                        <p:strVal val="visible"/>
                                      </p:to>
                                    </p:set>
                                    <p:animEffect transition="in" filter="randombar(horizontal)">
                                      <p:cBhvr>
                                        <p:cTn id="118" dur="500"/>
                                        <p:tgtEl>
                                          <p:spTgt spid="30"/>
                                        </p:tgtEl>
                                      </p:cBhvr>
                                    </p:animEffect>
                                  </p:childTnLst>
                                </p:cTn>
                              </p:par>
                              <p:par>
                                <p:cTn id="119" presetID="14" presetClass="entr" presetSubtype="10" fill="hold" grpId="0" nodeType="withEffect">
                                  <p:stCondLst>
                                    <p:cond delay="0"/>
                                  </p:stCondLst>
                                  <p:childTnLst>
                                    <p:set>
                                      <p:cBhvr>
                                        <p:cTn id="120" dur="1" fill="hold">
                                          <p:stCondLst>
                                            <p:cond delay="0"/>
                                          </p:stCondLst>
                                        </p:cTn>
                                        <p:tgtEl>
                                          <p:spTgt spid="31"/>
                                        </p:tgtEl>
                                        <p:attrNameLst>
                                          <p:attrName>style.visibility</p:attrName>
                                        </p:attrNameLst>
                                      </p:cBhvr>
                                      <p:to>
                                        <p:strVal val="visible"/>
                                      </p:to>
                                    </p:set>
                                    <p:animEffect transition="in" filter="randombar(horizontal)">
                                      <p:cBhvr>
                                        <p:cTn id="121" dur="500"/>
                                        <p:tgtEl>
                                          <p:spTgt spid="31"/>
                                        </p:tgtEl>
                                      </p:cBhvr>
                                    </p:animEffect>
                                  </p:childTnLst>
                                </p:cTn>
                              </p:par>
                              <p:par>
                                <p:cTn id="122" presetID="14" presetClass="entr" presetSubtype="10" fill="hold" grpId="0" nodeType="withEffect">
                                  <p:stCondLst>
                                    <p:cond delay="0"/>
                                  </p:stCondLst>
                                  <p:childTnLst>
                                    <p:set>
                                      <p:cBhvr>
                                        <p:cTn id="123" dur="1" fill="hold">
                                          <p:stCondLst>
                                            <p:cond delay="0"/>
                                          </p:stCondLst>
                                        </p:cTn>
                                        <p:tgtEl>
                                          <p:spTgt spid="49"/>
                                        </p:tgtEl>
                                        <p:attrNameLst>
                                          <p:attrName>style.visibility</p:attrName>
                                        </p:attrNameLst>
                                      </p:cBhvr>
                                      <p:to>
                                        <p:strVal val="visible"/>
                                      </p:to>
                                    </p:set>
                                    <p:animEffect transition="in" filter="randombar(horizontal)">
                                      <p:cBhvr>
                                        <p:cTn id="124" dur="500"/>
                                        <p:tgtEl>
                                          <p:spTgt spid="49"/>
                                        </p:tgtEl>
                                      </p:cBhvr>
                                    </p:animEffect>
                                  </p:childTnLst>
                                </p:cTn>
                              </p:par>
                              <p:par>
                                <p:cTn id="125" presetID="14" presetClass="entr" presetSubtype="10" fill="hold" grpId="0" nodeType="withEffect">
                                  <p:stCondLst>
                                    <p:cond delay="0"/>
                                  </p:stCondLst>
                                  <p:childTnLst>
                                    <p:set>
                                      <p:cBhvr>
                                        <p:cTn id="126" dur="1" fill="hold">
                                          <p:stCondLst>
                                            <p:cond delay="0"/>
                                          </p:stCondLst>
                                        </p:cTn>
                                        <p:tgtEl>
                                          <p:spTgt spid="50"/>
                                        </p:tgtEl>
                                        <p:attrNameLst>
                                          <p:attrName>style.visibility</p:attrName>
                                        </p:attrNameLst>
                                      </p:cBhvr>
                                      <p:to>
                                        <p:strVal val="visible"/>
                                      </p:to>
                                    </p:set>
                                    <p:animEffect transition="in" filter="randombar(horizontal)">
                                      <p:cBhvr>
                                        <p:cTn id="127" dur="500"/>
                                        <p:tgtEl>
                                          <p:spTgt spid="50"/>
                                        </p:tgtEl>
                                      </p:cBhvr>
                                    </p:animEffect>
                                  </p:childTnLst>
                                </p:cTn>
                              </p:par>
                              <p:par>
                                <p:cTn id="128" presetID="14" presetClass="entr" presetSubtype="10" fill="hold" grpId="0" nodeType="withEffect">
                                  <p:stCondLst>
                                    <p:cond delay="0"/>
                                  </p:stCondLst>
                                  <p:childTnLst>
                                    <p:set>
                                      <p:cBhvr>
                                        <p:cTn id="129" dur="1" fill="hold">
                                          <p:stCondLst>
                                            <p:cond delay="0"/>
                                          </p:stCondLst>
                                        </p:cTn>
                                        <p:tgtEl>
                                          <p:spTgt spid="51"/>
                                        </p:tgtEl>
                                        <p:attrNameLst>
                                          <p:attrName>style.visibility</p:attrName>
                                        </p:attrNameLst>
                                      </p:cBhvr>
                                      <p:to>
                                        <p:strVal val="visible"/>
                                      </p:to>
                                    </p:set>
                                    <p:animEffect transition="in" filter="randombar(horizontal)">
                                      <p:cBhvr>
                                        <p:cTn id="130" dur="500"/>
                                        <p:tgtEl>
                                          <p:spTgt spid="51"/>
                                        </p:tgtEl>
                                      </p:cBhvr>
                                    </p:animEffect>
                                  </p:childTnLst>
                                </p:cTn>
                              </p:par>
                              <p:par>
                                <p:cTn id="131" presetID="14" presetClass="entr" presetSubtype="10" fill="hold" grpId="0" nodeType="withEffect">
                                  <p:stCondLst>
                                    <p:cond delay="0"/>
                                  </p:stCondLst>
                                  <p:childTnLst>
                                    <p:set>
                                      <p:cBhvr>
                                        <p:cTn id="132" dur="1" fill="hold">
                                          <p:stCondLst>
                                            <p:cond delay="0"/>
                                          </p:stCondLst>
                                        </p:cTn>
                                        <p:tgtEl>
                                          <p:spTgt spid="52"/>
                                        </p:tgtEl>
                                        <p:attrNameLst>
                                          <p:attrName>style.visibility</p:attrName>
                                        </p:attrNameLst>
                                      </p:cBhvr>
                                      <p:to>
                                        <p:strVal val="visible"/>
                                      </p:to>
                                    </p:set>
                                    <p:animEffect transition="in" filter="randombar(horizontal)">
                                      <p:cBhvr>
                                        <p:cTn id="133"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8" grpId="0"/>
      <p:bldP spid="29" grpId="0"/>
      <p:bldP spid="30" grpId="0"/>
      <p:bldP spid="31" grpId="0"/>
      <p:bldP spid="49" grpId="0"/>
      <p:bldP spid="50" grpId="0"/>
      <p:bldP spid="51" grpId="0"/>
      <p:bldP spid="5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rrowheads="1"/>
          </p:cNvSpPr>
          <p:nvPr/>
        </p:nvSpPr>
        <p:spPr bwMode="auto">
          <a:xfrm>
            <a:off x="3810806" y="286545"/>
            <a:ext cx="1574762" cy="5001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bevel/>
              </a14:hiddenLine>
            </a:ext>
          </a:extLst>
        </p:spPr>
        <p:txBody>
          <a:bodyPr wrap="none" lIns="68566" tIns="34284" rIns="68566" bIns="34284">
            <a:spAutoFit/>
          </a:bodyPr>
          <a:lstStyle/>
          <a:p>
            <a:r>
              <a:rPr lang="zh-CN" altLang="en-US" sz="2800" smtClean="0">
                <a:solidFill>
                  <a:srgbClr val="C00000"/>
                </a:solidFill>
                <a:latin typeface="微软雅黑" panose="020B0503020204020204" charset="-122"/>
                <a:ea typeface="微软雅黑" panose="020B0503020204020204" charset="-122"/>
                <a:sym typeface="Arial" panose="020B0604020202020204" pitchFamily="34" charset="0"/>
              </a:rPr>
              <a:t>工作亮点</a:t>
            </a:r>
            <a:endParaRPr lang="zh-CN" altLang="en-US" sz="2800" dirty="0">
              <a:solidFill>
                <a:srgbClr val="C00000"/>
              </a:solidFill>
              <a:latin typeface="微软雅黑" panose="020B0503020204020204" charset="-122"/>
              <a:ea typeface="微软雅黑" panose="020B0503020204020204" charset="-122"/>
              <a:sym typeface="Arial" panose="020B0604020202020204" pitchFamily="34" charset="0"/>
            </a:endParaRPr>
          </a:p>
        </p:txBody>
      </p:sp>
      <p:sp>
        <p:nvSpPr>
          <p:cNvPr id="3" name="TextBox 2"/>
          <p:cNvSpPr txBox="1"/>
          <p:nvPr/>
        </p:nvSpPr>
        <p:spPr>
          <a:xfrm>
            <a:off x="4922579" y="1397975"/>
            <a:ext cx="3017306" cy="577081"/>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charset="-122"/>
                <a:ea typeface="微软雅黑" panose="020B0503020204020204" charset="-122"/>
              </a:defRPr>
            </a:lvl1pPr>
          </a:lstStyle>
          <a:p>
            <a:pPr>
              <a:lnSpc>
                <a:spcPts val="1500"/>
              </a:lnSpc>
            </a:pPr>
            <a:r>
              <a:rPr lang="zh-CN" altLang="en-US" b="0" dirty="0">
                <a:solidFill>
                  <a:schemeClr val="tx1">
                    <a:lumMod val="75000"/>
                    <a:lumOff val="25000"/>
                  </a:schemeClr>
                </a:solidFill>
              </a:rPr>
              <a:t>点击输入简要文字内容，文字内容需概括精炼，不用多余的文字修饰，言简意赅的说明分</a:t>
            </a:r>
            <a:r>
              <a:rPr lang="zh-CN" altLang="en-US" b="0">
                <a:solidFill>
                  <a:schemeClr val="tx1">
                    <a:lumMod val="75000"/>
                    <a:lumOff val="25000"/>
                  </a:schemeClr>
                </a:solidFill>
              </a:rPr>
              <a:t>项</a:t>
            </a:r>
            <a:r>
              <a:rPr lang="zh-CN" altLang="en-US" b="0" smtClean="0">
                <a:solidFill>
                  <a:schemeClr val="tx1">
                    <a:lumMod val="75000"/>
                    <a:lumOff val="25000"/>
                  </a:schemeClr>
                </a:solidFill>
              </a:rPr>
              <a:t>内容专业</a:t>
            </a:r>
            <a:r>
              <a:rPr lang="zh-CN" altLang="en-US" b="0" dirty="0">
                <a:solidFill>
                  <a:schemeClr val="tx1">
                    <a:lumMod val="75000"/>
                    <a:lumOff val="25000"/>
                  </a:schemeClr>
                </a:solidFill>
              </a:rPr>
              <a:t>设计</a:t>
            </a:r>
            <a:r>
              <a:rPr lang="en-US" altLang="zh-CN" b="0" dirty="0" smtClean="0">
                <a:solidFill>
                  <a:schemeClr val="tx1">
                    <a:lumMod val="75000"/>
                    <a:lumOff val="25000"/>
                  </a:schemeClr>
                </a:solidFill>
              </a:rPr>
              <a:t>……</a:t>
            </a:r>
            <a:endParaRPr lang="en-US" altLang="zh-CN" b="0" dirty="0">
              <a:solidFill>
                <a:schemeClr val="tx1">
                  <a:lumMod val="75000"/>
                  <a:lumOff val="25000"/>
                </a:schemeClr>
              </a:solidFill>
            </a:endParaRPr>
          </a:p>
        </p:txBody>
      </p:sp>
      <p:sp>
        <p:nvSpPr>
          <p:cNvPr id="5" name="Freeform 7"/>
          <p:cNvSpPr/>
          <p:nvPr/>
        </p:nvSpPr>
        <p:spPr bwMode="auto">
          <a:xfrm>
            <a:off x="2571924" y="1251156"/>
            <a:ext cx="1169988" cy="1176338"/>
          </a:xfrm>
          <a:custGeom>
            <a:avLst/>
            <a:gdLst>
              <a:gd name="T0" fmla="*/ 946 w 3906"/>
              <a:gd name="T1" fmla="*/ 0 h 3912"/>
              <a:gd name="T2" fmla="*/ 3906 w 3906"/>
              <a:gd name="T3" fmla="*/ 2964 h 3912"/>
              <a:gd name="T4" fmla="*/ 1613 w 3906"/>
              <a:gd name="T5" fmla="*/ 3912 h 3912"/>
              <a:gd name="T6" fmla="*/ 0 w 3906"/>
              <a:gd name="T7" fmla="*/ 2278 h 3912"/>
              <a:gd name="T8" fmla="*/ 946 w 3906"/>
              <a:gd name="T9" fmla="*/ 0 h 3912"/>
            </a:gdLst>
            <a:ahLst/>
            <a:cxnLst>
              <a:cxn ang="0">
                <a:pos x="T0" y="T1"/>
              </a:cxn>
              <a:cxn ang="0">
                <a:pos x="T2" y="T3"/>
              </a:cxn>
              <a:cxn ang="0">
                <a:pos x="T4" y="T5"/>
              </a:cxn>
              <a:cxn ang="0">
                <a:pos x="T6" y="T7"/>
              </a:cxn>
              <a:cxn ang="0">
                <a:pos x="T8" y="T9"/>
              </a:cxn>
            </a:cxnLst>
            <a:rect l="0" t="0" r="r" b="b"/>
            <a:pathLst>
              <a:path w="3906" h="3912">
                <a:moveTo>
                  <a:pt x="946" y="0"/>
                </a:moveTo>
                <a:cubicBezTo>
                  <a:pt x="2215" y="582"/>
                  <a:pt x="3286" y="1605"/>
                  <a:pt x="3906" y="2964"/>
                </a:cubicBezTo>
                <a:lnTo>
                  <a:pt x="1613" y="3912"/>
                </a:lnTo>
                <a:cubicBezTo>
                  <a:pt x="1257" y="3181"/>
                  <a:pt x="681" y="2620"/>
                  <a:pt x="0" y="2278"/>
                </a:cubicBezTo>
                <a:lnTo>
                  <a:pt x="946" y="0"/>
                </a:lnTo>
                <a:close/>
              </a:path>
            </a:pathLst>
          </a:custGeom>
          <a:gradFill flip="none" rotWithShape="1">
            <a:gsLst>
              <a:gs pos="55000">
                <a:srgbClr val="E7E7E7"/>
              </a:gs>
              <a:gs pos="0">
                <a:schemeClr val="bg1"/>
              </a:gs>
              <a:gs pos="100000">
                <a:schemeClr val="bg1">
                  <a:lumMod val="75000"/>
                </a:schemeClr>
              </a:gs>
            </a:gsLst>
            <a:path path="circle">
              <a:fillToRect t="100000" r="100000"/>
            </a:path>
            <a:tileRect l="-100000" b="-100000"/>
          </a:gradFill>
          <a:ln w="19050">
            <a:gradFill flip="none" rotWithShape="1">
              <a:gsLst>
                <a:gs pos="0">
                  <a:schemeClr val="bg1">
                    <a:lumMod val="75000"/>
                  </a:schemeClr>
                </a:gs>
                <a:gs pos="100000">
                  <a:schemeClr val="bg1"/>
                </a:gs>
              </a:gsLst>
              <a:lin ang="18900000" scaled="1"/>
              <a:tileRect/>
            </a:gradFill>
            <a:miter lim="800000"/>
          </a:ln>
          <a:effectLst>
            <a:outerShdw blurRad="203200" dist="1016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6" name="Oval 8"/>
          <p:cNvSpPr>
            <a:spLocks noChangeArrowheads="1"/>
          </p:cNvSpPr>
          <p:nvPr/>
        </p:nvSpPr>
        <p:spPr bwMode="auto">
          <a:xfrm>
            <a:off x="1187624" y="1975056"/>
            <a:ext cx="1831975" cy="1836738"/>
          </a:xfrm>
          <a:prstGeom prst="ellipse">
            <a:avLst/>
          </a:prstGeom>
          <a:gradFill flip="none" rotWithShape="1">
            <a:gsLst>
              <a:gs pos="0">
                <a:schemeClr val="bg1">
                  <a:lumMod val="85000"/>
                </a:schemeClr>
              </a:gs>
              <a:gs pos="100000">
                <a:schemeClr val="bg1"/>
              </a:gs>
            </a:gsLst>
            <a:lin ang="8100000" scaled="1"/>
            <a:tileRect/>
          </a:gradFill>
          <a:ln w="31750">
            <a:gradFill flip="none" rotWithShape="1">
              <a:gsLst>
                <a:gs pos="0">
                  <a:schemeClr val="bg1">
                    <a:lumMod val="75000"/>
                  </a:schemeClr>
                </a:gs>
                <a:gs pos="100000">
                  <a:schemeClr val="bg1"/>
                </a:gs>
              </a:gsLst>
              <a:lin ang="18900000" scaled="1"/>
              <a:tileRect/>
            </a:gradFill>
            <a:miter lim="800000"/>
          </a:ln>
          <a:effectLst>
            <a:outerShdw blurRad="203200" dist="1016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 name="直接连接符 6"/>
          <p:cNvCxnSpPr/>
          <p:nvPr/>
        </p:nvCxnSpPr>
        <p:spPr>
          <a:xfrm>
            <a:off x="3410411" y="1679731"/>
            <a:ext cx="1395064" cy="0"/>
          </a:xfrm>
          <a:prstGeom prst="line">
            <a:avLst/>
          </a:prstGeom>
          <a:ln w="6350">
            <a:solidFill>
              <a:schemeClr val="tx1">
                <a:lumMod val="65000"/>
                <a:lumOff val="35000"/>
              </a:schemeClr>
            </a:solidFill>
            <a:prstDash val="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1395725" y="2662593"/>
            <a:ext cx="1415772" cy="461665"/>
          </a:xfrm>
          <a:prstGeom prst="rect">
            <a:avLst/>
          </a:prstGeom>
          <a:noFill/>
        </p:spPr>
        <p:txBody>
          <a:bodyPr wrap="none">
            <a:spAutoFit/>
          </a:bodyPr>
          <a:lstStyle/>
          <a:p>
            <a:pPr algn="ctr" fontAlgn="auto">
              <a:spcBef>
                <a:spcPts val="0"/>
              </a:spcBef>
              <a:spcAft>
                <a:spcPts val="0"/>
              </a:spcAft>
              <a:defRPr/>
            </a:pPr>
            <a:r>
              <a:rPr lang="zh-CN" altLang="en-US" sz="2400" b="1" dirty="0" smtClean="0">
                <a:solidFill>
                  <a:srgbClr val="C00000"/>
                </a:solidFill>
                <a:latin typeface="微软雅黑" panose="020B0503020204020204" charset="-122"/>
                <a:ea typeface="微软雅黑" panose="020B0503020204020204" charset="-122"/>
              </a:rPr>
              <a:t>融资计划</a:t>
            </a:r>
            <a:endParaRPr lang="zh-CN" altLang="en-US" sz="2400" b="1" dirty="0">
              <a:solidFill>
                <a:srgbClr val="C00000"/>
              </a:solidFill>
              <a:latin typeface="微软雅黑" panose="020B0503020204020204" charset="-122"/>
              <a:ea typeface="微软雅黑" panose="020B0503020204020204" charset="-122"/>
            </a:endParaRPr>
          </a:p>
        </p:txBody>
      </p:sp>
      <p:sp>
        <p:nvSpPr>
          <p:cNvPr id="9" name="TextBox 8"/>
          <p:cNvSpPr txBox="1"/>
          <p:nvPr/>
        </p:nvSpPr>
        <p:spPr>
          <a:xfrm>
            <a:off x="2804429" y="1651036"/>
            <a:ext cx="584995" cy="492443"/>
          </a:xfrm>
          <a:prstGeom prst="rect">
            <a:avLst/>
          </a:prstGeom>
          <a:noFill/>
        </p:spPr>
        <p:txBody>
          <a:bodyPr wrap="square" lIns="0" tIns="0" rIns="0" bIns="0">
            <a:spAutoFit/>
          </a:bodyPr>
          <a:lstStyle/>
          <a:p>
            <a:pPr algn="ctr" fontAlgn="auto">
              <a:spcBef>
                <a:spcPts val="0"/>
              </a:spcBef>
              <a:spcAft>
                <a:spcPts val="0"/>
              </a:spcAft>
              <a:defRPr/>
            </a:pPr>
            <a:r>
              <a:rPr lang="zh-CN" altLang="en-US" sz="1600" smtClean="0">
                <a:solidFill>
                  <a:srgbClr val="C00000"/>
                </a:solidFill>
                <a:latin typeface="微软雅黑" panose="020B0503020204020204" charset="-122"/>
                <a:ea typeface="微软雅黑" panose="020B0503020204020204" charset="-122"/>
              </a:rPr>
              <a:t>亮点之一</a:t>
            </a:r>
            <a:endParaRPr lang="zh-CN" altLang="en-US" sz="1600" dirty="0">
              <a:solidFill>
                <a:srgbClr val="C00000"/>
              </a:solidFill>
              <a:latin typeface="微软雅黑" panose="020B0503020204020204" charset="-122"/>
              <a:ea typeface="微软雅黑" panose="020B0503020204020204" charset="-122"/>
            </a:endParaRPr>
          </a:p>
        </p:txBody>
      </p:sp>
      <p:sp>
        <p:nvSpPr>
          <p:cNvPr id="10" name="TextBox 9"/>
          <p:cNvSpPr txBox="1"/>
          <p:nvPr/>
        </p:nvSpPr>
        <p:spPr>
          <a:xfrm>
            <a:off x="4922579" y="2611669"/>
            <a:ext cx="3017306" cy="559512"/>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charset="-122"/>
                <a:ea typeface="微软雅黑" panose="020B0503020204020204" charset="-122"/>
              </a:defRPr>
            </a:lvl1pPr>
          </a:lstStyle>
          <a:p>
            <a:pPr>
              <a:lnSpc>
                <a:spcPts val="1500"/>
              </a:lnSpc>
            </a:pPr>
            <a:r>
              <a:rPr lang="zh-CN" altLang="en-US" b="0" dirty="0">
                <a:solidFill>
                  <a:schemeClr val="tx1">
                    <a:lumMod val="75000"/>
                    <a:lumOff val="25000"/>
                  </a:schemeClr>
                </a:solidFill>
              </a:rPr>
              <a:t>点击输入简要文字内容，文字内容需概括精炼，不用多余的文字修饰，言简意赅的说明分</a:t>
            </a:r>
            <a:r>
              <a:rPr lang="zh-CN" altLang="en-US" b="0">
                <a:solidFill>
                  <a:schemeClr val="tx1">
                    <a:lumMod val="75000"/>
                    <a:lumOff val="25000"/>
                  </a:schemeClr>
                </a:solidFill>
              </a:rPr>
              <a:t>项</a:t>
            </a:r>
            <a:r>
              <a:rPr lang="zh-CN" altLang="en-US" b="0" smtClean="0">
                <a:solidFill>
                  <a:schemeClr val="tx1">
                    <a:lumMod val="75000"/>
                    <a:lumOff val="25000"/>
                  </a:schemeClr>
                </a:solidFill>
              </a:rPr>
              <a:t>内容专业</a:t>
            </a:r>
            <a:r>
              <a:rPr lang="zh-CN" altLang="en-US" b="0" dirty="0" smtClean="0">
                <a:solidFill>
                  <a:schemeClr val="tx1">
                    <a:lumMod val="75000"/>
                    <a:lumOff val="25000"/>
                  </a:schemeClr>
                </a:solidFill>
              </a:rPr>
              <a:t>设计</a:t>
            </a:r>
            <a:r>
              <a:rPr lang="en-US" altLang="zh-CN" b="0" dirty="0" smtClean="0">
                <a:solidFill>
                  <a:schemeClr val="tx1">
                    <a:lumMod val="75000"/>
                    <a:lumOff val="25000"/>
                  </a:schemeClr>
                </a:solidFill>
              </a:rPr>
              <a:t>……</a:t>
            </a:r>
            <a:endParaRPr lang="en-US" altLang="zh-CN" b="0" dirty="0">
              <a:solidFill>
                <a:schemeClr val="tx1">
                  <a:lumMod val="75000"/>
                  <a:lumOff val="25000"/>
                </a:schemeClr>
              </a:solidFill>
            </a:endParaRPr>
          </a:p>
        </p:txBody>
      </p:sp>
      <p:sp>
        <p:nvSpPr>
          <p:cNvPr id="11" name="Freeform 6"/>
          <p:cNvSpPr/>
          <p:nvPr/>
        </p:nvSpPr>
        <p:spPr bwMode="auto">
          <a:xfrm>
            <a:off x="3105324" y="2265569"/>
            <a:ext cx="844550" cy="1258888"/>
          </a:xfrm>
          <a:custGeom>
            <a:avLst/>
            <a:gdLst>
              <a:gd name="T0" fmla="*/ 2294 w 2814"/>
              <a:gd name="T1" fmla="*/ 0 h 4189"/>
              <a:gd name="T2" fmla="*/ 2290 w 2814"/>
              <a:gd name="T3" fmla="*/ 4189 h 4189"/>
              <a:gd name="T4" fmla="*/ 12 w 2814"/>
              <a:gd name="T5" fmla="*/ 3244 h 4189"/>
              <a:gd name="T6" fmla="*/ 0 w 2814"/>
              <a:gd name="T7" fmla="*/ 948 h 4189"/>
              <a:gd name="T8" fmla="*/ 2294 w 2814"/>
              <a:gd name="T9" fmla="*/ 0 h 4189"/>
            </a:gdLst>
            <a:ahLst/>
            <a:cxnLst>
              <a:cxn ang="0">
                <a:pos x="T0" y="T1"/>
              </a:cxn>
              <a:cxn ang="0">
                <a:pos x="T2" y="T3"/>
              </a:cxn>
              <a:cxn ang="0">
                <a:pos x="T4" y="T5"/>
              </a:cxn>
              <a:cxn ang="0">
                <a:pos x="T6" y="T7"/>
              </a:cxn>
              <a:cxn ang="0">
                <a:pos x="T8" y="T9"/>
              </a:cxn>
            </a:cxnLst>
            <a:rect l="0" t="0" r="r" b="b"/>
            <a:pathLst>
              <a:path w="2814" h="4189">
                <a:moveTo>
                  <a:pt x="2294" y="0"/>
                </a:moveTo>
                <a:cubicBezTo>
                  <a:pt x="2814" y="1401"/>
                  <a:pt x="2778" y="2881"/>
                  <a:pt x="2290" y="4189"/>
                </a:cubicBezTo>
                <a:lnTo>
                  <a:pt x="12" y="3244"/>
                </a:lnTo>
                <a:cubicBezTo>
                  <a:pt x="253" y="2522"/>
                  <a:pt x="265" y="1717"/>
                  <a:pt x="0" y="948"/>
                </a:cubicBezTo>
                <a:lnTo>
                  <a:pt x="2294" y="0"/>
                </a:lnTo>
                <a:close/>
              </a:path>
            </a:pathLst>
          </a:custGeom>
          <a:gradFill flip="none" rotWithShape="1">
            <a:gsLst>
              <a:gs pos="55000">
                <a:srgbClr val="E7E7E7"/>
              </a:gs>
              <a:gs pos="0">
                <a:schemeClr val="bg1"/>
              </a:gs>
              <a:gs pos="100000">
                <a:schemeClr val="bg1">
                  <a:lumMod val="75000"/>
                </a:schemeClr>
              </a:gs>
            </a:gsLst>
            <a:path path="circle">
              <a:fillToRect t="100000" r="100000"/>
            </a:path>
            <a:tileRect l="-100000" b="-100000"/>
          </a:gradFill>
          <a:ln w="19050">
            <a:gradFill flip="none" rotWithShape="1">
              <a:gsLst>
                <a:gs pos="0">
                  <a:schemeClr val="bg1">
                    <a:lumMod val="75000"/>
                  </a:schemeClr>
                </a:gs>
                <a:gs pos="100000">
                  <a:schemeClr val="bg1"/>
                </a:gs>
              </a:gsLst>
              <a:lin ang="18900000" scaled="1"/>
              <a:tileRect/>
            </a:gradFill>
            <a:miter lim="800000"/>
          </a:ln>
          <a:effectLst>
            <a:outerShdw blurRad="203200" dist="1016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cxnSp>
        <p:nvCxnSpPr>
          <p:cNvPr id="12" name="直接连接符 11"/>
          <p:cNvCxnSpPr/>
          <p:nvPr/>
        </p:nvCxnSpPr>
        <p:spPr>
          <a:xfrm>
            <a:off x="3885121" y="2895013"/>
            <a:ext cx="920354" cy="0"/>
          </a:xfrm>
          <a:prstGeom prst="line">
            <a:avLst/>
          </a:prstGeom>
          <a:ln w="6350">
            <a:solidFill>
              <a:schemeClr val="tx1">
                <a:lumMod val="65000"/>
                <a:lumOff val="35000"/>
              </a:schemeClr>
            </a:solidFill>
            <a:prstDash val="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3235101" y="2664794"/>
            <a:ext cx="584995" cy="492443"/>
          </a:xfrm>
          <a:prstGeom prst="rect">
            <a:avLst/>
          </a:prstGeom>
          <a:noFill/>
        </p:spPr>
        <p:txBody>
          <a:bodyPr wrap="square" lIns="0" tIns="0" rIns="0" bIns="0">
            <a:spAutoFit/>
          </a:bodyPr>
          <a:lstStyle/>
          <a:p>
            <a:pPr algn="ctr" fontAlgn="auto">
              <a:spcBef>
                <a:spcPts val="0"/>
              </a:spcBef>
              <a:spcAft>
                <a:spcPts val="0"/>
              </a:spcAft>
              <a:defRPr/>
            </a:pPr>
            <a:r>
              <a:rPr lang="zh-CN" altLang="en-US" sz="1600" smtClean="0">
                <a:solidFill>
                  <a:srgbClr val="C00000"/>
                </a:solidFill>
                <a:latin typeface="微软雅黑" panose="020B0503020204020204" charset="-122"/>
                <a:ea typeface="微软雅黑" panose="020B0503020204020204" charset="-122"/>
              </a:rPr>
              <a:t>亮点之二</a:t>
            </a:r>
            <a:endParaRPr lang="zh-CN" altLang="en-US" sz="1600" dirty="0">
              <a:solidFill>
                <a:srgbClr val="C00000"/>
              </a:solidFill>
              <a:latin typeface="微软雅黑" panose="020B0503020204020204" charset="-122"/>
              <a:ea typeface="微软雅黑" panose="020B0503020204020204" charset="-122"/>
            </a:endParaRPr>
          </a:p>
        </p:txBody>
      </p:sp>
      <p:sp>
        <p:nvSpPr>
          <p:cNvPr id="14" name="TextBox 13"/>
          <p:cNvSpPr txBox="1"/>
          <p:nvPr/>
        </p:nvSpPr>
        <p:spPr>
          <a:xfrm>
            <a:off x="4922579" y="3824511"/>
            <a:ext cx="3017306" cy="577081"/>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charset="-122"/>
                <a:ea typeface="微软雅黑" panose="020B0503020204020204" charset="-122"/>
              </a:defRPr>
            </a:lvl1pPr>
          </a:lstStyle>
          <a:p>
            <a:pPr>
              <a:lnSpc>
                <a:spcPts val="1500"/>
              </a:lnSpc>
            </a:pPr>
            <a:r>
              <a:rPr lang="zh-CN" altLang="en-US" b="0" dirty="0">
                <a:solidFill>
                  <a:schemeClr val="tx1">
                    <a:lumMod val="75000"/>
                    <a:lumOff val="25000"/>
                  </a:schemeClr>
                </a:solidFill>
              </a:rPr>
              <a:t>点击输入简要文字内容，文字内容需概括精炼，不用多余的文字修饰，言简意赅的说明分</a:t>
            </a:r>
            <a:r>
              <a:rPr lang="zh-CN" altLang="en-US" b="0">
                <a:solidFill>
                  <a:schemeClr val="tx1">
                    <a:lumMod val="75000"/>
                    <a:lumOff val="25000"/>
                  </a:schemeClr>
                </a:solidFill>
              </a:rPr>
              <a:t>项</a:t>
            </a:r>
            <a:r>
              <a:rPr lang="zh-CN" altLang="en-US" b="0" smtClean="0">
                <a:solidFill>
                  <a:schemeClr val="tx1">
                    <a:lumMod val="75000"/>
                    <a:lumOff val="25000"/>
                  </a:schemeClr>
                </a:solidFill>
              </a:rPr>
              <a:t>内容专业</a:t>
            </a:r>
            <a:r>
              <a:rPr lang="zh-CN" altLang="en-US" b="0" dirty="0">
                <a:solidFill>
                  <a:schemeClr val="tx1">
                    <a:lumMod val="75000"/>
                    <a:lumOff val="25000"/>
                  </a:schemeClr>
                </a:solidFill>
              </a:rPr>
              <a:t>设计</a:t>
            </a:r>
            <a:r>
              <a:rPr lang="en-US" altLang="zh-CN" b="0" dirty="0" smtClean="0">
                <a:solidFill>
                  <a:schemeClr val="tx1">
                    <a:lumMod val="75000"/>
                    <a:lumOff val="25000"/>
                  </a:schemeClr>
                </a:solidFill>
              </a:rPr>
              <a:t>……</a:t>
            </a:r>
            <a:endParaRPr lang="en-US" altLang="zh-CN" b="0" dirty="0">
              <a:solidFill>
                <a:schemeClr val="tx1">
                  <a:lumMod val="75000"/>
                  <a:lumOff val="25000"/>
                </a:schemeClr>
              </a:solidFill>
            </a:endParaRPr>
          </a:p>
        </p:txBody>
      </p:sp>
      <p:sp>
        <p:nvSpPr>
          <p:cNvPr id="15" name="Freeform 5"/>
          <p:cNvSpPr/>
          <p:nvPr/>
        </p:nvSpPr>
        <p:spPr bwMode="auto">
          <a:xfrm>
            <a:off x="2571924" y="3362531"/>
            <a:ext cx="1168400" cy="1173163"/>
          </a:xfrm>
          <a:custGeom>
            <a:avLst/>
            <a:gdLst>
              <a:gd name="T0" fmla="*/ 3898 w 3898"/>
              <a:gd name="T1" fmla="*/ 944 h 3904"/>
              <a:gd name="T2" fmla="*/ 934 w 3898"/>
              <a:gd name="T3" fmla="*/ 3904 h 3904"/>
              <a:gd name="T4" fmla="*/ 0 w 3898"/>
              <a:gd name="T5" fmla="*/ 1642 h 3904"/>
              <a:gd name="T6" fmla="*/ 1624 w 3898"/>
              <a:gd name="T7" fmla="*/ 0 h 3904"/>
              <a:gd name="T8" fmla="*/ 3898 w 3898"/>
              <a:gd name="T9" fmla="*/ 944 h 3904"/>
            </a:gdLst>
            <a:ahLst/>
            <a:cxnLst>
              <a:cxn ang="0">
                <a:pos x="T0" y="T1"/>
              </a:cxn>
              <a:cxn ang="0">
                <a:pos x="T2" y="T3"/>
              </a:cxn>
              <a:cxn ang="0">
                <a:pos x="T4" y="T5"/>
              </a:cxn>
              <a:cxn ang="0">
                <a:pos x="T6" y="T7"/>
              </a:cxn>
              <a:cxn ang="0">
                <a:pos x="T8" y="T9"/>
              </a:cxn>
            </a:cxnLst>
            <a:rect l="0" t="0" r="r" b="b"/>
            <a:pathLst>
              <a:path w="3898" h="3904">
                <a:moveTo>
                  <a:pt x="3898" y="944"/>
                </a:moveTo>
                <a:cubicBezTo>
                  <a:pt x="3316" y="2213"/>
                  <a:pt x="2294" y="3284"/>
                  <a:pt x="934" y="3904"/>
                </a:cubicBezTo>
                <a:lnTo>
                  <a:pt x="0" y="1642"/>
                </a:lnTo>
                <a:cubicBezTo>
                  <a:pt x="734" y="1284"/>
                  <a:pt x="1292" y="696"/>
                  <a:pt x="1624" y="0"/>
                </a:cubicBezTo>
                <a:lnTo>
                  <a:pt x="3898" y="944"/>
                </a:lnTo>
                <a:close/>
              </a:path>
            </a:pathLst>
          </a:custGeom>
          <a:gradFill flip="none" rotWithShape="1">
            <a:gsLst>
              <a:gs pos="55000">
                <a:srgbClr val="E7E7E7"/>
              </a:gs>
              <a:gs pos="0">
                <a:schemeClr val="bg1"/>
              </a:gs>
              <a:gs pos="100000">
                <a:schemeClr val="bg1">
                  <a:lumMod val="75000"/>
                </a:schemeClr>
              </a:gs>
            </a:gsLst>
            <a:path path="circle">
              <a:fillToRect t="100000" r="100000"/>
            </a:path>
            <a:tileRect l="-100000" b="-100000"/>
          </a:gradFill>
          <a:ln w="19050">
            <a:gradFill flip="none" rotWithShape="1">
              <a:gsLst>
                <a:gs pos="0">
                  <a:schemeClr val="bg1">
                    <a:lumMod val="75000"/>
                  </a:schemeClr>
                </a:gs>
                <a:gs pos="100000">
                  <a:schemeClr val="bg1"/>
                </a:gs>
              </a:gsLst>
              <a:lin ang="18900000" scaled="1"/>
              <a:tileRect/>
            </a:gradFill>
            <a:miter lim="800000"/>
          </a:ln>
          <a:effectLst>
            <a:outerShdw blurRad="203200" dist="1016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cxnSp>
        <p:nvCxnSpPr>
          <p:cNvPr id="16" name="直接连接符 15"/>
          <p:cNvCxnSpPr/>
          <p:nvPr/>
        </p:nvCxnSpPr>
        <p:spPr>
          <a:xfrm>
            <a:off x="3423726" y="4106267"/>
            <a:ext cx="1381749" cy="0"/>
          </a:xfrm>
          <a:prstGeom prst="line">
            <a:avLst/>
          </a:prstGeom>
          <a:ln w="6350">
            <a:solidFill>
              <a:schemeClr val="tx1">
                <a:lumMod val="65000"/>
                <a:lumOff val="35000"/>
              </a:schemeClr>
            </a:solidFill>
            <a:prstDash val="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2804429" y="3667684"/>
            <a:ext cx="584995" cy="492443"/>
          </a:xfrm>
          <a:prstGeom prst="rect">
            <a:avLst/>
          </a:prstGeom>
          <a:noFill/>
        </p:spPr>
        <p:txBody>
          <a:bodyPr wrap="square" lIns="0" tIns="0" rIns="0" bIns="0">
            <a:spAutoFit/>
          </a:bodyPr>
          <a:lstStyle/>
          <a:p>
            <a:pPr algn="ctr" fontAlgn="auto">
              <a:spcBef>
                <a:spcPts val="0"/>
              </a:spcBef>
              <a:spcAft>
                <a:spcPts val="0"/>
              </a:spcAft>
              <a:defRPr/>
            </a:pPr>
            <a:r>
              <a:rPr lang="zh-CN" altLang="en-US" sz="1600" smtClean="0">
                <a:solidFill>
                  <a:srgbClr val="C00000"/>
                </a:solidFill>
                <a:latin typeface="微软雅黑" panose="020B0503020204020204" charset="-122"/>
                <a:ea typeface="微软雅黑" panose="020B0503020204020204" charset="-122"/>
              </a:rPr>
              <a:t>亮点之三</a:t>
            </a:r>
            <a:endParaRPr lang="zh-CN" altLang="en-US" sz="1600" dirty="0">
              <a:solidFill>
                <a:srgbClr val="C00000"/>
              </a:solidFill>
              <a:latin typeface="微软雅黑" panose="020B0503020204020204" charset="-122"/>
              <a:ea typeface="微软雅黑" panose="020B0503020204020204" charset="-122"/>
            </a:endParaRPr>
          </a:p>
        </p:txBody>
      </p:sp>
    </p:spTree>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anim calcmode="lin" valueType="num">
                                      <p:cBhvr>
                                        <p:cTn id="9"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gtEl>
                                      </p:cBhvr>
                                    </p:animEffect>
                                  </p:childTnLst>
                                </p:cTn>
                              </p:par>
                            </p:childTnLst>
                          </p:cTn>
                        </p:par>
                      </p:childTnLst>
                    </p:cTn>
                  </p:par>
                  <p:par>
                    <p:cTn id="12" fill="hold">
                      <p:stCondLst>
                        <p:cond delay="indefinite"/>
                      </p:stCondLst>
                      <p:childTnLst>
                        <p:par>
                          <p:cTn id="13" fill="hold">
                            <p:stCondLst>
                              <p:cond delay="0"/>
                            </p:stCondLst>
                            <p:childTnLst>
                              <p:par>
                                <p:cTn id="14" presetID="53" presetClass="entr" presetSubtype="528" fill="hold" grpId="0" nodeType="click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p:cTn id="16" dur="500" fill="hold"/>
                                        <p:tgtEl>
                                          <p:spTgt spid="6"/>
                                        </p:tgtEl>
                                        <p:attrNameLst>
                                          <p:attrName>ppt_w</p:attrName>
                                        </p:attrNameLst>
                                      </p:cBhvr>
                                      <p:tavLst>
                                        <p:tav tm="0">
                                          <p:val>
                                            <p:fltVal val="0"/>
                                          </p:val>
                                        </p:tav>
                                        <p:tav tm="100000">
                                          <p:val>
                                            <p:strVal val="#ppt_w"/>
                                          </p:val>
                                        </p:tav>
                                      </p:tavLst>
                                    </p:anim>
                                    <p:anim calcmode="lin" valueType="num">
                                      <p:cBhvr>
                                        <p:cTn id="17" dur="500" fill="hold"/>
                                        <p:tgtEl>
                                          <p:spTgt spid="6"/>
                                        </p:tgtEl>
                                        <p:attrNameLst>
                                          <p:attrName>ppt_h</p:attrName>
                                        </p:attrNameLst>
                                      </p:cBhvr>
                                      <p:tavLst>
                                        <p:tav tm="0">
                                          <p:val>
                                            <p:fltVal val="0"/>
                                          </p:val>
                                        </p:tav>
                                        <p:tav tm="100000">
                                          <p:val>
                                            <p:strVal val="#ppt_h"/>
                                          </p:val>
                                        </p:tav>
                                      </p:tavLst>
                                    </p:anim>
                                    <p:animEffect transition="in" filter="fade">
                                      <p:cBhvr>
                                        <p:cTn id="18" dur="500"/>
                                        <p:tgtEl>
                                          <p:spTgt spid="6"/>
                                        </p:tgtEl>
                                      </p:cBhvr>
                                    </p:animEffect>
                                    <p:anim calcmode="lin" valueType="num">
                                      <p:cBhvr>
                                        <p:cTn id="19" dur="500" fill="hold"/>
                                        <p:tgtEl>
                                          <p:spTgt spid="6"/>
                                        </p:tgtEl>
                                        <p:attrNameLst>
                                          <p:attrName>ppt_x</p:attrName>
                                        </p:attrNameLst>
                                      </p:cBhvr>
                                      <p:tavLst>
                                        <p:tav tm="0">
                                          <p:val>
                                            <p:fltVal val="0.5"/>
                                          </p:val>
                                        </p:tav>
                                        <p:tav tm="100000">
                                          <p:val>
                                            <p:strVal val="#ppt_x"/>
                                          </p:val>
                                        </p:tav>
                                      </p:tavLst>
                                    </p:anim>
                                    <p:anim calcmode="lin" valueType="num">
                                      <p:cBhvr>
                                        <p:cTn id="20" dur="500" fill="hold"/>
                                        <p:tgtEl>
                                          <p:spTgt spid="6"/>
                                        </p:tgtEl>
                                        <p:attrNameLst>
                                          <p:attrName>ppt_y</p:attrName>
                                        </p:attrNameLst>
                                      </p:cBhvr>
                                      <p:tavLst>
                                        <p:tav tm="0">
                                          <p:val>
                                            <p:fltVal val="0.5"/>
                                          </p:val>
                                        </p:tav>
                                        <p:tav tm="100000">
                                          <p:val>
                                            <p:strVal val="#ppt_y"/>
                                          </p:val>
                                        </p:tav>
                                      </p:tavLst>
                                    </p:anim>
                                  </p:childTnLst>
                                </p:cTn>
                              </p:par>
                              <p:par>
                                <p:cTn id="21" presetID="53" presetClass="entr" presetSubtype="528" fill="hold" grpId="0" nodeType="with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p:cTn id="23" dur="500" fill="hold"/>
                                        <p:tgtEl>
                                          <p:spTgt spid="8"/>
                                        </p:tgtEl>
                                        <p:attrNameLst>
                                          <p:attrName>ppt_w</p:attrName>
                                        </p:attrNameLst>
                                      </p:cBhvr>
                                      <p:tavLst>
                                        <p:tav tm="0">
                                          <p:val>
                                            <p:fltVal val="0"/>
                                          </p:val>
                                        </p:tav>
                                        <p:tav tm="100000">
                                          <p:val>
                                            <p:strVal val="#ppt_w"/>
                                          </p:val>
                                        </p:tav>
                                      </p:tavLst>
                                    </p:anim>
                                    <p:anim calcmode="lin" valueType="num">
                                      <p:cBhvr>
                                        <p:cTn id="24" dur="500" fill="hold"/>
                                        <p:tgtEl>
                                          <p:spTgt spid="8"/>
                                        </p:tgtEl>
                                        <p:attrNameLst>
                                          <p:attrName>ppt_h</p:attrName>
                                        </p:attrNameLst>
                                      </p:cBhvr>
                                      <p:tavLst>
                                        <p:tav tm="0">
                                          <p:val>
                                            <p:fltVal val="0"/>
                                          </p:val>
                                        </p:tav>
                                        <p:tav tm="100000">
                                          <p:val>
                                            <p:strVal val="#ppt_h"/>
                                          </p:val>
                                        </p:tav>
                                      </p:tavLst>
                                    </p:anim>
                                    <p:animEffect transition="in" filter="fade">
                                      <p:cBhvr>
                                        <p:cTn id="25" dur="500"/>
                                        <p:tgtEl>
                                          <p:spTgt spid="8"/>
                                        </p:tgtEl>
                                      </p:cBhvr>
                                    </p:animEffect>
                                    <p:anim calcmode="lin" valueType="num">
                                      <p:cBhvr>
                                        <p:cTn id="26" dur="500" fill="hold"/>
                                        <p:tgtEl>
                                          <p:spTgt spid="8"/>
                                        </p:tgtEl>
                                        <p:attrNameLst>
                                          <p:attrName>ppt_x</p:attrName>
                                        </p:attrNameLst>
                                      </p:cBhvr>
                                      <p:tavLst>
                                        <p:tav tm="0">
                                          <p:val>
                                            <p:fltVal val="0.5"/>
                                          </p:val>
                                        </p:tav>
                                        <p:tav tm="100000">
                                          <p:val>
                                            <p:strVal val="#ppt_x"/>
                                          </p:val>
                                        </p:tav>
                                      </p:tavLst>
                                    </p:anim>
                                    <p:anim calcmode="lin" valueType="num">
                                      <p:cBhvr>
                                        <p:cTn id="27" dur="500" fill="hold"/>
                                        <p:tgtEl>
                                          <p:spTgt spid="8"/>
                                        </p:tgtEl>
                                        <p:attrNameLst>
                                          <p:attrName>ppt_y</p:attrName>
                                        </p:attrNameLst>
                                      </p:cBhvr>
                                      <p:tavLst>
                                        <p:tav tm="0">
                                          <p:val>
                                            <p:fltVal val="0.5"/>
                                          </p:val>
                                        </p:tav>
                                        <p:tav tm="100000">
                                          <p:val>
                                            <p:strVal val="#ppt_y"/>
                                          </p:val>
                                        </p:tav>
                                      </p:tavLst>
                                    </p:anim>
                                  </p:childTnLst>
                                </p:cTn>
                              </p:par>
                            </p:childTnLst>
                          </p:cTn>
                        </p:par>
                        <p:par>
                          <p:cTn id="28" fill="hold">
                            <p:stCondLst>
                              <p:cond delay="500"/>
                            </p:stCondLst>
                            <p:childTnLst>
                              <p:par>
                                <p:cTn id="29" presetID="10" presetClass="entr" presetSubtype="0" fill="hold" grpId="0" nodeType="after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fade">
                                      <p:cBhvr>
                                        <p:cTn id="31" dur="500"/>
                                        <p:tgtEl>
                                          <p:spTgt spid="5"/>
                                        </p:tgtEl>
                                      </p:cBhvr>
                                    </p:animEffect>
                                  </p:childTnLst>
                                </p:cTn>
                              </p:par>
                              <p:par>
                                <p:cTn id="32" presetID="53" presetClass="entr" presetSubtype="16" fill="hold" grpId="0" nodeType="withEffect">
                                  <p:stCondLst>
                                    <p:cond delay="0"/>
                                  </p:stCondLst>
                                  <p:childTnLst>
                                    <p:set>
                                      <p:cBhvr>
                                        <p:cTn id="33" dur="1" fill="hold">
                                          <p:stCondLst>
                                            <p:cond delay="0"/>
                                          </p:stCondLst>
                                        </p:cTn>
                                        <p:tgtEl>
                                          <p:spTgt spid="9"/>
                                        </p:tgtEl>
                                        <p:attrNameLst>
                                          <p:attrName>style.visibility</p:attrName>
                                        </p:attrNameLst>
                                      </p:cBhvr>
                                      <p:to>
                                        <p:strVal val="visible"/>
                                      </p:to>
                                    </p:set>
                                    <p:anim calcmode="lin" valueType="num">
                                      <p:cBhvr>
                                        <p:cTn id="34" dur="500" fill="hold"/>
                                        <p:tgtEl>
                                          <p:spTgt spid="9"/>
                                        </p:tgtEl>
                                        <p:attrNameLst>
                                          <p:attrName>ppt_w</p:attrName>
                                        </p:attrNameLst>
                                      </p:cBhvr>
                                      <p:tavLst>
                                        <p:tav tm="0">
                                          <p:val>
                                            <p:fltVal val="0"/>
                                          </p:val>
                                        </p:tav>
                                        <p:tav tm="100000">
                                          <p:val>
                                            <p:strVal val="#ppt_w"/>
                                          </p:val>
                                        </p:tav>
                                      </p:tavLst>
                                    </p:anim>
                                    <p:anim calcmode="lin" valueType="num">
                                      <p:cBhvr>
                                        <p:cTn id="35" dur="500" fill="hold"/>
                                        <p:tgtEl>
                                          <p:spTgt spid="9"/>
                                        </p:tgtEl>
                                        <p:attrNameLst>
                                          <p:attrName>ppt_h</p:attrName>
                                        </p:attrNameLst>
                                      </p:cBhvr>
                                      <p:tavLst>
                                        <p:tav tm="0">
                                          <p:val>
                                            <p:fltVal val="0"/>
                                          </p:val>
                                        </p:tav>
                                        <p:tav tm="100000">
                                          <p:val>
                                            <p:strVal val="#ppt_h"/>
                                          </p:val>
                                        </p:tav>
                                      </p:tavLst>
                                    </p:anim>
                                    <p:animEffect transition="in" filter="fade">
                                      <p:cBhvr>
                                        <p:cTn id="36" dur="500"/>
                                        <p:tgtEl>
                                          <p:spTgt spid="9"/>
                                        </p:tgtEl>
                                      </p:cBhvr>
                                    </p:animEffect>
                                  </p:childTnLst>
                                </p:cTn>
                              </p:par>
                              <p:par>
                                <p:cTn id="37" presetID="10" presetClass="entr" presetSubtype="0" fill="hold" grpId="0" nodeType="withEffect">
                                  <p:stCondLst>
                                    <p:cond delay="300"/>
                                  </p:stCondLst>
                                  <p:childTnLst>
                                    <p:set>
                                      <p:cBhvr>
                                        <p:cTn id="38" dur="1" fill="hold">
                                          <p:stCondLst>
                                            <p:cond delay="0"/>
                                          </p:stCondLst>
                                        </p:cTn>
                                        <p:tgtEl>
                                          <p:spTgt spid="11"/>
                                        </p:tgtEl>
                                        <p:attrNameLst>
                                          <p:attrName>style.visibility</p:attrName>
                                        </p:attrNameLst>
                                      </p:cBhvr>
                                      <p:to>
                                        <p:strVal val="visible"/>
                                      </p:to>
                                    </p:set>
                                    <p:animEffect transition="in" filter="fade">
                                      <p:cBhvr>
                                        <p:cTn id="39" dur="500"/>
                                        <p:tgtEl>
                                          <p:spTgt spid="11"/>
                                        </p:tgtEl>
                                      </p:cBhvr>
                                    </p:animEffect>
                                  </p:childTnLst>
                                </p:cTn>
                              </p:par>
                              <p:par>
                                <p:cTn id="40" presetID="10" presetClass="entr" presetSubtype="0" fill="hold" grpId="0" nodeType="withEffect">
                                  <p:stCondLst>
                                    <p:cond delay="300"/>
                                  </p:stCondLst>
                                  <p:childTnLst>
                                    <p:set>
                                      <p:cBhvr>
                                        <p:cTn id="41" dur="1" fill="hold">
                                          <p:stCondLst>
                                            <p:cond delay="0"/>
                                          </p:stCondLst>
                                        </p:cTn>
                                        <p:tgtEl>
                                          <p:spTgt spid="13"/>
                                        </p:tgtEl>
                                        <p:attrNameLst>
                                          <p:attrName>style.visibility</p:attrName>
                                        </p:attrNameLst>
                                      </p:cBhvr>
                                      <p:to>
                                        <p:strVal val="visible"/>
                                      </p:to>
                                    </p:set>
                                    <p:animEffect transition="in" filter="fade">
                                      <p:cBhvr>
                                        <p:cTn id="42" dur="500"/>
                                        <p:tgtEl>
                                          <p:spTgt spid="13"/>
                                        </p:tgtEl>
                                      </p:cBhvr>
                                    </p:animEffect>
                                  </p:childTnLst>
                                </p:cTn>
                              </p:par>
                              <p:par>
                                <p:cTn id="43" presetID="10" presetClass="entr" presetSubtype="0" fill="hold" grpId="0" nodeType="withEffect">
                                  <p:stCondLst>
                                    <p:cond delay="600"/>
                                  </p:stCondLst>
                                  <p:childTnLst>
                                    <p:set>
                                      <p:cBhvr>
                                        <p:cTn id="44" dur="1" fill="hold">
                                          <p:stCondLst>
                                            <p:cond delay="0"/>
                                          </p:stCondLst>
                                        </p:cTn>
                                        <p:tgtEl>
                                          <p:spTgt spid="15"/>
                                        </p:tgtEl>
                                        <p:attrNameLst>
                                          <p:attrName>style.visibility</p:attrName>
                                        </p:attrNameLst>
                                      </p:cBhvr>
                                      <p:to>
                                        <p:strVal val="visible"/>
                                      </p:to>
                                    </p:set>
                                    <p:animEffect transition="in" filter="fade">
                                      <p:cBhvr>
                                        <p:cTn id="45" dur="500"/>
                                        <p:tgtEl>
                                          <p:spTgt spid="15"/>
                                        </p:tgtEl>
                                      </p:cBhvr>
                                    </p:animEffect>
                                  </p:childTnLst>
                                </p:cTn>
                              </p:par>
                              <p:par>
                                <p:cTn id="46" presetID="10" presetClass="entr" presetSubtype="0" fill="hold" grpId="0" nodeType="withEffect">
                                  <p:stCondLst>
                                    <p:cond delay="600"/>
                                  </p:stCondLst>
                                  <p:childTnLst>
                                    <p:set>
                                      <p:cBhvr>
                                        <p:cTn id="47" dur="1" fill="hold">
                                          <p:stCondLst>
                                            <p:cond delay="0"/>
                                          </p:stCondLst>
                                        </p:cTn>
                                        <p:tgtEl>
                                          <p:spTgt spid="17"/>
                                        </p:tgtEl>
                                        <p:attrNameLst>
                                          <p:attrName>style.visibility</p:attrName>
                                        </p:attrNameLst>
                                      </p:cBhvr>
                                      <p:to>
                                        <p:strVal val="visible"/>
                                      </p:to>
                                    </p:set>
                                    <p:animEffect transition="in" filter="fade">
                                      <p:cBhvr>
                                        <p:cTn id="48" dur="500"/>
                                        <p:tgtEl>
                                          <p:spTgt spid="17"/>
                                        </p:tgtEl>
                                      </p:cBhvr>
                                    </p:animEffect>
                                  </p:childTnLst>
                                </p:cTn>
                              </p:par>
                            </p:childTnLst>
                          </p:cTn>
                        </p:par>
                        <p:par>
                          <p:cTn id="49" fill="hold">
                            <p:stCondLst>
                              <p:cond delay="1000"/>
                            </p:stCondLst>
                            <p:childTnLst>
                              <p:par>
                                <p:cTn id="50" presetID="22" presetClass="entr" presetSubtype="8" fill="hold" nodeType="afterEffect">
                                  <p:stCondLst>
                                    <p:cond delay="0"/>
                                  </p:stCondLst>
                                  <p:childTnLst>
                                    <p:set>
                                      <p:cBhvr>
                                        <p:cTn id="51" dur="1" fill="hold">
                                          <p:stCondLst>
                                            <p:cond delay="0"/>
                                          </p:stCondLst>
                                        </p:cTn>
                                        <p:tgtEl>
                                          <p:spTgt spid="7"/>
                                        </p:tgtEl>
                                        <p:attrNameLst>
                                          <p:attrName>style.visibility</p:attrName>
                                        </p:attrNameLst>
                                      </p:cBhvr>
                                      <p:to>
                                        <p:strVal val="visible"/>
                                      </p:to>
                                    </p:set>
                                    <p:animEffect transition="in" filter="wipe(left)">
                                      <p:cBhvr>
                                        <p:cTn id="52" dur="500"/>
                                        <p:tgtEl>
                                          <p:spTgt spid="7"/>
                                        </p:tgtEl>
                                      </p:cBhvr>
                                    </p:animEffect>
                                  </p:childTnLst>
                                </p:cTn>
                              </p:par>
                            </p:childTnLst>
                          </p:cTn>
                        </p:par>
                        <p:par>
                          <p:cTn id="53" fill="hold">
                            <p:stCondLst>
                              <p:cond delay="1500"/>
                            </p:stCondLst>
                            <p:childTnLst>
                              <p:par>
                                <p:cTn id="54" presetID="22" presetClass="entr" presetSubtype="2" fill="hold" grpId="0" nodeType="afterEffect">
                                  <p:stCondLst>
                                    <p:cond delay="0"/>
                                  </p:stCondLst>
                                  <p:childTnLst>
                                    <p:set>
                                      <p:cBhvr>
                                        <p:cTn id="55" dur="1" fill="hold">
                                          <p:stCondLst>
                                            <p:cond delay="0"/>
                                          </p:stCondLst>
                                        </p:cTn>
                                        <p:tgtEl>
                                          <p:spTgt spid="3"/>
                                        </p:tgtEl>
                                        <p:attrNameLst>
                                          <p:attrName>style.visibility</p:attrName>
                                        </p:attrNameLst>
                                      </p:cBhvr>
                                      <p:to>
                                        <p:strVal val="visible"/>
                                      </p:to>
                                    </p:set>
                                    <p:animEffect transition="in" filter="wipe(right)">
                                      <p:cBhvr>
                                        <p:cTn id="56" dur="500"/>
                                        <p:tgtEl>
                                          <p:spTgt spid="3"/>
                                        </p:tgtEl>
                                      </p:cBhvr>
                                    </p:animEffect>
                                  </p:childTnLst>
                                </p:cTn>
                              </p:par>
                            </p:childTnLst>
                          </p:cTn>
                        </p:par>
                        <p:par>
                          <p:cTn id="57" fill="hold">
                            <p:stCondLst>
                              <p:cond delay="2000"/>
                            </p:stCondLst>
                            <p:childTnLst>
                              <p:par>
                                <p:cTn id="58" presetID="22" presetClass="entr" presetSubtype="8" fill="hold" nodeType="afterEffect">
                                  <p:stCondLst>
                                    <p:cond delay="0"/>
                                  </p:stCondLst>
                                  <p:childTnLst>
                                    <p:set>
                                      <p:cBhvr>
                                        <p:cTn id="59" dur="1" fill="hold">
                                          <p:stCondLst>
                                            <p:cond delay="0"/>
                                          </p:stCondLst>
                                        </p:cTn>
                                        <p:tgtEl>
                                          <p:spTgt spid="12"/>
                                        </p:tgtEl>
                                        <p:attrNameLst>
                                          <p:attrName>style.visibility</p:attrName>
                                        </p:attrNameLst>
                                      </p:cBhvr>
                                      <p:to>
                                        <p:strVal val="visible"/>
                                      </p:to>
                                    </p:set>
                                    <p:animEffect transition="in" filter="wipe(left)">
                                      <p:cBhvr>
                                        <p:cTn id="60" dur="500"/>
                                        <p:tgtEl>
                                          <p:spTgt spid="12"/>
                                        </p:tgtEl>
                                      </p:cBhvr>
                                    </p:animEffect>
                                  </p:childTnLst>
                                </p:cTn>
                              </p:par>
                            </p:childTnLst>
                          </p:cTn>
                        </p:par>
                        <p:par>
                          <p:cTn id="61" fill="hold">
                            <p:stCondLst>
                              <p:cond delay="2500"/>
                            </p:stCondLst>
                            <p:childTnLst>
                              <p:par>
                                <p:cTn id="62" presetID="22" presetClass="entr" presetSubtype="8" fill="hold" grpId="0" nodeType="afterEffect">
                                  <p:stCondLst>
                                    <p:cond delay="0"/>
                                  </p:stCondLst>
                                  <p:childTnLst>
                                    <p:set>
                                      <p:cBhvr>
                                        <p:cTn id="63" dur="1" fill="hold">
                                          <p:stCondLst>
                                            <p:cond delay="0"/>
                                          </p:stCondLst>
                                        </p:cTn>
                                        <p:tgtEl>
                                          <p:spTgt spid="10"/>
                                        </p:tgtEl>
                                        <p:attrNameLst>
                                          <p:attrName>style.visibility</p:attrName>
                                        </p:attrNameLst>
                                      </p:cBhvr>
                                      <p:to>
                                        <p:strVal val="visible"/>
                                      </p:to>
                                    </p:set>
                                    <p:animEffect transition="in" filter="wipe(left)">
                                      <p:cBhvr>
                                        <p:cTn id="64" dur="500"/>
                                        <p:tgtEl>
                                          <p:spTgt spid="10"/>
                                        </p:tgtEl>
                                      </p:cBhvr>
                                    </p:animEffect>
                                  </p:childTnLst>
                                </p:cTn>
                              </p:par>
                            </p:childTnLst>
                          </p:cTn>
                        </p:par>
                        <p:par>
                          <p:cTn id="65" fill="hold">
                            <p:stCondLst>
                              <p:cond delay="3000"/>
                            </p:stCondLst>
                            <p:childTnLst>
                              <p:par>
                                <p:cTn id="66" presetID="22" presetClass="entr" presetSubtype="8" fill="hold" nodeType="afterEffect">
                                  <p:stCondLst>
                                    <p:cond delay="0"/>
                                  </p:stCondLst>
                                  <p:childTnLst>
                                    <p:set>
                                      <p:cBhvr>
                                        <p:cTn id="67" dur="1" fill="hold">
                                          <p:stCondLst>
                                            <p:cond delay="0"/>
                                          </p:stCondLst>
                                        </p:cTn>
                                        <p:tgtEl>
                                          <p:spTgt spid="16"/>
                                        </p:tgtEl>
                                        <p:attrNameLst>
                                          <p:attrName>style.visibility</p:attrName>
                                        </p:attrNameLst>
                                      </p:cBhvr>
                                      <p:to>
                                        <p:strVal val="visible"/>
                                      </p:to>
                                    </p:set>
                                    <p:animEffect transition="in" filter="wipe(left)">
                                      <p:cBhvr>
                                        <p:cTn id="68" dur="500"/>
                                        <p:tgtEl>
                                          <p:spTgt spid="16"/>
                                        </p:tgtEl>
                                      </p:cBhvr>
                                    </p:animEffect>
                                  </p:childTnLst>
                                </p:cTn>
                              </p:par>
                            </p:childTnLst>
                          </p:cTn>
                        </p:par>
                        <p:par>
                          <p:cTn id="69" fill="hold">
                            <p:stCondLst>
                              <p:cond delay="3500"/>
                            </p:stCondLst>
                            <p:childTnLst>
                              <p:par>
                                <p:cTn id="70" presetID="22" presetClass="entr" presetSubtype="8" fill="hold" grpId="0" nodeType="afterEffect">
                                  <p:stCondLst>
                                    <p:cond delay="0"/>
                                  </p:stCondLst>
                                  <p:childTnLst>
                                    <p:set>
                                      <p:cBhvr>
                                        <p:cTn id="71" dur="1" fill="hold">
                                          <p:stCondLst>
                                            <p:cond delay="0"/>
                                          </p:stCondLst>
                                        </p:cTn>
                                        <p:tgtEl>
                                          <p:spTgt spid="14"/>
                                        </p:tgtEl>
                                        <p:attrNameLst>
                                          <p:attrName>style.visibility</p:attrName>
                                        </p:attrNameLst>
                                      </p:cBhvr>
                                      <p:to>
                                        <p:strVal val="visible"/>
                                      </p:to>
                                    </p:set>
                                    <p:animEffect transition="in" filter="wipe(left)">
                                      <p:cBhvr>
                                        <p:cTn id="7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p:bldP spid="5" grpId="0" animBg="1"/>
      <p:bldP spid="6" grpId="0" animBg="1"/>
      <p:bldP spid="8" grpId="0"/>
      <p:bldP spid="9" grpId="0"/>
      <p:bldP spid="10" grpId="0"/>
      <p:bldP spid="11" grpId="0" animBg="1"/>
      <p:bldP spid="13" grpId="0"/>
      <p:bldP spid="14" grpId="0"/>
      <p:bldP spid="15" grpId="0" animBg="1"/>
      <p:bldP spid="1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rrowheads="1"/>
          </p:cNvSpPr>
          <p:nvPr/>
        </p:nvSpPr>
        <p:spPr bwMode="auto">
          <a:xfrm>
            <a:off x="3810806" y="286545"/>
            <a:ext cx="1574763" cy="5001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bevel/>
              </a14:hiddenLine>
            </a:ext>
          </a:extLst>
        </p:spPr>
        <p:txBody>
          <a:bodyPr wrap="none" lIns="68566" tIns="34284" rIns="68566" bIns="34284">
            <a:spAutoFit/>
          </a:bodyPr>
          <a:lstStyle/>
          <a:p>
            <a:r>
              <a:rPr lang="zh-CN" altLang="en-US" sz="2800" smtClean="0">
                <a:solidFill>
                  <a:srgbClr val="C00000"/>
                </a:solidFill>
                <a:latin typeface="微软雅黑" panose="020B0503020204020204" charset="-122"/>
                <a:ea typeface="微软雅黑" panose="020B0503020204020204" charset="-122"/>
                <a:sym typeface="Arial" panose="020B0604020202020204" pitchFamily="34" charset="0"/>
              </a:rPr>
              <a:t>团队介绍</a:t>
            </a:r>
            <a:endParaRPr lang="zh-CN" altLang="en-US" sz="2800" dirty="0">
              <a:solidFill>
                <a:srgbClr val="C00000"/>
              </a:solidFill>
              <a:latin typeface="微软雅黑" panose="020B0503020204020204" charset="-122"/>
              <a:ea typeface="微软雅黑" panose="020B0503020204020204" charset="-122"/>
              <a:sym typeface="Arial" panose="020B0604020202020204" pitchFamily="34" charset="0"/>
            </a:endParaRPr>
          </a:p>
        </p:txBody>
      </p:sp>
      <p:grpSp>
        <p:nvGrpSpPr>
          <p:cNvPr id="3" name="组合 2"/>
          <p:cNvGrpSpPr/>
          <p:nvPr/>
        </p:nvGrpSpPr>
        <p:grpSpPr>
          <a:xfrm>
            <a:off x="649289" y="1350988"/>
            <a:ext cx="2337771" cy="1042252"/>
            <a:chOff x="4304043" y="1286668"/>
            <a:chExt cx="3837944" cy="2757793"/>
          </a:xfrm>
          <a:effectLst>
            <a:outerShdw blurRad="381000" dist="254000" dir="8100000" algn="tr" rotWithShape="0">
              <a:prstClr val="black">
                <a:alpha val="40000"/>
              </a:prstClr>
            </a:outerShdw>
          </a:effectLst>
        </p:grpSpPr>
        <p:sp>
          <p:nvSpPr>
            <p:cNvPr id="5" name="圆角矩形 4"/>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圆角矩形 5"/>
            <p:cNvSpPr/>
            <p:nvPr/>
          </p:nvSpPr>
          <p:spPr>
            <a:xfrm>
              <a:off x="4351931" y="1367703"/>
              <a:ext cx="3742172" cy="2595722"/>
            </a:xfrm>
            <a:prstGeom prst="roundRect">
              <a:avLst/>
            </a:prstGeom>
            <a:blipFill>
              <a:blip r:embed="rId2"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7"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tretch>
            <a:fillRect/>
          </a:stretch>
        </p:blipFill>
        <p:spPr bwMode="auto">
          <a:xfrm>
            <a:off x="6107673" y="1886745"/>
            <a:ext cx="3037121" cy="3265425"/>
          </a:xfrm>
          <a:prstGeom prst="rect">
            <a:avLst/>
          </a:prstGeom>
          <a:noFill/>
          <a:extLst>
            <a:ext uri="{909E8E84-426E-40DD-AFC4-6F175D3DCCD1}">
              <a14:hiddenFill xmlns:a14="http://schemas.microsoft.com/office/drawing/2010/main" xmlns="">
                <a:solidFill>
                  <a:srgbClr val="FFFFFF"/>
                </a:solidFill>
              </a14:hiddenFill>
            </a:ext>
          </a:extLst>
        </p:spPr>
      </p:pic>
      <p:sp>
        <p:nvSpPr>
          <p:cNvPr id="8" name="矩形 7"/>
          <p:cNvSpPr/>
          <p:nvPr/>
        </p:nvSpPr>
        <p:spPr>
          <a:xfrm>
            <a:off x="610394" y="2455403"/>
            <a:ext cx="5571258" cy="1869722"/>
          </a:xfrm>
          <a:prstGeom prst="rect">
            <a:avLst/>
          </a:prstGeom>
        </p:spPr>
        <p:txBody>
          <a:bodyPr wrap="square" lIns="91419" tIns="45710" rIns="91419" bIns="45710">
            <a:spAutoFit/>
          </a:bodyPr>
          <a:lstStyle/>
          <a:p>
            <a:pPr algn="l" latinLnBrk="1">
              <a:lnSpc>
                <a:spcPct val="150000"/>
              </a:lnSpc>
            </a:pPr>
            <a:r>
              <a:rPr lang="zh-CN" altLang="en-US" sz="1100" b="0" dirty="0">
                <a:solidFill>
                  <a:schemeClr val="accent3">
                    <a:lumMod val="50000"/>
                  </a:schemeClr>
                </a:solidFill>
                <a:latin typeface="微软雅黑" panose="020B0503020204020204" charset="-122"/>
                <a:ea typeface="微软雅黑" panose="020B0503020204020204" charset="-122"/>
              </a:rPr>
              <a:t>团队是指拥有共同目标，并且具有不同能力的一小群人有意识的协调行为或力的系统，是一种应用广泛、灵活的组织形式。对于大学生创业团队，可以说由一群具有创新意识、拥有共同目标、有着不同专业知识背景的朝气蓬勃的年轻人组成的一个不可分割的整体。这群人就如同人的五官一样，共同协作维持一个人的生存，缺一不可。如果没有了其中一个，这个人将不能健康的活着。</a:t>
            </a:r>
          </a:p>
          <a:p>
            <a:pPr algn="l" latinLnBrk="1">
              <a:lnSpc>
                <a:spcPct val="150000"/>
              </a:lnSpc>
            </a:pPr>
            <a:r>
              <a:rPr lang="zh-CN" altLang="en-US" sz="1100" b="0" dirty="0">
                <a:solidFill>
                  <a:schemeClr val="accent3">
                    <a:lumMod val="50000"/>
                  </a:schemeClr>
                </a:solidFill>
                <a:latin typeface="微软雅黑" panose="020B0503020204020204" charset="-122"/>
                <a:ea typeface="微软雅黑" panose="020B0503020204020204" charset="-122"/>
              </a:rPr>
              <a:t>    团队精神尊重每个成员的兴趣和成就，要求团队的每一个成员，都以提高自身素质和实现团队目标为己任。团队精神的核心是合作协同，目的是最大发挥团队的潜在能量。</a:t>
            </a:r>
          </a:p>
        </p:txBody>
      </p:sp>
      <p:grpSp>
        <p:nvGrpSpPr>
          <p:cNvPr id="9" name="组合 8"/>
          <p:cNvGrpSpPr/>
          <p:nvPr/>
        </p:nvGrpSpPr>
        <p:grpSpPr>
          <a:xfrm>
            <a:off x="3301825" y="1350988"/>
            <a:ext cx="2337771" cy="1042252"/>
            <a:chOff x="4304043" y="1286668"/>
            <a:chExt cx="3837944" cy="2757793"/>
          </a:xfrm>
          <a:effectLst>
            <a:outerShdw blurRad="381000" dist="254000" dir="8100000" algn="tr" rotWithShape="0">
              <a:prstClr val="black">
                <a:alpha val="40000"/>
              </a:prstClr>
            </a:outerShdw>
          </a:effectLst>
        </p:grpSpPr>
        <p:sp>
          <p:nvSpPr>
            <p:cNvPr id="10" name="圆角矩形 9"/>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圆角矩形 10"/>
            <p:cNvSpPr/>
            <p:nvPr/>
          </p:nvSpPr>
          <p:spPr>
            <a:xfrm>
              <a:off x="4351931" y="1367703"/>
              <a:ext cx="3742172" cy="2595722"/>
            </a:xfrm>
            <a:prstGeom prst="roundRect">
              <a:avLst/>
            </a:prstGeom>
            <a:blipFill>
              <a:blip r:embed="rId4"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 name="组合 11"/>
          <p:cNvGrpSpPr/>
          <p:nvPr/>
        </p:nvGrpSpPr>
        <p:grpSpPr>
          <a:xfrm>
            <a:off x="5968825" y="1350988"/>
            <a:ext cx="2337771" cy="1042252"/>
            <a:chOff x="4304043" y="1286668"/>
            <a:chExt cx="3837944" cy="2757793"/>
          </a:xfrm>
          <a:effectLst>
            <a:outerShdw blurRad="381000" dist="254000" dir="8100000" algn="tr" rotWithShape="0">
              <a:prstClr val="black">
                <a:alpha val="40000"/>
              </a:prstClr>
            </a:outerShdw>
          </a:effectLst>
        </p:grpSpPr>
        <p:sp>
          <p:nvSpPr>
            <p:cNvPr id="13" name="圆角矩形 12"/>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圆角矩形 13"/>
            <p:cNvSpPr/>
            <p:nvPr/>
          </p:nvSpPr>
          <p:spPr>
            <a:xfrm>
              <a:off x="4351931" y="1367703"/>
              <a:ext cx="3742172" cy="2595722"/>
            </a:xfrm>
            <a:prstGeom prst="roundRect">
              <a:avLst/>
            </a:prstGeom>
            <a:blipFill>
              <a:blip r:embed="rId5"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mc:Choice xmlns:p14="http://schemas.microsoft.com/office/powerpoint/2010/main" xmlns="" Requires="p14">
      <p:transition spd="slow" p14:dur="1600" advTm="0">
        <p14:prism isInverted="1"/>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anim calcmode="lin" valueType="num">
                                      <p:cBhvr>
                                        <p:cTn id="9"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gtEl>
                                      </p:cBhvr>
                                    </p:animEffect>
                                  </p:childTnLst>
                                </p:cTn>
                              </p:par>
                            </p:childTnLst>
                          </p:cTn>
                        </p:par>
                        <p:par>
                          <p:cTn id="12" fill="hold">
                            <p:stCondLst>
                              <p:cond delay="649"/>
                            </p:stCondLst>
                            <p:childTnLst>
                              <p:par>
                                <p:cTn id="13" presetID="16" presetClass="entr" presetSubtype="21"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barn(inVertical)">
                                      <p:cBhvr>
                                        <p:cTn id="15" dur="500"/>
                                        <p:tgtEl>
                                          <p:spTgt spid="3"/>
                                        </p:tgtEl>
                                      </p:cBhvr>
                                    </p:animEffect>
                                  </p:childTnLst>
                                </p:cTn>
                              </p:par>
                            </p:childTnLst>
                          </p:cTn>
                        </p:par>
                        <p:par>
                          <p:cTn id="16" fill="hold">
                            <p:stCondLst>
                              <p:cond delay="1149"/>
                            </p:stCondLst>
                            <p:childTnLst>
                              <p:par>
                                <p:cTn id="17" presetID="16" presetClass="entr" presetSubtype="21"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barn(inVertical)">
                                      <p:cBhvr>
                                        <p:cTn id="19" dur="500"/>
                                        <p:tgtEl>
                                          <p:spTgt spid="9"/>
                                        </p:tgtEl>
                                      </p:cBhvr>
                                    </p:animEffect>
                                  </p:childTnLst>
                                </p:cTn>
                              </p:par>
                            </p:childTnLst>
                          </p:cTn>
                        </p:par>
                        <p:par>
                          <p:cTn id="20" fill="hold">
                            <p:stCondLst>
                              <p:cond delay="1649"/>
                            </p:stCondLst>
                            <p:childTnLst>
                              <p:par>
                                <p:cTn id="21" presetID="16" presetClass="entr" presetSubtype="21" fill="hold"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barn(inVertical)">
                                      <p:cBhvr>
                                        <p:cTn id="23" dur="500"/>
                                        <p:tgtEl>
                                          <p:spTgt spid="12"/>
                                        </p:tgtEl>
                                      </p:cBhvr>
                                    </p:animEffect>
                                  </p:childTnLst>
                                </p:cTn>
                              </p:par>
                            </p:childTnLst>
                          </p:cTn>
                        </p:par>
                        <p:par>
                          <p:cTn id="24" fill="hold">
                            <p:stCondLst>
                              <p:cond delay="2149"/>
                            </p:stCondLst>
                            <p:childTnLst>
                              <p:par>
                                <p:cTn id="25" presetID="22" presetClass="entr" presetSubtype="1"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ipe(up)">
                                      <p:cBhvr>
                                        <p:cTn id="27" dur="1000"/>
                                        <p:tgtEl>
                                          <p:spTgt spid="8"/>
                                        </p:tgtEl>
                                      </p:cBhvr>
                                    </p:animEffect>
                                  </p:childTnLst>
                                </p:cTn>
                              </p:par>
                            </p:childTnLst>
                          </p:cTn>
                        </p:par>
                        <p:par>
                          <p:cTn id="28" fill="hold">
                            <p:stCondLst>
                              <p:cond delay="3149"/>
                            </p:stCondLst>
                            <p:childTnLst>
                              <p:par>
                                <p:cTn id="29" presetID="42" presetClass="entr" presetSubtype="0" fill="hold" nodeType="after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fade">
                                      <p:cBhvr>
                                        <p:cTn id="31" dur="1000"/>
                                        <p:tgtEl>
                                          <p:spTgt spid="7"/>
                                        </p:tgtEl>
                                      </p:cBhvr>
                                    </p:animEffect>
                                    <p:anim calcmode="lin" valueType="num">
                                      <p:cBhvr>
                                        <p:cTn id="32" dur="1000" fill="hold"/>
                                        <p:tgtEl>
                                          <p:spTgt spid="7"/>
                                        </p:tgtEl>
                                        <p:attrNameLst>
                                          <p:attrName>ppt_x</p:attrName>
                                        </p:attrNameLst>
                                      </p:cBhvr>
                                      <p:tavLst>
                                        <p:tav tm="0">
                                          <p:val>
                                            <p:strVal val="#ppt_x"/>
                                          </p:val>
                                        </p:tav>
                                        <p:tav tm="100000">
                                          <p:val>
                                            <p:strVal val="#ppt_x"/>
                                          </p:val>
                                        </p:tav>
                                      </p:tavLst>
                                    </p:anim>
                                    <p:anim calcmode="lin" valueType="num">
                                      <p:cBhvr>
                                        <p:cTn id="33"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rrowheads="1"/>
          </p:cNvSpPr>
          <p:nvPr/>
        </p:nvSpPr>
        <p:spPr bwMode="auto">
          <a:xfrm>
            <a:off x="3810807" y="286545"/>
            <a:ext cx="1574763" cy="5001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bevel/>
              </a14:hiddenLine>
            </a:ext>
          </a:extLst>
        </p:spPr>
        <p:txBody>
          <a:bodyPr wrap="none" lIns="68566" tIns="34284" rIns="68566" bIns="34284">
            <a:spAutoFit/>
          </a:bodyPr>
          <a:lstStyle/>
          <a:p>
            <a:r>
              <a:rPr lang="zh-CN" altLang="en-US" sz="2800" smtClean="0">
                <a:solidFill>
                  <a:srgbClr val="C00000"/>
                </a:solidFill>
                <a:latin typeface="微软雅黑" panose="020B0503020204020204" charset="-122"/>
                <a:ea typeface="微软雅黑" panose="020B0503020204020204" charset="-122"/>
                <a:sym typeface="Arial" panose="020B0604020202020204" pitchFamily="34" charset="0"/>
              </a:rPr>
              <a:t>发展建议</a:t>
            </a:r>
            <a:endParaRPr lang="zh-CN" altLang="en-US" sz="2800" dirty="0">
              <a:solidFill>
                <a:srgbClr val="C00000"/>
              </a:solidFill>
              <a:latin typeface="微软雅黑" panose="020B0503020204020204" charset="-122"/>
              <a:ea typeface="微软雅黑" panose="020B0503020204020204" charset="-122"/>
              <a:sym typeface="Arial" panose="020B0604020202020204" pitchFamily="34" charset="0"/>
            </a:endParaRPr>
          </a:p>
        </p:txBody>
      </p:sp>
      <p:grpSp>
        <p:nvGrpSpPr>
          <p:cNvPr id="3" name="组合 2"/>
          <p:cNvGrpSpPr/>
          <p:nvPr/>
        </p:nvGrpSpPr>
        <p:grpSpPr>
          <a:xfrm>
            <a:off x="716756" y="1499343"/>
            <a:ext cx="2501127" cy="1132494"/>
            <a:chOff x="4304043" y="1286668"/>
            <a:chExt cx="3837944" cy="2757793"/>
          </a:xfrm>
          <a:effectLst>
            <a:outerShdw blurRad="381000" dist="254000" dir="8100000" algn="tr" rotWithShape="0">
              <a:prstClr val="black">
                <a:alpha val="40000"/>
              </a:prstClr>
            </a:outerShdw>
          </a:effectLst>
        </p:grpSpPr>
        <p:sp>
          <p:nvSpPr>
            <p:cNvPr id="5" name="圆角矩形 4"/>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圆角矩形 5"/>
            <p:cNvSpPr/>
            <p:nvPr/>
          </p:nvSpPr>
          <p:spPr>
            <a:xfrm>
              <a:off x="4351931" y="1367703"/>
              <a:ext cx="3742172" cy="25957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Round Diagonal Corner Rectangle 3"/>
          <p:cNvSpPr/>
          <p:nvPr/>
        </p:nvSpPr>
        <p:spPr bwMode="auto">
          <a:xfrm rot="5400000">
            <a:off x="6736572" y="1089565"/>
            <a:ext cx="1187734" cy="2020094"/>
          </a:xfrm>
          <a:prstGeom prst="round2DiagRect">
            <a:avLst/>
          </a:prstGeom>
          <a:blipFill dpi="0" rotWithShape="0">
            <a:blip r:embed="rId2" cstate="print"/>
            <a:srcRect/>
            <a:stretch>
              <a:fillRect/>
            </a:stretch>
          </a:blipFill>
          <a:ln w="12700" cap="flat" cmpd="sng" algn="ctr">
            <a:solidFill>
              <a:srgbClr val="000000"/>
            </a:solidFill>
            <a:prstDash val="solid"/>
            <a:round/>
            <a:headEnd type="none" w="med" len="med"/>
            <a:tailEnd type="none" w="med" len="med"/>
          </a:ln>
          <a:effectLst/>
        </p:spPr>
        <p:txBody>
          <a:bodyPr vert="horz" wrap="square" lIns="98184" tIns="49093" rIns="98184" bIns="49093" numCol="1" rtlCol="0" anchor="t" anchorCtr="0" compatLnSpc="1"/>
          <a:lstStyle/>
          <a:p>
            <a:pPr defTabSz="981710"/>
            <a:endParaRPr lang="en-US" sz="6000">
              <a:solidFill>
                <a:srgbClr val="000000"/>
              </a:solidFill>
              <a:latin typeface="微软雅黑" panose="020B0503020204020204" charset="-122"/>
              <a:ea typeface="微软雅黑" panose="020B0503020204020204" charset="-122"/>
              <a:sym typeface="Gill Sans" charset="0"/>
            </a:endParaRPr>
          </a:p>
        </p:txBody>
      </p:sp>
      <p:sp>
        <p:nvSpPr>
          <p:cNvPr id="8" name="Round Diagonal Corner Rectangle 180"/>
          <p:cNvSpPr/>
          <p:nvPr/>
        </p:nvSpPr>
        <p:spPr bwMode="auto">
          <a:xfrm rot="5400000">
            <a:off x="6736571" y="2568833"/>
            <a:ext cx="1187732" cy="2020090"/>
          </a:xfrm>
          <a:prstGeom prst="round2DiagRect">
            <a:avLst/>
          </a:prstGeom>
          <a:blipFill dpi="0" rotWithShape="0">
            <a:blip r:embed="rId3" cstate="print"/>
            <a:srcRect/>
            <a:stretch>
              <a:fillRect/>
            </a:stretch>
          </a:blipFill>
          <a:ln w="12700" cap="flat" cmpd="sng" algn="ctr">
            <a:solidFill>
              <a:schemeClr val="tx1"/>
            </a:solidFill>
            <a:prstDash val="solid"/>
            <a:round/>
            <a:headEnd type="none" w="med" len="med"/>
            <a:tailEnd type="none" w="med" len="med"/>
          </a:ln>
          <a:effectLst/>
        </p:spPr>
        <p:txBody>
          <a:bodyPr vert="horz" wrap="square" lIns="98184" tIns="49093" rIns="98184" bIns="49093" numCol="1" rtlCol="0" anchor="t" anchorCtr="0" compatLnSpc="1"/>
          <a:lstStyle/>
          <a:p>
            <a:pPr defTabSz="981710"/>
            <a:endParaRPr lang="en-US" sz="6000">
              <a:solidFill>
                <a:srgbClr val="000000"/>
              </a:solidFill>
              <a:latin typeface="微软雅黑" panose="020B0503020204020204" charset="-122"/>
              <a:ea typeface="微软雅黑" panose="020B0503020204020204" charset="-122"/>
              <a:sym typeface="Gill Sans" charset="0"/>
            </a:endParaRPr>
          </a:p>
        </p:txBody>
      </p:sp>
      <p:grpSp>
        <p:nvGrpSpPr>
          <p:cNvPr id="9" name="组合 8"/>
          <p:cNvGrpSpPr/>
          <p:nvPr/>
        </p:nvGrpSpPr>
        <p:grpSpPr>
          <a:xfrm>
            <a:off x="867821" y="1718296"/>
            <a:ext cx="621046" cy="621045"/>
            <a:chOff x="304800" y="673100"/>
            <a:chExt cx="4000500" cy="4000500"/>
          </a:xfrm>
          <a:effectLst>
            <a:outerShdw blurRad="444500" dist="254000" dir="8100000" algn="tr" rotWithShape="0">
              <a:prstClr val="black">
                <a:alpha val="50000"/>
              </a:prstClr>
            </a:outerShdw>
          </a:effectLst>
        </p:grpSpPr>
        <p:sp>
          <p:nvSpPr>
            <p:cNvPr id="10" name="同心圆 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defTabSz="913765" fontAlgn="auto">
                <a:spcBef>
                  <a:spcPts val="0"/>
                </a:spcBef>
                <a:spcAft>
                  <a:spcPts val="0"/>
                </a:spcAft>
                <a:defRPr/>
              </a:pPr>
              <a:endParaRPr lang="zh-CN" altLang="en-US" b="0" kern="0">
                <a:solidFill>
                  <a:sysClr val="windowText" lastClr="000000"/>
                </a:solidFill>
                <a:latin typeface="Calibri" panose="020F0502020204030204"/>
                <a:ea typeface="宋体" panose="02010600030101010101" pitchFamily="2" charset="-122"/>
              </a:endParaRPr>
            </a:p>
          </p:txBody>
        </p:sp>
        <p:sp>
          <p:nvSpPr>
            <p:cNvPr id="11" name="椭圆 10"/>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defTabSz="913765" fontAlgn="auto">
                <a:spcBef>
                  <a:spcPts val="0"/>
                </a:spcBef>
                <a:spcAft>
                  <a:spcPts val="0"/>
                </a:spcAft>
                <a:defRPr/>
              </a:pPr>
              <a:endParaRPr lang="zh-CN" altLang="en-US" b="0" kern="0">
                <a:solidFill>
                  <a:sysClr val="window" lastClr="FFFFFF"/>
                </a:solidFill>
                <a:latin typeface="Calibri" panose="020F0502020204030204"/>
                <a:ea typeface="宋体" panose="02010600030101010101" pitchFamily="2" charset="-122"/>
              </a:endParaRPr>
            </a:p>
          </p:txBody>
        </p:sp>
      </p:grpSp>
      <p:grpSp>
        <p:nvGrpSpPr>
          <p:cNvPr id="12" name="Group 41"/>
          <p:cNvGrpSpPr/>
          <p:nvPr/>
        </p:nvGrpSpPr>
        <p:grpSpPr bwMode="auto">
          <a:xfrm>
            <a:off x="1581010" y="1718294"/>
            <a:ext cx="1458171" cy="799752"/>
            <a:chOff x="0" y="0"/>
            <a:chExt cx="2419" cy="1343"/>
          </a:xfrm>
        </p:grpSpPr>
        <p:sp>
          <p:nvSpPr>
            <p:cNvPr id="13" name="Rectangle 42"/>
            <p:cNvSpPr/>
            <p:nvPr/>
          </p:nvSpPr>
          <p:spPr bwMode="auto">
            <a:xfrm>
              <a:off x="0" y="0"/>
              <a:ext cx="2419" cy="35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type="none" w="med" len="med"/>
                  <a:tailEnd type="none" w="med" len="med"/>
                </a14:hiddenLine>
              </a:ext>
            </a:extLst>
          </p:spPr>
          <p:txBody>
            <a:bodyPr lIns="0" tIns="0" rIns="0" bIns="0" anchor="ctr"/>
            <a:lstStyle/>
            <a:p>
              <a:pPr fontAlgn="base">
                <a:lnSpc>
                  <a:spcPct val="70000"/>
                </a:lnSpc>
                <a:spcBef>
                  <a:spcPct val="0"/>
                </a:spcBef>
                <a:spcAft>
                  <a:spcPct val="0"/>
                </a:spcAft>
              </a:pPr>
              <a:r>
                <a:rPr lang="zh-CN" altLang="en-US" sz="1200" b="0" dirty="0">
                  <a:solidFill>
                    <a:srgbClr val="000000"/>
                  </a:solidFill>
                  <a:latin typeface="微软雅黑" panose="020B0503020204020204" charset="-122"/>
                  <a:ea typeface="微软雅黑" panose="020B0503020204020204" charset="-122"/>
                  <a:cs typeface="Bebas Neue" panose="020B0606020202050201" charset="0"/>
                  <a:sym typeface="Bebas Neue" panose="020B0606020202050201" charset="0"/>
                </a:rPr>
                <a:t>单击此处添加标题</a:t>
              </a:r>
              <a:endParaRPr lang="en-US" sz="1200" b="0" dirty="0">
                <a:solidFill>
                  <a:srgbClr val="000000"/>
                </a:solidFill>
                <a:latin typeface="微软雅黑" panose="020B0503020204020204" charset="-122"/>
                <a:ea typeface="微软雅黑" panose="020B0503020204020204" charset="-122"/>
                <a:cs typeface="Bebas Neue" panose="020B0606020202050201" charset="0"/>
                <a:sym typeface="Bebas Neue" panose="020B0606020202050201" charset="0"/>
              </a:endParaRPr>
            </a:p>
          </p:txBody>
        </p:sp>
        <p:sp>
          <p:nvSpPr>
            <p:cNvPr id="14" name="Rectangle 43"/>
            <p:cNvSpPr/>
            <p:nvPr/>
          </p:nvSpPr>
          <p:spPr bwMode="auto">
            <a:xfrm>
              <a:off x="0" y="304"/>
              <a:ext cx="2419" cy="103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900" b="0" dirty="0">
                  <a:solidFill>
                    <a:srgbClr val="000000"/>
                  </a:solidFill>
                  <a:latin typeface="微软雅黑" panose="020B0503020204020204" charset="-122"/>
                  <a:ea typeface="微软雅黑" panose="020B0503020204020204" charset="-122"/>
                  <a:cs typeface="Lato Light" charset="0"/>
                  <a:sym typeface="Lato Light" charset="0"/>
                </a:rPr>
                <a:t>此处添加详细文本描述，建议与标题相关并符合整体语言风格，语言描述尽量</a:t>
              </a:r>
              <a:endParaRPr lang="en-US" sz="900" b="0" dirty="0">
                <a:solidFill>
                  <a:srgbClr val="000000"/>
                </a:solidFill>
                <a:latin typeface="微软雅黑" panose="020B0503020204020204" charset="-122"/>
                <a:ea typeface="微软雅黑" panose="020B0503020204020204" charset="-122"/>
                <a:cs typeface="Lato Light" charset="0"/>
                <a:sym typeface="Lato Light" charset="0"/>
              </a:endParaRPr>
            </a:p>
          </p:txBody>
        </p:sp>
      </p:grpSp>
      <p:sp>
        <p:nvSpPr>
          <p:cNvPr id="15" name="Freeform 9"/>
          <p:cNvSpPr>
            <a:spLocks noEditPoints="1"/>
          </p:cNvSpPr>
          <p:nvPr/>
        </p:nvSpPr>
        <p:spPr bwMode="auto">
          <a:xfrm>
            <a:off x="1011316" y="1909038"/>
            <a:ext cx="281960" cy="224466"/>
          </a:xfrm>
          <a:custGeom>
            <a:avLst/>
            <a:gdLst>
              <a:gd name="T0" fmla="*/ 54 w 159"/>
              <a:gd name="T1" fmla="*/ 126 h 128"/>
              <a:gd name="T2" fmla="*/ 57 w 159"/>
              <a:gd name="T3" fmla="*/ 127 h 128"/>
              <a:gd name="T4" fmla="*/ 81 w 159"/>
              <a:gd name="T5" fmla="*/ 105 h 128"/>
              <a:gd name="T6" fmla="*/ 54 w 159"/>
              <a:gd name="T7" fmla="*/ 91 h 128"/>
              <a:gd name="T8" fmla="*/ 54 w 159"/>
              <a:gd name="T9" fmla="*/ 126 h 128"/>
              <a:gd name="T10" fmla="*/ 154 w 159"/>
              <a:gd name="T11" fmla="*/ 1 h 128"/>
              <a:gd name="T12" fmla="*/ 3 w 159"/>
              <a:gd name="T13" fmla="*/ 54 h 128"/>
              <a:gd name="T14" fmla="*/ 2 w 159"/>
              <a:gd name="T15" fmla="*/ 58 h 128"/>
              <a:gd name="T16" fmla="*/ 35 w 159"/>
              <a:gd name="T17" fmla="*/ 71 h 128"/>
              <a:gd name="T18" fmla="*/ 35 w 159"/>
              <a:gd name="T19" fmla="*/ 71 h 128"/>
              <a:gd name="T20" fmla="*/ 54 w 159"/>
              <a:gd name="T21" fmla="*/ 79 h 128"/>
              <a:gd name="T22" fmla="*/ 148 w 159"/>
              <a:gd name="T23" fmla="*/ 10 h 128"/>
              <a:gd name="T24" fmla="*/ 150 w 159"/>
              <a:gd name="T25" fmla="*/ 12 h 128"/>
              <a:gd name="T26" fmla="*/ 83 w 159"/>
              <a:gd name="T27" fmla="*/ 85 h 128"/>
              <a:gd name="T28" fmla="*/ 83 w 159"/>
              <a:gd name="T29" fmla="*/ 85 h 128"/>
              <a:gd name="T30" fmla="*/ 79 w 159"/>
              <a:gd name="T31" fmla="*/ 89 h 128"/>
              <a:gd name="T32" fmla="*/ 84 w 159"/>
              <a:gd name="T33" fmla="*/ 92 h 128"/>
              <a:gd name="T34" fmla="*/ 84 w 159"/>
              <a:gd name="T35" fmla="*/ 92 h 128"/>
              <a:gd name="T36" fmla="*/ 127 w 159"/>
              <a:gd name="T37" fmla="*/ 115 h 128"/>
              <a:gd name="T38" fmla="*/ 133 w 159"/>
              <a:gd name="T39" fmla="*/ 112 h 128"/>
              <a:gd name="T40" fmla="*/ 158 w 159"/>
              <a:gd name="T41" fmla="*/ 5 h 128"/>
              <a:gd name="T42" fmla="*/ 154 w 159"/>
              <a:gd name="T43" fmla="*/ 1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9" h="128">
                <a:moveTo>
                  <a:pt x="54" y="126"/>
                </a:moveTo>
                <a:cubicBezTo>
                  <a:pt x="54" y="128"/>
                  <a:pt x="55" y="128"/>
                  <a:pt x="57" y="127"/>
                </a:cubicBezTo>
                <a:cubicBezTo>
                  <a:pt x="59" y="125"/>
                  <a:pt x="81" y="105"/>
                  <a:pt x="81" y="105"/>
                </a:cubicBezTo>
                <a:cubicBezTo>
                  <a:pt x="54" y="91"/>
                  <a:pt x="54" y="91"/>
                  <a:pt x="54" y="91"/>
                </a:cubicBezTo>
                <a:cubicBezTo>
                  <a:pt x="54" y="126"/>
                  <a:pt x="54" y="126"/>
                  <a:pt x="54" y="126"/>
                </a:cubicBezTo>
                <a:close/>
                <a:moveTo>
                  <a:pt x="154" y="1"/>
                </a:moveTo>
                <a:cubicBezTo>
                  <a:pt x="151" y="2"/>
                  <a:pt x="5" y="53"/>
                  <a:pt x="3" y="54"/>
                </a:cubicBezTo>
                <a:cubicBezTo>
                  <a:pt x="0" y="55"/>
                  <a:pt x="0" y="57"/>
                  <a:pt x="2" y="58"/>
                </a:cubicBezTo>
                <a:cubicBezTo>
                  <a:pt x="6" y="60"/>
                  <a:pt x="35" y="71"/>
                  <a:pt x="35" y="71"/>
                </a:cubicBezTo>
                <a:cubicBezTo>
                  <a:pt x="35" y="71"/>
                  <a:pt x="35" y="71"/>
                  <a:pt x="35" y="71"/>
                </a:cubicBezTo>
                <a:cubicBezTo>
                  <a:pt x="54" y="79"/>
                  <a:pt x="54" y="79"/>
                  <a:pt x="54" y="79"/>
                </a:cubicBezTo>
                <a:cubicBezTo>
                  <a:pt x="54" y="79"/>
                  <a:pt x="147" y="11"/>
                  <a:pt x="148" y="10"/>
                </a:cubicBezTo>
                <a:cubicBezTo>
                  <a:pt x="150" y="9"/>
                  <a:pt x="151" y="11"/>
                  <a:pt x="150" y="12"/>
                </a:cubicBezTo>
                <a:cubicBezTo>
                  <a:pt x="149" y="13"/>
                  <a:pt x="83" y="85"/>
                  <a:pt x="83" y="85"/>
                </a:cubicBezTo>
                <a:cubicBezTo>
                  <a:pt x="83" y="85"/>
                  <a:pt x="83" y="85"/>
                  <a:pt x="83" y="85"/>
                </a:cubicBezTo>
                <a:cubicBezTo>
                  <a:pt x="79" y="89"/>
                  <a:pt x="79" y="89"/>
                  <a:pt x="79" y="89"/>
                </a:cubicBezTo>
                <a:cubicBezTo>
                  <a:pt x="84" y="92"/>
                  <a:pt x="84" y="92"/>
                  <a:pt x="84" y="92"/>
                </a:cubicBezTo>
                <a:cubicBezTo>
                  <a:pt x="84" y="92"/>
                  <a:pt x="84" y="92"/>
                  <a:pt x="84" y="92"/>
                </a:cubicBezTo>
                <a:cubicBezTo>
                  <a:pt x="84" y="92"/>
                  <a:pt x="124" y="113"/>
                  <a:pt x="127" y="115"/>
                </a:cubicBezTo>
                <a:cubicBezTo>
                  <a:pt x="129" y="116"/>
                  <a:pt x="132" y="115"/>
                  <a:pt x="133" y="112"/>
                </a:cubicBezTo>
                <a:cubicBezTo>
                  <a:pt x="134" y="108"/>
                  <a:pt x="158" y="7"/>
                  <a:pt x="158" y="5"/>
                </a:cubicBezTo>
                <a:cubicBezTo>
                  <a:pt x="159" y="2"/>
                  <a:pt x="157" y="0"/>
                  <a:pt x="154" y="1"/>
                </a:cubicBezTo>
                <a:close/>
              </a:path>
            </a:pathLst>
          </a:custGeom>
          <a:solidFill>
            <a:srgbClr val="C00000"/>
          </a:solidFill>
          <a:ln>
            <a:noFill/>
          </a:ln>
        </p:spPr>
        <p:txBody>
          <a:bodyPr vert="horz" wrap="square" lIns="91419" tIns="45710" rIns="91419" bIns="45710" numCol="1" anchor="t" anchorCtr="0" compatLnSpc="1"/>
          <a:lstStyle/>
          <a:p>
            <a:pPr algn="ctr" fontAlgn="base">
              <a:spcBef>
                <a:spcPct val="0"/>
              </a:spcBef>
              <a:spcAft>
                <a:spcPct val="0"/>
              </a:spcAft>
              <a:defRPr/>
            </a:pPr>
            <a:endParaRPr lang="en-US" sz="2200" kern="0">
              <a:solidFill>
                <a:srgbClr val="000000"/>
              </a:solidFill>
              <a:latin typeface="微软雅黑" panose="020B0503020204020204" charset="-122"/>
              <a:ea typeface="微软雅黑" panose="020B0503020204020204" charset="-122"/>
              <a:sym typeface="Gill Sans" charset="0"/>
            </a:endParaRPr>
          </a:p>
        </p:txBody>
      </p:sp>
      <p:grpSp>
        <p:nvGrpSpPr>
          <p:cNvPr id="16" name="组合 15"/>
          <p:cNvGrpSpPr/>
          <p:nvPr/>
        </p:nvGrpSpPr>
        <p:grpSpPr>
          <a:xfrm>
            <a:off x="3548856" y="1499343"/>
            <a:ext cx="2501127" cy="1132494"/>
            <a:chOff x="4304043" y="1286668"/>
            <a:chExt cx="3837944" cy="2757793"/>
          </a:xfrm>
          <a:effectLst>
            <a:outerShdw blurRad="381000" dist="254000" dir="8100000" algn="tr" rotWithShape="0">
              <a:prstClr val="black">
                <a:alpha val="40000"/>
              </a:prstClr>
            </a:outerShdw>
          </a:effectLst>
        </p:grpSpPr>
        <p:sp>
          <p:nvSpPr>
            <p:cNvPr id="17" name="圆角矩形 16"/>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圆角矩形 17"/>
            <p:cNvSpPr/>
            <p:nvPr/>
          </p:nvSpPr>
          <p:spPr>
            <a:xfrm>
              <a:off x="4351931" y="1367703"/>
              <a:ext cx="3742172" cy="25957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9" name="组合 18"/>
          <p:cNvGrpSpPr/>
          <p:nvPr/>
        </p:nvGrpSpPr>
        <p:grpSpPr>
          <a:xfrm>
            <a:off x="3699921" y="1718296"/>
            <a:ext cx="621046" cy="621045"/>
            <a:chOff x="304800" y="673100"/>
            <a:chExt cx="4000500" cy="4000500"/>
          </a:xfrm>
          <a:effectLst>
            <a:outerShdw blurRad="444500" dist="254000" dir="8100000" algn="tr" rotWithShape="0">
              <a:prstClr val="black">
                <a:alpha val="50000"/>
              </a:prstClr>
            </a:outerShdw>
          </a:effectLst>
        </p:grpSpPr>
        <p:sp>
          <p:nvSpPr>
            <p:cNvPr id="20" name="同心圆 1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defTabSz="913765" fontAlgn="auto">
                <a:spcBef>
                  <a:spcPts val="0"/>
                </a:spcBef>
                <a:spcAft>
                  <a:spcPts val="0"/>
                </a:spcAft>
                <a:defRPr/>
              </a:pPr>
              <a:endParaRPr lang="zh-CN" altLang="en-US" b="0" kern="0">
                <a:solidFill>
                  <a:sysClr val="windowText" lastClr="000000"/>
                </a:solidFill>
                <a:latin typeface="Calibri" panose="020F0502020204030204"/>
                <a:ea typeface="宋体" panose="02010600030101010101" pitchFamily="2" charset="-122"/>
              </a:endParaRPr>
            </a:p>
          </p:txBody>
        </p:sp>
        <p:sp>
          <p:nvSpPr>
            <p:cNvPr id="21" name="椭圆 20"/>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defTabSz="913765" fontAlgn="auto">
                <a:spcBef>
                  <a:spcPts val="0"/>
                </a:spcBef>
                <a:spcAft>
                  <a:spcPts val="0"/>
                </a:spcAft>
                <a:defRPr/>
              </a:pPr>
              <a:endParaRPr lang="zh-CN" altLang="en-US" b="0" kern="0">
                <a:solidFill>
                  <a:sysClr val="window" lastClr="FFFFFF"/>
                </a:solidFill>
                <a:latin typeface="Calibri" panose="020F0502020204030204"/>
                <a:ea typeface="宋体" panose="02010600030101010101" pitchFamily="2" charset="-122"/>
              </a:endParaRPr>
            </a:p>
          </p:txBody>
        </p:sp>
      </p:grpSp>
      <p:grpSp>
        <p:nvGrpSpPr>
          <p:cNvPr id="22" name="Group 41"/>
          <p:cNvGrpSpPr/>
          <p:nvPr/>
        </p:nvGrpSpPr>
        <p:grpSpPr bwMode="auto">
          <a:xfrm>
            <a:off x="4413111" y="1718294"/>
            <a:ext cx="1458171" cy="799752"/>
            <a:chOff x="0" y="0"/>
            <a:chExt cx="2419" cy="1343"/>
          </a:xfrm>
        </p:grpSpPr>
        <p:sp>
          <p:nvSpPr>
            <p:cNvPr id="23" name="Rectangle 42"/>
            <p:cNvSpPr/>
            <p:nvPr/>
          </p:nvSpPr>
          <p:spPr bwMode="auto">
            <a:xfrm>
              <a:off x="0" y="0"/>
              <a:ext cx="2419" cy="35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type="none" w="med" len="med"/>
                  <a:tailEnd type="none" w="med" len="med"/>
                </a14:hiddenLine>
              </a:ext>
            </a:extLst>
          </p:spPr>
          <p:txBody>
            <a:bodyPr lIns="0" tIns="0" rIns="0" bIns="0" anchor="ctr"/>
            <a:lstStyle/>
            <a:p>
              <a:pPr fontAlgn="base">
                <a:lnSpc>
                  <a:spcPct val="70000"/>
                </a:lnSpc>
                <a:spcBef>
                  <a:spcPct val="0"/>
                </a:spcBef>
                <a:spcAft>
                  <a:spcPct val="0"/>
                </a:spcAft>
              </a:pPr>
              <a:r>
                <a:rPr lang="zh-CN" altLang="en-US" sz="1200" b="0" dirty="0">
                  <a:solidFill>
                    <a:srgbClr val="000000"/>
                  </a:solidFill>
                  <a:latin typeface="微软雅黑" panose="020B0503020204020204" charset="-122"/>
                  <a:ea typeface="微软雅黑" panose="020B0503020204020204" charset="-122"/>
                  <a:cs typeface="Bebas Neue" panose="020B0606020202050201" charset="0"/>
                  <a:sym typeface="Bebas Neue" panose="020B0606020202050201" charset="0"/>
                </a:rPr>
                <a:t>单击此处添加标题</a:t>
              </a:r>
              <a:endParaRPr lang="en-US" sz="1200" b="0" dirty="0">
                <a:solidFill>
                  <a:srgbClr val="000000"/>
                </a:solidFill>
                <a:latin typeface="微软雅黑" panose="020B0503020204020204" charset="-122"/>
                <a:ea typeface="微软雅黑" panose="020B0503020204020204" charset="-122"/>
                <a:cs typeface="Bebas Neue" panose="020B0606020202050201" charset="0"/>
                <a:sym typeface="Bebas Neue" panose="020B0606020202050201" charset="0"/>
              </a:endParaRPr>
            </a:p>
          </p:txBody>
        </p:sp>
        <p:sp>
          <p:nvSpPr>
            <p:cNvPr id="24" name="Rectangle 43"/>
            <p:cNvSpPr/>
            <p:nvPr/>
          </p:nvSpPr>
          <p:spPr bwMode="auto">
            <a:xfrm>
              <a:off x="0" y="304"/>
              <a:ext cx="2419" cy="103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900" b="0" dirty="0">
                  <a:solidFill>
                    <a:srgbClr val="000000"/>
                  </a:solidFill>
                  <a:latin typeface="微软雅黑" panose="020B0503020204020204" charset="-122"/>
                  <a:ea typeface="微软雅黑" panose="020B0503020204020204" charset="-122"/>
                  <a:cs typeface="Lato Light" charset="0"/>
                  <a:sym typeface="Lato Light" charset="0"/>
                </a:rPr>
                <a:t>此处添加详细文本描述，建议与标题相关并符合整体语言风格，语言描述尽量</a:t>
              </a:r>
              <a:endParaRPr lang="en-US" sz="900" b="0" dirty="0">
                <a:solidFill>
                  <a:srgbClr val="000000"/>
                </a:solidFill>
                <a:latin typeface="微软雅黑" panose="020B0503020204020204" charset="-122"/>
                <a:ea typeface="微软雅黑" panose="020B0503020204020204" charset="-122"/>
                <a:cs typeface="Lato Light" charset="0"/>
                <a:sym typeface="Lato Light" charset="0"/>
              </a:endParaRPr>
            </a:p>
          </p:txBody>
        </p:sp>
      </p:grpSp>
      <p:sp>
        <p:nvSpPr>
          <p:cNvPr id="25" name="Freeform 8"/>
          <p:cNvSpPr>
            <a:spLocks noEditPoints="1"/>
          </p:cNvSpPr>
          <p:nvPr/>
        </p:nvSpPr>
        <p:spPr bwMode="auto">
          <a:xfrm>
            <a:off x="3888211" y="1949300"/>
            <a:ext cx="244466" cy="242244"/>
          </a:xfrm>
          <a:custGeom>
            <a:avLst/>
            <a:gdLst>
              <a:gd name="T0" fmla="*/ 18 w 138"/>
              <a:gd name="T1" fmla="*/ 69 h 138"/>
              <a:gd name="T2" fmla="*/ 0 w 138"/>
              <a:gd name="T3" fmla="*/ 69 h 138"/>
              <a:gd name="T4" fmla="*/ 0 w 138"/>
              <a:gd name="T5" fmla="*/ 121 h 138"/>
              <a:gd name="T6" fmla="*/ 18 w 138"/>
              <a:gd name="T7" fmla="*/ 138 h 138"/>
              <a:gd name="T8" fmla="*/ 69 w 138"/>
              <a:gd name="T9" fmla="*/ 138 h 138"/>
              <a:gd name="T10" fmla="*/ 69 w 138"/>
              <a:gd name="T11" fmla="*/ 121 h 138"/>
              <a:gd name="T12" fmla="*/ 18 w 138"/>
              <a:gd name="T13" fmla="*/ 121 h 138"/>
              <a:gd name="T14" fmla="*/ 18 w 138"/>
              <a:gd name="T15" fmla="*/ 69 h 138"/>
              <a:gd name="T16" fmla="*/ 121 w 138"/>
              <a:gd name="T17" fmla="*/ 86 h 138"/>
              <a:gd name="T18" fmla="*/ 52 w 138"/>
              <a:gd name="T19" fmla="*/ 86 h 138"/>
              <a:gd name="T20" fmla="*/ 52 w 138"/>
              <a:gd name="T21" fmla="*/ 18 h 138"/>
              <a:gd name="T22" fmla="*/ 121 w 138"/>
              <a:gd name="T23" fmla="*/ 18 h 138"/>
              <a:gd name="T24" fmla="*/ 121 w 138"/>
              <a:gd name="T25" fmla="*/ 86 h 138"/>
              <a:gd name="T26" fmla="*/ 121 w 138"/>
              <a:gd name="T27" fmla="*/ 0 h 138"/>
              <a:gd name="T28" fmla="*/ 52 w 138"/>
              <a:gd name="T29" fmla="*/ 0 h 138"/>
              <a:gd name="T30" fmla="*/ 35 w 138"/>
              <a:gd name="T31" fmla="*/ 17 h 138"/>
              <a:gd name="T32" fmla="*/ 35 w 138"/>
              <a:gd name="T33" fmla="*/ 86 h 138"/>
              <a:gd name="T34" fmla="*/ 52 w 138"/>
              <a:gd name="T35" fmla="*/ 103 h 138"/>
              <a:gd name="T36" fmla="*/ 121 w 138"/>
              <a:gd name="T37" fmla="*/ 103 h 138"/>
              <a:gd name="T38" fmla="*/ 138 w 138"/>
              <a:gd name="T39" fmla="*/ 86 h 138"/>
              <a:gd name="T40" fmla="*/ 138 w 138"/>
              <a:gd name="T41" fmla="*/ 18 h 138"/>
              <a:gd name="T42" fmla="*/ 121 w 138"/>
              <a:gd name="T43" fmla="*/ 0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38" h="138">
                <a:moveTo>
                  <a:pt x="18" y="69"/>
                </a:moveTo>
                <a:cubicBezTo>
                  <a:pt x="0" y="69"/>
                  <a:pt x="0" y="69"/>
                  <a:pt x="0" y="69"/>
                </a:cubicBezTo>
                <a:cubicBezTo>
                  <a:pt x="0" y="121"/>
                  <a:pt x="0" y="121"/>
                  <a:pt x="0" y="121"/>
                </a:cubicBezTo>
                <a:cubicBezTo>
                  <a:pt x="0" y="130"/>
                  <a:pt x="8" y="138"/>
                  <a:pt x="18" y="138"/>
                </a:cubicBezTo>
                <a:cubicBezTo>
                  <a:pt x="69" y="138"/>
                  <a:pt x="69" y="138"/>
                  <a:pt x="69" y="138"/>
                </a:cubicBezTo>
                <a:cubicBezTo>
                  <a:pt x="69" y="121"/>
                  <a:pt x="69" y="121"/>
                  <a:pt x="69" y="121"/>
                </a:cubicBezTo>
                <a:cubicBezTo>
                  <a:pt x="18" y="121"/>
                  <a:pt x="18" y="121"/>
                  <a:pt x="18" y="121"/>
                </a:cubicBezTo>
                <a:cubicBezTo>
                  <a:pt x="18" y="69"/>
                  <a:pt x="18" y="69"/>
                  <a:pt x="18" y="69"/>
                </a:cubicBezTo>
                <a:close/>
                <a:moveTo>
                  <a:pt x="121" y="86"/>
                </a:moveTo>
                <a:cubicBezTo>
                  <a:pt x="52" y="86"/>
                  <a:pt x="52" y="86"/>
                  <a:pt x="52" y="86"/>
                </a:cubicBezTo>
                <a:cubicBezTo>
                  <a:pt x="52" y="18"/>
                  <a:pt x="52" y="18"/>
                  <a:pt x="52" y="18"/>
                </a:cubicBezTo>
                <a:cubicBezTo>
                  <a:pt x="121" y="18"/>
                  <a:pt x="121" y="18"/>
                  <a:pt x="121" y="18"/>
                </a:cubicBezTo>
                <a:cubicBezTo>
                  <a:pt x="121" y="86"/>
                  <a:pt x="121" y="86"/>
                  <a:pt x="121" y="86"/>
                </a:cubicBezTo>
                <a:close/>
                <a:moveTo>
                  <a:pt x="121" y="0"/>
                </a:moveTo>
                <a:cubicBezTo>
                  <a:pt x="52" y="0"/>
                  <a:pt x="52" y="0"/>
                  <a:pt x="52" y="0"/>
                </a:cubicBezTo>
                <a:cubicBezTo>
                  <a:pt x="42" y="0"/>
                  <a:pt x="35" y="8"/>
                  <a:pt x="35" y="17"/>
                </a:cubicBezTo>
                <a:cubicBezTo>
                  <a:pt x="35" y="86"/>
                  <a:pt x="35" y="86"/>
                  <a:pt x="35" y="86"/>
                </a:cubicBezTo>
                <a:cubicBezTo>
                  <a:pt x="35" y="96"/>
                  <a:pt x="42" y="103"/>
                  <a:pt x="52" y="103"/>
                </a:cubicBezTo>
                <a:cubicBezTo>
                  <a:pt x="121" y="103"/>
                  <a:pt x="121" y="103"/>
                  <a:pt x="121" y="103"/>
                </a:cubicBezTo>
                <a:cubicBezTo>
                  <a:pt x="130" y="103"/>
                  <a:pt x="138" y="96"/>
                  <a:pt x="138" y="86"/>
                </a:cubicBezTo>
                <a:cubicBezTo>
                  <a:pt x="138" y="18"/>
                  <a:pt x="138" y="18"/>
                  <a:pt x="138" y="18"/>
                </a:cubicBezTo>
                <a:cubicBezTo>
                  <a:pt x="138" y="8"/>
                  <a:pt x="130" y="0"/>
                  <a:pt x="121" y="0"/>
                </a:cubicBezTo>
                <a:close/>
              </a:path>
            </a:pathLst>
          </a:custGeom>
          <a:solidFill>
            <a:srgbClr val="C00000"/>
          </a:solidFill>
          <a:ln>
            <a:noFill/>
          </a:ln>
        </p:spPr>
        <p:txBody>
          <a:bodyPr vert="horz" wrap="square" lIns="91419" tIns="45710" rIns="91419" bIns="45710" numCol="1" anchor="t" anchorCtr="0" compatLnSpc="1"/>
          <a:lstStyle/>
          <a:p>
            <a:pPr algn="ctr" fontAlgn="base">
              <a:spcBef>
                <a:spcPct val="0"/>
              </a:spcBef>
              <a:spcAft>
                <a:spcPct val="0"/>
              </a:spcAft>
              <a:defRPr/>
            </a:pPr>
            <a:endParaRPr lang="en-US" sz="2200" kern="0">
              <a:solidFill>
                <a:srgbClr val="000000"/>
              </a:solidFill>
              <a:latin typeface="微软雅黑" panose="020B0503020204020204" charset="-122"/>
              <a:ea typeface="微软雅黑" panose="020B0503020204020204" charset="-122"/>
              <a:sym typeface="Gill Sans" charset="0"/>
            </a:endParaRPr>
          </a:p>
        </p:txBody>
      </p:sp>
      <p:grpSp>
        <p:nvGrpSpPr>
          <p:cNvPr id="26" name="组合 25"/>
          <p:cNvGrpSpPr/>
          <p:nvPr/>
        </p:nvGrpSpPr>
        <p:grpSpPr>
          <a:xfrm>
            <a:off x="716756" y="2959843"/>
            <a:ext cx="2501127" cy="1132494"/>
            <a:chOff x="4304043" y="1286668"/>
            <a:chExt cx="3837944" cy="2757793"/>
          </a:xfrm>
          <a:effectLst>
            <a:outerShdw blurRad="381000" dist="254000" dir="8100000" algn="tr" rotWithShape="0">
              <a:prstClr val="black">
                <a:alpha val="40000"/>
              </a:prstClr>
            </a:outerShdw>
          </a:effectLst>
        </p:grpSpPr>
        <p:sp>
          <p:nvSpPr>
            <p:cNvPr id="27" name="圆角矩形 26"/>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圆角矩形 27"/>
            <p:cNvSpPr/>
            <p:nvPr/>
          </p:nvSpPr>
          <p:spPr>
            <a:xfrm>
              <a:off x="4351931" y="1367703"/>
              <a:ext cx="3742172" cy="25957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9" name="组合 28"/>
          <p:cNvGrpSpPr/>
          <p:nvPr/>
        </p:nvGrpSpPr>
        <p:grpSpPr>
          <a:xfrm>
            <a:off x="867821" y="3178795"/>
            <a:ext cx="621046" cy="621045"/>
            <a:chOff x="304800" y="673100"/>
            <a:chExt cx="4000500" cy="4000500"/>
          </a:xfrm>
          <a:effectLst>
            <a:outerShdw blurRad="444500" dist="254000" dir="8100000" algn="tr" rotWithShape="0">
              <a:prstClr val="black">
                <a:alpha val="50000"/>
              </a:prstClr>
            </a:outerShdw>
          </a:effectLst>
        </p:grpSpPr>
        <p:sp>
          <p:nvSpPr>
            <p:cNvPr id="30" name="同心圆 2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defTabSz="913765" fontAlgn="auto">
                <a:spcBef>
                  <a:spcPts val="0"/>
                </a:spcBef>
                <a:spcAft>
                  <a:spcPts val="0"/>
                </a:spcAft>
                <a:defRPr/>
              </a:pPr>
              <a:endParaRPr lang="zh-CN" altLang="en-US" b="0" kern="0">
                <a:solidFill>
                  <a:sysClr val="windowText" lastClr="000000"/>
                </a:solidFill>
                <a:latin typeface="Calibri" panose="020F0502020204030204"/>
                <a:ea typeface="宋体" panose="02010600030101010101" pitchFamily="2" charset="-122"/>
              </a:endParaRPr>
            </a:p>
          </p:txBody>
        </p:sp>
        <p:sp>
          <p:nvSpPr>
            <p:cNvPr id="31" name="椭圆 30"/>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defTabSz="913765" fontAlgn="auto">
                <a:spcBef>
                  <a:spcPts val="0"/>
                </a:spcBef>
                <a:spcAft>
                  <a:spcPts val="0"/>
                </a:spcAft>
                <a:defRPr/>
              </a:pPr>
              <a:endParaRPr lang="zh-CN" altLang="en-US" b="0" kern="0">
                <a:solidFill>
                  <a:sysClr val="window" lastClr="FFFFFF"/>
                </a:solidFill>
                <a:latin typeface="Calibri" panose="020F0502020204030204"/>
                <a:ea typeface="宋体" panose="02010600030101010101" pitchFamily="2" charset="-122"/>
              </a:endParaRPr>
            </a:p>
          </p:txBody>
        </p:sp>
      </p:grpSp>
      <p:grpSp>
        <p:nvGrpSpPr>
          <p:cNvPr id="32" name="Group 41"/>
          <p:cNvGrpSpPr/>
          <p:nvPr/>
        </p:nvGrpSpPr>
        <p:grpSpPr bwMode="auto">
          <a:xfrm>
            <a:off x="1581010" y="3178795"/>
            <a:ext cx="1458171" cy="799752"/>
            <a:chOff x="0" y="0"/>
            <a:chExt cx="2419" cy="1343"/>
          </a:xfrm>
        </p:grpSpPr>
        <p:sp>
          <p:nvSpPr>
            <p:cNvPr id="33" name="Rectangle 42"/>
            <p:cNvSpPr/>
            <p:nvPr/>
          </p:nvSpPr>
          <p:spPr bwMode="auto">
            <a:xfrm>
              <a:off x="0" y="0"/>
              <a:ext cx="2419" cy="35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type="none" w="med" len="med"/>
                  <a:tailEnd type="none" w="med" len="med"/>
                </a14:hiddenLine>
              </a:ext>
            </a:extLst>
          </p:spPr>
          <p:txBody>
            <a:bodyPr lIns="0" tIns="0" rIns="0" bIns="0" anchor="ctr"/>
            <a:lstStyle/>
            <a:p>
              <a:pPr fontAlgn="base">
                <a:lnSpc>
                  <a:spcPct val="70000"/>
                </a:lnSpc>
                <a:spcBef>
                  <a:spcPct val="0"/>
                </a:spcBef>
                <a:spcAft>
                  <a:spcPct val="0"/>
                </a:spcAft>
              </a:pPr>
              <a:r>
                <a:rPr lang="zh-CN" altLang="en-US" sz="1200" b="0" dirty="0">
                  <a:solidFill>
                    <a:srgbClr val="000000"/>
                  </a:solidFill>
                  <a:latin typeface="微软雅黑" panose="020B0503020204020204" charset="-122"/>
                  <a:ea typeface="微软雅黑" panose="020B0503020204020204" charset="-122"/>
                  <a:cs typeface="Bebas Neue" panose="020B0606020202050201" charset="0"/>
                  <a:sym typeface="Bebas Neue" panose="020B0606020202050201" charset="0"/>
                </a:rPr>
                <a:t>单击此处添加标题</a:t>
              </a:r>
              <a:endParaRPr lang="en-US" sz="1200" b="0" dirty="0">
                <a:solidFill>
                  <a:srgbClr val="000000"/>
                </a:solidFill>
                <a:latin typeface="微软雅黑" panose="020B0503020204020204" charset="-122"/>
                <a:ea typeface="微软雅黑" panose="020B0503020204020204" charset="-122"/>
                <a:cs typeface="Bebas Neue" panose="020B0606020202050201" charset="0"/>
                <a:sym typeface="Bebas Neue" panose="020B0606020202050201" charset="0"/>
              </a:endParaRPr>
            </a:p>
          </p:txBody>
        </p:sp>
        <p:sp>
          <p:nvSpPr>
            <p:cNvPr id="34" name="Rectangle 43"/>
            <p:cNvSpPr/>
            <p:nvPr/>
          </p:nvSpPr>
          <p:spPr bwMode="auto">
            <a:xfrm>
              <a:off x="0" y="304"/>
              <a:ext cx="2419" cy="103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type="none" w="med" len="med"/>
                  <a:tailEnd type="none" w="med" len="med"/>
                </a14:hiddenLine>
              </a:ext>
            </a:extLst>
          </p:spPr>
          <p:txBody>
            <a:bodyPr lIns="0" tIns="0" rIns="0" bIns="0" anchor="t"/>
            <a:lstStyle/>
            <a:p>
              <a:pPr>
                <a:lnSpc>
                  <a:spcPct val="125000"/>
                </a:lnSpc>
              </a:pPr>
              <a:r>
                <a:rPr lang="zh-CN" altLang="en-US" sz="900" b="0" dirty="0" smtClean="0">
                  <a:solidFill>
                    <a:srgbClr val="000000"/>
                  </a:solidFill>
                  <a:latin typeface="微软雅黑" panose="020B0503020204020204" charset="-122"/>
                  <a:ea typeface="微软雅黑" panose="020B0503020204020204" charset="-122"/>
                  <a:cs typeface="Lato Light" charset="0"/>
                  <a:sym typeface="Lato Light" charset="0"/>
                </a:rPr>
                <a:t> 亮亮图文旗舰店</a:t>
              </a:r>
              <a:r>
                <a:rPr lang="en-US" altLang="zh-CN" sz="900" b="0" dirty="0" smtClean="0">
                  <a:solidFill>
                    <a:srgbClr val="000000"/>
                  </a:solidFill>
                  <a:latin typeface="微软雅黑" panose="020B0503020204020204" charset="-122"/>
                  <a:ea typeface="微软雅黑" panose="020B0503020204020204" charset="-122"/>
                  <a:cs typeface="Lato Light" charset="0"/>
                  <a:sym typeface="Lato Light" charset="0"/>
                </a:rPr>
                <a:t>https://liangliangtuwen.tmall.com</a:t>
              </a:r>
              <a:endParaRPr lang="en-US" altLang="zh-CN" sz="900" b="0" dirty="0">
                <a:solidFill>
                  <a:srgbClr val="000000"/>
                </a:solidFill>
                <a:latin typeface="微软雅黑" panose="020B0503020204020204" charset="-122"/>
                <a:ea typeface="微软雅黑" panose="020B0503020204020204" charset="-122"/>
                <a:cs typeface="Lato Light" charset="0"/>
                <a:sym typeface="Lato Light" charset="0"/>
              </a:endParaRPr>
            </a:p>
          </p:txBody>
        </p:sp>
      </p:grpSp>
      <p:sp>
        <p:nvSpPr>
          <p:cNvPr id="35" name="Freeform 7"/>
          <p:cNvSpPr/>
          <p:nvPr/>
        </p:nvSpPr>
        <p:spPr bwMode="auto">
          <a:xfrm>
            <a:off x="1003317" y="3340414"/>
            <a:ext cx="296209" cy="297806"/>
          </a:xfrm>
          <a:custGeom>
            <a:avLst/>
            <a:gdLst>
              <a:gd name="T0" fmla="*/ 48 w 167"/>
              <a:gd name="T1" fmla="*/ 170 h 170"/>
              <a:gd name="T2" fmla="*/ 18 w 167"/>
              <a:gd name="T3" fmla="*/ 158 h 170"/>
              <a:gd name="T4" fmla="*/ 20 w 167"/>
              <a:gd name="T5" fmla="*/ 97 h 170"/>
              <a:gd name="T6" fmla="*/ 105 w 167"/>
              <a:gd name="T7" fmla="*/ 12 h 170"/>
              <a:gd name="T8" fmla="*/ 135 w 167"/>
              <a:gd name="T9" fmla="*/ 3 h 170"/>
              <a:gd name="T10" fmla="*/ 157 w 167"/>
              <a:gd name="T11" fmla="*/ 24 h 170"/>
              <a:gd name="T12" fmla="*/ 148 w 167"/>
              <a:gd name="T13" fmla="*/ 54 h 170"/>
              <a:gd name="T14" fmla="*/ 66 w 167"/>
              <a:gd name="T15" fmla="*/ 136 h 170"/>
              <a:gd name="T16" fmla="*/ 51 w 167"/>
              <a:gd name="T17" fmla="*/ 143 h 170"/>
              <a:gd name="T18" fmla="*/ 38 w 167"/>
              <a:gd name="T19" fmla="*/ 139 h 170"/>
              <a:gd name="T20" fmla="*/ 41 w 167"/>
              <a:gd name="T21" fmla="*/ 110 h 170"/>
              <a:gd name="T22" fmla="*/ 98 w 167"/>
              <a:gd name="T23" fmla="*/ 53 h 170"/>
              <a:gd name="T24" fmla="*/ 106 w 167"/>
              <a:gd name="T25" fmla="*/ 53 h 170"/>
              <a:gd name="T26" fmla="*/ 106 w 167"/>
              <a:gd name="T27" fmla="*/ 62 h 170"/>
              <a:gd name="T28" fmla="*/ 49 w 167"/>
              <a:gd name="T29" fmla="*/ 119 h 170"/>
              <a:gd name="T30" fmla="*/ 46 w 167"/>
              <a:gd name="T31" fmla="*/ 130 h 170"/>
              <a:gd name="T32" fmla="*/ 50 w 167"/>
              <a:gd name="T33" fmla="*/ 132 h 170"/>
              <a:gd name="T34" fmla="*/ 58 w 167"/>
              <a:gd name="T35" fmla="*/ 127 h 170"/>
              <a:gd name="T36" fmla="*/ 139 w 167"/>
              <a:gd name="T37" fmla="*/ 46 h 170"/>
              <a:gd name="T38" fmla="*/ 145 w 167"/>
              <a:gd name="T39" fmla="*/ 27 h 170"/>
              <a:gd name="T40" fmla="*/ 132 w 167"/>
              <a:gd name="T41" fmla="*/ 14 h 170"/>
              <a:gd name="T42" fmla="*/ 114 w 167"/>
              <a:gd name="T43" fmla="*/ 20 h 170"/>
              <a:gd name="T44" fmla="*/ 29 w 167"/>
              <a:gd name="T45" fmla="*/ 105 h 170"/>
              <a:gd name="T46" fmla="*/ 27 w 167"/>
              <a:gd name="T47" fmla="*/ 150 h 170"/>
              <a:gd name="T48" fmla="*/ 71 w 167"/>
              <a:gd name="T49" fmla="*/ 148 h 170"/>
              <a:gd name="T50" fmla="*/ 156 w 167"/>
              <a:gd name="T51" fmla="*/ 63 h 170"/>
              <a:gd name="T52" fmla="*/ 165 w 167"/>
              <a:gd name="T53" fmla="*/ 63 h 170"/>
              <a:gd name="T54" fmla="*/ 165 w 167"/>
              <a:gd name="T55" fmla="*/ 71 h 170"/>
              <a:gd name="T56" fmla="*/ 80 w 167"/>
              <a:gd name="T57" fmla="*/ 156 h 170"/>
              <a:gd name="T58" fmla="*/ 48 w 167"/>
              <a:gd name="T59" fmla="*/ 170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7" h="170">
                <a:moveTo>
                  <a:pt x="48" y="170"/>
                </a:moveTo>
                <a:cubicBezTo>
                  <a:pt x="37" y="170"/>
                  <a:pt x="26" y="166"/>
                  <a:pt x="18" y="158"/>
                </a:cubicBezTo>
                <a:cubicBezTo>
                  <a:pt x="4" y="143"/>
                  <a:pt x="0" y="117"/>
                  <a:pt x="20" y="97"/>
                </a:cubicBezTo>
                <a:cubicBezTo>
                  <a:pt x="32" y="85"/>
                  <a:pt x="81" y="36"/>
                  <a:pt x="105" y="12"/>
                </a:cubicBezTo>
                <a:cubicBezTo>
                  <a:pt x="114" y="3"/>
                  <a:pt x="125" y="0"/>
                  <a:pt x="135" y="3"/>
                </a:cubicBezTo>
                <a:cubicBezTo>
                  <a:pt x="146" y="5"/>
                  <a:pt x="154" y="14"/>
                  <a:pt x="157" y="24"/>
                </a:cubicBezTo>
                <a:cubicBezTo>
                  <a:pt x="160" y="35"/>
                  <a:pt x="156" y="46"/>
                  <a:pt x="148" y="54"/>
                </a:cubicBezTo>
                <a:cubicBezTo>
                  <a:pt x="66" y="136"/>
                  <a:pt x="66" y="136"/>
                  <a:pt x="66" y="136"/>
                </a:cubicBezTo>
                <a:cubicBezTo>
                  <a:pt x="62" y="140"/>
                  <a:pt x="57" y="143"/>
                  <a:pt x="51" y="143"/>
                </a:cubicBezTo>
                <a:cubicBezTo>
                  <a:pt x="46" y="144"/>
                  <a:pt x="41" y="142"/>
                  <a:pt x="38" y="139"/>
                </a:cubicBezTo>
                <a:cubicBezTo>
                  <a:pt x="31" y="133"/>
                  <a:pt x="30" y="121"/>
                  <a:pt x="41" y="110"/>
                </a:cubicBezTo>
                <a:cubicBezTo>
                  <a:pt x="98" y="53"/>
                  <a:pt x="98" y="53"/>
                  <a:pt x="98" y="53"/>
                </a:cubicBezTo>
                <a:cubicBezTo>
                  <a:pt x="100" y="51"/>
                  <a:pt x="104" y="51"/>
                  <a:pt x="106" y="53"/>
                </a:cubicBezTo>
                <a:cubicBezTo>
                  <a:pt x="109" y="55"/>
                  <a:pt x="109" y="59"/>
                  <a:pt x="106" y="62"/>
                </a:cubicBezTo>
                <a:cubicBezTo>
                  <a:pt x="49" y="119"/>
                  <a:pt x="49" y="119"/>
                  <a:pt x="49" y="119"/>
                </a:cubicBezTo>
                <a:cubicBezTo>
                  <a:pt x="44" y="124"/>
                  <a:pt x="44" y="128"/>
                  <a:pt x="46" y="130"/>
                </a:cubicBezTo>
                <a:cubicBezTo>
                  <a:pt x="47" y="131"/>
                  <a:pt x="48" y="132"/>
                  <a:pt x="50" y="132"/>
                </a:cubicBezTo>
                <a:cubicBezTo>
                  <a:pt x="52" y="131"/>
                  <a:pt x="55" y="130"/>
                  <a:pt x="58" y="127"/>
                </a:cubicBezTo>
                <a:cubicBezTo>
                  <a:pt x="139" y="46"/>
                  <a:pt x="139" y="46"/>
                  <a:pt x="139" y="46"/>
                </a:cubicBezTo>
                <a:cubicBezTo>
                  <a:pt x="145" y="40"/>
                  <a:pt x="147" y="34"/>
                  <a:pt x="145" y="27"/>
                </a:cubicBezTo>
                <a:cubicBezTo>
                  <a:pt x="144" y="21"/>
                  <a:pt x="138" y="16"/>
                  <a:pt x="132" y="14"/>
                </a:cubicBezTo>
                <a:cubicBezTo>
                  <a:pt x="126" y="13"/>
                  <a:pt x="119" y="15"/>
                  <a:pt x="114" y="20"/>
                </a:cubicBezTo>
                <a:cubicBezTo>
                  <a:pt x="89" y="45"/>
                  <a:pt x="41" y="93"/>
                  <a:pt x="29" y="105"/>
                </a:cubicBezTo>
                <a:cubicBezTo>
                  <a:pt x="13" y="121"/>
                  <a:pt x="17" y="139"/>
                  <a:pt x="27" y="150"/>
                </a:cubicBezTo>
                <a:cubicBezTo>
                  <a:pt x="37" y="160"/>
                  <a:pt x="55" y="164"/>
                  <a:pt x="71" y="148"/>
                </a:cubicBezTo>
                <a:cubicBezTo>
                  <a:pt x="156" y="63"/>
                  <a:pt x="156" y="63"/>
                  <a:pt x="156" y="63"/>
                </a:cubicBezTo>
                <a:cubicBezTo>
                  <a:pt x="159" y="60"/>
                  <a:pt x="162" y="60"/>
                  <a:pt x="165" y="63"/>
                </a:cubicBezTo>
                <a:cubicBezTo>
                  <a:pt x="167" y="65"/>
                  <a:pt x="167" y="69"/>
                  <a:pt x="165" y="71"/>
                </a:cubicBezTo>
                <a:cubicBezTo>
                  <a:pt x="80" y="156"/>
                  <a:pt x="80" y="156"/>
                  <a:pt x="80" y="156"/>
                </a:cubicBezTo>
                <a:cubicBezTo>
                  <a:pt x="70" y="166"/>
                  <a:pt x="58" y="170"/>
                  <a:pt x="48" y="170"/>
                </a:cubicBezTo>
                <a:close/>
              </a:path>
            </a:pathLst>
          </a:custGeom>
          <a:solidFill>
            <a:srgbClr val="C00000"/>
          </a:solidFill>
          <a:ln>
            <a:noFill/>
          </a:ln>
        </p:spPr>
        <p:txBody>
          <a:bodyPr vert="horz" wrap="square" lIns="91419" tIns="45710" rIns="91419" bIns="45710" numCol="1" anchor="t" anchorCtr="0" compatLnSpc="1"/>
          <a:lstStyle/>
          <a:p>
            <a:pPr algn="ctr" fontAlgn="base">
              <a:spcBef>
                <a:spcPct val="0"/>
              </a:spcBef>
              <a:spcAft>
                <a:spcPct val="0"/>
              </a:spcAft>
              <a:defRPr/>
            </a:pPr>
            <a:endParaRPr lang="en-US" sz="2200" kern="0">
              <a:solidFill>
                <a:srgbClr val="000000"/>
              </a:solidFill>
              <a:latin typeface="微软雅黑" panose="020B0503020204020204" charset="-122"/>
              <a:ea typeface="微软雅黑" panose="020B0503020204020204" charset="-122"/>
              <a:sym typeface="Gill Sans" charset="0"/>
            </a:endParaRPr>
          </a:p>
        </p:txBody>
      </p:sp>
      <p:grpSp>
        <p:nvGrpSpPr>
          <p:cNvPr id="36" name="组合 35"/>
          <p:cNvGrpSpPr/>
          <p:nvPr/>
        </p:nvGrpSpPr>
        <p:grpSpPr>
          <a:xfrm>
            <a:off x="3550108" y="2959843"/>
            <a:ext cx="2501127" cy="1132494"/>
            <a:chOff x="4304043" y="1286668"/>
            <a:chExt cx="3837944" cy="2757793"/>
          </a:xfrm>
          <a:effectLst>
            <a:outerShdw blurRad="381000" dist="254000" dir="8100000" algn="tr" rotWithShape="0">
              <a:prstClr val="black">
                <a:alpha val="40000"/>
              </a:prstClr>
            </a:outerShdw>
          </a:effectLst>
        </p:grpSpPr>
        <p:sp>
          <p:nvSpPr>
            <p:cNvPr id="37" name="圆角矩形 36"/>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圆角矩形 37"/>
            <p:cNvSpPr/>
            <p:nvPr/>
          </p:nvSpPr>
          <p:spPr>
            <a:xfrm>
              <a:off x="4351931" y="1367703"/>
              <a:ext cx="3742172" cy="25957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9" name="组合 38"/>
          <p:cNvGrpSpPr/>
          <p:nvPr/>
        </p:nvGrpSpPr>
        <p:grpSpPr>
          <a:xfrm>
            <a:off x="3701173" y="3178795"/>
            <a:ext cx="621046" cy="621045"/>
            <a:chOff x="304800" y="673100"/>
            <a:chExt cx="4000500" cy="4000500"/>
          </a:xfrm>
          <a:effectLst>
            <a:outerShdw blurRad="444500" dist="254000" dir="8100000" algn="tr" rotWithShape="0">
              <a:prstClr val="black">
                <a:alpha val="50000"/>
              </a:prstClr>
            </a:outerShdw>
          </a:effectLst>
        </p:grpSpPr>
        <p:sp>
          <p:nvSpPr>
            <p:cNvPr id="40" name="同心圆 3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defTabSz="913765" fontAlgn="auto">
                <a:spcBef>
                  <a:spcPts val="0"/>
                </a:spcBef>
                <a:spcAft>
                  <a:spcPts val="0"/>
                </a:spcAft>
                <a:defRPr/>
              </a:pPr>
              <a:endParaRPr lang="zh-CN" altLang="en-US" b="0" kern="0">
                <a:solidFill>
                  <a:sysClr val="windowText" lastClr="000000"/>
                </a:solidFill>
                <a:latin typeface="Calibri" panose="020F0502020204030204"/>
                <a:ea typeface="宋体" panose="02010600030101010101" pitchFamily="2" charset="-122"/>
              </a:endParaRPr>
            </a:p>
          </p:txBody>
        </p:sp>
        <p:sp>
          <p:nvSpPr>
            <p:cNvPr id="41" name="椭圆 40"/>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defTabSz="913765" fontAlgn="auto">
                <a:spcBef>
                  <a:spcPts val="0"/>
                </a:spcBef>
                <a:spcAft>
                  <a:spcPts val="0"/>
                </a:spcAft>
                <a:defRPr/>
              </a:pPr>
              <a:endParaRPr lang="zh-CN" altLang="en-US" b="0" kern="0">
                <a:solidFill>
                  <a:sysClr val="window" lastClr="FFFFFF"/>
                </a:solidFill>
                <a:latin typeface="Calibri" panose="020F0502020204030204"/>
                <a:ea typeface="宋体" panose="02010600030101010101" pitchFamily="2" charset="-122"/>
              </a:endParaRPr>
            </a:p>
          </p:txBody>
        </p:sp>
      </p:grpSp>
      <p:grpSp>
        <p:nvGrpSpPr>
          <p:cNvPr id="42" name="Group 41"/>
          <p:cNvGrpSpPr/>
          <p:nvPr/>
        </p:nvGrpSpPr>
        <p:grpSpPr bwMode="auto">
          <a:xfrm>
            <a:off x="4414363" y="3178795"/>
            <a:ext cx="1458171" cy="799752"/>
            <a:chOff x="0" y="0"/>
            <a:chExt cx="2419" cy="1343"/>
          </a:xfrm>
        </p:grpSpPr>
        <p:sp>
          <p:nvSpPr>
            <p:cNvPr id="43" name="Rectangle 42"/>
            <p:cNvSpPr/>
            <p:nvPr/>
          </p:nvSpPr>
          <p:spPr bwMode="auto">
            <a:xfrm>
              <a:off x="0" y="0"/>
              <a:ext cx="2419" cy="35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type="none" w="med" len="med"/>
                  <a:tailEnd type="none" w="med" len="med"/>
                </a14:hiddenLine>
              </a:ext>
            </a:extLst>
          </p:spPr>
          <p:txBody>
            <a:bodyPr lIns="0" tIns="0" rIns="0" bIns="0" anchor="ctr"/>
            <a:lstStyle/>
            <a:p>
              <a:pPr fontAlgn="base">
                <a:lnSpc>
                  <a:spcPct val="70000"/>
                </a:lnSpc>
                <a:spcBef>
                  <a:spcPct val="0"/>
                </a:spcBef>
                <a:spcAft>
                  <a:spcPct val="0"/>
                </a:spcAft>
              </a:pPr>
              <a:r>
                <a:rPr lang="zh-CN" altLang="en-US" sz="1200" b="0" dirty="0">
                  <a:solidFill>
                    <a:srgbClr val="000000"/>
                  </a:solidFill>
                  <a:latin typeface="微软雅黑" panose="020B0503020204020204" charset="-122"/>
                  <a:ea typeface="微软雅黑" panose="020B0503020204020204" charset="-122"/>
                  <a:cs typeface="Bebas Neue" panose="020B0606020202050201" charset="0"/>
                  <a:sym typeface="Bebas Neue" panose="020B0606020202050201" charset="0"/>
                </a:rPr>
                <a:t>单击此处添加标题</a:t>
              </a:r>
              <a:endParaRPr lang="en-US" sz="1200" b="0" dirty="0">
                <a:solidFill>
                  <a:srgbClr val="000000"/>
                </a:solidFill>
                <a:latin typeface="微软雅黑" panose="020B0503020204020204" charset="-122"/>
                <a:ea typeface="微软雅黑" panose="020B0503020204020204" charset="-122"/>
                <a:cs typeface="Bebas Neue" panose="020B0606020202050201" charset="0"/>
                <a:sym typeface="Bebas Neue" panose="020B0606020202050201" charset="0"/>
              </a:endParaRPr>
            </a:p>
          </p:txBody>
        </p:sp>
        <p:sp>
          <p:nvSpPr>
            <p:cNvPr id="44" name="Rectangle 43"/>
            <p:cNvSpPr/>
            <p:nvPr/>
          </p:nvSpPr>
          <p:spPr bwMode="auto">
            <a:xfrm>
              <a:off x="0" y="304"/>
              <a:ext cx="2419" cy="103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900" b="0" dirty="0">
                  <a:solidFill>
                    <a:srgbClr val="000000"/>
                  </a:solidFill>
                  <a:latin typeface="微软雅黑" panose="020B0503020204020204" charset="-122"/>
                  <a:ea typeface="微软雅黑" panose="020B0503020204020204" charset="-122"/>
                  <a:cs typeface="Lato Light" charset="0"/>
                  <a:sym typeface="Lato Light" charset="0"/>
                </a:rPr>
                <a:t>此处添加详细文本描述，建议与标题相关并符合整体语言风格，语言描述尽量</a:t>
              </a:r>
              <a:endParaRPr lang="en-US" sz="900" b="0" dirty="0">
                <a:solidFill>
                  <a:srgbClr val="000000"/>
                </a:solidFill>
                <a:latin typeface="微软雅黑" panose="020B0503020204020204" charset="-122"/>
                <a:ea typeface="微软雅黑" panose="020B0503020204020204" charset="-122"/>
                <a:cs typeface="Lato Light" charset="0"/>
                <a:sym typeface="Lato Light" charset="0"/>
              </a:endParaRPr>
            </a:p>
          </p:txBody>
        </p:sp>
      </p:grpSp>
      <p:sp>
        <p:nvSpPr>
          <p:cNvPr id="45" name="Freeform 6"/>
          <p:cNvSpPr>
            <a:spLocks noEditPoints="1"/>
          </p:cNvSpPr>
          <p:nvPr/>
        </p:nvSpPr>
        <p:spPr bwMode="auto">
          <a:xfrm>
            <a:off x="3891525" y="3361898"/>
            <a:ext cx="272212" cy="276322"/>
          </a:xfrm>
          <a:custGeom>
            <a:avLst/>
            <a:gdLst>
              <a:gd name="T0" fmla="*/ 13 w 154"/>
              <a:gd name="T1" fmla="*/ 28 h 158"/>
              <a:gd name="T2" fmla="*/ 34 w 154"/>
              <a:gd name="T3" fmla="*/ 28 h 158"/>
              <a:gd name="T4" fmla="*/ 43 w 154"/>
              <a:gd name="T5" fmla="*/ 73 h 158"/>
              <a:gd name="T6" fmla="*/ 13 w 154"/>
              <a:gd name="T7" fmla="*/ 28 h 158"/>
              <a:gd name="T8" fmla="*/ 77 w 154"/>
              <a:gd name="T9" fmla="*/ 11 h 158"/>
              <a:gd name="T10" fmla="*/ 110 w 154"/>
              <a:gd name="T11" fmla="*/ 24 h 158"/>
              <a:gd name="T12" fmla="*/ 77 w 154"/>
              <a:gd name="T13" fmla="*/ 37 h 158"/>
              <a:gd name="T14" fmla="*/ 45 w 154"/>
              <a:gd name="T15" fmla="*/ 24 h 158"/>
              <a:gd name="T16" fmla="*/ 77 w 154"/>
              <a:gd name="T17" fmla="*/ 11 h 158"/>
              <a:gd name="T18" fmla="*/ 111 w 154"/>
              <a:gd name="T19" fmla="*/ 73 h 158"/>
              <a:gd name="T20" fmla="*/ 121 w 154"/>
              <a:gd name="T21" fmla="*/ 28 h 158"/>
              <a:gd name="T22" fmla="*/ 142 w 154"/>
              <a:gd name="T23" fmla="*/ 28 h 158"/>
              <a:gd name="T24" fmla="*/ 111 w 154"/>
              <a:gd name="T25" fmla="*/ 73 h 158"/>
              <a:gd name="T26" fmla="*/ 87 w 154"/>
              <a:gd name="T27" fmla="*/ 116 h 158"/>
              <a:gd name="T28" fmla="*/ 112 w 154"/>
              <a:gd name="T29" fmla="*/ 87 h 158"/>
              <a:gd name="T30" fmla="*/ 154 w 154"/>
              <a:gd name="T31" fmla="*/ 22 h 158"/>
              <a:gd name="T32" fmla="*/ 148 w 154"/>
              <a:gd name="T33" fmla="*/ 16 h 158"/>
              <a:gd name="T34" fmla="*/ 119 w 154"/>
              <a:gd name="T35" fmla="*/ 16 h 158"/>
              <a:gd name="T36" fmla="*/ 77 w 154"/>
              <a:gd name="T37" fmla="*/ 0 h 158"/>
              <a:gd name="T38" fmla="*/ 36 w 154"/>
              <a:gd name="T39" fmla="*/ 16 h 158"/>
              <a:gd name="T40" fmla="*/ 6 w 154"/>
              <a:gd name="T41" fmla="*/ 16 h 158"/>
              <a:gd name="T42" fmla="*/ 0 w 154"/>
              <a:gd name="T43" fmla="*/ 22 h 158"/>
              <a:gd name="T44" fmla="*/ 42 w 154"/>
              <a:gd name="T45" fmla="*/ 87 h 158"/>
              <a:gd name="T46" fmla="*/ 67 w 154"/>
              <a:gd name="T47" fmla="*/ 116 h 158"/>
              <a:gd name="T48" fmla="*/ 67 w 154"/>
              <a:gd name="T49" fmla="*/ 128 h 158"/>
              <a:gd name="T50" fmla="*/ 39 w 154"/>
              <a:gd name="T51" fmla="*/ 143 h 158"/>
              <a:gd name="T52" fmla="*/ 77 w 154"/>
              <a:gd name="T53" fmla="*/ 158 h 158"/>
              <a:gd name="T54" fmla="*/ 115 w 154"/>
              <a:gd name="T55" fmla="*/ 143 h 158"/>
              <a:gd name="T56" fmla="*/ 87 w 154"/>
              <a:gd name="T57" fmla="*/ 128 h 158"/>
              <a:gd name="T58" fmla="*/ 87 w 154"/>
              <a:gd name="T59" fmla="*/ 116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54" h="158">
                <a:moveTo>
                  <a:pt x="13" y="28"/>
                </a:moveTo>
                <a:cubicBezTo>
                  <a:pt x="34" y="28"/>
                  <a:pt x="34" y="28"/>
                  <a:pt x="34" y="28"/>
                </a:cubicBezTo>
                <a:cubicBezTo>
                  <a:pt x="35" y="49"/>
                  <a:pt x="39" y="63"/>
                  <a:pt x="43" y="73"/>
                </a:cubicBezTo>
                <a:cubicBezTo>
                  <a:pt x="28" y="63"/>
                  <a:pt x="15" y="51"/>
                  <a:pt x="13" y="28"/>
                </a:cubicBezTo>
                <a:close/>
                <a:moveTo>
                  <a:pt x="77" y="11"/>
                </a:moveTo>
                <a:cubicBezTo>
                  <a:pt x="101" y="11"/>
                  <a:pt x="110" y="20"/>
                  <a:pt x="110" y="24"/>
                </a:cubicBezTo>
                <a:cubicBezTo>
                  <a:pt x="110" y="27"/>
                  <a:pt x="101" y="37"/>
                  <a:pt x="77" y="37"/>
                </a:cubicBezTo>
                <a:cubicBezTo>
                  <a:pt x="54" y="37"/>
                  <a:pt x="45" y="27"/>
                  <a:pt x="45" y="24"/>
                </a:cubicBezTo>
                <a:cubicBezTo>
                  <a:pt x="45" y="20"/>
                  <a:pt x="54" y="11"/>
                  <a:pt x="77" y="11"/>
                </a:cubicBezTo>
                <a:close/>
                <a:moveTo>
                  <a:pt x="111" y="73"/>
                </a:moveTo>
                <a:cubicBezTo>
                  <a:pt x="116" y="63"/>
                  <a:pt x="120" y="49"/>
                  <a:pt x="121" y="28"/>
                </a:cubicBezTo>
                <a:cubicBezTo>
                  <a:pt x="142" y="28"/>
                  <a:pt x="142" y="28"/>
                  <a:pt x="142" y="28"/>
                </a:cubicBezTo>
                <a:cubicBezTo>
                  <a:pt x="140" y="51"/>
                  <a:pt x="126" y="63"/>
                  <a:pt x="111" y="73"/>
                </a:cubicBezTo>
                <a:close/>
                <a:moveTo>
                  <a:pt x="87" y="116"/>
                </a:moveTo>
                <a:cubicBezTo>
                  <a:pt x="87" y="104"/>
                  <a:pt x="97" y="97"/>
                  <a:pt x="112" y="87"/>
                </a:cubicBezTo>
                <a:cubicBezTo>
                  <a:pt x="131" y="74"/>
                  <a:pt x="154" y="59"/>
                  <a:pt x="154" y="22"/>
                </a:cubicBezTo>
                <a:cubicBezTo>
                  <a:pt x="154" y="19"/>
                  <a:pt x="152" y="16"/>
                  <a:pt x="148" y="16"/>
                </a:cubicBezTo>
                <a:cubicBezTo>
                  <a:pt x="119" y="16"/>
                  <a:pt x="119" y="16"/>
                  <a:pt x="119" y="16"/>
                </a:cubicBezTo>
                <a:cubicBezTo>
                  <a:pt x="115" y="8"/>
                  <a:pt x="102" y="0"/>
                  <a:pt x="77" y="0"/>
                </a:cubicBezTo>
                <a:cubicBezTo>
                  <a:pt x="52" y="0"/>
                  <a:pt x="40" y="8"/>
                  <a:pt x="36" y="16"/>
                </a:cubicBezTo>
                <a:cubicBezTo>
                  <a:pt x="6" y="16"/>
                  <a:pt x="6" y="16"/>
                  <a:pt x="6" y="16"/>
                </a:cubicBezTo>
                <a:cubicBezTo>
                  <a:pt x="3" y="16"/>
                  <a:pt x="0" y="19"/>
                  <a:pt x="0" y="22"/>
                </a:cubicBezTo>
                <a:cubicBezTo>
                  <a:pt x="0" y="59"/>
                  <a:pt x="24" y="74"/>
                  <a:pt x="42" y="87"/>
                </a:cubicBezTo>
                <a:cubicBezTo>
                  <a:pt x="58" y="97"/>
                  <a:pt x="67" y="104"/>
                  <a:pt x="67" y="116"/>
                </a:cubicBezTo>
                <a:cubicBezTo>
                  <a:pt x="67" y="128"/>
                  <a:pt x="67" y="128"/>
                  <a:pt x="67" y="128"/>
                </a:cubicBezTo>
                <a:cubicBezTo>
                  <a:pt x="51" y="129"/>
                  <a:pt x="39" y="135"/>
                  <a:pt x="39" y="143"/>
                </a:cubicBezTo>
                <a:cubicBezTo>
                  <a:pt x="39" y="151"/>
                  <a:pt x="56" y="158"/>
                  <a:pt x="77" y="158"/>
                </a:cubicBezTo>
                <a:cubicBezTo>
                  <a:pt x="98" y="158"/>
                  <a:pt x="115" y="151"/>
                  <a:pt x="115" y="143"/>
                </a:cubicBezTo>
                <a:cubicBezTo>
                  <a:pt x="115" y="135"/>
                  <a:pt x="104" y="129"/>
                  <a:pt x="87" y="128"/>
                </a:cubicBezTo>
                <a:cubicBezTo>
                  <a:pt x="87" y="116"/>
                  <a:pt x="87" y="116"/>
                  <a:pt x="87" y="116"/>
                </a:cubicBezTo>
                <a:close/>
              </a:path>
            </a:pathLst>
          </a:custGeom>
          <a:solidFill>
            <a:srgbClr val="C00000"/>
          </a:solidFill>
          <a:ln>
            <a:noFill/>
          </a:ln>
        </p:spPr>
        <p:txBody>
          <a:bodyPr vert="horz" wrap="square" lIns="91419" tIns="45710" rIns="91419" bIns="45710" numCol="1" anchor="t" anchorCtr="0" compatLnSpc="1"/>
          <a:lstStyle/>
          <a:p>
            <a:pPr algn="ctr" fontAlgn="base">
              <a:spcBef>
                <a:spcPct val="0"/>
              </a:spcBef>
              <a:spcAft>
                <a:spcPct val="0"/>
              </a:spcAft>
              <a:defRPr/>
            </a:pPr>
            <a:endParaRPr lang="en-US" sz="2200" kern="0">
              <a:solidFill>
                <a:srgbClr val="000000"/>
              </a:solidFill>
              <a:latin typeface="微软雅黑" panose="020B0503020204020204" charset="-122"/>
              <a:ea typeface="微软雅黑" panose="020B0503020204020204" charset="-122"/>
              <a:sym typeface="Gill Sans" charset="0"/>
            </a:endParaRPr>
          </a:p>
        </p:txBody>
      </p:sp>
    </p:spTree>
  </p:cSld>
  <p:clrMapOvr>
    <a:masterClrMapping/>
  </p:clrMapOvr>
  <mc:AlternateContent xmlns:mc="http://schemas.openxmlformats.org/markup-compatibility/2006">
    <mc:Choice xmlns:p14="http://schemas.microsoft.com/office/powerpoint/2010/main" xmlns="" Requires="p14">
      <p:transition spd="slow" p14:dur="800" advTm="0">
        <p14:flythrough/>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anim calcmode="lin" valueType="num">
                                      <p:cBhvr>
                                        <p:cTn id="9"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gtEl>
                                      </p:cBhvr>
                                    </p:animEffect>
                                  </p:childTnLst>
                                </p:cTn>
                              </p:par>
                            </p:childTnLst>
                          </p:cTn>
                        </p:par>
                        <p:par>
                          <p:cTn id="12" fill="hold">
                            <p:stCondLst>
                              <p:cond delay="649"/>
                            </p:stCondLst>
                            <p:childTnLst>
                              <p:par>
                                <p:cTn id="13" presetID="2" presetClass="entr" presetSubtype="2"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1+#ppt_w/2"/>
                                          </p:val>
                                        </p:tav>
                                        <p:tav tm="100000">
                                          <p:val>
                                            <p:strVal val="#ppt_x"/>
                                          </p:val>
                                        </p:tav>
                                      </p:tavLst>
                                    </p:anim>
                                    <p:anim calcmode="lin" valueType="num">
                                      <p:cBhvr additive="base">
                                        <p:cTn id="16" dur="500" fill="hold"/>
                                        <p:tgtEl>
                                          <p:spTgt spid="7"/>
                                        </p:tgtEl>
                                        <p:attrNameLst>
                                          <p:attrName>ppt_y</p:attrName>
                                        </p:attrNameLst>
                                      </p:cBhvr>
                                      <p:tavLst>
                                        <p:tav tm="0">
                                          <p:val>
                                            <p:strVal val="#ppt_y"/>
                                          </p:val>
                                        </p:tav>
                                        <p:tav tm="100000">
                                          <p:val>
                                            <p:strVal val="#ppt_y"/>
                                          </p:val>
                                        </p:tav>
                                      </p:tavLst>
                                    </p:anim>
                                  </p:childTnLst>
                                </p:cTn>
                              </p:par>
                            </p:childTnLst>
                          </p:cTn>
                        </p:par>
                        <p:par>
                          <p:cTn id="17" fill="hold">
                            <p:stCondLst>
                              <p:cond delay="1149"/>
                            </p:stCondLst>
                            <p:childTnLst>
                              <p:par>
                                <p:cTn id="18" presetID="2" presetClass="entr" presetSubtype="2"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500" fill="hold"/>
                                        <p:tgtEl>
                                          <p:spTgt spid="8"/>
                                        </p:tgtEl>
                                        <p:attrNameLst>
                                          <p:attrName>ppt_x</p:attrName>
                                        </p:attrNameLst>
                                      </p:cBhvr>
                                      <p:tavLst>
                                        <p:tav tm="0">
                                          <p:val>
                                            <p:strVal val="1+#ppt_w/2"/>
                                          </p:val>
                                        </p:tav>
                                        <p:tav tm="100000">
                                          <p:val>
                                            <p:strVal val="#ppt_x"/>
                                          </p:val>
                                        </p:tav>
                                      </p:tavLst>
                                    </p:anim>
                                    <p:anim calcmode="lin" valueType="num">
                                      <p:cBhvr additive="base">
                                        <p:cTn id="21" dur="500" fill="hold"/>
                                        <p:tgtEl>
                                          <p:spTgt spid="8"/>
                                        </p:tgtEl>
                                        <p:attrNameLst>
                                          <p:attrName>ppt_y</p:attrName>
                                        </p:attrNameLst>
                                      </p:cBhvr>
                                      <p:tavLst>
                                        <p:tav tm="0">
                                          <p:val>
                                            <p:strVal val="#ppt_y"/>
                                          </p:val>
                                        </p:tav>
                                        <p:tav tm="100000">
                                          <p:val>
                                            <p:strVal val="#ppt_y"/>
                                          </p:val>
                                        </p:tav>
                                      </p:tavLst>
                                    </p:anim>
                                  </p:childTnLst>
                                </p:cTn>
                              </p:par>
                            </p:childTnLst>
                          </p:cTn>
                        </p:par>
                        <p:par>
                          <p:cTn id="22" fill="hold">
                            <p:stCondLst>
                              <p:cond delay="1649"/>
                            </p:stCondLst>
                            <p:childTnLst>
                              <p:par>
                                <p:cTn id="23" presetID="53" presetClass="entr" presetSubtype="16" fill="hold" nodeType="after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p:cTn id="25" dur="500" fill="hold"/>
                                        <p:tgtEl>
                                          <p:spTgt spid="9"/>
                                        </p:tgtEl>
                                        <p:attrNameLst>
                                          <p:attrName>ppt_w</p:attrName>
                                        </p:attrNameLst>
                                      </p:cBhvr>
                                      <p:tavLst>
                                        <p:tav tm="0">
                                          <p:val>
                                            <p:fltVal val="0"/>
                                          </p:val>
                                        </p:tav>
                                        <p:tav tm="100000">
                                          <p:val>
                                            <p:strVal val="#ppt_w"/>
                                          </p:val>
                                        </p:tav>
                                      </p:tavLst>
                                    </p:anim>
                                    <p:anim calcmode="lin" valueType="num">
                                      <p:cBhvr>
                                        <p:cTn id="26" dur="500" fill="hold"/>
                                        <p:tgtEl>
                                          <p:spTgt spid="9"/>
                                        </p:tgtEl>
                                        <p:attrNameLst>
                                          <p:attrName>ppt_h</p:attrName>
                                        </p:attrNameLst>
                                      </p:cBhvr>
                                      <p:tavLst>
                                        <p:tav tm="0">
                                          <p:val>
                                            <p:fltVal val="0"/>
                                          </p:val>
                                        </p:tav>
                                        <p:tav tm="100000">
                                          <p:val>
                                            <p:strVal val="#ppt_h"/>
                                          </p:val>
                                        </p:tav>
                                      </p:tavLst>
                                    </p:anim>
                                    <p:animEffect transition="in" filter="fade">
                                      <p:cBhvr>
                                        <p:cTn id="27" dur="500"/>
                                        <p:tgtEl>
                                          <p:spTgt spid="9"/>
                                        </p:tgtEl>
                                      </p:cBhvr>
                                    </p:animEffect>
                                  </p:childTnLst>
                                </p:cTn>
                              </p:par>
                            </p:childTnLst>
                          </p:cTn>
                        </p:par>
                        <p:par>
                          <p:cTn id="28" fill="hold">
                            <p:stCondLst>
                              <p:cond delay="2149"/>
                            </p:stCondLst>
                            <p:childTnLst>
                              <p:par>
                                <p:cTn id="29" presetID="42" presetClass="entr" presetSubtype="0" fill="hold" grpId="0" nodeType="after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fade">
                                      <p:cBhvr>
                                        <p:cTn id="31" dur="500"/>
                                        <p:tgtEl>
                                          <p:spTgt spid="15"/>
                                        </p:tgtEl>
                                      </p:cBhvr>
                                    </p:animEffect>
                                    <p:anim calcmode="lin" valueType="num">
                                      <p:cBhvr>
                                        <p:cTn id="32" dur="500" fill="hold"/>
                                        <p:tgtEl>
                                          <p:spTgt spid="15"/>
                                        </p:tgtEl>
                                        <p:attrNameLst>
                                          <p:attrName>ppt_x</p:attrName>
                                        </p:attrNameLst>
                                      </p:cBhvr>
                                      <p:tavLst>
                                        <p:tav tm="0">
                                          <p:val>
                                            <p:strVal val="#ppt_x"/>
                                          </p:val>
                                        </p:tav>
                                        <p:tav tm="100000">
                                          <p:val>
                                            <p:strVal val="#ppt_x"/>
                                          </p:val>
                                        </p:tav>
                                      </p:tavLst>
                                    </p:anim>
                                    <p:anim calcmode="lin" valueType="num">
                                      <p:cBhvr>
                                        <p:cTn id="33" dur="500" fill="hold"/>
                                        <p:tgtEl>
                                          <p:spTgt spid="15"/>
                                        </p:tgtEl>
                                        <p:attrNameLst>
                                          <p:attrName>ppt_y</p:attrName>
                                        </p:attrNameLst>
                                      </p:cBhvr>
                                      <p:tavLst>
                                        <p:tav tm="0">
                                          <p:val>
                                            <p:strVal val="#ppt_y+.1"/>
                                          </p:val>
                                        </p:tav>
                                        <p:tav tm="100000">
                                          <p:val>
                                            <p:strVal val="#ppt_y"/>
                                          </p:val>
                                        </p:tav>
                                      </p:tavLst>
                                    </p:anim>
                                  </p:childTnLst>
                                </p:cTn>
                              </p:par>
                            </p:childTnLst>
                          </p:cTn>
                        </p:par>
                        <p:par>
                          <p:cTn id="34" fill="hold">
                            <p:stCondLst>
                              <p:cond delay="2649"/>
                            </p:stCondLst>
                            <p:childTnLst>
                              <p:par>
                                <p:cTn id="35" presetID="22" presetClass="entr" presetSubtype="2" fill="hold" nodeType="afterEffect">
                                  <p:stCondLst>
                                    <p:cond delay="0"/>
                                  </p:stCondLst>
                                  <p:childTnLst>
                                    <p:set>
                                      <p:cBhvr>
                                        <p:cTn id="36" dur="1" fill="hold">
                                          <p:stCondLst>
                                            <p:cond delay="0"/>
                                          </p:stCondLst>
                                        </p:cTn>
                                        <p:tgtEl>
                                          <p:spTgt spid="3"/>
                                        </p:tgtEl>
                                        <p:attrNameLst>
                                          <p:attrName>style.visibility</p:attrName>
                                        </p:attrNameLst>
                                      </p:cBhvr>
                                      <p:to>
                                        <p:strVal val="visible"/>
                                      </p:to>
                                    </p:set>
                                    <p:animEffect transition="in" filter="wipe(right)">
                                      <p:cBhvr>
                                        <p:cTn id="37" dur="500"/>
                                        <p:tgtEl>
                                          <p:spTgt spid="3"/>
                                        </p:tgtEl>
                                      </p:cBhvr>
                                    </p:animEffect>
                                  </p:childTnLst>
                                </p:cTn>
                              </p:par>
                            </p:childTnLst>
                          </p:cTn>
                        </p:par>
                        <p:par>
                          <p:cTn id="38" fill="hold">
                            <p:stCondLst>
                              <p:cond delay="3149"/>
                            </p:stCondLst>
                            <p:childTnLst>
                              <p:par>
                                <p:cTn id="39" presetID="22" presetClass="entr" presetSubtype="8" fill="hold" nodeType="afterEffect">
                                  <p:stCondLst>
                                    <p:cond delay="0"/>
                                  </p:stCondLst>
                                  <p:childTnLst>
                                    <p:set>
                                      <p:cBhvr>
                                        <p:cTn id="40" dur="1" fill="hold">
                                          <p:stCondLst>
                                            <p:cond delay="0"/>
                                          </p:stCondLst>
                                        </p:cTn>
                                        <p:tgtEl>
                                          <p:spTgt spid="12"/>
                                        </p:tgtEl>
                                        <p:attrNameLst>
                                          <p:attrName>style.visibility</p:attrName>
                                        </p:attrNameLst>
                                      </p:cBhvr>
                                      <p:to>
                                        <p:strVal val="visible"/>
                                      </p:to>
                                    </p:set>
                                    <p:animEffect transition="in" filter="wipe(left)">
                                      <p:cBhvr>
                                        <p:cTn id="41" dur="500"/>
                                        <p:tgtEl>
                                          <p:spTgt spid="12"/>
                                        </p:tgtEl>
                                      </p:cBhvr>
                                    </p:animEffect>
                                  </p:childTnLst>
                                </p:cTn>
                              </p:par>
                            </p:childTnLst>
                          </p:cTn>
                        </p:par>
                        <p:par>
                          <p:cTn id="42" fill="hold">
                            <p:stCondLst>
                              <p:cond delay="3649"/>
                            </p:stCondLst>
                            <p:childTnLst>
                              <p:par>
                                <p:cTn id="43" presetID="53" presetClass="entr" presetSubtype="16" fill="hold" nodeType="afterEffect">
                                  <p:stCondLst>
                                    <p:cond delay="0"/>
                                  </p:stCondLst>
                                  <p:childTnLst>
                                    <p:set>
                                      <p:cBhvr>
                                        <p:cTn id="44" dur="1" fill="hold">
                                          <p:stCondLst>
                                            <p:cond delay="0"/>
                                          </p:stCondLst>
                                        </p:cTn>
                                        <p:tgtEl>
                                          <p:spTgt spid="19"/>
                                        </p:tgtEl>
                                        <p:attrNameLst>
                                          <p:attrName>style.visibility</p:attrName>
                                        </p:attrNameLst>
                                      </p:cBhvr>
                                      <p:to>
                                        <p:strVal val="visible"/>
                                      </p:to>
                                    </p:set>
                                    <p:anim calcmode="lin" valueType="num">
                                      <p:cBhvr>
                                        <p:cTn id="45" dur="500" fill="hold"/>
                                        <p:tgtEl>
                                          <p:spTgt spid="19"/>
                                        </p:tgtEl>
                                        <p:attrNameLst>
                                          <p:attrName>ppt_w</p:attrName>
                                        </p:attrNameLst>
                                      </p:cBhvr>
                                      <p:tavLst>
                                        <p:tav tm="0">
                                          <p:val>
                                            <p:fltVal val="0"/>
                                          </p:val>
                                        </p:tav>
                                        <p:tav tm="100000">
                                          <p:val>
                                            <p:strVal val="#ppt_w"/>
                                          </p:val>
                                        </p:tav>
                                      </p:tavLst>
                                    </p:anim>
                                    <p:anim calcmode="lin" valueType="num">
                                      <p:cBhvr>
                                        <p:cTn id="46" dur="500" fill="hold"/>
                                        <p:tgtEl>
                                          <p:spTgt spid="19"/>
                                        </p:tgtEl>
                                        <p:attrNameLst>
                                          <p:attrName>ppt_h</p:attrName>
                                        </p:attrNameLst>
                                      </p:cBhvr>
                                      <p:tavLst>
                                        <p:tav tm="0">
                                          <p:val>
                                            <p:fltVal val="0"/>
                                          </p:val>
                                        </p:tav>
                                        <p:tav tm="100000">
                                          <p:val>
                                            <p:strVal val="#ppt_h"/>
                                          </p:val>
                                        </p:tav>
                                      </p:tavLst>
                                    </p:anim>
                                    <p:animEffect transition="in" filter="fade">
                                      <p:cBhvr>
                                        <p:cTn id="47" dur="500"/>
                                        <p:tgtEl>
                                          <p:spTgt spid="19"/>
                                        </p:tgtEl>
                                      </p:cBhvr>
                                    </p:animEffect>
                                  </p:childTnLst>
                                </p:cTn>
                              </p:par>
                            </p:childTnLst>
                          </p:cTn>
                        </p:par>
                        <p:par>
                          <p:cTn id="48" fill="hold">
                            <p:stCondLst>
                              <p:cond delay="4149"/>
                            </p:stCondLst>
                            <p:childTnLst>
                              <p:par>
                                <p:cTn id="49" presetID="42" presetClass="entr" presetSubtype="0" fill="hold" grpId="0" nodeType="afterEffect">
                                  <p:stCondLst>
                                    <p:cond delay="0"/>
                                  </p:stCondLst>
                                  <p:childTnLst>
                                    <p:set>
                                      <p:cBhvr>
                                        <p:cTn id="50" dur="1" fill="hold">
                                          <p:stCondLst>
                                            <p:cond delay="0"/>
                                          </p:stCondLst>
                                        </p:cTn>
                                        <p:tgtEl>
                                          <p:spTgt spid="25"/>
                                        </p:tgtEl>
                                        <p:attrNameLst>
                                          <p:attrName>style.visibility</p:attrName>
                                        </p:attrNameLst>
                                      </p:cBhvr>
                                      <p:to>
                                        <p:strVal val="visible"/>
                                      </p:to>
                                    </p:set>
                                    <p:animEffect transition="in" filter="fade">
                                      <p:cBhvr>
                                        <p:cTn id="51" dur="500"/>
                                        <p:tgtEl>
                                          <p:spTgt spid="25"/>
                                        </p:tgtEl>
                                      </p:cBhvr>
                                    </p:animEffect>
                                    <p:anim calcmode="lin" valueType="num">
                                      <p:cBhvr>
                                        <p:cTn id="52" dur="500" fill="hold"/>
                                        <p:tgtEl>
                                          <p:spTgt spid="25"/>
                                        </p:tgtEl>
                                        <p:attrNameLst>
                                          <p:attrName>ppt_x</p:attrName>
                                        </p:attrNameLst>
                                      </p:cBhvr>
                                      <p:tavLst>
                                        <p:tav tm="0">
                                          <p:val>
                                            <p:strVal val="#ppt_x"/>
                                          </p:val>
                                        </p:tav>
                                        <p:tav tm="100000">
                                          <p:val>
                                            <p:strVal val="#ppt_x"/>
                                          </p:val>
                                        </p:tav>
                                      </p:tavLst>
                                    </p:anim>
                                    <p:anim calcmode="lin" valueType="num">
                                      <p:cBhvr>
                                        <p:cTn id="53" dur="500" fill="hold"/>
                                        <p:tgtEl>
                                          <p:spTgt spid="25"/>
                                        </p:tgtEl>
                                        <p:attrNameLst>
                                          <p:attrName>ppt_y</p:attrName>
                                        </p:attrNameLst>
                                      </p:cBhvr>
                                      <p:tavLst>
                                        <p:tav tm="0">
                                          <p:val>
                                            <p:strVal val="#ppt_y+.1"/>
                                          </p:val>
                                        </p:tav>
                                        <p:tav tm="100000">
                                          <p:val>
                                            <p:strVal val="#ppt_y"/>
                                          </p:val>
                                        </p:tav>
                                      </p:tavLst>
                                    </p:anim>
                                  </p:childTnLst>
                                </p:cTn>
                              </p:par>
                            </p:childTnLst>
                          </p:cTn>
                        </p:par>
                        <p:par>
                          <p:cTn id="54" fill="hold">
                            <p:stCondLst>
                              <p:cond delay="4649"/>
                            </p:stCondLst>
                            <p:childTnLst>
                              <p:par>
                                <p:cTn id="55" presetID="22" presetClass="entr" presetSubtype="2" fill="hold" nodeType="afterEffect">
                                  <p:stCondLst>
                                    <p:cond delay="0"/>
                                  </p:stCondLst>
                                  <p:childTnLst>
                                    <p:set>
                                      <p:cBhvr>
                                        <p:cTn id="56" dur="1" fill="hold">
                                          <p:stCondLst>
                                            <p:cond delay="0"/>
                                          </p:stCondLst>
                                        </p:cTn>
                                        <p:tgtEl>
                                          <p:spTgt spid="16"/>
                                        </p:tgtEl>
                                        <p:attrNameLst>
                                          <p:attrName>style.visibility</p:attrName>
                                        </p:attrNameLst>
                                      </p:cBhvr>
                                      <p:to>
                                        <p:strVal val="visible"/>
                                      </p:to>
                                    </p:set>
                                    <p:animEffect transition="in" filter="wipe(right)">
                                      <p:cBhvr>
                                        <p:cTn id="57" dur="500"/>
                                        <p:tgtEl>
                                          <p:spTgt spid="16"/>
                                        </p:tgtEl>
                                      </p:cBhvr>
                                    </p:animEffect>
                                  </p:childTnLst>
                                </p:cTn>
                              </p:par>
                            </p:childTnLst>
                          </p:cTn>
                        </p:par>
                        <p:par>
                          <p:cTn id="58" fill="hold">
                            <p:stCondLst>
                              <p:cond delay="5149"/>
                            </p:stCondLst>
                            <p:childTnLst>
                              <p:par>
                                <p:cTn id="59" presetID="22" presetClass="entr" presetSubtype="8" fill="hold" nodeType="afterEffect">
                                  <p:stCondLst>
                                    <p:cond delay="0"/>
                                  </p:stCondLst>
                                  <p:childTnLst>
                                    <p:set>
                                      <p:cBhvr>
                                        <p:cTn id="60" dur="1" fill="hold">
                                          <p:stCondLst>
                                            <p:cond delay="0"/>
                                          </p:stCondLst>
                                        </p:cTn>
                                        <p:tgtEl>
                                          <p:spTgt spid="22"/>
                                        </p:tgtEl>
                                        <p:attrNameLst>
                                          <p:attrName>style.visibility</p:attrName>
                                        </p:attrNameLst>
                                      </p:cBhvr>
                                      <p:to>
                                        <p:strVal val="visible"/>
                                      </p:to>
                                    </p:set>
                                    <p:animEffect transition="in" filter="wipe(left)">
                                      <p:cBhvr>
                                        <p:cTn id="61" dur="500"/>
                                        <p:tgtEl>
                                          <p:spTgt spid="22"/>
                                        </p:tgtEl>
                                      </p:cBhvr>
                                    </p:animEffect>
                                  </p:childTnLst>
                                </p:cTn>
                              </p:par>
                            </p:childTnLst>
                          </p:cTn>
                        </p:par>
                        <p:par>
                          <p:cTn id="62" fill="hold">
                            <p:stCondLst>
                              <p:cond delay="5649"/>
                            </p:stCondLst>
                            <p:childTnLst>
                              <p:par>
                                <p:cTn id="63" presetID="53" presetClass="entr" presetSubtype="16" fill="hold" nodeType="afterEffect">
                                  <p:stCondLst>
                                    <p:cond delay="0"/>
                                  </p:stCondLst>
                                  <p:childTnLst>
                                    <p:set>
                                      <p:cBhvr>
                                        <p:cTn id="64" dur="1" fill="hold">
                                          <p:stCondLst>
                                            <p:cond delay="0"/>
                                          </p:stCondLst>
                                        </p:cTn>
                                        <p:tgtEl>
                                          <p:spTgt spid="29"/>
                                        </p:tgtEl>
                                        <p:attrNameLst>
                                          <p:attrName>style.visibility</p:attrName>
                                        </p:attrNameLst>
                                      </p:cBhvr>
                                      <p:to>
                                        <p:strVal val="visible"/>
                                      </p:to>
                                    </p:set>
                                    <p:anim calcmode="lin" valueType="num">
                                      <p:cBhvr>
                                        <p:cTn id="65" dur="500" fill="hold"/>
                                        <p:tgtEl>
                                          <p:spTgt spid="29"/>
                                        </p:tgtEl>
                                        <p:attrNameLst>
                                          <p:attrName>ppt_w</p:attrName>
                                        </p:attrNameLst>
                                      </p:cBhvr>
                                      <p:tavLst>
                                        <p:tav tm="0">
                                          <p:val>
                                            <p:fltVal val="0"/>
                                          </p:val>
                                        </p:tav>
                                        <p:tav tm="100000">
                                          <p:val>
                                            <p:strVal val="#ppt_w"/>
                                          </p:val>
                                        </p:tav>
                                      </p:tavLst>
                                    </p:anim>
                                    <p:anim calcmode="lin" valueType="num">
                                      <p:cBhvr>
                                        <p:cTn id="66" dur="500" fill="hold"/>
                                        <p:tgtEl>
                                          <p:spTgt spid="29"/>
                                        </p:tgtEl>
                                        <p:attrNameLst>
                                          <p:attrName>ppt_h</p:attrName>
                                        </p:attrNameLst>
                                      </p:cBhvr>
                                      <p:tavLst>
                                        <p:tav tm="0">
                                          <p:val>
                                            <p:fltVal val="0"/>
                                          </p:val>
                                        </p:tav>
                                        <p:tav tm="100000">
                                          <p:val>
                                            <p:strVal val="#ppt_h"/>
                                          </p:val>
                                        </p:tav>
                                      </p:tavLst>
                                    </p:anim>
                                    <p:animEffect transition="in" filter="fade">
                                      <p:cBhvr>
                                        <p:cTn id="67" dur="500"/>
                                        <p:tgtEl>
                                          <p:spTgt spid="29"/>
                                        </p:tgtEl>
                                      </p:cBhvr>
                                    </p:animEffect>
                                  </p:childTnLst>
                                </p:cTn>
                              </p:par>
                            </p:childTnLst>
                          </p:cTn>
                        </p:par>
                        <p:par>
                          <p:cTn id="68" fill="hold">
                            <p:stCondLst>
                              <p:cond delay="6149"/>
                            </p:stCondLst>
                            <p:childTnLst>
                              <p:par>
                                <p:cTn id="69" presetID="42" presetClass="entr" presetSubtype="0" fill="hold" grpId="0" nodeType="afterEffect">
                                  <p:stCondLst>
                                    <p:cond delay="0"/>
                                  </p:stCondLst>
                                  <p:childTnLst>
                                    <p:set>
                                      <p:cBhvr>
                                        <p:cTn id="70" dur="1" fill="hold">
                                          <p:stCondLst>
                                            <p:cond delay="0"/>
                                          </p:stCondLst>
                                        </p:cTn>
                                        <p:tgtEl>
                                          <p:spTgt spid="35"/>
                                        </p:tgtEl>
                                        <p:attrNameLst>
                                          <p:attrName>style.visibility</p:attrName>
                                        </p:attrNameLst>
                                      </p:cBhvr>
                                      <p:to>
                                        <p:strVal val="visible"/>
                                      </p:to>
                                    </p:set>
                                    <p:animEffect transition="in" filter="fade">
                                      <p:cBhvr>
                                        <p:cTn id="71" dur="500"/>
                                        <p:tgtEl>
                                          <p:spTgt spid="35"/>
                                        </p:tgtEl>
                                      </p:cBhvr>
                                    </p:animEffect>
                                    <p:anim calcmode="lin" valueType="num">
                                      <p:cBhvr>
                                        <p:cTn id="72" dur="500" fill="hold"/>
                                        <p:tgtEl>
                                          <p:spTgt spid="35"/>
                                        </p:tgtEl>
                                        <p:attrNameLst>
                                          <p:attrName>ppt_x</p:attrName>
                                        </p:attrNameLst>
                                      </p:cBhvr>
                                      <p:tavLst>
                                        <p:tav tm="0">
                                          <p:val>
                                            <p:strVal val="#ppt_x"/>
                                          </p:val>
                                        </p:tav>
                                        <p:tav tm="100000">
                                          <p:val>
                                            <p:strVal val="#ppt_x"/>
                                          </p:val>
                                        </p:tav>
                                      </p:tavLst>
                                    </p:anim>
                                    <p:anim calcmode="lin" valueType="num">
                                      <p:cBhvr>
                                        <p:cTn id="73" dur="500" fill="hold"/>
                                        <p:tgtEl>
                                          <p:spTgt spid="35"/>
                                        </p:tgtEl>
                                        <p:attrNameLst>
                                          <p:attrName>ppt_y</p:attrName>
                                        </p:attrNameLst>
                                      </p:cBhvr>
                                      <p:tavLst>
                                        <p:tav tm="0">
                                          <p:val>
                                            <p:strVal val="#ppt_y+.1"/>
                                          </p:val>
                                        </p:tav>
                                        <p:tav tm="100000">
                                          <p:val>
                                            <p:strVal val="#ppt_y"/>
                                          </p:val>
                                        </p:tav>
                                      </p:tavLst>
                                    </p:anim>
                                  </p:childTnLst>
                                </p:cTn>
                              </p:par>
                            </p:childTnLst>
                          </p:cTn>
                        </p:par>
                        <p:par>
                          <p:cTn id="74" fill="hold">
                            <p:stCondLst>
                              <p:cond delay="6649"/>
                            </p:stCondLst>
                            <p:childTnLst>
                              <p:par>
                                <p:cTn id="75" presetID="22" presetClass="entr" presetSubtype="2" fill="hold" nodeType="afterEffect">
                                  <p:stCondLst>
                                    <p:cond delay="0"/>
                                  </p:stCondLst>
                                  <p:childTnLst>
                                    <p:set>
                                      <p:cBhvr>
                                        <p:cTn id="76" dur="1" fill="hold">
                                          <p:stCondLst>
                                            <p:cond delay="0"/>
                                          </p:stCondLst>
                                        </p:cTn>
                                        <p:tgtEl>
                                          <p:spTgt spid="26"/>
                                        </p:tgtEl>
                                        <p:attrNameLst>
                                          <p:attrName>style.visibility</p:attrName>
                                        </p:attrNameLst>
                                      </p:cBhvr>
                                      <p:to>
                                        <p:strVal val="visible"/>
                                      </p:to>
                                    </p:set>
                                    <p:animEffect transition="in" filter="wipe(right)">
                                      <p:cBhvr>
                                        <p:cTn id="77" dur="500"/>
                                        <p:tgtEl>
                                          <p:spTgt spid="26"/>
                                        </p:tgtEl>
                                      </p:cBhvr>
                                    </p:animEffect>
                                  </p:childTnLst>
                                </p:cTn>
                              </p:par>
                            </p:childTnLst>
                          </p:cTn>
                        </p:par>
                        <p:par>
                          <p:cTn id="78" fill="hold">
                            <p:stCondLst>
                              <p:cond delay="7149"/>
                            </p:stCondLst>
                            <p:childTnLst>
                              <p:par>
                                <p:cTn id="79" presetID="22" presetClass="entr" presetSubtype="8" fill="hold" nodeType="afterEffect">
                                  <p:stCondLst>
                                    <p:cond delay="0"/>
                                  </p:stCondLst>
                                  <p:childTnLst>
                                    <p:set>
                                      <p:cBhvr>
                                        <p:cTn id="80" dur="1" fill="hold">
                                          <p:stCondLst>
                                            <p:cond delay="0"/>
                                          </p:stCondLst>
                                        </p:cTn>
                                        <p:tgtEl>
                                          <p:spTgt spid="32"/>
                                        </p:tgtEl>
                                        <p:attrNameLst>
                                          <p:attrName>style.visibility</p:attrName>
                                        </p:attrNameLst>
                                      </p:cBhvr>
                                      <p:to>
                                        <p:strVal val="visible"/>
                                      </p:to>
                                    </p:set>
                                    <p:animEffect transition="in" filter="wipe(left)">
                                      <p:cBhvr>
                                        <p:cTn id="81" dur="500"/>
                                        <p:tgtEl>
                                          <p:spTgt spid="32"/>
                                        </p:tgtEl>
                                      </p:cBhvr>
                                    </p:animEffect>
                                  </p:childTnLst>
                                </p:cTn>
                              </p:par>
                            </p:childTnLst>
                          </p:cTn>
                        </p:par>
                        <p:par>
                          <p:cTn id="82" fill="hold">
                            <p:stCondLst>
                              <p:cond delay="7649"/>
                            </p:stCondLst>
                            <p:childTnLst>
                              <p:par>
                                <p:cTn id="83" presetID="53" presetClass="entr" presetSubtype="16" fill="hold" nodeType="afterEffect">
                                  <p:stCondLst>
                                    <p:cond delay="0"/>
                                  </p:stCondLst>
                                  <p:childTnLst>
                                    <p:set>
                                      <p:cBhvr>
                                        <p:cTn id="84" dur="1" fill="hold">
                                          <p:stCondLst>
                                            <p:cond delay="0"/>
                                          </p:stCondLst>
                                        </p:cTn>
                                        <p:tgtEl>
                                          <p:spTgt spid="39"/>
                                        </p:tgtEl>
                                        <p:attrNameLst>
                                          <p:attrName>style.visibility</p:attrName>
                                        </p:attrNameLst>
                                      </p:cBhvr>
                                      <p:to>
                                        <p:strVal val="visible"/>
                                      </p:to>
                                    </p:set>
                                    <p:anim calcmode="lin" valueType="num">
                                      <p:cBhvr>
                                        <p:cTn id="85" dur="500" fill="hold"/>
                                        <p:tgtEl>
                                          <p:spTgt spid="39"/>
                                        </p:tgtEl>
                                        <p:attrNameLst>
                                          <p:attrName>ppt_w</p:attrName>
                                        </p:attrNameLst>
                                      </p:cBhvr>
                                      <p:tavLst>
                                        <p:tav tm="0">
                                          <p:val>
                                            <p:fltVal val="0"/>
                                          </p:val>
                                        </p:tav>
                                        <p:tav tm="100000">
                                          <p:val>
                                            <p:strVal val="#ppt_w"/>
                                          </p:val>
                                        </p:tav>
                                      </p:tavLst>
                                    </p:anim>
                                    <p:anim calcmode="lin" valueType="num">
                                      <p:cBhvr>
                                        <p:cTn id="86" dur="500" fill="hold"/>
                                        <p:tgtEl>
                                          <p:spTgt spid="39"/>
                                        </p:tgtEl>
                                        <p:attrNameLst>
                                          <p:attrName>ppt_h</p:attrName>
                                        </p:attrNameLst>
                                      </p:cBhvr>
                                      <p:tavLst>
                                        <p:tav tm="0">
                                          <p:val>
                                            <p:fltVal val="0"/>
                                          </p:val>
                                        </p:tav>
                                        <p:tav tm="100000">
                                          <p:val>
                                            <p:strVal val="#ppt_h"/>
                                          </p:val>
                                        </p:tav>
                                      </p:tavLst>
                                    </p:anim>
                                    <p:animEffect transition="in" filter="fade">
                                      <p:cBhvr>
                                        <p:cTn id="87" dur="500"/>
                                        <p:tgtEl>
                                          <p:spTgt spid="39"/>
                                        </p:tgtEl>
                                      </p:cBhvr>
                                    </p:animEffect>
                                  </p:childTnLst>
                                </p:cTn>
                              </p:par>
                            </p:childTnLst>
                          </p:cTn>
                        </p:par>
                        <p:par>
                          <p:cTn id="88" fill="hold">
                            <p:stCondLst>
                              <p:cond delay="8149"/>
                            </p:stCondLst>
                            <p:childTnLst>
                              <p:par>
                                <p:cTn id="89" presetID="42" presetClass="entr" presetSubtype="0" fill="hold" grpId="0" nodeType="afterEffect">
                                  <p:stCondLst>
                                    <p:cond delay="0"/>
                                  </p:stCondLst>
                                  <p:childTnLst>
                                    <p:set>
                                      <p:cBhvr>
                                        <p:cTn id="90" dur="1" fill="hold">
                                          <p:stCondLst>
                                            <p:cond delay="0"/>
                                          </p:stCondLst>
                                        </p:cTn>
                                        <p:tgtEl>
                                          <p:spTgt spid="45"/>
                                        </p:tgtEl>
                                        <p:attrNameLst>
                                          <p:attrName>style.visibility</p:attrName>
                                        </p:attrNameLst>
                                      </p:cBhvr>
                                      <p:to>
                                        <p:strVal val="visible"/>
                                      </p:to>
                                    </p:set>
                                    <p:animEffect transition="in" filter="fade">
                                      <p:cBhvr>
                                        <p:cTn id="91" dur="500"/>
                                        <p:tgtEl>
                                          <p:spTgt spid="45"/>
                                        </p:tgtEl>
                                      </p:cBhvr>
                                    </p:animEffect>
                                    <p:anim calcmode="lin" valueType="num">
                                      <p:cBhvr>
                                        <p:cTn id="92" dur="500" fill="hold"/>
                                        <p:tgtEl>
                                          <p:spTgt spid="45"/>
                                        </p:tgtEl>
                                        <p:attrNameLst>
                                          <p:attrName>ppt_x</p:attrName>
                                        </p:attrNameLst>
                                      </p:cBhvr>
                                      <p:tavLst>
                                        <p:tav tm="0">
                                          <p:val>
                                            <p:strVal val="#ppt_x"/>
                                          </p:val>
                                        </p:tav>
                                        <p:tav tm="100000">
                                          <p:val>
                                            <p:strVal val="#ppt_x"/>
                                          </p:val>
                                        </p:tav>
                                      </p:tavLst>
                                    </p:anim>
                                    <p:anim calcmode="lin" valueType="num">
                                      <p:cBhvr>
                                        <p:cTn id="93" dur="500" fill="hold"/>
                                        <p:tgtEl>
                                          <p:spTgt spid="45"/>
                                        </p:tgtEl>
                                        <p:attrNameLst>
                                          <p:attrName>ppt_y</p:attrName>
                                        </p:attrNameLst>
                                      </p:cBhvr>
                                      <p:tavLst>
                                        <p:tav tm="0">
                                          <p:val>
                                            <p:strVal val="#ppt_y+.1"/>
                                          </p:val>
                                        </p:tav>
                                        <p:tav tm="100000">
                                          <p:val>
                                            <p:strVal val="#ppt_y"/>
                                          </p:val>
                                        </p:tav>
                                      </p:tavLst>
                                    </p:anim>
                                  </p:childTnLst>
                                </p:cTn>
                              </p:par>
                            </p:childTnLst>
                          </p:cTn>
                        </p:par>
                        <p:par>
                          <p:cTn id="94" fill="hold">
                            <p:stCondLst>
                              <p:cond delay="8649"/>
                            </p:stCondLst>
                            <p:childTnLst>
                              <p:par>
                                <p:cTn id="95" presetID="22" presetClass="entr" presetSubtype="2" fill="hold" nodeType="afterEffect">
                                  <p:stCondLst>
                                    <p:cond delay="0"/>
                                  </p:stCondLst>
                                  <p:childTnLst>
                                    <p:set>
                                      <p:cBhvr>
                                        <p:cTn id="96" dur="1" fill="hold">
                                          <p:stCondLst>
                                            <p:cond delay="0"/>
                                          </p:stCondLst>
                                        </p:cTn>
                                        <p:tgtEl>
                                          <p:spTgt spid="36"/>
                                        </p:tgtEl>
                                        <p:attrNameLst>
                                          <p:attrName>style.visibility</p:attrName>
                                        </p:attrNameLst>
                                      </p:cBhvr>
                                      <p:to>
                                        <p:strVal val="visible"/>
                                      </p:to>
                                    </p:set>
                                    <p:animEffect transition="in" filter="wipe(right)">
                                      <p:cBhvr>
                                        <p:cTn id="97" dur="500"/>
                                        <p:tgtEl>
                                          <p:spTgt spid="36"/>
                                        </p:tgtEl>
                                      </p:cBhvr>
                                    </p:animEffect>
                                  </p:childTnLst>
                                </p:cTn>
                              </p:par>
                            </p:childTnLst>
                          </p:cTn>
                        </p:par>
                        <p:par>
                          <p:cTn id="98" fill="hold">
                            <p:stCondLst>
                              <p:cond delay="9149"/>
                            </p:stCondLst>
                            <p:childTnLst>
                              <p:par>
                                <p:cTn id="99" presetID="22" presetClass="entr" presetSubtype="8" fill="hold" nodeType="afterEffect">
                                  <p:stCondLst>
                                    <p:cond delay="0"/>
                                  </p:stCondLst>
                                  <p:childTnLst>
                                    <p:set>
                                      <p:cBhvr>
                                        <p:cTn id="100" dur="1" fill="hold">
                                          <p:stCondLst>
                                            <p:cond delay="0"/>
                                          </p:stCondLst>
                                        </p:cTn>
                                        <p:tgtEl>
                                          <p:spTgt spid="42"/>
                                        </p:tgtEl>
                                        <p:attrNameLst>
                                          <p:attrName>style.visibility</p:attrName>
                                        </p:attrNameLst>
                                      </p:cBhvr>
                                      <p:to>
                                        <p:strVal val="visible"/>
                                      </p:to>
                                    </p:set>
                                    <p:animEffect transition="in" filter="wipe(left)">
                                      <p:cBhvr>
                                        <p:cTn id="101"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animBg="1"/>
      <p:bldP spid="8" grpId="0" animBg="1"/>
      <p:bldP spid="15" grpId="0" animBg="1"/>
      <p:bldP spid="25" grpId="0" animBg="1"/>
      <p:bldP spid="35" grpId="0" animBg="1"/>
      <p:bldP spid="45" grpId="0" animBg="1"/>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圆角矩形 3"/>
          <p:cNvSpPr/>
          <p:nvPr/>
        </p:nvSpPr>
        <p:spPr>
          <a:xfrm>
            <a:off x="29368" y="1581945"/>
            <a:ext cx="4314826" cy="1555499"/>
          </a:xfrm>
          <a:prstGeom prst="roundRect">
            <a:avLst>
              <a:gd name="adj" fmla="val 11292"/>
            </a:avLst>
          </a:prstGeom>
          <a:gradFill flip="none" rotWithShape="1">
            <a:gsLst>
              <a:gs pos="100000">
                <a:schemeClr val="bg1"/>
              </a:gs>
              <a:gs pos="0">
                <a:schemeClr val="bg1">
                  <a:lumMod val="85000"/>
                </a:schemeClr>
              </a:gs>
            </a:gsLst>
            <a:lin ang="2700000" scaled="1"/>
            <a:tileRect/>
          </a:gradFill>
          <a:ln w="19050">
            <a:gradFill flip="none" rotWithShape="1">
              <a:gsLst>
                <a:gs pos="0">
                  <a:schemeClr val="bg1"/>
                </a:gs>
                <a:gs pos="100000">
                  <a:schemeClr val="bg1">
                    <a:lumMod val="85000"/>
                  </a:schemeClr>
                </a:gs>
              </a:gsLst>
              <a:lin ang="2700000" scaled="1"/>
              <a:tileRect/>
            </a:gradFill>
          </a:ln>
          <a:effectLst>
            <a:outerShdw blurRad="254000" dist="889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0" tIns="45715" rIns="91430" bIns="45715" rtlCol="0" anchor="ctr"/>
          <a:lstStyle/>
          <a:p>
            <a:endParaRPr lang="zh-CN" altLang="en-US">
              <a:solidFill>
                <a:prstClr val="white"/>
              </a:solidFill>
            </a:endParaRPr>
          </a:p>
        </p:txBody>
      </p:sp>
      <p:sp>
        <p:nvSpPr>
          <p:cNvPr id="5" name="TextBox 4"/>
          <p:cNvSpPr txBox="1"/>
          <p:nvPr/>
        </p:nvSpPr>
        <p:spPr>
          <a:xfrm>
            <a:off x="88153" y="2015729"/>
            <a:ext cx="2031305" cy="646321"/>
          </a:xfrm>
          <a:prstGeom prst="rect">
            <a:avLst/>
          </a:prstGeom>
          <a:noFill/>
        </p:spPr>
        <p:txBody>
          <a:bodyPr wrap="none" lIns="91430" tIns="45715" rIns="91430" bIns="45715" rtlCol="0">
            <a:spAutoFit/>
          </a:bodyPr>
          <a:lstStyle/>
          <a:p>
            <a:pPr algn="r"/>
            <a:r>
              <a:rPr lang="zh-CN" altLang="en-US" sz="3600" smtClean="0">
                <a:solidFill>
                  <a:srgbClr val="C00000"/>
                </a:solidFill>
                <a:latin typeface="微软雅黑" panose="020B0503020204020204" charset="-122"/>
                <a:ea typeface="微软雅黑" panose="020B0503020204020204" charset="-122"/>
              </a:rPr>
              <a:t>第三部分</a:t>
            </a:r>
            <a:endParaRPr lang="zh-CN" altLang="en-US" sz="3600" dirty="0">
              <a:solidFill>
                <a:srgbClr val="C00000"/>
              </a:solidFill>
              <a:latin typeface="微软雅黑" panose="020B0503020204020204" charset="-122"/>
              <a:ea typeface="微软雅黑" panose="020B0503020204020204" charset="-122"/>
            </a:endParaRPr>
          </a:p>
        </p:txBody>
      </p:sp>
      <p:sp>
        <p:nvSpPr>
          <p:cNvPr id="6" name="矩形 5"/>
          <p:cNvSpPr/>
          <p:nvPr/>
        </p:nvSpPr>
        <p:spPr>
          <a:xfrm>
            <a:off x="2136879" y="1821244"/>
            <a:ext cx="1871291" cy="1076900"/>
          </a:xfrm>
          <a:prstGeom prst="rect">
            <a:avLst/>
          </a:prstGeom>
          <a:blipFill>
            <a:blip r:embed="rId2" cstate="print"/>
            <a:stretch>
              <a:fillRect/>
            </a:stretch>
          </a:blipFill>
          <a:ln w="25400">
            <a:gradFill flip="none" rotWithShape="1">
              <a:gsLst>
                <a:gs pos="0">
                  <a:schemeClr val="bg1">
                    <a:lumMod val="71000"/>
                  </a:schemeClr>
                </a:gs>
                <a:gs pos="100000">
                  <a:schemeClr val="bg1"/>
                </a:gs>
              </a:gsLst>
              <a:lin ang="2700000" scaled="1"/>
              <a:tileRect/>
            </a:gradFill>
          </a:ln>
          <a:effectLst>
            <a:innerShdw blurRad="1016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68565" tIns="34283" rIns="68565" bIns="34283" rtlCol="0" anchor="ctr"/>
          <a:lstStyle/>
          <a:p>
            <a:pPr defTabSz="685165" fontAlgn="auto">
              <a:spcBef>
                <a:spcPts val="0"/>
              </a:spcBef>
              <a:spcAft>
                <a:spcPts val="0"/>
              </a:spcAft>
            </a:pPr>
            <a:endParaRPr lang="zh-CN" altLang="en-US" sz="1400" b="0">
              <a:solidFill>
                <a:prstClr val="white"/>
              </a:solidFill>
            </a:endParaRPr>
          </a:p>
        </p:txBody>
      </p:sp>
      <p:sp>
        <p:nvSpPr>
          <p:cNvPr id="7" name="文本占位符 3"/>
          <p:cNvSpPr txBox="1"/>
          <p:nvPr/>
        </p:nvSpPr>
        <p:spPr>
          <a:xfrm>
            <a:off x="4643686" y="1741885"/>
            <a:ext cx="4187502" cy="432047"/>
          </a:xfrm>
          <a:prstGeom prst="rect">
            <a:avLst/>
          </a:prstGeom>
        </p:spPr>
        <p:txBody>
          <a:bodyPr vert="horz" lIns="91430" tIns="45715" rIns="91430" bIns="45715" rtlCol="0" anchor="ctr">
            <a:noAutofit/>
          </a:bodyPr>
          <a:lstStyle>
            <a:lvl1pPr marL="0" indent="0" algn="l" defTabSz="914400" rtl="0" eaLnBrk="1" latinLnBrk="0" hangingPunct="1">
              <a:spcBef>
                <a:spcPct val="20000"/>
              </a:spcBef>
              <a:buFont typeface="Arial" panose="020B0604020202020204" pitchFamily="34" charset="0"/>
              <a:buNone/>
              <a:defRPr sz="2800" b="1" kern="1200">
                <a:solidFill>
                  <a:srgbClr val="56762C"/>
                </a:solidFill>
                <a:latin typeface="+mn-lt"/>
                <a:ea typeface="+mn-ea"/>
                <a:cs typeface="+mn-cs"/>
              </a:defRPr>
            </a:lvl1pPr>
            <a:lvl2pPr marL="457200" indent="0" algn="l" defTabSz="914400" rtl="0" eaLnBrk="1" latinLnBrk="0" hangingPunct="1">
              <a:spcBef>
                <a:spcPct val="20000"/>
              </a:spcBef>
              <a:buFont typeface="Arial" panose="020B0604020202020204"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anose="020B0604020202020204"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9pPr>
          </a:lstStyle>
          <a:p>
            <a:r>
              <a:rPr lang="zh-CN" altLang="en-US" sz="3200" smtClean="0">
                <a:solidFill>
                  <a:srgbClr val="C00000"/>
                </a:solidFill>
                <a:ea typeface="微软雅黑" panose="020B0503020204020204" charset="-122"/>
              </a:rPr>
              <a:t>岗位理解认识</a:t>
            </a:r>
            <a:endParaRPr lang="zh-CN" altLang="en-US" sz="3200" dirty="0">
              <a:solidFill>
                <a:srgbClr val="C00000"/>
              </a:solidFill>
              <a:ea typeface="微软雅黑" panose="020B0503020204020204" charset="-122"/>
            </a:endParaRPr>
          </a:p>
        </p:txBody>
      </p:sp>
      <p:sp>
        <p:nvSpPr>
          <p:cNvPr id="8" name="文本占位符 5"/>
          <p:cNvSpPr txBox="1"/>
          <p:nvPr/>
        </p:nvSpPr>
        <p:spPr>
          <a:xfrm>
            <a:off x="4714578" y="2461966"/>
            <a:ext cx="919708" cy="262979"/>
          </a:xfrm>
          <a:prstGeom prst="rect">
            <a:avLst/>
          </a:prstGeom>
          <a:ln>
            <a:solidFill>
              <a:schemeClr val="tx1"/>
            </a:solidFill>
            <a:prstDash val="sysDot"/>
          </a:ln>
        </p:spPr>
        <p:txBody>
          <a:bodyPr vert="horz" lIns="91430" tIns="45715" rIns="91430" bIns="45715" rtlCol="0" anchor="ctr">
            <a:noAutofit/>
          </a:bodyPr>
          <a:lstStyle>
            <a:lvl1pPr marL="0" indent="0" algn="l" defTabSz="914400" rtl="0" eaLnBrk="1" latinLnBrk="0" hangingPunct="1">
              <a:spcBef>
                <a:spcPct val="20000"/>
              </a:spcBef>
              <a:buFont typeface="Arial" panose="020B0604020202020204" pitchFamily="34" charset="0"/>
              <a:buNone/>
              <a:defRPr sz="1400" b="1" kern="1200">
                <a:solidFill>
                  <a:srgbClr val="56762C"/>
                </a:solidFill>
                <a:latin typeface="+mn-lt"/>
                <a:ea typeface="+mn-ea"/>
                <a:cs typeface="+mn-cs"/>
              </a:defRPr>
            </a:lvl1pPr>
            <a:lvl2pPr marL="457200" indent="0" algn="l" defTabSz="914400" rtl="0" eaLnBrk="1" latinLnBrk="0" hangingPunct="1">
              <a:spcBef>
                <a:spcPct val="20000"/>
              </a:spcBef>
              <a:buFont typeface="Arial" panose="020B0604020202020204"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anose="020B0604020202020204"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9pPr>
          </a:lstStyle>
          <a:p>
            <a:pPr algn="ctr"/>
            <a:r>
              <a:rPr lang="zh-CN" altLang="en-US" b="0" smtClean="0">
                <a:solidFill>
                  <a:prstClr val="black">
                    <a:lumMod val="75000"/>
                    <a:lumOff val="25000"/>
                  </a:prstClr>
                </a:solidFill>
                <a:ea typeface="微软雅黑" panose="020B0503020204020204" charset="-122"/>
              </a:rPr>
              <a:t>岗位职责</a:t>
            </a:r>
            <a:endParaRPr lang="zh-CN" altLang="en-US" b="0" dirty="0">
              <a:solidFill>
                <a:prstClr val="black">
                  <a:lumMod val="75000"/>
                  <a:lumOff val="25000"/>
                </a:prstClr>
              </a:solidFill>
              <a:ea typeface="微软雅黑" panose="020B0503020204020204" charset="-122"/>
            </a:endParaRPr>
          </a:p>
        </p:txBody>
      </p:sp>
      <p:sp>
        <p:nvSpPr>
          <p:cNvPr id="9" name="矩形 8"/>
          <p:cNvSpPr/>
          <p:nvPr/>
        </p:nvSpPr>
        <p:spPr>
          <a:xfrm>
            <a:off x="4662339" y="2294751"/>
            <a:ext cx="4150196" cy="45719"/>
          </a:xfrm>
          <a:prstGeom prst="rect">
            <a:avLst/>
          </a:prstGeom>
          <a:solidFill>
            <a:srgbClr val="C00000"/>
          </a:solidFill>
          <a:effectLst/>
        </p:spPr>
        <p:style>
          <a:lnRef idx="1">
            <a:schemeClr val="accent6"/>
          </a:lnRef>
          <a:fillRef idx="3">
            <a:schemeClr val="accent6"/>
          </a:fillRef>
          <a:effectRef idx="2">
            <a:schemeClr val="accent6"/>
          </a:effectRef>
          <a:fontRef idx="minor">
            <a:schemeClr val="lt1"/>
          </a:fontRef>
        </p:style>
        <p:txBody>
          <a:bodyPr lIns="91430" tIns="45715" rIns="91430" bIns="45715" rtlCol="0" anchor="ctr"/>
          <a:lstStyle/>
          <a:p>
            <a:endParaRPr lang="en-US">
              <a:solidFill>
                <a:prstClr val="white"/>
              </a:solidFill>
            </a:endParaRPr>
          </a:p>
        </p:txBody>
      </p:sp>
      <p:sp>
        <p:nvSpPr>
          <p:cNvPr id="10" name="文本占位符 5"/>
          <p:cNvSpPr txBox="1"/>
          <p:nvPr/>
        </p:nvSpPr>
        <p:spPr>
          <a:xfrm>
            <a:off x="5822132" y="2461966"/>
            <a:ext cx="919708" cy="262979"/>
          </a:xfrm>
          <a:prstGeom prst="rect">
            <a:avLst/>
          </a:prstGeom>
          <a:ln>
            <a:solidFill>
              <a:schemeClr val="tx1"/>
            </a:solidFill>
            <a:prstDash val="sysDot"/>
          </a:ln>
        </p:spPr>
        <p:txBody>
          <a:bodyPr vert="horz" lIns="91430" tIns="45715" rIns="91430" bIns="45715" rtlCol="0" anchor="ctr">
            <a:noAutofit/>
          </a:bodyPr>
          <a:lstStyle>
            <a:lvl1pPr marL="0" indent="0" algn="l" defTabSz="914400" rtl="0" eaLnBrk="1" latinLnBrk="0" hangingPunct="1">
              <a:spcBef>
                <a:spcPct val="20000"/>
              </a:spcBef>
              <a:buFont typeface="Arial" panose="020B0604020202020204" pitchFamily="34" charset="0"/>
              <a:buNone/>
              <a:defRPr sz="1400" b="1" kern="1200">
                <a:solidFill>
                  <a:srgbClr val="56762C"/>
                </a:solidFill>
                <a:latin typeface="+mn-lt"/>
                <a:ea typeface="+mn-ea"/>
                <a:cs typeface="+mn-cs"/>
              </a:defRPr>
            </a:lvl1pPr>
            <a:lvl2pPr marL="457200" indent="0" algn="l" defTabSz="914400" rtl="0" eaLnBrk="1" latinLnBrk="0" hangingPunct="1">
              <a:spcBef>
                <a:spcPct val="20000"/>
              </a:spcBef>
              <a:buFont typeface="Arial" panose="020B0604020202020204"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anose="020B0604020202020204"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9pPr>
          </a:lstStyle>
          <a:p>
            <a:pPr algn="ctr"/>
            <a:r>
              <a:rPr lang="zh-CN" altLang="en-US" b="0" smtClean="0">
                <a:solidFill>
                  <a:prstClr val="black">
                    <a:lumMod val="75000"/>
                    <a:lumOff val="25000"/>
                  </a:prstClr>
                </a:solidFill>
                <a:ea typeface="微软雅黑" panose="020B0503020204020204" charset="-122"/>
              </a:rPr>
              <a:t>理解认识</a:t>
            </a:r>
            <a:endParaRPr lang="zh-CN" altLang="en-US" b="0" dirty="0">
              <a:solidFill>
                <a:prstClr val="black">
                  <a:lumMod val="75000"/>
                  <a:lumOff val="25000"/>
                </a:prstClr>
              </a:solidFill>
              <a:ea typeface="微软雅黑" panose="020B0503020204020204" charset="-122"/>
            </a:endParaRPr>
          </a:p>
        </p:txBody>
      </p:sp>
      <p:sp>
        <p:nvSpPr>
          <p:cNvPr id="11" name="文本占位符 5"/>
          <p:cNvSpPr txBox="1"/>
          <p:nvPr/>
        </p:nvSpPr>
        <p:spPr>
          <a:xfrm>
            <a:off x="6929686" y="2461966"/>
            <a:ext cx="919708" cy="262979"/>
          </a:xfrm>
          <a:prstGeom prst="rect">
            <a:avLst/>
          </a:prstGeom>
          <a:ln>
            <a:solidFill>
              <a:schemeClr val="tx1"/>
            </a:solidFill>
            <a:prstDash val="sysDot"/>
          </a:ln>
        </p:spPr>
        <p:txBody>
          <a:bodyPr vert="horz" lIns="91430" tIns="45715" rIns="91430" bIns="45715" rtlCol="0" anchor="ctr">
            <a:noAutofit/>
          </a:bodyPr>
          <a:lstStyle>
            <a:lvl1pPr marL="0" indent="0" algn="l" defTabSz="914400" rtl="0" eaLnBrk="1" latinLnBrk="0" hangingPunct="1">
              <a:spcBef>
                <a:spcPct val="20000"/>
              </a:spcBef>
              <a:buFont typeface="Arial" panose="020B0604020202020204" pitchFamily="34" charset="0"/>
              <a:buNone/>
              <a:defRPr sz="1400" b="1" kern="1200">
                <a:solidFill>
                  <a:srgbClr val="56762C"/>
                </a:solidFill>
                <a:latin typeface="+mn-lt"/>
                <a:ea typeface="+mn-ea"/>
                <a:cs typeface="+mn-cs"/>
              </a:defRPr>
            </a:lvl1pPr>
            <a:lvl2pPr marL="457200" indent="0" algn="l" defTabSz="914400" rtl="0" eaLnBrk="1" latinLnBrk="0" hangingPunct="1">
              <a:spcBef>
                <a:spcPct val="20000"/>
              </a:spcBef>
              <a:buFont typeface="Arial" panose="020B0604020202020204"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anose="020B0604020202020204"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9pPr>
          </a:lstStyle>
          <a:p>
            <a:pPr algn="ctr"/>
            <a:r>
              <a:rPr lang="zh-CN" altLang="en-US" b="0" smtClean="0">
                <a:solidFill>
                  <a:prstClr val="black">
                    <a:lumMod val="75000"/>
                    <a:lumOff val="25000"/>
                  </a:prstClr>
                </a:solidFill>
                <a:ea typeface="微软雅黑" panose="020B0503020204020204" charset="-122"/>
              </a:rPr>
              <a:t>胜任理由</a:t>
            </a:r>
            <a:endParaRPr lang="zh-CN" altLang="en-US" b="0" dirty="0">
              <a:solidFill>
                <a:prstClr val="black">
                  <a:lumMod val="75000"/>
                  <a:lumOff val="25000"/>
                </a:prstClr>
              </a:solidFill>
              <a:ea typeface="微软雅黑" panose="020B0503020204020204" charset="-122"/>
            </a:endParaRPr>
          </a:p>
        </p:txBody>
      </p:sp>
      <p:sp>
        <p:nvSpPr>
          <p:cNvPr id="12" name="文本占位符 5"/>
          <p:cNvSpPr txBox="1"/>
          <p:nvPr/>
        </p:nvSpPr>
        <p:spPr>
          <a:xfrm>
            <a:off x="4714578" y="2886303"/>
            <a:ext cx="919708" cy="262979"/>
          </a:xfrm>
          <a:prstGeom prst="rect">
            <a:avLst/>
          </a:prstGeom>
          <a:ln>
            <a:solidFill>
              <a:schemeClr val="tx1"/>
            </a:solidFill>
            <a:prstDash val="sysDot"/>
          </a:ln>
        </p:spPr>
        <p:txBody>
          <a:bodyPr vert="horz" lIns="91430" tIns="45715" rIns="91430" bIns="45715" rtlCol="0" anchor="ctr">
            <a:noAutofit/>
          </a:bodyPr>
          <a:lstStyle>
            <a:lvl1pPr marL="0" indent="0" algn="l" defTabSz="914400" rtl="0" eaLnBrk="1" latinLnBrk="0" hangingPunct="1">
              <a:spcBef>
                <a:spcPct val="20000"/>
              </a:spcBef>
              <a:buFont typeface="Arial" panose="020B0604020202020204" pitchFamily="34" charset="0"/>
              <a:buNone/>
              <a:defRPr sz="1400" b="1" kern="1200">
                <a:solidFill>
                  <a:srgbClr val="56762C"/>
                </a:solidFill>
                <a:latin typeface="+mn-lt"/>
                <a:ea typeface="+mn-ea"/>
                <a:cs typeface="+mn-cs"/>
              </a:defRPr>
            </a:lvl1pPr>
            <a:lvl2pPr marL="457200" indent="0" algn="l" defTabSz="914400" rtl="0" eaLnBrk="1" latinLnBrk="0" hangingPunct="1">
              <a:spcBef>
                <a:spcPct val="20000"/>
              </a:spcBef>
              <a:buFont typeface="Arial" panose="020B0604020202020204"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anose="020B0604020202020204"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9pPr>
          </a:lstStyle>
          <a:p>
            <a:pPr algn="ctr"/>
            <a:r>
              <a:rPr lang="zh-CN" altLang="en-US" b="0" smtClean="0">
                <a:solidFill>
                  <a:prstClr val="black">
                    <a:lumMod val="75000"/>
                    <a:lumOff val="25000"/>
                  </a:prstClr>
                </a:solidFill>
                <a:ea typeface="微软雅黑" panose="020B0503020204020204" charset="-122"/>
              </a:rPr>
              <a:t>预期评估</a:t>
            </a:r>
            <a:endParaRPr lang="zh-CN" altLang="en-US" b="0" dirty="0">
              <a:solidFill>
                <a:prstClr val="black">
                  <a:lumMod val="75000"/>
                  <a:lumOff val="25000"/>
                </a:prstClr>
              </a:solidFill>
              <a:ea typeface="微软雅黑" panose="020B0503020204020204" charset="-122"/>
            </a:endParaRPr>
          </a:p>
        </p:txBody>
      </p:sp>
      <p:sp>
        <p:nvSpPr>
          <p:cNvPr id="13" name="文本占位符 5"/>
          <p:cNvSpPr txBox="1"/>
          <p:nvPr/>
        </p:nvSpPr>
        <p:spPr>
          <a:xfrm>
            <a:off x="5817729" y="2886303"/>
            <a:ext cx="919708" cy="262979"/>
          </a:xfrm>
          <a:prstGeom prst="rect">
            <a:avLst/>
          </a:prstGeom>
          <a:ln>
            <a:solidFill>
              <a:schemeClr val="tx1"/>
            </a:solidFill>
            <a:prstDash val="sysDot"/>
          </a:ln>
        </p:spPr>
        <p:txBody>
          <a:bodyPr vert="horz" lIns="91430" tIns="45715" rIns="91430" bIns="45715" rtlCol="0" anchor="ctr">
            <a:noAutofit/>
          </a:bodyPr>
          <a:lstStyle>
            <a:lvl1pPr marL="0" indent="0" algn="l" defTabSz="914400" rtl="0" eaLnBrk="1" latinLnBrk="0" hangingPunct="1">
              <a:spcBef>
                <a:spcPct val="20000"/>
              </a:spcBef>
              <a:buFont typeface="Arial" panose="020B0604020202020204" pitchFamily="34" charset="0"/>
              <a:buNone/>
              <a:defRPr sz="1400" b="1" kern="1200">
                <a:solidFill>
                  <a:srgbClr val="56762C"/>
                </a:solidFill>
                <a:latin typeface="+mn-lt"/>
                <a:ea typeface="+mn-ea"/>
                <a:cs typeface="+mn-cs"/>
              </a:defRPr>
            </a:lvl1pPr>
            <a:lvl2pPr marL="457200" indent="0" algn="l" defTabSz="914400" rtl="0" eaLnBrk="1" latinLnBrk="0" hangingPunct="1">
              <a:spcBef>
                <a:spcPct val="20000"/>
              </a:spcBef>
              <a:buFont typeface="Arial" panose="020B0604020202020204"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anose="020B0604020202020204"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9pPr>
          </a:lstStyle>
          <a:p>
            <a:pPr algn="ctr"/>
            <a:r>
              <a:rPr lang="zh-CN" altLang="en-US" b="0" smtClean="0">
                <a:solidFill>
                  <a:prstClr val="black">
                    <a:lumMod val="75000"/>
                    <a:lumOff val="25000"/>
                  </a:prstClr>
                </a:solidFill>
                <a:ea typeface="微软雅黑" panose="020B0503020204020204" charset="-122"/>
              </a:rPr>
              <a:t>成功要素</a:t>
            </a:r>
            <a:endParaRPr lang="zh-CN" altLang="en-US" b="0" dirty="0">
              <a:solidFill>
                <a:prstClr val="black">
                  <a:lumMod val="75000"/>
                  <a:lumOff val="25000"/>
                </a:prstClr>
              </a:solidFill>
              <a:ea typeface="微软雅黑" panose="020B0503020204020204" charset="-122"/>
            </a:endParaRPr>
          </a:p>
        </p:txBody>
      </p:sp>
    </p:spTree>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ppt_x</p:attrName>
                                        </p:attrNameLst>
                                      </p:cBhvr>
                                      <p:tavLst>
                                        <p:tav tm="0">
                                          <p:val>
                                            <p:strVal val="#ppt_x-#ppt_w*1.125000"/>
                                          </p:val>
                                        </p:tav>
                                        <p:tav tm="100000">
                                          <p:val>
                                            <p:strVal val="#ppt_x"/>
                                          </p:val>
                                        </p:tav>
                                      </p:tavLst>
                                    </p:anim>
                                    <p:animEffect transition="in" filter="wipe(right)">
                                      <p:cBhvr>
                                        <p:cTn id="8" dur="500"/>
                                        <p:tgtEl>
                                          <p:spTgt spid="4"/>
                                        </p:tgtEl>
                                      </p:cBhvr>
                                    </p:animEffect>
                                  </p:childTnLst>
                                </p:cTn>
                              </p:par>
                              <p:par>
                                <p:cTn id="9" presetID="15" presetClass="entr" presetSubtype="0" fill="hold" grpId="0" nodeType="withEffect">
                                  <p:stCondLst>
                                    <p:cond delay="200"/>
                                  </p:stCondLst>
                                  <p:iterate type="lt">
                                    <p:tmPct val="10000"/>
                                  </p:iterate>
                                  <p:childTnLst>
                                    <p:set>
                                      <p:cBhvr>
                                        <p:cTn id="10" dur="1" fill="hold">
                                          <p:stCondLst>
                                            <p:cond delay="0"/>
                                          </p:stCondLst>
                                        </p:cTn>
                                        <p:tgtEl>
                                          <p:spTgt spid="5"/>
                                        </p:tgtEl>
                                        <p:attrNameLst>
                                          <p:attrName>style.visibility</p:attrName>
                                        </p:attrNameLst>
                                      </p:cBhvr>
                                      <p:to>
                                        <p:strVal val="visible"/>
                                      </p:to>
                                    </p:set>
                                    <p:anim calcmode="lin" valueType="num">
                                      <p:cBhvr>
                                        <p:cTn id="11" dur="600" fill="hold"/>
                                        <p:tgtEl>
                                          <p:spTgt spid="5"/>
                                        </p:tgtEl>
                                        <p:attrNameLst>
                                          <p:attrName>ppt_w</p:attrName>
                                        </p:attrNameLst>
                                      </p:cBhvr>
                                      <p:tavLst>
                                        <p:tav tm="0">
                                          <p:val>
                                            <p:fltVal val="0"/>
                                          </p:val>
                                        </p:tav>
                                        <p:tav tm="100000">
                                          <p:val>
                                            <p:strVal val="#ppt_w"/>
                                          </p:val>
                                        </p:tav>
                                      </p:tavLst>
                                    </p:anim>
                                    <p:anim calcmode="lin" valueType="num">
                                      <p:cBhvr>
                                        <p:cTn id="12" dur="600" fill="hold"/>
                                        <p:tgtEl>
                                          <p:spTgt spid="5"/>
                                        </p:tgtEl>
                                        <p:attrNameLst>
                                          <p:attrName>ppt_h</p:attrName>
                                        </p:attrNameLst>
                                      </p:cBhvr>
                                      <p:tavLst>
                                        <p:tav tm="0">
                                          <p:val>
                                            <p:fltVal val="0"/>
                                          </p:val>
                                        </p:tav>
                                        <p:tav tm="100000">
                                          <p:val>
                                            <p:strVal val="#ppt_h"/>
                                          </p:val>
                                        </p:tav>
                                      </p:tavLst>
                                    </p:anim>
                                    <p:anim calcmode="lin" valueType="num">
                                      <p:cBhvr>
                                        <p:cTn id="13" dur="600" fill="hold"/>
                                        <p:tgtEl>
                                          <p:spTgt spid="5"/>
                                        </p:tgtEl>
                                        <p:attrNameLst>
                                          <p:attrName>ppt_x</p:attrName>
                                        </p:attrNameLst>
                                      </p:cBhvr>
                                      <p:tavLst>
                                        <p:tav tm="0" fmla="#ppt_x+(cos(-2*pi*(1-$))*-#ppt_x-sin(-2*pi*(1-$))*(1-#ppt_y))*(1-$)">
                                          <p:val>
                                            <p:fltVal val="0"/>
                                          </p:val>
                                        </p:tav>
                                        <p:tav tm="100000">
                                          <p:val>
                                            <p:fltVal val="1"/>
                                          </p:val>
                                        </p:tav>
                                      </p:tavLst>
                                    </p:anim>
                                    <p:anim calcmode="lin" valueType="num">
                                      <p:cBhvr>
                                        <p:cTn id="14" dur="600" fill="hold"/>
                                        <p:tgtEl>
                                          <p:spTgt spid="5"/>
                                        </p:tgtEl>
                                        <p:attrNameLst>
                                          <p:attrName>ppt_y</p:attrName>
                                        </p:attrNameLst>
                                      </p:cBhvr>
                                      <p:tavLst>
                                        <p:tav tm="0" fmla="#ppt_y+(sin(-2*pi*(1-$))*-#ppt_x+cos(-2*pi*(1-$))*(1-#ppt_y))*(1-$)">
                                          <p:val>
                                            <p:fltVal val="0"/>
                                          </p:val>
                                        </p:tav>
                                        <p:tav tm="100000">
                                          <p:val>
                                            <p:fltVal val="1"/>
                                          </p:val>
                                        </p:tav>
                                      </p:tavLst>
                                    </p:anim>
                                  </p:childTnLst>
                                </p:cTn>
                              </p:par>
                            </p:childTnLst>
                          </p:cTn>
                        </p:par>
                        <p:par>
                          <p:cTn id="15" fill="hold">
                            <p:stCondLst>
                              <p:cond delay="980"/>
                            </p:stCondLst>
                            <p:childTnLst>
                              <p:par>
                                <p:cTn id="16" presetID="14" presetClass="entr" presetSubtype="10" fill="hold" grpId="0" nodeType="after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randombar(horizontal)">
                                      <p:cBhvr>
                                        <p:cTn id="18" dur="500"/>
                                        <p:tgtEl>
                                          <p:spTgt spid="6"/>
                                        </p:tgtEl>
                                      </p:cBhvr>
                                    </p:animEffect>
                                  </p:childTnLst>
                                </p:cTn>
                              </p:par>
                            </p:childTnLst>
                          </p:cTn>
                        </p:par>
                        <p:par>
                          <p:cTn id="19" fill="hold">
                            <p:stCondLst>
                              <p:cond delay="1480"/>
                            </p:stCondLst>
                            <p:childTnLst>
                              <p:par>
                                <p:cTn id="20" presetID="22" presetClass="entr" presetSubtype="8"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left)">
                                      <p:cBhvr>
                                        <p:cTn id="22" dur="400"/>
                                        <p:tgtEl>
                                          <p:spTgt spid="7"/>
                                        </p:tgtEl>
                                      </p:cBhvr>
                                    </p:animEffect>
                                  </p:childTnLst>
                                </p:cTn>
                              </p:par>
                              <p:par>
                                <p:cTn id="23" presetID="22" presetClass="entr" presetSubtype="8" fill="hold" grpId="0" nodeType="withEffect">
                                  <p:stCondLst>
                                    <p:cond delay="200"/>
                                  </p:stCondLst>
                                  <p:childTnLst>
                                    <p:set>
                                      <p:cBhvr>
                                        <p:cTn id="24" dur="1" fill="hold">
                                          <p:stCondLst>
                                            <p:cond delay="0"/>
                                          </p:stCondLst>
                                        </p:cTn>
                                        <p:tgtEl>
                                          <p:spTgt spid="9"/>
                                        </p:tgtEl>
                                        <p:attrNameLst>
                                          <p:attrName>style.visibility</p:attrName>
                                        </p:attrNameLst>
                                      </p:cBhvr>
                                      <p:to>
                                        <p:strVal val="visible"/>
                                      </p:to>
                                    </p:set>
                                    <p:animEffect transition="in" filter="wipe(left)">
                                      <p:cBhvr>
                                        <p:cTn id="25" dur="400"/>
                                        <p:tgtEl>
                                          <p:spTgt spid="9"/>
                                        </p:tgtEl>
                                      </p:cBhvr>
                                    </p:animEffect>
                                  </p:childTnLst>
                                </p:cTn>
                              </p:par>
                              <p:par>
                                <p:cTn id="26" presetID="22" presetClass="entr" presetSubtype="8" fill="hold" grpId="0" nodeType="withEffect">
                                  <p:stCondLst>
                                    <p:cond delay="300"/>
                                  </p:stCondLst>
                                  <p:childTnLst>
                                    <p:set>
                                      <p:cBhvr>
                                        <p:cTn id="27" dur="1" fill="hold">
                                          <p:stCondLst>
                                            <p:cond delay="0"/>
                                          </p:stCondLst>
                                        </p:cTn>
                                        <p:tgtEl>
                                          <p:spTgt spid="8"/>
                                        </p:tgtEl>
                                        <p:attrNameLst>
                                          <p:attrName>style.visibility</p:attrName>
                                        </p:attrNameLst>
                                      </p:cBhvr>
                                      <p:to>
                                        <p:strVal val="visible"/>
                                      </p:to>
                                    </p:set>
                                    <p:animEffect transition="in" filter="wipe(left)">
                                      <p:cBhvr>
                                        <p:cTn id="28" dur="400"/>
                                        <p:tgtEl>
                                          <p:spTgt spid="8"/>
                                        </p:tgtEl>
                                      </p:cBhvr>
                                    </p:animEffect>
                                  </p:childTnLst>
                                </p:cTn>
                              </p:par>
                              <p:par>
                                <p:cTn id="29" presetID="22" presetClass="entr" presetSubtype="8" fill="hold" grpId="0" nodeType="withEffect">
                                  <p:stCondLst>
                                    <p:cond delay="300"/>
                                  </p:stCondLst>
                                  <p:childTnLst>
                                    <p:set>
                                      <p:cBhvr>
                                        <p:cTn id="30" dur="1" fill="hold">
                                          <p:stCondLst>
                                            <p:cond delay="0"/>
                                          </p:stCondLst>
                                        </p:cTn>
                                        <p:tgtEl>
                                          <p:spTgt spid="10"/>
                                        </p:tgtEl>
                                        <p:attrNameLst>
                                          <p:attrName>style.visibility</p:attrName>
                                        </p:attrNameLst>
                                      </p:cBhvr>
                                      <p:to>
                                        <p:strVal val="visible"/>
                                      </p:to>
                                    </p:set>
                                    <p:animEffect transition="in" filter="wipe(left)">
                                      <p:cBhvr>
                                        <p:cTn id="31" dur="400"/>
                                        <p:tgtEl>
                                          <p:spTgt spid="10"/>
                                        </p:tgtEl>
                                      </p:cBhvr>
                                    </p:animEffect>
                                  </p:childTnLst>
                                </p:cTn>
                              </p:par>
                              <p:par>
                                <p:cTn id="32" presetID="22" presetClass="entr" presetSubtype="8" fill="hold" grpId="0" nodeType="withEffect">
                                  <p:stCondLst>
                                    <p:cond delay="300"/>
                                  </p:stCondLst>
                                  <p:childTnLst>
                                    <p:set>
                                      <p:cBhvr>
                                        <p:cTn id="33" dur="1" fill="hold">
                                          <p:stCondLst>
                                            <p:cond delay="0"/>
                                          </p:stCondLst>
                                        </p:cTn>
                                        <p:tgtEl>
                                          <p:spTgt spid="11"/>
                                        </p:tgtEl>
                                        <p:attrNameLst>
                                          <p:attrName>style.visibility</p:attrName>
                                        </p:attrNameLst>
                                      </p:cBhvr>
                                      <p:to>
                                        <p:strVal val="visible"/>
                                      </p:to>
                                    </p:set>
                                    <p:animEffect transition="in" filter="wipe(left)">
                                      <p:cBhvr>
                                        <p:cTn id="34" dur="400"/>
                                        <p:tgtEl>
                                          <p:spTgt spid="11"/>
                                        </p:tgtEl>
                                      </p:cBhvr>
                                    </p:animEffect>
                                  </p:childTnLst>
                                </p:cTn>
                              </p:par>
                              <p:par>
                                <p:cTn id="35" presetID="22" presetClass="entr" presetSubtype="8" fill="hold" grpId="0" nodeType="withEffect">
                                  <p:stCondLst>
                                    <p:cond delay="300"/>
                                  </p:stCondLst>
                                  <p:childTnLst>
                                    <p:set>
                                      <p:cBhvr>
                                        <p:cTn id="36" dur="1" fill="hold">
                                          <p:stCondLst>
                                            <p:cond delay="0"/>
                                          </p:stCondLst>
                                        </p:cTn>
                                        <p:tgtEl>
                                          <p:spTgt spid="12"/>
                                        </p:tgtEl>
                                        <p:attrNameLst>
                                          <p:attrName>style.visibility</p:attrName>
                                        </p:attrNameLst>
                                      </p:cBhvr>
                                      <p:to>
                                        <p:strVal val="visible"/>
                                      </p:to>
                                    </p:set>
                                    <p:animEffect transition="in" filter="wipe(left)">
                                      <p:cBhvr>
                                        <p:cTn id="37" dur="400"/>
                                        <p:tgtEl>
                                          <p:spTgt spid="12"/>
                                        </p:tgtEl>
                                      </p:cBhvr>
                                    </p:animEffect>
                                  </p:childTnLst>
                                </p:cTn>
                              </p:par>
                              <p:par>
                                <p:cTn id="38" presetID="22" presetClass="entr" presetSubtype="8" fill="hold" grpId="0" nodeType="withEffect">
                                  <p:stCondLst>
                                    <p:cond delay="300"/>
                                  </p:stCondLst>
                                  <p:childTnLst>
                                    <p:set>
                                      <p:cBhvr>
                                        <p:cTn id="39" dur="1" fill="hold">
                                          <p:stCondLst>
                                            <p:cond delay="0"/>
                                          </p:stCondLst>
                                        </p:cTn>
                                        <p:tgtEl>
                                          <p:spTgt spid="13"/>
                                        </p:tgtEl>
                                        <p:attrNameLst>
                                          <p:attrName>style.visibility</p:attrName>
                                        </p:attrNameLst>
                                      </p:cBhvr>
                                      <p:to>
                                        <p:strVal val="visible"/>
                                      </p:to>
                                    </p:set>
                                    <p:animEffect transition="in" filter="wipe(left)">
                                      <p:cBhvr>
                                        <p:cTn id="40" dur="4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animBg="1"/>
      <p:bldP spid="7" grpId="0"/>
      <p:bldP spid="8" grpId="0" animBg="1"/>
      <p:bldP spid="9" grpId="0" animBg="1"/>
      <p:bldP spid="10" grpId="0" animBg="1"/>
      <p:bldP spid="11" grpId="0" animBg="1"/>
      <p:bldP spid="12" grpId="0" animBg="1"/>
      <p:bldP spid="13"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rrowheads="1"/>
          </p:cNvSpPr>
          <p:nvPr/>
        </p:nvSpPr>
        <p:spPr bwMode="auto">
          <a:xfrm>
            <a:off x="3810808" y="286545"/>
            <a:ext cx="1574763" cy="5001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bevel/>
              </a14:hiddenLine>
            </a:ext>
          </a:extLst>
        </p:spPr>
        <p:txBody>
          <a:bodyPr wrap="none" lIns="68566" tIns="34284" rIns="68566" bIns="34284">
            <a:spAutoFit/>
          </a:bodyPr>
          <a:lstStyle/>
          <a:p>
            <a:r>
              <a:rPr lang="zh-CN" altLang="en-US" sz="2800" smtClean="0">
                <a:solidFill>
                  <a:srgbClr val="C00000"/>
                </a:solidFill>
                <a:latin typeface="微软雅黑" panose="020B0503020204020204" charset="-122"/>
                <a:ea typeface="微软雅黑" panose="020B0503020204020204" charset="-122"/>
                <a:sym typeface="Arial" panose="020B0604020202020204" pitchFamily="34" charset="0"/>
              </a:rPr>
              <a:t>岗位职责</a:t>
            </a:r>
            <a:endParaRPr lang="zh-CN" altLang="en-US" sz="2800" dirty="0">
              <a:solidFill>
                <a:srgbClr val="C00000"/>
              </a:solidFill>
              <a:latin typeface="微软雅黑" panose="020B0503020204020204" charset="-122"/>
              <a:ea typeface="微软雅黑" panose="020B0503020204020204" charset="-122"/>
              <a:sym typeface="Arial" panose="020B0604020202020204" pitchFamily="34" charset="0"/>
            </a:endParaRPr>
          </a:p>
        </p:txBody>
      </p:sp>
      <p:sp>
        <p:nvSpPr>
          <p:cNvPr id="46" name="Freeform 48"/>
          <p:cNvSpPr>
            <a:spLocks noEditPoints="1"/>
          </p:cNvSpPr>
          <p:nvPr/>
        </p:nvSpPr>
        <p:spPr bwMode="auto">
          <a:xfrm>
            <a:off x="4325686" y="1396780"/>
            <a:ext cx="505292" cy="549557"/>
          </a:xfrm>
          <a:custGeom>
            <a:avLst/>
            <a:gdLst>
              <a:gd name="T0" fmla="*/ 189 w 311"/>
              <a:gd name="T1" fmla="*/ 220 h 339"/>
              <a:gd name="T2" fmla="*/ 209 w 311"/>
              <a:gd name="T3" fmla="*/ 163 h 339"/>
              <a:gd name="T4" fmla="*/ 221 w 311"/>
              <a:gd name="T5" fmla="*/ 120 h 339"/>
              <a:gd name="T6" fmla="*/ 221 w 311"/>
              <a:gd name="T7" fmla="*/ 120 h 339"/>
              <a:gd name="T8" fmla="*/ 222 w 311"/>
              <a:gd name="T9" fmla="*/ 116 h 339"/>
              <a:gd name="T10" fmla="*/ 222 w 311"/>
              <a:gd name="T11" fmla="*/ 112 h 339"/>
              <a:gd name="T12" fmla="*/ 223 w 311"/>
              <a:gd name="T13" fmla="*/ 109 h 339"/>
              <a:gd name="T14" fmla="*/ 223 w 311"/>
              <a:gd name="T15" fmla="*/ 105 h 339"/>
              <a:gd name="T16" fmla="*/ 223 w 311"/>
              <a:gd name="T17" fmla="*/ 102 h 339"/>
              <a:gd name="T18" fmla="*/ 224 w 311"/>
              <a:gd name="T19" fmla="*/ 98 h 339"/>
              <a:gd name="T20" fmla="*/ 224 w 311"/>
              <a:gd name="T21" fmla="*/ 95 h 339"/>
              <a:gd name="T22" fmla="*/ 224 w 311"/>
              <a:gd name="T23" fmla="*/ 92 h 339"/>
              <a:gd name="T24" fmla="*/ 223 w 311"/>
              <a:gd name="T25" fmla="*/ 89 h 339"/>
              <a:gd name="T26" fmla="*/ 223 w 311"/>
              <a:gd name="T27" fmla="*/ 87 h 339"/>
              <a:gd name="T28" fmla="*/ 223 w 311"/>
              <a:gd name="T29" fmla="*/ 85 h 339"/>
              <a:gd name="T30" fmla="*/ 223 w 311"/>
              <a:gd name="T31" fmla="*/ 83 h 339"/>
              <a:gd name="T32" fmla="*/ 223 w 311"/>
              <a:gd name="T33" fmla="*/ 82 h 339"/>
              <a:gd name="T34" fmla="*/ 223 w 311"/>
              <a:gd name="T35" fmla="*/ 81 h 339"/>
              <a:gd name="T36" fmla="*/ 223 w 311"/>
              <a:gd name="T37" fmla="*/ 81 h 339"/>
              <a:gd name="T38" fmla="*/ 108 w 311"/>
              <a:gd name="T39" fmla="*/ 36 h 339"/>
              <a:gd name="T40" fmla="*/ 78 w 311"/>
              <a:gd name="T41" fmla="*/ 55 h 339"/>
              <a:gd name="T42" fmla="*/ 77 w 311"/>
              <a:gd name="T43" fmla="*/ 59 h 339"/>
              <a:gd name="T44" fmla="*/ 76 w 311"/>
              <a:gd name="T45" fmla="*/ 64 h 339"/>
              <a:gd name="T46" fmla="*/ 76 w 311"/>
              <a:gd name="T47" fmla="*/ 69 h 339"/>
              <a:gd name="T48" fmla="*/ 75 w 311"/>
              <a:gd name="T49" fmla="*/ 74 h 339"/>
              <a:gd name="T50" fmla="*/ 75 w 311"/>
              <a:gd name="T51" fmla="*/ 78 h 339"/>
              <a:gd name="T52" fmla="*/ 76 w 311"/>
              <a:gd name="T53" fmla="*/ 83 h 339"/>
              <a:gd name="T54" fmla="*/ 76 w 311"/>
              <a:gd name="T55" fmla="*/ 87 h 339"/>
              <a:gd name="T56" fmla="*/ 77 w 311"/>
              <a:gd name="T57" fmla="*/ 92 h 339"/>
              <a:gd name="T58" fmla="*/ 77 w 311"/>
              <a:gd name="T59" fmla="*/ 96 h 339"/>
              <a:gd name="T60" fmla="*/ 78 w 311"/>
              <a:gd name="T61" fmla="*/ 100 h 339"/>
              <a:gd name="T62" fmla="*/ 79 w 311"/>
              <a:gd name="T63" fmla="*/ 104 h 339"/>
              <a:gd name="T64" fmla="*/ 80 w 311"/>
              <a:gd name="T65" fmla="*/ 106 h 339"/>
              <a:gd name="T66" fmla="*/ 84 w 311"/>
              <a:gd name="T67" fmla="*/ 119 h 339"/>
              <a:gd name="T68" fmla="*/ 92 w 311"/>
              <a:gd name="T69" fmla="*/ 161 h 339"/>
              <a:gd name="T70" fmla="*/ 104 w 311"/>
              <a:gd name="T71" fmla="*/ 238 h 339"/>
              <a:gd name="T72" fmla="*/ 0 w 311"/>
              <a:gd name="T73" fmla="*/ 339 h 339"/>
              <a:gd name="T74" fmla="*/ 148 w 311"/>
              <a:gd name="T75" fmla="*/ 271 h 339"/>
              <a:gd name="T76" fmla="*/ 146 w 311"/>
              <a:gd name="T77" fmla="*/ 249 h 339"/>
              <a:gd name="T78" fmla="*/ 175 w 311"/>
              <a:gd name="T79" fmla="*/ 258 h 339"/>
              <a:gd name="T80" fmla="*/ 174 w 311"/>
              <a:gd name="T81" fmla="*/ 339 h 339"/>
              <a:gd name="T82" fmla="*/ 216 w 311"/>
              <a:gd name="T83" fmla="*/ 244 h 339"/>
              <a:gd name="T84" fmla="*/ 81 w 311"/>
              <a:gd name="T85" fmla="*/ 139 h 339"/>
              <a:gd name="T86" fmla="*/ 93 w 311"/>
              <a:gd name="T87" fmla="*/ 136 h 339"/>
              <a:gd name="T88" fmla="*/ 105 w 311"/>
              <a:gd name="T89" fmla="*/ 72 h 339"/>
              <a:gd name="T90" fmla="*/ 211 w 311"/>
              <a:gd name="T91" fmla="*/ 131 h 339"/>
              <a:gd name="T92" fmla="*/ 222 w 311"/>
              <a:gd name="T93" fmla="*/ 130 h 339"/>
              <a:gd name="T94" fmla="*/ 183 w 311"/>
              <a:gd name="T95" fmla="*/ 201 h 339"/>
              <a:gd name="T96" fmla="*/ 96 w 311"/>
              <a:gd name="T97" fmla="*/ 158 h 339"/>
              <a:gd name="T98" fmla="*/ 166 w 311"/>
              <a:gd name="T99" fmla="*/ 245 h 339"/>
              <a:gd name="T100" fmla="*/ 117 w 311"/>
              <a:gd name="T101" fmla="*/ 225 h 339"/>
              <a:gd name="T102" fmla="*/ 152 w 311"/>
              <a:gd name="T103" fmla="*/ 220 h 339"/>
              <a:gd name="T104" fmla="*/ 185 w 311"/>
              <a:gd name="T105" fmla="*/ 222 h 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11" h="339">
                <a:moveTo>
                  <a:pt x="216" y="244"/>
                </a:moveTo>
                <a:cubicBezTo>
                  <a:pt x="194" y="236"/>
                  <a:pt x="189" y="220"/>
                  <a:pt x="189" y="220"/>
                </a:cubicBezTo>
                <a:cubicBezTo>
                  <a:pt x="189" y="202"/>
                  <a:pt x="189" y="202"/>
                  <a:pt x="189" y="202"/>
                </a:cubicBezTo>
                <a:cubicBezTo>
                  <a:pt x="205" y="182"/>
                  <a:pt x="209" y="163"/>
                  <a:pt x="209" y="163"/>
                </a:cubicBezTo>
                <a:cubicBezTo>
                  <a:pt x="212" y="160"/>
                  <a:pt x="218" y="154"/>
                  <a:pt x="218" y="154"/>
                </a:cubicBezTo>
                <a:cubicBezTo>
                  <a:pt x="229" y="137"/>
                  <a:pt x="225" y="116"/>
                  <a:pt x="221" y="120"/>
                </a:cubicBezTo>
                <a:cubicBezTo>
                  <a:pt x="221" y="120"/>
                  <a:pt x="221" y="121"/>
                  <a:pt x="220" y="122"/>
                </a:cubicBezTo>
                <a:cubicBezTo>
                  <a:pt x="220" y="121"/>
                  <a:pt x="221" y="121"/>
                  <a:pt x="221" y="120"/>
                </a:cubicBezTo>
                <a:cubicBezTo>
                  <a:pt x="221" y="120"/>
                  <a:pt x="221" y="119"/>
                  <a:pt x="221" y="119"/>
                </a:cubicBezTo>
                <a:cubicBezTo>
                  <a:pt x="221" y="118"/>
                  <a:pt x="221" y="117"/>
                  <a:pt x="222" y="116"/>
                </a:cubicBezTo>
                <a:cubicBezTo>
                  <a:pt x="222" y="116"/>
                  <a:pt x="222" y="116"/>
                  <a:pt x="222" y="115"/>
                </a:cubicBezTo>
                <a:cubicBezTo>
                  <a:pt x="222" y="114"/>
                  <a:pt x="222" y="113"/>
                  <a:pt x="222" y="112"/>
                </a:cubicBezTo>
                <a:cubicBezTo>
                  <a:pt x="222" y="112"/>
                  <a:pt x="222" y="112"/>
                  <a:pt x="222" y="111"/>
                </a:cubicBezTo>
                <a:cubicBezTo>
                  <a:pt x="223" y="110"/>
                  <a:pt x="223" y="110"/>
                  <a:pt x="223" y="109"/>
                </a:cubicBezTo>
                <a:cubicBezTo>
                  <a:pt x="223" y="108"/>
                  <a:pt x="223" y="108"/>
                  <a:pt x="223" y="108"/>
                </a:cubicBezTo>
                <a:cubicBezTo>
                  <a:pt x="223" y="107"/>
                  <a:pt x="223" y="106"/>
                  <a:pt x="223" y="105"/>
                </a:cubicBezTo>
                <a:cubicBezTo>
                  <a:pt x="223" y="105"/>
                  <a:pt x="223" y="105"/>
                  <a:pt x="223" y="104"/>
                </a:cubicBezTo>
                <a:cubicBezTo>
                  <a:pt x="223" y="103"/>
                  <a:pt x="223" y="103"/>
                  <a:pt x="223" y="102"/>
                </a:cubicBezTo>
                <a:cubicBezTo>
                  <a:pt x="223" y="101"/>
                  <a:pt x="223" y="101"/>
                  <a:pt x="224" y="101"/>
                </a:cubicBezTo>
                <a:cubicBezTo>
                  <a:pt x="224" y="100"/>
                  <a:pt x="224" y="99"/>
                  <a:pt x="224" y="98"/>
                </a:cubicBezTo>
                <a:cubicBezTo>
                  <a:pt x="224" y="98"/>
                  <a:pt x="224" y="98"/>
                  <a:pt x="224" y="98"/>
                </a:cubicBezTo>
                <a:cubicBezTo>
                  <a:pt x="224" y="97"/>
                  <a:pt x="224" y="96"/>
                  <a:pt x="224" y="95"/>
                </a:cubicBezTo>
                <a:cubicBezTo>
                  <a:pt x="224" y="95"/>
                  <a:pt x="224" y="95"/>
                  <a:pt x="224" y="94"/>
                </a:cubicBezTo>
                <a:cubicBezTo>
                  <a:pt x="224" y="94"/>
                  <a:pt x="224" y="93"/>
                  <a:pt x="224" y="92"/>
                </a:cubicBezTo>
                <a:cubicBezTo>
                  <a:pt x="224" y="92"/>
                  <a:pt x="224" y="92"/>
                  <a:pt x="224" y="91"/>
                </a:cubicBezTo>
                <a:cubicBezTo>
                  <a:pt x="224" y="91"/>
                  <a:pt x="224" y="90"/>
                  <a:pt x="223" y="89"/>
                </a:cubicBezTo>
                <a:cubicBezTo>
                  <a:pt x="223" y="89"/>
                  <a:pt x="223" y="89"/>
                  <a:pt x="223" y="89"/>
                </a:cubicBezTo>
                <a:cubicBezTo>
                  <a:pt x="223" y="88"/>
                  <a:pt x="223" y="88"/>
                  <a:pt x="223" y="87"/>
                </a:cubicBezTo>
                <a:cubicBezTo>
                  <a:pt x="223" y="87"/>
                  <a:pt x="223" y="87"/>
                  <a:pt x="223" y="87"/>
                </a:cubicBezTo>
                <a:cubicBezTo>
                  <a:pt x="223" y="86"/>
                  <a:pt x="223" y="86"/>
                  <a:pt x="223" y="85"/>
                </a:cubicBezTo>
                <a:cubicBezTo>
                  <a:pt x="223" y="85"/>
                  <a:pt x="223" y="85"/>
                  <a:pt x="223" y="85"/>
                </a:cubicBezTo>
                <a:cubicBezTo>
                  <a:pt x="223" y="84"/>
                  <a:pt x="223" y="84"/>
                  <a:pt x="223" y="83"/>
                </a:cubicBezTo>
                <a:cubicBezTo>
                  <a:pt x="223" y="83"/>
                  <a:pt x="223" y="83"/>
                  <a:pt x="223" y="83"/>
                </a:cubicBezTo>
                <a:cubicBezTo>
                  <a:pt x="223" y="83"/>
                  <a:pt x="223" y="82"/>
                  <a:pt x="223" y="82"/>
                </a:cubicBezTo>
                <a:cubicBezTo>
                  <a:pt x="223" y="82"/>
                  <a:pt x="223" y="82"/>
                  <a:pt x="223" y="82"/>
                </a:cubicBezTo>
                <a:cubicBezTo>
                  <a:pt x="223" y="82"/>
                  <a:pt x="223" y="81"/>
                  <a:pt x="223" y="81"/>
                </a:cubicBezTo>
                <a:cubicBezTo>
                  <a:pt x="223" y="81"/>
                  <a:pt x="223" y="81"/>
                  <a:pt x="223" y="81"/>
                </a:cubicBezTo>
                <a:cubicBezTo>
                  <a:pt x="223" y="81"/>
                  <a:pt x="223" y="81"/>
                  <a:pt x="223" y="81"/>
                </a:cubicBezTo>
                <a:cubicBezTo>
                  <a:pt x="221" y="33"/>
                  <a:pt x="182" y="21"/>
                  <a:pt x="182" y="21"/>
                </a:cubicBezTo>
                <a:cubicBezTo>
                  <a:pt x="134" y="0"/>
                  <a:pt x="108" y="36"/>
                  <a:pt x="108" y="36"/>
                </a:cubicBezTo>
                <a:cubicBezTo>
                  <a:pt x="89" y="27"/>
                  <a:pt x="79" y="51"/>
                  <a:pt x="79" y="51"/>
                </a:cubicBezTo>
                <a:cubicBezTo>
                  <a:pt x="79" y="52"/>
                  <a:pt x="78" y="54"/>
                  <a:pt x="78" y="55"/>
                </a:cubicBezTo>
                <a:cubicBezTo>
                  <a:pt x="78" y="55"/>
                  <a:pt x="78" y="56"/>
                  <a:pt x="78" y="56"/>
                </a:cubicBezTo>
                <a:cubicBezTo>
                  <a:pt x="78" y="57"/>
                  <a:pt x="77" y="58"/>
                  <a:pt x="77" y="59"/>
                </a:cubicBezTo>
                <a:cubicBezTo>
                  <a:pt x="77" y="60"/>
                  <a:pt x="77" y="60"/>
                  <a:pt x="77" y="61"/>
                </a:cubicBezTo>
                <a:cubicBezTo>
                  <a:pt x="77" y="62"/>
                  <a:pt x="76" y="63"/>
                  <a:pt x="76" y="64"/>
                </a:cubicBezTo>
                <a:cubicBezTo>
                  <a:pt x="76" y="65"/>
                  <a:pt x="76" y="65"/>
                  <a:pt x="76" y="65"/>
                </a:cubicBezTo>
                <a:cubicBezTo>
                  <a:pt x="76" y="66"/>
                  <a:pt x="76" y="68"/>
                  <a:pt x="76" y="69"/>
                </a:cubicBezTo>
                <a:cubicBezTo>
                  <a:pt x="76" y="70"/>
                  <a:pt x="76" y="70"/>
                  <a:pt x="76" y="71"/>
                </a:cubicBezTo>
                <a:cubicBezTo>
                  <a:pt x="76" y="72"/>
                  <a:pt x="75" y="73"/>
                  <a:pt x="75" y="74"/>
                </a:cubicBezTo>
                <a:cubicBezTo>
                  <a:pt x="75" y="74"/>
                  <a:pt x="75" y="75"/>
                  <a:pt x="75" y="75"/>
                </a:cubicBezTo>
                <a:cubicBezTo>
                  <a:pt x="75" y="76"/>
                  <a:pt x="75" y="77"/>
                  <a:pt x="75" y="78"/>
                </a:cubicBezTo>
                <a:cubicBezTo>
                  <a:pt x="75" y="79"/>
                  <a:pt x="75" y="79"/>
                  <a:pt x="75" y="79"/>
                </a:cubicBezTo>
                <a:cubicBezTo>
                  <a:pt x="75" y="81"/>
                  <a:pt x="76" y="82"/>
                  <a:pt x="76" y="83"/>
                </a:cubicBezTo>
                <a:cubicBezTo>
                  <a:pt x="76" y="84"/>
                  <a:pt x="76" y="84"/>
                  <a:pt x="76" y="84"/>
                </a:cubicBezTo>
                <a:cubicBezTo>
                  <a:pt x="76" y="85"/>
                  <a:pt x="76" y="86"/>
                  <a:pt x="76" y="87"/>
                </a:cubicBezTo>
                <a:cubicBezTo>
                  <a:pt x="76" y="88"/>
                  <a:pt x="76" y="88"/>
                  <a:pt x="76" y="89"/>
                </a:cubicBezTo>
                <a:cubicBezTo>
                  <a:pt x="76" y="90"/>
                  <a:pt x="76" y="91"/>
                  <a:pt x="77" y="92"/>
                </a:cubicBezTo>
                <a:cubicBezTo>
                  <a:pt x="77" y="92"/>
                  <a:pt x="77" y="92"/>
                  <a:pt x="77" y="93"/>
                </a:cubicBezTo>
                <a:cubicBezTo>
                  <a:pt x="77" y="94"/>
                  <a:pt x="77" y="95"/>
                  <a:pt x="77" y="96"/>
                </a:cubicBezTo>
                <a:cubicBezTo>
                  <a:pt x="77" y="97"/>
                  <a:pt x="77" y="97"/>
                  <a:pt x="77" y="97"/>
                </a:cubicBezTo>
                <a:cubicBezTo>
                  <a:pt x="78" y="98"/>
                  <a:pt x="78" y="99"/>
                  <a:pt x="78" y="100"/>
                </a:cubicBezTo>
                <a:cubicBezTo>
                  <a:pt x="78" y="101"/>
                  <a:pt x="78" y="101"/>
                  <a:pt x="78" y="101"/>
                </a:cubicBezTo>
                <a:cubicBezTo>
                  <a:pt x="79" y="102"/>
                  <a:pt x="79" y="103"/>
                  <a:pt x="79" y="104"/>
                </a:cubicBezTo>
                <a:cubicBezTo>
                  <a:pt x="79" y="104"/>
                  <a:pt x="79" y="105"/>
                  <a:pt x="79" y="105"/>
                </a:cubicBezTo>
                <a:cubicBezTo>
                  <a:pt x="79" y="105"/>
                  <a:pt x="80" y="105"/>
                  <a:pt x="80" y="106"/>
                </a:cubicBezTo>
                <a:cubicBezTo>
                  <a:pt x="80" y="106"/>
                  <a:pt x="80" y="106"/>
                  <a:pt x="80" y="106"/>
                </a:cubicBezTo>
                <a:cubicBezTo>
                  <a:pt x="81" y="111"/>
                  <a:pt x="83" y="115"/>
                  <a:pt x="84" y="119"/>
                </a:cubicBezTo>
                <a:cubicBezTo>
                  <a:pt x="77" y="115"/>
                  <a:pt x="76" y="123"/>
                  <a:pt x="76" y="123"/>
                </a:cubicBezTo>
                <a:cubicBezTo>
                  <a:pt x="76" y="152"/>
                  <a:pt x="92" y="161"/>
                  <a:pt x="92" y="161"/>
                </a:cubicBezTo>
                <a:cubicBezTo>
                  <a:pt x="95" y="180"/>
                  <a:pt x="114" y="200"/>
                  <a:pt x="114" y="200"/>
                </a:cubicBezTo>
                <a:cubicBezTo>
                  <a:pt x="121" y="227"/>
                  <a:pt x="104" y="238"/>
                  <a:pt x="104" y="238"/>
                </a:cubicBezTo>
                <a:cubicBezTo>
                  <a:pt x="75" y="249"/>
                  <a:pt x="75" y="249"/>
                  <a:pt x="75" y="249"/>
                </a:cubicBezTo>
                <a:cubicBezTo>
                  <a:pt x="0" y="273"/>
                  <a:pt x="0" y="339"/>
                  <a:pt x="0" y="339"/>
                </a:cubicBezTo>
                <a:cubicBezTo>
                  <a:pt x="137" y="339"/>
                  <a:pt x="137" y="339"/>
                  <a:pt x="137" y="339"/>
                </a:cubicBezTo>
                <a:cubicBezTo>
                  <a:pt x="148" y="271"/>
                  <a:pt x="148" y="271"/>
                  <a:pt x="148" y="271"/>
                </a:cubicBezTo>
                <a:cubicBezTo>
                  <a:pt x="136" y="258"/>
                  <a:pt x="136" y="258"/>
                  <a:pt x="136" y="258"/>
                </a:cubicBezTo>
                <a:cubicBezTo>
                  <a:pt x="146" y="249"/>
                  <a:pt x="146" y="249"/>
                  <a:pt x="146" y="249"/>
                </a:cubicBezTo>
                <a:cubicBezTo>
                  <a:pt x="166" y="249"/>
                  <a:pt x="166" y="249"/>
                  <a:pt x="166" y="249"/>
                </a:cubicBezTo>
                <a:cubicBezTo>
                  <a:pt x="175" y="258"/>
                  <a:pt x="175" y="258"/>
                  <a:pt x="175" y="258"/>
                </a:cubicBezTo>
                <a:cubicBezTo>
                  <a:pt x="164" y="271"/>
                  <a:pt x="164" y="271"/>
                  <a:pt x="164" y="271"/>
                </a:cubicBezTo>
                <a:cubicBezTo>
                  <a:pt x="174" y="339"/>
                  <a:pt x="174" y="339"/>
                  <a:pt x="174" y="339"/>
                </a:cubicBezTo>
                <a:cubicBezTo>
                  <a:pt x="311" y="339"/>
                  <a:pt x="311" y="339"/>
                  <a:pt x="311" y="339"/>
                </a:cubicBezTo>
                <a:cubicBezTo>
                  <a:pt x="307" y="274"/>
                  <a:pt x="238" y="252"/>
                  <a:pt x="216" y="244"/>
                </a:cubicBezTo>
                <a:close/>
                <a:moveTo>
                  <a:pt x="96" y="158"/>
                </a:moveTo>
                <a:cubicBezTo>
                  <a:pt x="94" y="157"/>
                  <a:pt x="86" y="153"/>
                  <a:pt x="81" y="139"/>
                </a:cubicBezTo>
                <a:cubicBezTo>
                  <a:pt x="81" y="139"/>
                  <a:pt x="77" y="124"/>
                  <a:pt x="81" y="123"/>
                </a:cubicBezTo>
                <a:cubicBezTo>
                  <a:pt x="81" y="123"/>
                  <a:pt x="86" y="119"/>
                  <a:pt x="93" y="136"/>
                </a:cubicBezTo>
                <a:cubicBezTo>
                  <a:pt x="94" y="139"/>
                  <a:pt x="96" y="142"/>
                  <a:pt x="97" y="143"/>
                </a:cubicBezTo>
                <a:cubicBezTo>
                  <a:pt x="97" y="143"/>
                  <a:pt x="82" y="98"/>
                  <a:pt x="105" y="72"/>
                </a:cubicBezTo>
                <a:cubicBezTo>
                  <a:pt x="105" y="72"/>
                  <a:pt x="155" y="137"/>
                  <a:pt x="211" y="104"/>
                </a:cubicBezTo>
                <a:cubicBezTo>
                  <a:pt x="211" y="131"/>
                  <a:pt x="211" y="131"/>
                  <a:pt x="211" y="131"/>
                </a:cubicBezTo>
                <a:cubicBezTo>
                  <a:pt x="211" y="138"/>
                  <a:pt x="211" y="143"/>
                  <a:pt x="215" y="136"/>
                </a:cubicBezTo>
                <a:cubicBezTo>
                  <a:pt x="222" y="120"/>
                  <a:pt x="222" y="130"/>
                  <a:pt x="222" y="130"/>
                </a:cubicBezTo>
                <a:cubicBezTo>
                  <a:pt x="220" y="148"/>
                  <a:pt x="212" y="156"/>
                  <a:pt x="206" y="161"/>
                </a:cubicBezTo>
                <a:cubicBezTo>
                  <a:pt x="201" y="176"/>
                  <a:pt x="193" y="190"/>
                  <a:pt x="183" y="201"/>
                </a:cubicBezTo>
                <a:cubicBezTo>
                  <a:pt x="152" y="236"/>
                  <a:pt x="121" y="201"/>
                  <a:pt x="121" y="201"/>
                </a:cubicBezTo>
                <a:cubicBezTo>
                  <a:pt x="109" y="191"/>
                  <a:pt x="101" y="175"/>
                  <a:pt x="96" y="158"/>
                </a:cubicBezTo>
                <a:close/>
                <a:moveTo>
                  <a:pt x="185" y="222"/>
                </a:moveTo>
                <a:cubicBezTo>
                  <a:pt x="166" y="245"/>
                  <a:pt x="166" y="245"/>
                  <a:pt x="166" y="245"/>
                </a:cubicBezTo>
                <a:cubicBezTo>
                  <a:pt x="147" y="245"/>
                  <a:pt x="147" y="245"/>
                  <a:pt x="147" y="245"/>
                </a:cubicBezTo>
                <a:cubicBezTo>
                  <a:pt x="117" y="225"/>
                  <a:pt x="117" y="225"/>
                  <a:pt x="117" y="225"/>
                </a:cubicBezTo>
                <a:cubicBezTo>
                  <a:pt x="117" y="225"/>
                  <a:pt x="119" y="216"/>
                  <a:pt x="119" y="204"/>
                </a:cubicBezTo>
                <a:cubicBezTo>
                  <a:pt x="119" y="204"/>
                  <a:pt x="132" y="221"/>
                  <a:pt x="152" y="220"/>
                </a:cubicBezTo>
                <a:cubicBezTo>
                  <a:pt x="152" y="220"/>
                  <a:pt x="171" y="222"/>
                  <a:pt x="185" y="204"/>
                </a:cubicBezTo>
                <a:lnTo>
                  <a:pt x="185" y="222"/>
                </a:lnTo>
                <a:close/>
              </a:path>
            </a:pathLst>
          </a:custGeom>
          <a:solidFill>
            <a:srgbClr val="A7A9AC"/>
          </a:solidFill>
          <a:ln>
            <a:noFill/>
          </a:ln>
          <a:effectLst>
            <a:innerShdw blurRad="12700" dist="11430" dir="13500000">
              <a:prstClr val="black">
                <a:alpha val="50000"/>
              </a:prstClr>
            </a:innerShdw>
          </a:effectLst>
          <a:extLst>
            <a:ext uri="{91240B29-F687-4F45-9708-019B960494DF}">
              <a14:hiddenLine xmlns:a14="http://schemas.microsoft.com/office/drawing/2010/main" xmlns="" w="9525">
                <a:solidFill>
                  <a:srgbClr val="000000"/>
                </a:solidFill>
                <a:round/>
              </a14:hiddenLine>
            </a:ext>
          </a:extLst>
        </p:spPr>
        <p:txBody>
          <a:bodyPr vert="horz" wrap="square" lIns="68580" tIns="34290" rIns="68580" bIns="34290" numCol="1" anchor="t" anchorCtr="0" compatLnSpc="1"/>
          <a:lstStyle/>
          <a:p>
            <a:endParaRPr lang="zh-CN" altLang="en-US">
              <a:latin typeface="Arial" panose="020B0604020202020204" pitchFamily="34" charset="0"/>
              <a:ea typeface="微软雅黑" panose="020B0503020204020204" charset="-122"/>
              <a:sym typeface="Arial" panose="020B0604020202020204" pitchFamily="34" charset="0"/>
            </a:endParaRPr>
          </a:p>
        </p:txBody>
      </p:sp>
      <p:grpSp>
        <p:nvGrpSpPr>
          <p:cNvPr id="47" name="组合 46"/>
          <p:cNvGrpSpPr/>
          <p:nvPr/>
        </p:nvGrpSpPr>
        <p:grpSpPr>
          <a:xfrm>
            <a:off x="829463" y="1505743"/>
            <a:ext cx="1565101" cy="743851"/>
            <a:chOff x="3607851" y="1175808"/>
            <a:chExt cx="2086801" cy="991801"/>
          </a:xfrm>
        </p:grpSpPr>
        <p:sp>
          <p:nvSpPr>
            <p:cNvPr id="48" name="圆角矩形 47"/>
            <p:cNvSpPr/>
            <p:nvPr/>
          </p:nvSpPr>
          <p:spPr>
            <a:xfrm>
              <a:off x="3607851" y="1182687"/>
              <a:ext cx="2086801" cy="984922"/>
            </a:xfrm>
            <a:prstGeom prst="roundRect">
              <a:avLst/>
            </a:prstGeom>
            <a:noFill/>
            <a:ln w="19050">
              <a:solidFill>
                <a:schemeClr val="bg1">
                  <a:lumMod val="6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grpSp>
          <p:nvGrpSpPr>
            <p:cNvPr id="49" name="组合 48"/>
            <p:cNvGrpSpPr/>
            <p:nvPr/>
          </p:nvGrpSpPr>
          <p:grpSpPr>
            <a:xfrm>
              <a:off x="3620559" y="1175808"/>
              <a:ext cx="1923123" cy="976240"/>
              <a:chOff x="3515548" y="1928937"/>
              <a:chExt cx="1923123" cy="976240"/>
            </a:xfrm>
          </p:grpSpPr>
          <p:sp>
            <p:nvSpPr>
              <p:cNvPr id="50" name="文本框 71"/>
              <p:cNvSpPr txBox="1"/>
              <p:nvPr/>
            </p:nvSpPr>
            <p:spPr>
              <a:xfrm>
                <a:off x="3515548" y="1928937"/>
                <a:ext cx="1923123" cy="451405"/>
              </a:xfrm>
              <a:prstGeom prst="rect">
                <a:avLst/>
              </a:prstGeom>
              <a:noFill/>
            </p:spPr>
            <p:txBody>
              <a:bodyPr wrap="square" rtlCol="0">
                <a:spAutoFit/>
              </a:bodyPr>
              <a:lstStyle/>
              <a:p>
                <a:r>
                  <a:rPr lang="zh-CN" altLang="en-US" sz="1600" dirty="0">
                    <a:solidFill>
                      <a:srgbClr val="C00000"/>
                    </a:solidFill>
                    <a:latin typeface="微软雅黑" panose="020B0503020204020204" charset="-122"/>
                    <a:ea typeface="微软雅黑" panose="020B0503020204020204" charset="-122"/>
                  </a:rPr>
                  <a:t>在此添加标题</a:t>
                </a:r>
              </a:p>
            </p:txBody>
          </p:sp>
          <p:sp>
            <p:nvSpPr>
              <p:cNvPr id="51" name="文本框 72"/>
              <p:cNvSpPr txBox="1"/>
              <p:nvPr/>
            </p:nvSpPr>
            <p:spPr>
              <a:xfrm>
                <a:off x="3521469" y="2289624"/>
                <a:ext cx="1559318" cy="615553"/>
              </a:xfrm>
              <a:prstGeom prst="rect">
                <a:avLst/>
              </a:prstGeom>
              <a:noFill/>
            </p:spPr>
            <p:txBody>
              <a:bodyPr wrap="square" rtlCol="0">
                <a:spAutoFit/>
              </a:bodyPr>
              <a:lstStyle/>
              <a:p>
                <a:pPr algn="just"/>
                <a:r>
                  <a:rPr lang="zh-CN" altLang="en-US" sz="800" b="0" dirty="0">
                    <a:solidFill>
                      <a:prstClr val="black">
                        <a:lumMod val="50000"/>
                        <a:lumOff val="50000"/>
                      </a:prstClr>
                    </a:solidFill>
                    <a:latin typeface="微软雅黑" panose="020B0503020204020204" charset="-122"/>
                    <a:ea typeface="微软雅黑" panose="020B0503020204020204" charset="-122"/>
                  </a:rPr>
                  <a:t>点击添加文字说明或复制文本黏贴自此内容要言简意赅</a:t>
                </a:r>
              </a:p>
            </p:txBody>
          </p:sp>
        </p:grpSp>
      </p:grpSp>
      <p:grpSp>
        <p:nvGrpSpPr>
          <p:cNvPr id="52" name="组合 51"/>
          <p:cNvGrpSpPr/>
          <p:nvPr/>
        </p:nvGrpSpPr>
        <p:grpSpPr>
          <a:xfrm>
            <a:off x="6755089" y="3236905"/>
            <a:ext cx="1565101" cy="850131"/>
            <a:chOff x="6568385" y="1182687"/>
            <a:chExt cx="2086801" cy="1133507"/>
          </a:xfrm>
        </p:grpSpPr>
        <p:sp>
          <p:nvSpPr>
            <p:cNvPr id="53" name="圆角矩形 52"/>
            <p:cNvSpPr/>
            <p:nvPr/>
          </p:nvSpPr>
          <p:spPr>
            <a:xfrm>
              <a:off x="6568385" y="1182687"/>
              <a:ext cx="2086801" cy="984922"/>
            </a:xfrm>
            <a:prstGeom prst="roundRect">
              <a:avLst/>
            </a:prstGeom>
            <a:noFill/>
            <a:ln w="19050">
              <a:solidFill>
                <a:schemeClr val="bg1">
                  <a:lumMod val="6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grpSp>
          <p:nvGrpSpPr>
            <p:cNvPr id="54" name="组合 53"/>
            <p:cNvGrpSpPr/>
            <p:nvPr/>
          </p:nvGrpSpPr>
          <p:grpSpPr>
            <a:xfrm>
              <a:off x="6706659" y="1211272"/>
              <a:ext cx="1923123" cy="1104922"/>
              <a:chOff x="3641114" y="1964401"/>
              <a:chExt cx="1923123" cy="1104922"/>
            </a:xfrm>
          </p:grpSpPr>
          <p:sp>
            <p:nvSpPr>
              <p:cNvPr id="55" name="文本框 83"/>
              <p:cNvSpPr txBox="1"/>
              <p:nvPr/>
            </p:nvSpPr>
            <p:spPr>
              <a:xfrm>
                <a:off x="3641114" y="1964401"/>
                <a:ext cx="1923123" cy="451405"/>
              </a:xfrm>
              <a:prstGeom prst="rect">
                <a:avLst/>
              </a:prstGeom>
              <a:noFill/>
            </p:spPr>
            <p:txBody>
              <a:bodyPr wrap="square" rtlCol="0">
                <a:spAutoFit/>
              </a:bodyPr>
              <a:lstStyle/>
              <a:p>
                <a:r>
                  <a:rPr lang="zh-CN" altLang="en-US" sz="1600" dirty="0">
                    <a:solidFill>
                      <a:srgbClr val="C00000"/>
                    </a:solidFill>
                    <a:latin typeface="微软雅黑" panose="020B0503020204020204" charset="-122"/>
                    <a:ea typeface="微软雅黑" panose="020B0503020204020204" charset="-122"/>
                  </a:rPr>
                  <a:t>在此添加标题</a:t>
                </a:r>
              </a:p>
            </p:txBody>
          </p:sp>
          <p:sp>
            <p:nvSpPr>
              <p:cNvPr id="56" name="文本框 84"/>
              <p:cNvSpPr txBox="1"/>
              <p:nvPr/>
            </p:nvSpPr>
            <p:spPr>
              <a:xfrm>
                <a:off x="3647034" y="2289623"/>
                <a:ext cx="1559316" cy="779700"/>
              </a:xfrm>
              <a:prstGeom prst="rect">
                <a:avLst/>
              </a:prstGeom>
              <a:noFill/>
            </p:spPr>
            <p:txBody>
              <a:bodyPr wrap="square" rtlCol="0">
                <a:spAutoFit/>
              </a:bodyPr>
              <a:lstStyle/>
              <a:p>
                <a:pPr algn="just"/>
                <a:r>
                  <a:rPr lang="zh-CN" altLang="en-US" sz="800" dirty="0">
                    <a:solidFill>
                      <a:prstClr val="black">
                        <a:lumMod val="50000"/>
                        <a:lumOff val="50000"/>
                      </a:prstClr>
                    </a:solidFill>
                    <a:latin typeface="微软雅黑" panose="020B0503020204020204" charset="-122"/>
                    <a:ea typeface="微软雅黑" panose="020B0503020204020204" charset="-122"/>
                  </a:rPr>
                  <a:t>点击添加文字说明或复制文本黏贴自此内容要言简意赅</a:t>
                </a:r>
              </a:p>
              <a:p>
                <a:pPr algn="just"/>
                <a:endParaRPr lang="zh-CN" altLang="en-US" sz="800" dirty="0">
                  <a:solidFill>
                    <a:prstClr val="black">
                      <a:lumMod val="50000"/>
                      <a:lumOff val="50000"/>
                    </a:prstClr>
                  </a:solidFill>
                  <a:latin typeface="微软雅黑" panose="020B0503020204020204" charset="-122"/>
                  <a:ea typeface="微软雅黑" panose="020B0503020204020204" charset="-122"/>
                </a:endParaRPr>
              </a:p>
            </p:txBody>
          </p:sp>
        </p:grpSp>
      </p:grpSp>
      <p:grpSp>
        <p:nvGrpSpPr>
          <p:cNvPr id="57" name="组合 56"/>
          <p:cNvGrpSpPr/>
          <p:nvPr/>
        </p:nvGrpSpPr>
        <p:grpSpPr>
          <a:xfrm>
            <a:off x="829463" y="3236904"/>
            <a:ext cx="1565101" cy="738692"/>
            <a:chOff x="3607851" y="1182687"/>
            <a:chExt cx="2086801" cy="984922"/>
          </a:xfrm>
        </p:grpSpPr>
        <p:sp>
          <p:nvSpPr>
            <p:cNvPr id="58" name="圆角矩形 57"/>
            <p:cNvSpPr/>
            <p:nvPr/>
          </p:nvSpPr>
          <p:spPr>
            <a:xfrm>
              <a:off x="3607851" y="1182687"/>
              <a:ext cx="2086801" cy="984922"/>
            </a:xfrm>
            <a:prstGeom prst="roundRect">
              <a:avLst/>
            </a:prstGeom>
            <a:noFill/>
            <a:ln w="19050">
              <a:solidFill>
                <a:schemeClr val="bg1">
                  <a:lumMod val="6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grpSp>
          <p:nvGrpSpPr>
            <p:cNvPr id="59" name="组合 58"/>
            <p:cNvGrpSpPr/>
            <p:nvPr/>
          </p:nvGrpSpPr>
          <p:grpSpPr>
            <a:xfrm>
              <a:off x="3620559" y="1211274"/>
              <a:ext cx="1923123" cy="940774"/>
              <a:chOff x="3515548" y="1964403"/>
              <a:chExt cx="1923123" cy="940774"/>
            </a:xfrm>
          </p:grpSpPr>
          <p:sp>
            <p:nvSpPr>
              <p:cNvPr id="60" name="文本框 88"/>
              <p:cNvSpPr txBox="1"/>
              <p:nvPr/>
            </p:nvSpPr>
            <p:spPr>
              <a:xfrm>
                <a:off x="3515548" y="1964403"/>
                <a:ext cx="1923123" cy="451405"/>
              </a:xfrm>
              <a:prstGeom prst="rect">
                <a:avLst/>
              </a:prstGeom>
              <a:noFill/>
            </p:spPr>
            <p:txBody>
              <a:bodyPr wrap="square" rtlCol="0">
                <a:spAutoFit/>
              </a:bodyPr>
              <a:lstStyle/>
              <a:p>
                <a:r>
                  <a:rPr lang="zh-CN" altLang="en-US" sz="1600" dirty="0">
                    <a:solidFill>
                      <a:srgbClr val="C00000"/>
                    </a:solidFill>
                    <a:latin typeface="微软雅黑" panose="020B0503020204020204" charset="-122"/>
                    <a:ea typeface="微软雅黑" panose="020B0503020204020204" charset="-122"/>
                  </a:rPr>
                  <a:t>在此添加标题</a:t>
                </a:r>
              </a:p>
            </p:txBody>
          </p:sp>
          <p:sp>
            <p:nvSpPr>
              <p:cNvPr id="61" name="文本框 89"/>
              <p:cNvSpPr txBox="1"/>
              <p:nvPr/>
            </p:nvSpPr>
            <p:spPr>
              <a:xfrm>
                <a:off x="3521469" y="2289624"/>
                <a:ext cx="1559318" cy="615553"/>
              </a:xfrm>
              <a:prstGeom prst="rect">
                <a:avLst/>
              </a:prstGeom>
              <a:noFill/>
            </p:spPr>
            <p:txBody>
              <a:bodyPr wrap="square" rtlCol="0">
                <a:spAutoFit/>
              </a:bodyPr>
              <a:lstStyle/>
              <a:p>
                <a:pPr algn="just"/>
                <a:r>
                  <a:rPr lang="zh-CN" altLang="en-US" sz="800" b="0" dirty="0">
                    <a:solidFill>
                      <a:prstClr val="black">
                        <a:lumMod val="50000"/>
                        <a:lumOff val="50000"/>
                      </a:prstClr>
                    </a:solidFill>
                    <a:latin typeface="微软雅黑" panose="020B0503020204020204" charset="-122"/>
                    <a:ea typeface="微软雅黑" panose="020B0503020204020204" charset="-122"/>
                  </a:rPr>
                  <a:t>点击添加文字说明或复制文本黏贴自此内容要言简意赅</a:t>
                </a:r>
              </a:p>
            </p:txBody>
          </p:sp>
        </p:grpSp>
      </p:grpSp>
      <p:grpSp>
        <p:nvGrpSpPr>
          <p:cNvPr id="62" name="组合 61"/>
          <p:cNvGrpSpPr/>
          <p:nvPr/>
        </p:nvGrpSpPr>
        <p:grpSpPr>
          <a:xfrm>
            <a:off x="6755089" y="1505743"/>
            <a:ext cx="1565101" cy="743851"/>
            <a:chOff x="6568385" y="1175808"/>
            <a:chExt cx="2086801" cy="991801"/>
          </a:xfrm>
        </p:grpSpPr>
        <p:sp>
          <p:nvSpPr>
            <p:cNvPr id="63" name="圆角矩形 62"/>
            <p:cNvSpPr/>
            <p:nvPr/>
          </p:nvSpPr>
          <p:spPr>
            <a:xfrm>
              <a:off x="6568385" y="1182687"/>
              <a:ext cx="2086801" cy="984922"/>
            </a:xfrm>
            <a:prstGeom prst="roundRect">
              <a:avLst/>
            </a:prstGeom>
            <a:noFill/>
            <a:ln w="19050">
              <a:solidFill>
                <a:schemeClr val="bg1">
                  <a:lumMod val="6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grpSp>
          <p:nvGrpSpPr>
            <p:cNvPr id="64" name="组合 63"/>
            <p:cNvGrpSpPr/>
            <p:nvPr/>
          </p:nvGrpSpPr>
          <p:grpSpPr>
            <a:xfrm>
              <a:off x="6706659" y="1175808"/>
              <a:ext cx="1923123" cy="976240"/>
              <a:chOff x="3641114" y="1928937"/>
              <a:chExt cx="1923123" cy="976240"/>
            </a:xfrm>
          </p:grpSpPr>
          <p:sp>
            <p:nvSpPr>
              <p:cNvPr id="65" name="文本框 76"/>
              <p:cNvSpPr txBox="1"/>
              <p:nvPr/>
            </p:nvSpPr>
            <p:spPr>
              <a:xfrm>
                <a:off x="3641114" y="1928937"/>
                <a:ext cx="1923123" cy="451405"/>
              </a:xfrm>
              <a:prstGeom prst="rect">
                <a:avLst/>
              </a:prstGeom>
              <a:noFill/>
            </p:spPr>
            <p:txBody>
              <a:bodyPr wrap="square" rtlCol="0">
                <a:spAutoFit/>
              </a:bodyPr>
              <a:lstStyle/>
              <a:p>
                <a:r>
                  <a:rPr lang="zh-CN" altLang="en-US" sz="1600" dirty="0">
                    <a:solidFill>
                      <a:srgbClr val="C00000"/>
                    </a:solidFill>
                    <a:latin typeface="微软雅黑" panose="020B0503020204020204" charset="-122"/>
                    <a:ea typeface="微软雅黑" panose="020B0503020204020204" charset="-122"/>
                  </a:rPr>
                  <a:t>在此添加标题</a:t>
                </a:r>
              </a:p>
            </p:txBody>
          </p:sp>
          <p:sp>
            <p:nvSpPr>
              <p:cNvPr id="66" name="文本框 77"/>
              <p:cNvSpPr txBox="1"/>
              <p:nvPr/>
            </p:nvSpPr>
            <p:spPr>
              <a:xfrm>
                <a:off x="3647034" y="2289624"/>
                <a:ext cx="1559316" cy="615553"/>
              </a:xfrm>
              <a:prstGeom prst="rect">
                <a:avLst/>
              </a:prstGeom>
              <a:noFill/>
            </p:spPr>
            <p:txBody>
              <a:bodyPr wrap="square" rtlCol="0">
                <a:spAutoFit/>
              </a:bodyPr>
              <a:lstStyle/>
              <a:p>
                <a:pPr algn="just"/>
                <a:r>
                  <a:rPr lang="zh-CN" altLang="en-US" sz="800" b="0" dirty="0">
                    <a:solidFill>
                      <a:prstClr val="black">
                        <a:lumMod val="50000"/>
                        <a:lumOff val="50000"/>
                      </a:prstClr>
                    </a:solidFill>
                    <a:latin typeface="微软雅黑" panose="020B0503020204020204" charset="-122"/>
                    <a:ea typeface="微软雅黑" panose="020B0503020204020204" charset="-122"/>
                  </a:rPr>
                  <a:t>点击添加文字说明或复制文本黏贴自此内容要言简意赅</a:t>
                </a:r>
              </a:p>
            </p:txBody>
          </p:sp>
        </p:grpSp>
      </p:grpSp>
      <p:grpSp>
        <p:nvGrpSpPr>
          <p:cNvPr id="67" name="组合 66"/>
          <p:cNvGrpSpPr/>
          <p:nvPr/>
        </p:nvGrpSpPr>
        <p:grpSpPr>
          <a:xfrm>
            <a:off x="2583692" y="1828113"/>
            <a:ext cx="3976617" cy="1860509"/>
            <a:chOff x="2791188" y="1879600"/>
            <a:chExt cx="6623314" cy="3098800"/>
          </a:xfrm>
          <a:solidFill>
            <a:schemeClr val="bg1">
              <a:lumMod val="75000"/>
            </a:schemeClr>
          </a:solidFill>
        </p:grpSpPr>
        <p:sp>
          <p:nvSpPr>
            <p:cNvPr id="68" name="任意多边形 67"/>
            <p:cNvSpPr/>
            <p:nvPr/>
          </p:nvSpPr>
          <p:spPr>
            <a:xfrm flipH="1">
              <a:off x="7324759" y="1879600"/>
              <a:ext cx="2089743" cy="3098800"/>
            </a:xfrm>
            <a:custGeom>
              <a:avLst/>
              <a:gdLst>
                <a:gd name="connsiteX0" fmla="*/ 0 w 2089743"/>
                <a:gd name="connsiteY0" fmla="*/ 0 h 3098800"/>
                <a:gd name="connsiteX1" fmla="*/ 896251 w 2089743"/>
                <a:gd name="connsiteY1" fmla="*/ 0 h 3098800"/>
                <a:gd name="connsiteX2" fmla="*/ 1499804 w 2089743"/>
                <a:gd name="connsiteY2" fmla="*/ 603553 h 3098800"/>
                <a:gd name="connsiteX3" fmla="*/ 1499804 w 2089743"/>
                <a:gd name="connsiteY3" fmla="*/ 1424821 h 3098800"/>
                <a:gd name="connsiteX4" fmla="*/ 2089743 w 2089743"/>
                <a:gd name="connsiteY4" fmla="*/ 1424821 h 3098800"/>
                <a:gd name="connsiteX5" fmla="*/ 2089743 w 2089743"/>
                <a:gd name="connsiteY5" fmla="*/ 1667767 h 3098800"/>
                <a:gd name="connsiteX6" fmla="*/ 1499804 w 2089743"/>
                <a:gd name="connsiteY6" fmla="*/ 1667767 h 3098800"/>
                <a:gd name="connsiteX7" fmla="*/ 1499804 w 2089743"/>
                <a:gd name="connsiteY7" fmla="*/ 2495247 h 3098800"/>
                <a:gd name="connsiteX8" fmla="*/ 896251 w 2089743"/>
                <a:gd name="connsiteY8" fmla="*/ 3098800 h 3098800"/>
                <a:gd name="connsiteX9" fmla="*/ 0 w 2089743"/>
                <a:gd name="connsiteY9" fmla="*/ 3098800 h 3098800"/>
                <a:gd name="connsiteX10" fmla="*/ 0 w 2089743"/>
                <a:gd name="connsiteY10" fmla="*/ 2897517 h 3098800"/>
                <a:gd name="connsiteX11" fmla="*/ 779876 w 2089743"/>
                <a:gd name="connsiteY11" fmla="*/ 2897517 h 3098800"/>
                <a:gd name="connsiteX12" fmla="*/ 1287900 w 2089743"/>
                <a:gd name="connsiteY12" fmla="*/ 2389493 h 3098800"/>
                <a:gd name="connsiteX13" fmla="*/ 1287900 w 2089743"/>
                <a:gd name="connsiteY13" fmla="*/ 709307 h 3098800"/>
                <a:gd name="connsiteX14" fmla="*/ 779876 w 2089743"/>
                <a:gd name="connsiteY14" fmla="*/ 201283 h 3098800"/>
                <a:gd name="connsiteX15" fmla="*/ 0 w 2089743"/>
                <a:gd name="connsiteY15" fmla="*/ 201283 h 3098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089743" h="3098800">
                  <a:moveTo>
                    <a:pt x="0" y="0"/>
                  </a:moveTo>
                  <a:lnTo>
                    <a:pt x="896251" y="0"/>
                  </a:lnTo>
                  <a:cubicBezTo>
                    <a:pt x="1229584" y="0"/>
                    <a:pt x="1499804" y="270220"/>
                    <a:pt x="1499804" y="603553"/>
                  </a:cubicBezTo>
                  <a:lnTo>
                    <a:pt x="1499804" y="1424821"/>
                  </a:lnTo>
                  <a:lnTo>
                    <a:pt x="2089743" y="1424821"/>
                  </a:lnTo>
                  <a:lnTo>
                    <a:pt x="2089743" y="1667767"/>
                  </a:lnTo>
                  <a:lnTo>
                    <a:pt x="1499804" y="1667767"/>
                  </a:lnTo>
                  <a:lnTo>
                    <a:pt x="1499804" y="2495247"/>
                  </a:lnTo>
                  <a:cubicBezTo>
                    <a:pt x="1499804" y="2828580"/>
                    <a:pt x="1229584" y="3098800"/>
                    <a:pt x="896251" y="3098800"/>
                  </a:cubicBezTo>
                  <a:lnTo>
                    <a:pt x="0" y="3098800"/>
                  </a:lnTo>
                  <a:lnTo>
                    <a:pt x="0" y="2897517"/>
                  </a:lnTo>
                  <a:lnTo>
                    <a:pt x="779876" y="2897517"/>
                  </a:lnTo>
                  <a:cubicBezTo>
                    <a:pt x="1060450" y="2897517"/>
                    <a:pt x="1287900" y="2670067"/>
                    <a:pt x="1287900" y="2389493"/>
                  </a:cubicBezTo>
                  <a:lnTo>
                    <a:pt x="1287900" y="709307"/>
                  </a:lnTo>
                  <a:cubicBezTo>
                    <a:pt x="1287900" y="428733"/>
                    <a:pt x="1060450" y="201283"/>
                    <a:pt x="779876" y="201283"/>
                  </a:cubicBezTo>
                  <a:lnTo>
                    <a:pt x="0" y="20128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任意多边形 68"/>
            <p:cNvSpPr/>
            <p:nvPr/>
          </p:nvSpPr>
          <p:spPr>
            <a:xfrm>
              <a:off x="2791188" y="1879600"/>
              <a:ext cx="2089743" cy="3098800"/>
            </a:xfrm>
            <a:custGeom>
              <a:avLst/>
              <a:gdLst>
                <a:gd name="connsiteX0" fmla="*/ 0 w 2089743"/>
                <a:gd name="connsiteY0" fmla="*/ 0 h 3098800"/>
                <a:gd name="connsiteX1" fmla="*/ 896251 w 2089743"/>
                <a:gd name="connsiteY1" fmla="*/ 0 h 3098800"/>
                <a:gd name="connsiteX2" fmla="*/ 1499804 w 2089743"/>
                <a:gd name="connsiteY2" fmla="*/ 603553 h 3098800"/>
                <a:gd name="connsiteX3" fmla="*/ 1499804 w 2089743"/>
                <a:gd name="connsiteY3" fmla="*/ 1424821 h 3098800"/>
                <a:gd name="connsiteX4" fmla="*/ 2089743 w 2089743"/>
                <a:gd name="connsiteY4" fmla="*/ 1424821 h 3098800"/>
                <a:gd name="connsiteX5" fmla="*/ 2089743 w 2089743"/>
                <a:gd name="connsiteY5" fmla="*/ 1667767 h 3098800"/>
                <a:gd name="connsiteX6" fmla="*/ 1499804 w 2089743"/>
                <a:gd name="connsiteY6" fmla="*/ 1667767 h 3098800"/>
                <a:gd name="connsiteX7" fmla="*/ 1499804 w 2089743"/>
                <a:gd name="connsiteY7" fmla="*/ 2495247 h 3098800"/>
                <a:gd name="connsiteX8" fmla="*/ 896251 w 2089743"/>
                <a:gd name="connsiteY8" fmla="*/ 3098800 h 3098800"/>
                <a:gd name="connsiteX9" fmla="*/ 0 w 2089743"/>
                <a:gd name="connsiteY9" fmla="*/ 3098800 h 3098800"/>
                <a:gd name="connsiteX10" fmla="*/ 0 w 2089743"/>
                <a:gd name="connsiteY10" fmla="*/ 2897517 h 3098800"/>
                <a:gd name="connsiteX11" fmla="*/ 779876 w 2089743"/>
                <a:gd name="connsiteY11" fmla="*/ 2897517 h 3098800"/>
                <a:gd name="connsiteX12" fmla="*/ 1287900 w 2089743"/>
                <a:gd name="connsiteY12" fmla="*/ 2389493 h 3098800"/>
                <a:gd name="connsiteX13" fmla="*/ 1287900 w 2089743"/>
                <a:gd name="connsiteY13" fmla="*/ 709307 h 3098800"/>
                <a:gd name="connsiteX14" fmla="*/ 779876 w 2089743"/>
                <a:gd name="connsiteY14" fmla="*/ 201283 h 3098800"/>
                <a:gd name="connsiteX15" fmla="*/ 0 w 2089743"/>
                <a:gd name="connsiteY15" fmla="*/ 201283 h 3098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089743" h="3098800">
                  <a:moveTo>
                    <a:pt x="0" y="0"/>
                  </a:moveTo>
                  <a:lnTo>
                    <a:pt x="896251" y="0"/>
                  </a:lnTo>
                  <a:cubicBezTo>
                    <a:pt x="1229584" y="0"/>
                    <a:pt x="1499804" y="270220"/>
                    <a:pt x="1499804" y="603553"/>
                  </a:cubicBezTo>
                  <a:lnTo>
                    <a:pt x="1499804" y="1424821"/>
                  </a:lnTo>
                  <a:lnTo>
                    <a:pt x="2089743" y="1424821"/>
                  </a:lnTo>
                  <a:lnTo>
                    <a:pt x="2089743" y="1667767"/>
                  </a:lnTo>
                  <a:lnTo>
                    <a:pt x="1499804" y="1667767"/>
                  </a:lnTo>
                  <a:lnTo>
                    <a:pt x="1499804" y="2495247"/>
                  </a:lnTo>
                  <a:cubicBezTo>
                    <a:pt x="1499804" y="2828580"/>
                    <a:pt x="1229584" y="3098800"/>
                    <a:pt x="896251" y="3098800"/>
                  </a:cubicBezTo>
                  <a:lnTo>
                    <a:pt x="0" y="3098800"/>
                  </a:lnTo>
                  <a:lnTo>
                    <a:pt x="0" y="2897517"/>
                  </a:lnTo>
                  <a:lnTo>
                    <a:pt x="779876" y="2897517"/>
                  </a:lnTo>
                  <a:cubicBezTo>
                    <a:pt x="1060450" y="2897517"/>
                    <a:pt x="1287900" y="2670067"/>
                    <a:pt x="1287900" y="2389493"/>
                  </a:cubicBezTo>
                  <a:lnTo>
                    <a:pt x="1287900" y="709307"/>
                  </a:lnTo>
                  <a:cubicBezTo>
                    <a:pt x="1287900" y="428733"/>
                    <a:pt x="1060450" y="201283"/>
                    <a:pt x="779876" y="201283"/>
                  </a:cubicBezTo>
                  <a:lnTo>
                    <a:pt x="0" y="20128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0" name="组合 69"/>
          <p:cNvGrpSpPr/>
          <p:nvPr/>
        </p:nvGrpSpPr>
        <p:grpSpPr>
          <a:xfrm>
            <a:off x="3706622" y="1892990"/>
            <a:ext cx="1730756" cy="1730756"/>
            <a:chOff x="4942163" y="2314437"/>
            <a:chExt cx="2307674" cy="2307674"/>
          </a:xfrm>
        </p:grpSpPr>
        <p:grpSp>
          <p:nvGrpSpPr>
            <p:cNvPr id="71" name="组合 70"/>
            <p:cNvGrpSpPr/>
            <p:nvPr/>
          </p:nvGrpSpPr>
          <p:grpSpPr>
            <a:xfrm>
              <a:off x="4942163" y="2314437"/>
              <a:ext cx="2307674" cy="2307674"/>
              <a:chOff x="4942163" y="2314437"/>
              <a:chExt cx="2307674" cy="2307674"/>
            </a:xfrm>
          </p:grpSpPr>
          <p:sp>
            <p:nvSpPr>
              <p:cNvPr id="82" name="椭圆 81"/>
              <p:cNvSpPr/>
              <p:nvPr/>
            </p:nvSpPr>
            <p:spPr>
              <a:xfrm>
                <a:off x="4942163" y="2314437"/>
                <a:ext cx="2307674" cy="2307674"/>
              </a:xfrm>
              <a:prstGeom prst="ellipse">
                <a:avLst/>
              </a:prstGeom>
              <a:gradFill flip="none" rotWithShape="1">
                <a:gsLst>
                  <a:gs pos="0">
                    <a:schemeClr val="bg1">
                      <a:lumMod val="85000"/>
                    </a:schemeClr>
                  </a:gs>
                  <a:gs pos="100000">
                    <a:schemeClr val="bg1"/>
                  </a:gs>
                </a:gsLst>
                <a:lin ang="2700000" scaled="1"/>
                <a:tileRect/>
              </a:gradFill>
              <a:ln w="19050">
                <a:gradFill flip="none" rotWithShape="1">
                  <a:gsLst>
                    <a:gs pos="0">
                      <a:schemeClr val="bg1"/>
                    </a:gs>
                    <a:gs pos="100000">
                      <a:schemeClr val="bg1">
                        <a:lumMod val="75000"/>
                      </a:schemeClr>
                    </a:gs>
                  </a:gsLst>
                  <a:lin ang="2700000" scaled="1"/>
                  <a:tileRect/>
                </a:gradFill>
              </a:ln>
              <a:effectLst>
                <a:outerShdw blurRad="368300" dist="1905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椭圆 82"/>
              <p:cNvSpPr/>
              <p:nvPr/>
            </p:nvSpPr>
            <p:spPr>
              <a:xfrm>
                <a:off x="5121441" y="2493714"/>
                <a:ext cx="1949119" cy="1949119"/>
              </a:xfrm>
              <a:prstGeom prst="ellipse">
                <a:avLst/>
              </a:prstGeom>
              <a:gradFill>
                <a:gsLst>
                  <a:gs pos="0">
                    <a:schemeClr val="bg1"/>
                  </a:gs>
                  <a:gs pos="100000">
                    <a:schemeClr val="bg1">
                      <a:lumMod val="75000"/>
                    </a:schemeClr>
                  </a:gs>
                </a:gsLst>
                <a:lin ang="2700000" scaled="1"/>
              </a:gradFill>
              <a:ln>
                <a:noFill/>
              </a:ln>
              <a:effectLst>
                <a:outerShdw blurRad="304800" dist="1270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2" name="Group 35"/>
            <p:cNvGrpSpPr>
              <a:grpSpLocks noChangeAspect="1"/>
            </p:cNvGrpSpPr>
            <p:nvPr/>
          </p:nvGrpSpPr>
          <p:grpSpPr bwMode="auto">
            <a:xfrm>
              <a:off x="5224341" y="2507866"/>
              <a:ext cx="1792121" cy="1737814"/>
              <a:chOff x="3477" y="1809"/>
              <a:chExt cx="726" cy="704"/>
            </a:xfrm>
            <a:solidFill>
              <a:schemeClr val="bg1">
                <a:lumMod val="65000"/>
                <a:alpha val="50000"/>
              </a:schemeClr>
            </a:solidFill>
          </p:grpSpPr>
          <p:sp>
            <p:nvSpPr>
              <p:cNvPr id="73" name="Freeform 36"/>
              <p:cNvSpPr/>
              <p:nvPr/>
            </p:nvSpPr>
            <p:spPr bwMode="auto">
              <a:xfrm>
                <a:off x="3928" y="1833"/>
                <a:ext cx="15" cy="12"/>
              </a:xfrm>
              <a:custGeom>
                <a:avLst/>
                <a:gdLst>
                  <a:gd name="T0" fmla="*/ 5 w 6"/>
                  <a:gd name="T1" fmla="*/ 0 h 5"/>
                  <a:gd name="T2" fmla="*/ 0 w 6"/>
                  <a:gd name="T3" fmla="*/ 0 h 5"/>
                  <a:gd name="T4" fmla="*/ 0 w 6"/>
                  <a:gd name="T5" fmla="*/ 3 h 5"/>
                  <a:gd name="T6" fmla="*/ 0 w 6"/>
                  <a:gd name="T7" fmla="*/ 4 h 5"/>
                  <a:gd name="T8" fmla="*/ 0 w 6"/>
                  <a:gd name="T9" fmla="*/ 5 h 5"/>
                  <a:gd name="T10" fmla="*/ 1 w 6"/>
                  <a:gd name="T11" fmla="*/ 5 h 5"/>
                  <a:gd name="T12" fmla="*/ 5 w 6"/>
                  <a:gd name="T13" fmla="*/ 5 h 5"/>
                  <a:gd name="T14" fmla="*/ 6 w 6"/>
                  <a:gd name="T15" fmla="*/ 5 h 5"/>
                  <a:gd name="T16" fmla="*/ 6 w 6"/>
                  <a:gd name="T17" fmla="*/ 5 h 5"/>
                  <a:gd name="T18" fmla="*/ 6 w 6"/>
                  <a:gd name="T19" fmla="*/ 5 h 5"/>
                  <a:gd name="T20" fmla="*/ 6 w 6"/>
                  <a:gd name="T21" fmla="*/ 4 h 5"/>
                  <a:gd name="T22" fmla="*/ 6 w 6"/>
                  <a:gd name="T23" fmla="*/ 3 h 5"/>
                  <a:gd name="T24" fmla="*/ 6 w 6"/>
                  <a:gd name="T25" fmla="*/ 3 h 5"/>
                  <a:gd name="T26" fmla="*/ 5 w 6"/>
                  <a:gd name="T27" fmla="*/ 2 h 5"/>
                  <a:gd name="T28" fmla="*/ 5 w 6"/>
                  <a:gd name="T29" fmla="*/ 2 h 5"/>
                  <a:gd name="T30" fmla="*/ 5 w 6"/>
                  <a:gd name="T31" fmla="*/ 1 h 5"/>
                  <a:gd name="T32" fmla="*/ 5 w 6"/>
                  <a:gd name="T33"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 h="5">
                    <a:moveTo>
                      <a:pt x="5" y="0"/>
                    </a:moveTo>
                    <a:cubicBezTo>
                      <a:pt x="0" y="0"/>
                      <a:pt x="0" y="0"/>
                      <a:pt x="0" y="0"/>
                    </a:cubicBezTo>
                    <a:cubicBezTo>
                      <a:pt x="0" y="3"/>
                      <a:pt x="0" y="3"/>
                      <a:pt x="0" y="3"/>
                    </a:cubicBezTo>
                    <a:cubicBezTo>
                      <a:pt x="0" y="4"/>
                      <a:pt x="0" y="4"/>
                      <a:pt x="0" y="4"/>
                    </a:cubicBezTo>
                    <a:cubicBezTo>
                      <a:pt x="0" y="4"/>
                      <a:pt x="0" y="4"/>
                      <a:pt x="0" y="5"/>
                    </a:cubicBezTo>
                    <a:cubicBezTo>
                      <a:pt x="1" y="5"/>
                      <a:pt x="1" y="5"/>
                      <a:pt x="1" y="5"/>
                    </a:cubicBezTo>
                    <a:cubicBezTo>
                      <a:pt x="5" y="5"/>
                      <a:pt x="5" y="5"/>
                      <a:pt x="5" y="5"/>
                    </a:cubicBezTo>
                    <a:cubicBezTo>
                      <a:pt x="6" y="5"/>
                      <a:pt x="6" y="5"/>
                      <a:pt x="6" y="5"/>
                    </a:cubicBezTo>
                    <a:cubicBezTo>
                      <a:pt x="6" y="5"/>
                      <a:pt x="6" y="5"/>
                      <a:pt x="6" y="5"/>
                    </a:cubicBezTo>
                    <a:cubicBezTo>
                      <a:pt x="6" y="5"/>
                      <a:pt x="6" y="5"/>
                      <a:pt x="6" y="5"/>
                    </a:cubicBezTo>
                    <a:cubicBezTo>
                      <a:pt x="6" y="4"/>
                      <a:pt x="6" y="4"/>
                      <a:pt x="6" y="4"/>
                    </a:cubicBezTo>
                    <a:cubicBezTo>
                      <a:pt x="6" y="4"/>
                      <a:pt x="6" y="4"/>
                      <a:pt x="6" y="3"/>
                    </a:cubicBezTo>
                    <a:cubicBezTo>
                      <a:pt x="6" y="3"/>
                      <a:pt x="6" y="3"/>
                      <a:pt x="6" y="3"/>
                    </a:cubicBezTo>
                    <a:cubicBezTo>
                      <a:pt x="6" y="3"/>
                      <a:pt x="6" y="3"/>
                      <a:pt x="5" y="2"/>
                    </a:cubicBezTo>
                    <a:cubicBezTo>
                      <a:pt x="5" y="2"/>
                      <a:pt x="5" y="2"/>
                      <a:pt x="5" y="2"/>
                    </a:cubicBezTo>
                    <a:cubicBezTo>
                      <a:pt x="5" y="1"/>
                      <a:pt x="5" y="1"/>
                      <a:pt x="5" y="1"/>
                    </a:cubicBezTo>
                    <a:cubicBezTo>
                      <a:pt x="5" y="0"/>
                      <a:pt x="5" y="0"/>
                      <a:pt x="5" y="0"/>
                    </a:cubicBezTo>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latin typeface="Arial" panose="020B0604020202020204" pitchFamily="34" charset="0"/>
                  <a:ea typeface="微软雅黑" panose="020B0503020204020204" charset="-122"/>
                  <a:sym typeface="Arial" panose="020B0604020202020204" pitchFamily="34" charset="0"/>
                </a:endParaRPr>
              </a:p>
            </p:txBody>
          </p:sp>
          <p:sp>
            <p:nvSpPr>
              <p:cNvPr id="74" name="Freeform 37"/>
              <p:cNvSpPr/>
              <p:nvPr/>
            </p:nvSpPr>
            <p:spPr bwMode="auto">
              <a:xfrm>
                <a:off x="3928" y="1840"/>
                <a:ext cx="34" cy="33"/>
              </a:xfrm>
              <a:custGeom>
                <a:avLst/>
                <a:gdLst>
                  <a:gd name="T0" fmla="*/ 7 w 14"/>
                  <a:gd name="T1" fmla="*/ 0 h 14"/>
                  <a:gd name="T2" fmla="*/ 6 w 14"/>
                  <a:gd name="T3" fmla="*/ 0 h 14"/>
                  <a:gd name="T4" fmla="*/ 6 w 14"/>
                  <a:gd name="T5" fmla="*/ 1 h 14"/>
                  <a:gd name="T6" fmla="*/ 6 w 14"/>
                  <a:gd name="T7" fmla="*/ 2 h 14"/>
                  <a:gd name="T8" fmla="*/ 6 w 14"/>
                  <a:gd name="T9" fmla="*/ 2 h 14"/>
                  <a:gd name="T10" fmla="*/ 6 w 14"/>
                  <a:gd name="T11" fmla="*/ 2 h 14"/>
                  <a:gd name="T12" fmla="*/ 5 w 14"/>
                  <a:gd name="T13" fmla="*/ 3 h 14"/>
                  <a:gd name="T14" fmla="*/ 5 w 14"/>
                  <a:gd name="T15" fmla="*/ 3 h 14"/>
                  <a:gd name="T16" fmla="*/ 4 w 14"/>
                  <a:gd name="T17" fmla="*/ 3 h 14"/>
                  <a:gd name="T18" fmla="*/ 4 w 14"/>
                  <a:gd name="T19" fmla="*/ 3 h 14"/>
                  <a:gd name="T20" fmla="*/ 3 w 14"/>
                  <a:gd name="T21" fmla="*/ 3 h 14"/>
                  <a:gd name="T22" fmla="*/ 3 w 14"/>
                  <a:gd name="T23" fmla="*/ 4 h 14"/>
                  <a:gd name="T24" fmla="*/ 3 w 14"/>
                  <a:gd name="T25" fmla="*/ 4 h 14"/>
                  <a:gd name="T26" fmla="*/ 3 w 14"/>
                  <a:gd name="T27" fmla="*/ 4 h 14"/>
                  <a:gd name="T28" fmla="*/ 3 w 14"/>
                  <a:gd name="T29" fmla="*/ 4 h 14"/>
                  <a:gd name="T30" fmla="*/ 2 w 14"/>
                  <a:gd name="T31" fmla="*/ 4 h 14"/>
                  <a:gd name="T32" fmla="*/ 1 w 14"/>
                  <a:gd name="T33" fmla="*/ 4 h 14"/>
                  <a:gd name="T34" fmla="*/ 0 w 14"/>
                  <a:gd name="T35" fmla="*/ 5 h 14"/>
                  <a:gd name="T36" fmla="*/ 0 w 14"/>
                  <a:gd name="T37" fmla="*/ 6 h 14"/>
                  <a:gd name="T38" fmla="*/ 0 w 14"/>
                  <a:gd name="T39" fmla="*/ 6 h 14"/>
                  <a:gd name="T40" fmla="*/ 0 w 14"/>
                  <a:gd name="T41" fmla="*/ 9 h 14"/>
                  <a:gd name="T42" fmla="*/ 1 w 14"/>
                  <a:gd name="T43" fmla="*/ 9 h 14"/>
                  <a:gd name="T44" fmla="*/ 1 w 14"/>
                  <a:gd name="T45" fmla="*/ 9 h 14"/>
                  <a:gd name="T46" fmla="*/ 1 w 14"/>
                  <a:gd name="T47" fmla="*/ 9 h 14"/>
                  <a:gd name="T48" fmla="*/ 1 w 14"/>
                  <a:gd name="T49" fmla="*/ 9 h 14"/>
                  <a:gd name="T50" fmla="*/ 1 w 14"/>
                  <a:gd name="T51" fmla="*/ 11 h 14"/>
                  <a:gd name="T52" fmla="*/ 2 w 14"/>
                  <a:gd name="T53" fmla="*/ 11 h 14"/>
                  <a:gd name="T54" fmla="*/ 3 w 14"/>
                  <a:gd name="T55" fmla="*/ 11 h 14"/>
                  <a:gd name="T56" fmla="*/ 3 w 14"/>
                  <a:gd name="T57" fmla="*/ 11 h 14"/>
                  <a:gd name="T58" fmla="*/ 3 w 14"/>
                  <a:gd name="T59" fmla="*/ 11 h 14"/>
                  <a:gd name="T60" fmla="*/ 3 w 14"/>
                  <a:gd name="T61" fmla="*/ 13 h 14"/>
                  <a:gd name="T62" fmla="*/ 5 w 14"/>
                  <a:gd name="T63" fmla="*/ 13 h 14"/>
                  <a:gd name="T64" fmla="*/ 6 w 14"/>
                  <a:gd name="T65" fmla="*/ 14 h 14"/>
                  <a:gd name="T66" fmla="*/ 7 w 14"/>
                  <a:gd name="T67" fmla="*/ 14 h 14"/>
                  <a:gd name="T68" fmla="*/ 9 w 14"/>
                  <a:gd name="T69" fmla="*/ 13 h 14"/>
                  <a:gd name="T70" fmla="*/ 10 w 14"/>
                  <a:gd name="T71" fmla="*/ 13 h 14"/>
                  <a:gd name="T72" fmla="*/ 10 w 14"/>
                  <a:gd name="T73" fmla="*/ 12 h 14"/>
                  <a:gd name="T74" fmla="*/ 11 w 14"/>
                  <a:gd name="T75" fmla="*/ 12 h 14"/>
                  <a:gd name="T76" fmla="*/ 12 w 14"/>
                  <a:gd name="T77" fmla="*/ 12 h 14"/>
                  <a:gd name="T78" fmla="*/ 13 w 14"/>
                  <a:gd name="T79" fmla="*/ 8 h 14"/>
                  <a:gd name="T80" fmla="*/ 13 w 14"/>
                  <a:gd name="T81" fmla="*/ 7 h 14"/>
                  <a:gd name="T82" fmla="*/ 12 w 14"/>
                  <a:gd name="T83" fmla="*/ 5 h 14"/>
                  <a:gd name="T84" fmla="*/ 12 w 14"/>
                  <a:gd name="T85" fmla="*/ 5 h 14"/>
                  <a:gd name="T86" fmla="*/ 12 w 14"/>
                  <a:gd name="T87" fmla="*/ 5 h 14"/>
                  <a:gd name="T88" fmla="*/ 13 w 14"/>
                  <a:gd name="T89" fmla="*/ 4 h 14"/>
                  <a:gd name="T90" fmla="*/ 13 w 14"/>
                  <a:gd name="T91" fmla="*/ 2 h 14"/>
                  <a:gd name="T92" fmla="*/ 13 w 14"/>
                  <a:gd name="T93" fmla="*/ 2 h 14"/>
                  <a:gd name="T94" fmla="*/ 12 w 14"/>
                  <a:gd name="T95" fmla="*/ 2 h 14"/>
                  <a:gd name="T96" fmla="*/ 12 w 14"/>
                  <a:gd name="T97" fmla="*/ 1 h 14"/>
                  <a:gd name="T98" fmla="*/ 11 w 14"/>
                  <a:gd name="T99" fmla="*/ 1 h 14"/>
                  <a:gd name="T100" fmla="*/ 8 w 14"/>
                  <a:gd name="T101" fmla="*/ 0 h 14"/>
                  <a:gd name="T102" fmla="*/ 8 w 14"/>
                  <a:gd name="T103" fmla="*/ 0 h 14"/>
                  <a:gd name="T104" fmla="*/ 7 w 14"/>
                  <a:gd name="T105" fmla="*/ 0 h 14"/>
                  <a:gd name="T106" fmla="*/ 7 w 14"/>
                  <a:gd name="T107" fmla="*/ 0 h 14"/>
                  <a:gd name="T108" fmla="*/ 7 w 14"/>
                  <a:gd name="T109"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4" h="14">
                    <a:moveTo>
                      <a:pt x="7" y="0"/>
                    </a:moveTo>
                    <a:cubicBezTo>
                      <a:pt x="7" y="0"/>
                      <a:pt x="6" y="0"/>
                      <a:pt x="6" y="0"/>
                    </a:cubicBezTo>
                    <a:cubicBezTo>
                      <a:pt x="6" y="1"/>
                      <a:pt x="6" y="1"/>
                      <a:pt x="6" y="1"/>
                    </a:cubicBezTo>
                    <a:cubicBezTo>
                      <a:pt x="6" y="2"/>
                      <a:pt x="6" y="2"/>
                      <a:pt x="6" y="2"/>
                    </a:cubicBezTo>
                    <a:cubicBezTo>
                      <a:pt x="6" y="2"/>
                      <a:pt x="6" y="2"/>
                      <a:pt x="6" y="2"/>
                    </a:cubicBezTo>
                    <a:cubicBezTo>
                      <a:pt x="6" y="2"/>
                      <a:pt x="6" y="2"/>
                      <a:pt x="6" y="2"/>
                    </a:cubicBezTo>
                    <a:cubicBezTo>
                      <a:pt x="5" y="3"/>
                      <a:pt x="5" y="3"/>
                      <a:pt x="5" y="3"/>
                    </a:cubicBezTo>
                    <a:cubicBezTo>
                      <a:pt x="5" y="3"/>
                      <a:pt x="5" y="3"/>
                      <a:pt x="5" y="3"/>
                    </a:cubicBezTo>
                    <a:cubicBezTo>
                      <a:pt x="4" y="3"/>
                      <a:pt x="4" y="3"/>
                      <a:pt x="4" y="3"/>
                    </a:cubicBezTo>
                    <a:cubicBezTo>
                      <a:pt x="4" y="3"/>
                      <a:pt x="4" y="3"/>
                      <a:pt x="4" y="3"/>
                    </a:cubicBezTo>
                    <a:cubicBezTo>
                      <a:pt x="3" y="3"/>
                      <a:pt x="3" y="3"/>
                      <a:pt x="3" y="3"/>
                    </a:cubicBezTo>
                    <a:cubicBezTo>
                      <a:pt x="3" y="4"/>
                      <a:pt x="3" y="4"/>
                      <a:pt x="3" y="4"/>
                    </a:cubicBezTo>
                    <a:cubicBezTo>
                      <a:pt x="3" y="4"/>
                      <a:pt x="3" y="4"/>
                      <a:pt x="3" y="4"/>
                    </a:cubicBezTo>
                    <a:cubicBezTo>
                      <a:pt x="3" y="4"/>
                      <a:pt x="3" y="4"/>
                      <a:pt x="3" y="4"/>
                    </a:cubicBezTo>
                    <a:cubicBezTo>
                      <a:pt x="3" y="4"/>
                      <a:pt x="3" y="4"/>
                      <a:pt x="3" y="4"/>
                    </a:cubicBezTo>
                    <a:cubicBezTo>
                      <a:pt x="2" y="4"/>
                      <a:pt x="2" y="4"/>
                      <a:pt x="2" y="4"/>
                    </a:cubicBezTo>
                    <a:cubicBezTo>
                      <a:pt x="1" y="4"/>
                      <a:pt x="1" y="4"/>
                      <a:pt x="1" y="4"/>
                    </a:cubicBezTo>
                    <a:cubicBezTo>
                      <a:pt x="1" y="4"/>
                      <a:pt x="1" y="4"/>
                      <a:pt x="0" y="5"/>
                    </a:cubicBezTo>
                    <a:cubicBezTo>
                      <a:pt x="0" y="5"/>
                      <a:pt x="0" y="6"/>
                      <a:pt x="0" y="6"/>
                    </a:cubicBezTo>
                    <a:cubicBezTo>
                      <a:pt x="0" y="6"/>
                      <a:pt x="0" y="6"/>
                      <a:pt x="0" y="6"/>
                    </a:cubicBezTo>
                    <a:cubicBezTo>
                      <a:pt x="0" y="9"/>
                      <a:pt x="0" y="9"/>
                      <a:pt x="0" y="9"/>
                    </a:cubicBezTo>
                    <a:cubicBezTo>
                      <a:pt x="1" y="9"/>
                      <a:pt x="1" y="9"/>
                      <a:pt x="1" y="9"/>
                    </a:cubicBezTo>
                    <a:cubicBezTo>
                      <a:pt x="1" y="9"/>
                      <a:pt x="1" y="9"/>
                      <a:pt x="1" y="9"/>
                    </a:cubicBezTo>
                    <a:cubicBezTo>
                      <a:pt x="1" y="9"/>
                      <a:pt x="1" y="9"/>
                      <a:pt x="1" y="9"/>
                    </a:cubicBezTo>
                    <a:cubicBezTo>
                      <a:pt x="1" y="9"/>
                      <a:pt x="1" y="9"/>
                      <a:pt x="1" y="9"/>
                    </a:cubicBezTo>
                    <a:cubicBezTo>
                      <a:pt x="1" y="11"/>
                      <a:pt x="1" y="11"/>
                      <a:pt x="1" y="11"/>
                    </a:cubicBezTo>
                    <a:cubicBezTo>
                      <a:pt x="2" y="11"/>
                      <a:pt x="2" y="11"/>
                      <a:pt x="2" y="11"/>
                    </a:cubicBezTo>
                    <a:cubicBezTo>
                      <a:pt x="3" y="11"/>
                      <a:pt x="3" y="11"/>
                      <a:pt x="3" y="11"/>
                    </a:cubicBezTo>
                    <a:cubicBezTo>
                      <a:pt x="3" y="11"/>
                      <a:pt x="3" y="11"/>
                      <a:pt x="3" y="11"/>
                    </a:cubicBezTo>
                    <a:cubicBezTo>
                      <a:pt x="3" y="11"/>
                      <a:pt x="3" y="11"/>
                      <a:pt x="3" y="11"/>
                    </a:cubicBezTo>
                    <a:cubicBezTo>
                      <a:pt x="3" y="12"/>
                      <a:pt x="3" y="12"/>
                      <a:pt x="3" y="13"/>
                    </a:cubicBezTo>
                    <a:cubicBezTo>
                      <a:pt x="4" y="13"/>
                      <a:pt x="5" y="13"/>
                      <a:pt x="5" y="13"/>
                    </a:cubicBezTo>
                    <a:cubicBezTo>
                      <a:pt x="6" y="14"/>
                      <a:pt x="6" y="14"/>
                      <a:pt x="6" y="14"/>
                    </a:cubicBezTo>
                    <a:cubicBezTo>
                      <a:pt x="7" y="14"/>
                      <a:pt x="7" y="14"/>
                      <a:pt x="7" y="14"/>
                    </a:cubicBezTo>
                    <a:cubicBezTo>
                      <a:pt x="8" y="14"/>
                      <a:pt x="9" y="13"/>
                      <a:pt x="9" y="13"/>
                    </a:cubicBezTo>
                    <a:cubicBezTo>
                      <a:pt x="10" y="13"/>
                      <a:pt x="10" y="13"/>
                      <a:pt x="10" y="13"/>
                    </a:cubicBezTo>
                    <a:cubicBezTo>
                      <a:pt x="10" y="12"/>
                      <a:pt x="10" y="12"/>
                      <a:pt x="10" y="12"/>
                    </a:cubicBezTo>
                    <a:cubicBezTo>
                      <a:pt x="11" y="12"/>
                      <a:pt x="11" y="12"/>
                      <a:pt x="11" y="12"/>
                    </a:cubicBezTo>
                    <a:cubicBezTo>
                      <a:pt x="12" y="12"/>
                      <a:pt x="12" y="12"/>
                      <a:pt x="12" y="12"/>
                    </a:cubicBezTo>
                    <a:cubicBezTo>
                      <a:pt x="13" y="11"/>
                      <a:pt x="14" y="9"/>
                      <a:pt x="13" y="8"/>
                    </a:cubicBezTo>
                    <a:cubicBezTo>
                      <a:pt x="13" y="7"/>
                      <a:pt x="13" y="7"/>
                      <a:pt x="13" y="7"/>
                    </a:cubicBezTo>
                    <a:cubicBezTo>
                      <a:pt x="12" y="6"/>
                      <a:pt x="12" y="6"/>
                      <a:pt x="12" y="5"/>
                    </a:cubicBezTo>
                    <a:cubicBezTo>
                      <a:pt x="12" y="5"/>
                      <a:pt x="12" y="5"/>
                      <a:pt x="12" y="5"/>
                    </a:cubicBezTo>
                    <a:cubicBezTo>
                      <a:pt x="12" y="5"/>
                      <a:pt x="12" y="5"/>
                      <a:pt x="12" y="5"/>
                    </a:cubicBezTo>
                    <a:cubicBezTo>
                      <a:pt x="13" y="5"/>
                      <a:pt x="13" y="5"/>
                      <a:pt x="13" y="4"/>
                    </a:cubicBezTo>
                    <a:cubicBezTo>
                      <a:pt x="13" y="2"/>
                      <a:pt x="13" y="2"/>
                      <a:pt x="13" y="2"/>
                    </a:cubicBezTo>
                    <a:cubicBezTo>
                      <a:pt x="13" y="2"/>
                      <a:pt x="13" y="2"/>
                      <a:pt x="13" y="2"/>
                    </a:cubicBezTo>
                    <a:cubicBezTo>
                      <a:pt x="12" y="2"/>
                      <a:pt x="12" y="2"/>
                      <a:pt x="12" y="2"/>
                    </a:cubicBezTo>
                    <a:cubicBezTo>
                      <a:pt x="12" y="1"/>
                      <a:pt x="12" y="1"/>
                      <a:pt x="12" y="1"/>
                    </a:cubicBezTo>
                    <a:cubicBezTo>
                      <a:pt x="11" y="1"/>
                      <a:pt x="11" y="1"/>
                      <a:pt x="11" y="1"/>
                    </a:cubicBezTo>
                    <a:cubicBezTo>
                      <a:pt x="10" y="0"/>
                      <a:pt x="9" y="0"/>
                      <a:pt x="8" y="0"/>
                    </a:cubicBezTo>
                    <a:cubicBezTo>
                      <a:pt x="8" y="0"/>
                      <a:pt x="8" y="0"/>
                      <a:pt x="8" y="0"/>
                    </a:cubicBezTo>
                    <a:cubicBezTo>
                      <a:pt x="7" y="0"/>
                      <a:pt x="7" y="0"/>
                      <a:pt x="7" y="0"/>
                    </a:cubicBezTo>
                    <a:cubicBezTo>
                      <a:pt x="7" y="0"/>
                      <a:pt x="7" y="0"/>
                      <a:pt x="7" y="0"/>
                    </a:cubicBezTo>
                    <a:cubicBezTo>
                      <a:pt x="7" y="0"/>
                      <a:pt x="7" y="0"/>
                      <a:pt x="7" y="0"/>
                    </a:cubicBezTo>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latin typeface="Arial" panose="020B0604020202020204" pitchFamily="34" charset="0"/>
                  <a:ea typeface="微软雅黑" panose="020B0503020204020204" charset="-122"/>
                  <a:sym typeface="Arial" panose="020B0604020202020204" pitchFamily="34" charset="0"/>
                </a:endParaRPr>
              </a:p>
            </p:txBody>
          </p:sp>
          <p:sp>
            <p:nvSpPr>
              <p:cNvPr id="75" name="Freeform 38"/>
              <p:cNvSpPr/>
              <p:nvPr/>
            </p:nvSpPr>
            <p:spPr bwMode="auto">
              <a:xfrm>
                <a:off x="3959" y="1847"/>
                <a:ext cx="22" cy="19"/>
              </a:xfrm>
              <a:custGeom>
                <a:avLst/>
                <a:gdLst>
                  <a:gd name="T0" fmla="*/ 4 w 9"/>
                  <a:gd name="T1" fmla="*/ 0 h 8"/>
                  <a:gd name="T2" fmla="*/ 0 w 9"/>
                  <a:gd name="T3" fmla="*/ 1 h 8"/>
                  <a:gd name="T4" fmla="*/ 0 w 9"/>
                  <a:gd name="T5" fmla="*/ 2 h 8"/>
                  <a:gd name="T6" fmla="*/ 1 w 9"/>
                  <a:gd name="T7" fmla="*/ 3 h 8"/>
                  <a:gd name="T8" fmla="*/ 2 w 9"/>
                  <a:gd name="T9" fmla="*/ 4 h 8"/>
                  <a:gd name="T10" fmla="*/ 3 w 9"/>
                  <a:gd name="T11" fmla="*/ 5 h 8"/>
                  <a:gd name="T12" fmla="*/ 3 w 9"/>
                  <a:gd name="T13" fmla="*/ 6 h 8"/>
                  <a:gd name="T14" fmla="*/ 4 w 9"/>
                  <a:gd name="T15" fmla="*/ 6 h 8"/>
                  <a:gd name="T16" fmla="*/ 4 w 9"/>
                  <a:gd name="T17" fmla="*/ 6 h 8"/>
                  <a:gd name="T18" fmla="*/ 4 w 9"/>
                  <a:gd name="T19" fmla="*/ 7 h 8"/>
                  <a:gd name="T20" fmla="*/ 4 w 9"/>
                  <a:gd name="T21" fmla="*/ 7 h 8"/>
                  <a:gd name="T22" fmla="*/ 6 w 9"/>
                  <a:gd name="T23" fmla="*/ 7 h 8"/>
                  <a:gd name="T24" fmla="*/ 6 w 9"/>
                  <a:gd name="T25" fmla="*/ 8 h 8"/>
                  <a:gd name="T26" fmla="*/ 9 w 9"/>
                  <a:gd name="T27" fmla="*/ 6 h 8"/>
                  <a:gd name="T28" fmla="*/ 9 w 9"/>
                  <a:gd name="T29" fmla="*/ 3 h 8"/>
                  <a:gd name="T30" fmla="*/ 9 w 9"/>
                  <a:gd name="T31" fmla="*/ 2 h 8"/>
                  <a:gd name="T32" fmla="*/ 9 w 9"/>
                  <a:gd name="T33" fmla="*/ 1 h 8"/>
                  <a:gd name="T34" fmla="*/ 8 w 9"/>
                  <a:gd name="T35" fmla="*/ 1 h 8"/>
                  <a:gd name="T36" fmla="*/ 7 w 9"/>
                  <a:gd name="T37" fmla="*/ 1 h 8"/>
                  <a:gd name="T38" fmla="*/ 7 w 9"/>
                  <a:gd name="T39" fmla="*/ 1 h 8"/>
                  <a:gd name="T40" fmla="*/ 7 w 9"/>
                  <a:gd name="T41" fmla="*/ 1 h 8"/>
                  <a:gd name="T42" fmla="*/ 8 w 9"/>
                  <a:gd name="T43" fmla="*/ 0 h 8"/>
                  <a:gd name="T44" fmla="*/ 7 w 9"/>
                  <a:gd name="T45" fmla="*/ 0 h 8"/>
                  <a:gd name="T46" fmla="*/ 5 w 9"/>
                  <a:gd name="T47" fmla="*/ 0 h 8"/>
                  <a:gd name="T48" fmla="*/ 4 w 9"/>
                  <a:gd name="T49"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 h="8">
                    <a:moveTo>
                      <a:pt x="4" y="0"/>
                    </a:moveTo>
                    <a:cubicBezTo>
                      <a:pt x="3" y="0"/>
                      <a:pt x="1" y="0"/>
                      <a:pt x="0" y="1"/>
                    </a:cubicBezTo>
                    <a:cubicBezTo>
                      <a:pt x="0" y="1"/>
                      <a:pt x="0" y="2"/>
                      <a:pt x="0" y="2"/>
                    </a:cubicBezTo>
                    <a:cubicBezTo>
                      <a:pt x="0" y="3"/>
                      <a:pt x="0" y="3"/>
                      <a:pt x="1" y="3"/>
                    </a:cubicBezTo>
                    <a:cubicBezTo>
                      <a:pt x="2" y="4"/>
                      <a:pt x="2" y="4"/>
                      <a:pt x="2" y="4"/>
                    </a:cubicBezTo>
                    <a:cubicBezTo>
                      <a:pt x="2" y="4"/>
                      <a:pt x="3" y="5"/>
                      <a:pt x="3" y="5"/>
                    </a:cubicBezTo>
                    <a:cubicBezTo>
                      <a:pt x="3" y="6"/>
                      <a:pt x="3" y="6"/>
                      <a:pt x="3" y="6"/>
                    </a:cubicBezTo>
                    <a:cubicBezTo>
                      <a:pt x="4" y="6"/>
                      <a:pt x="4" y="6"/>
                      <a:pt x="4" y="6"/>
                    </a:cubicBezTo>
                    <a:cubicBezTo>
                      <a:pt x="4" y="6"/>
                      <a:pt x="4" y="6"/>
                      <a:pt x="4" y="6"/>
                    </a:cubicBezTo>
                    <a:cubicBezTo>
                      <a:pt x="4" y="6"/>
                      <a:pt x="4" y="6"/>
                      <a:pt x="4" y="7"/>
                    </a:cubicBezTo>
                    <a:cubicBezTo>
                      <a:pt x="4" y="7"/>
                      <a:pt x="4" y="7"/>
                      <a:pt x="4" y="7"/>
                    </a:cubicBezTo>
                    <a:cubicBezTo>
                      <a:pt x="6" y="7"/>
                      <a:pt x="6" y="7"/>
                      <a:pt x="6" y="7"/>
                    </a:cubicBezTo>
                    <a:cubicBezTo>
                      <a:pt x="6" y="8"/>
                      <a:pt x="6" y="8"/>
                      <a:pt x="6" y="8"/>
                    </a:cubicBezTo>
                    <a:cubicBezTo>
                      <a:pt x="7" y="8"/>
                      <a:pt x="8" y="7"/>
                      <a:pt x="9" y="6"/>
                    </a:cubicBezTo>
                    <a:cubicBezTo>
                      <a:pt x="9" y="5"/>
                      <a:pt x="9" y="4"/>
                      <a:pt x="9" y="3"/>
                    </a:cubicBezTo>
                    <a:cubicBezTo>
                      <a:pt x="9" y="2"/>
                      <a:pt x="9" y="2"/>
                      <a:pt x="9" y="2"/>
                    </a:cubicBezTo>
                    <a:cubicBezTo>
                      <a:pt x="9" y="1"/>
                      <a:pt x="9" y="1"/>
                      <a:pt x="9" y="1"/>
                    </a:cubicBezTo>
                    <a:cubicBezTo>
                      <a:pt x="8" y="1"/>
                      <a:pt x="8" y="1"/>
                      <a:pt x="8" y="1"/>
                    </a:cubicBezTo>
                    <a:cubicBezTo>
                      <a:pt x="8" y="1"/>
                      <a:pt x="8" y="1"/>
                      <a:pt x="7" y="1"/>
                    </a:cubicBezTo>
                    <a:cubicBezTo>
                      <a:pt x="7" y="1"/>
                      <a:pt x="7" y="1"/>
                      <a:pt x="7" y="1"/>
                    </a:cubicBezTo>
                    <a:cubicBezTo>
                      <a:pt x="7" y="1"/>
                      <a:pt x="7" y="1"/>
                      <a:pt x="7" y="1"/>
                    </a:cubicBezTo>
                    <a:cubicBezTo>
                      <a:pt x="8" y="0"/>
                      <a:pt x="8" y="0"/>
                      <a:pt x="8" y="0"/>
                    </a:cubicBezTo>
                    <a:cubicBezTo>
                      <a:pt x="7" y="0"/>
                      <a:pt x="7" y="0"/>
                      <a:pt x="7" y="0"/>
                    </a:cubicBezTo>
                    <a:cubicBezTo>
                      <a:pt x="6" y="0"/>
                      <a:pt x="6" y="0"/>
                      <a:pt x="5" y="0"/>
                    </a:cubicBezTo>
                    <a:cubicBezTo>
                      <a:pt x="5" y="0"/>
                      <a:pt x="4" y="0"/>
                      <a:pt x="4" y="0"/>
                    </a:cubicBezTo>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latin typeface="Arial" panose="020B0604020202020204" pitchFamily="34" charset="0"/>
                  <a:ea typeface="微软雅黑" panose="020B0503020204020204" charset="-122"/>
                  <a:sym typeface="Arial" panose="020B0604020202020204" pitchFamily="34" charset="0"/>
                </a:endParaRPr>
              </a:p>
            </p:txBody>
          </p:sp>
          <p:sp>
            <p:nvSpPr>
              <p:cNvPr id="76" name="Freeform 39"/>
              <p:cNvSpPr/>
              <p:nvPr/>
            </p:nvSpPr>
            <p:spPr bwMode="auto">
              <a:xfrm>
                <a:off x="3959" y="1864"/>
                <a:ext cx="22" cy="14"/>
              </a:xfrm>
              <a:custGeom>
                <a:avLst/>
                <a:gdLst>
                  <a:gd name="T0" fmla="*/ 6 w 9"/>
                  <a:gd name="T1" fmla="*/ 0 h 6"/>
                  <a:gd name="T2" fmla="*/ 4 w 9"/>
                  <a:gd name="T3" fmla="*/ 0 h 6"/>
                  <a:gd name="T4" fmla="*/ 1 w 9"/>
                  <a:gd name="T5" fmla="*/ 0 h 6"/>
                  <a:gd name="T6" fmla="*/ 0 w 9"/>
                  <a:gd name="T7" fmla="*/ 1 h 6"/>
                  <a:gd name="T8" fmla="*/ 0 w 9"/>
                  <a:gd name="T9" fmla="*/ 2 h 6"/>
                  <a:gd name="T10" fmla="*/ 0 w 9"/>
                  <a:gd name="T11" fmla="*/ 2 h 6"/>
                  <a:gd name="T12" fmla="*/ 0 w 9"/>
                  <a:gd name="T13" fmla="*/ 5 h 6"/>
                  <a:gd name="T14" fmla="*/ 3 w 9"/>
                  <a:gd name="T15" fmla="*/ 5 h 6"/>
                  <a:gd name="T16" fmla="*/ 3 w 9"/>
                  <a:gd name="T17" fmla="*/ 6 h 6"/>
                  <a:gd name="T18" fmla="*/ 8 w 9"/>
                  <a:gd name="T19" fmla="*/ 6 h 6"/>
                  <a:gd name="T20" fmla="*/ 8 w 9"/>
                  <a:gd name="T21" fmla="*/ 6 h 6"/>
                  <a:gd name="T22" fmla="*/ 9 w 9"/>
                  <a:gd name="T23" fmla="*/ 6 h 6"/>
                  <a:gd name="T24" fmla="*/ 9 w 9"/>
                  <a:gd name="T25" fmla="*/ 5 h 6"/>
                  <a:gd name="T26" fmla="*/ 9 w 9"/>
                  <a:gd name="T27" fmla="*/ 5 h 6"/>
                  <a:gd name="T28" fmla="*/ 9 w 9"/>
                  <a:gd name="T29" fmla="*/ 3 h 6"/>
                  <a:gd name="T30" fmla="*/ 7 w 9"/>
                  <a:gd name="T31" fmla="*/ 2 h 6"/>
                  <a:gd name="T32" fmla="*/ 7 w 9"/>
                  <a:gd name="T33" fmla="*/ 2 h 6"/>
                  <a:gd name="T34" fmla="*/ 7 w 9"/>
                  <a:gd name="T35" fmla="*/ 2 h 6"/>
                  <a:gd name="T36" fmla="*/ 6 w 9"/>
                  <a:gd name="T37" fmla="*/ 2 h 6"/>
                  <a:gd name="T38" fmla="*/ 6 w 9"/>
                  <a:gd name="T39" fmla="*/ 1 h 6"/>
                  <a:gd name="T40" fmla="*/ 6 w 9"/>
                  <a:gd name="T41" fmla="*/ 1 h 6"/>
                  <a:gd name="T42" fmla="*/ 6 w 9"/>
                  <a:gd name="T43"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 h="6">
                    <a:moveTo>
                      <a:pt x="6" y="0"/>
                    </a:moveTo>
                    <a:cubicBezTo>
                      <a:pt x="4" y="0"/>
                      <a:pt x="4" y="0"/>
                      <a:pt x="4" y="0"/>
                    </a:cubicBezTo>
                    <a:cubicBezTo>
                      <a:pt x="1" y="0"/>
                      <a:pt x="1" y="0"/>
                      <a:pt x="1" y="0"/>
                    </a:cubicBezTo>
                    <a:cubicBezTo>
                      <a:pt x="1" y="0"/>
                      <a:pt x="0" y="0"/>
                      <a:pt x="0" y="1"/>
                    </a:cubicBezTo>
                    <a:cubicBezTo>
                      <a:pt x="0" y="1"/>
                      <a:pt x="0" y="1"/>
                      <a:pt x="0" y="2"/>
                    </a:cubicBezTo>
                    <a:cubicBezTo>
                      <a:pt x="0" y="2"/>
                      <a:pt x="0" y="2"/>
                      <a:pt x="0" y="2"/>
                    </a:cubicBezTo>
                    <a:cubicBezTo>
                      <a:pt x="0" y="5"/>
                      <a:pt x="0" y="5"/>
                      <a:pt x="0" y="5"/>
                    </a:cubicBezTo>
                    <a:cubicBezTo>
                      <a:pt x="3" y="5"/>
                      <a:pt x="3" y="5"/>
                      <a:pt x="3" y="5"/>
                    </a:cubicBezTo>
                    <a:cubicBezTo>
                      <a:pt x="3" y="6"/>
                      <a:pt x="3" y="6"/>
                      <a:pt x="3" y="6"/>
                    </a:cubicBezTo>
                    <a:cubicBezTo>
                      <a:pt x="8" y="6"/>
                      <a:pt x="8" y="6"/>
                      <a:pt x="8" y="6"/>
                    </a:cubicBezTo>
                    <a:cubicBezTo>
                      <a:pt x="8" y="6"/>
                      <a:pt x="8" y="6"/>
                      <a:pt x="8" y="6"/>
                    </a:cubicBezTo>
                    <a:cubicBezTo>
                      <a:pt x="8" y="6"/>
                      <a:pt x="9" y="6"/>
                      <a:pt x="9" y="6"/>
                    </a:cubicBezTo>
                    <a:cubicBezTo>
                      <a:pt x="9" y="6"/>
                      <a:pt x="9" y="5"/>
                      <a:pt x="9" y="5"/>
                    </a:cubicBezTo>
                    <a:cubicBezTo>
                      <a:pt x="9" y="5"/>
                      <a:pt x="9" y="5"/>
                      <a:pt x="9" y="5"/>
                    </a:cubicBezTo>
                    <a:cubicBezTo>
                      <a:pt x="9" y="4"/>
                      <a:pt x="9" y="4"/>
                      <a:pt x="9" y="3"/>
                    </a:cubicBezTo>
                    <a:cubicBezTo>
                      <a:pt x="9" y="2"/>
                      <a:pt x="8" y="2"/>
                      <a:pt x="7" y="2"/>
                    </a:cubicBezTo>
                    <a:cubicBezTo>
                      <a:pt x="7" y="2"/>
                      <a:pt x="7" y="2"/>
                      <a:pt x="7" y="2"/>
                    </a:cubicBezTo>
                    <a:cubicBezTo>
                      <a:pt x="7" y="2"/>
                      <a:pt x="7" y="2"/>
                      <a:pt x="7" y="2"/>
                    </a:cubicBezTo>
                    <a:cubicBezTo>
                      <a:pt x="6" y="2"/>
                      <a:pt x="6" y="2"/>
                      <a:pt x="6" y="2"/>
                    </a:cubicBezTo>
                    <a:cubicBezTo>
                      <a:pt x="6" y="1"/>
                      <a:pt x="6" y="1"/>
                      <a:pt x="6" y="1"/>
                    </a:cubicBezTo>
                    <a:cubicBezTo>
                      <a:pt x="6" y="1"/>
                      <a:pt x="6" y="1"/>
                      <a:pt x="6" y="1"/>
                    </a:cubicBezTo>
                    <a:cubicBezTo>
                      <a:pt x="6" y="0"/>
                      <a:pt x="6" y="0"/>
                      <a:pt x="6" y="0"/>
                    </a:cubicBezTo>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latin typeface="Arial" panose="020B0604020202020204" pitchFamily="34" charset="0"/>
                  <a:ea typeface="微软雅黑" panose="020B0503020204020204" charset="-122"/>
                  <a:sym typeface="Arial" panose="020B0604020202020204" pitchFamily="34" charset="0"/>
                </a:endParaRPr>
              </a:p>
            </p:txBody>
          </p:sp>
          <p:sp>
            <p:nvSpPr>
              <p:cNvPr id="77" name="Freeform 40"/>
              <p:cNvSpPr/>
              <p:nvPr/>
            </p:nvSpPr>
            <p:spPr bwMode="auto">
              <a:xfrm>
                <a:off x="3764" y="1809"/>
                <a:ext cx="81" cy="57"/>
              </a:xfrm>
              <a:custGeom>
                <a:avLst/>
                <a:gdLst>
                  <a:gd name="T0" fmla="*/ 14 w 34"/>
                  <a:gd name="T1" fmla="*/ 1 h 24"/>
                  <a:gd name="T2" fmla="*/ 2 w 34"/>
                  <a:gd name="T3" fmla="*/ 2 h 24"/>
                  <a:gd name="T4" fmla="*/ 2 w 34"/>
                  <a:gd name="T5" fmla="*/ 5 h 24"/>
                  <a:gd name="T6" fmla="*/ 4 w 34"/>
                  <a:gd name="T7" fmla="*/ 6 h 24"/>
                  <a:gd name="T8" fmla="*/ 4 w 34"/>
                  <a:gd name="T9" fmla="*/ 9 h 24"/>
                  <a:gd name="T10" fmla="*/ 4 w 34"/>
                  <a:gd name="T11" fmla="*/ 12 h 24"/>
                  <a:gd name="T12" fmla="*/ 3 w 34"/>
                  <a:gd name="T13" fmla="*/ 13 h 24"/>
                  <a:gd name="T14" fmla="*/ 0 w 34"/>
                  <a:gd name="T15" fmla="*/ 15 h 24"/>
                  <a:gd name="T16" fmla="*/ 0 w 34"/>
                  <a:gd name="T17" fmla="*/ 18 h 24"/>
                  <a:gd name="T18" fmla="*/ 2 w 34"/>
                  <a:gd name="T19" fmla="*/ 20 h 24"/>
                  <a:gd name="T20" fmla="*/ 5 w 34"/>
                  <a:gd name="T21" fmla="*/ 24 h 24"/>
                  <a:gd name="T22" fmla="*/ 11 w 34"/>
                  <a:gd name="T23" fmla="*/ 24 h 24"/>
                  <a:gd name="T24" fmla="*/ 13 w 34"/>
                  <a:gd name="T25" fmla="*/ 22 h 24"/>
                  <a:gd name="T26" fmla="*/ 14 w 34"/>
                  <a:gd name="T27" fmla="*/ 19 h 24"/>
                  <a:gd name="T28" fmla="*/ 15 w 34"/>
                  <a:gd name="T29" fmla="*/ 18 h 24"/>
                  <a:gd name="T30" fmla="*/ 16 w 34"/>
                  <a:gd name="T31" fmla="*/ 18 h 24"/>
                  <a:gd name="T32" fmla="*/ 17 w 34"/>
                  <a:gd name="T33" fmla="*/ 18 h 24"/>
                  <a:gd name="T34" fmla="*/ 21 w 34"/>
                  <a:gd name="T35" fmla="*/ 17 h 24"/>
                  <a:gd name="T36" fmla="*/ 21 w 34"/>
                  <a:gd name="T37" fmla="*/ 16 h 24"/>
                  <a:gd name="T38" fmla="*/ 22 w 34"/>
                  <a:gd name="T39" fmla="*/ 16 h 24"/>
                  <a:gd name="T40" fmla="*/ 25 w 34"/>
                  <a:gd name="T41" fmla="*/ 14 h 24"/>
                  <a:gd name="T42" fmla="*/ 28 w 34"/>
                  <a:gd name="T43" fmla="*/ 14 h 24"/>
                  <a:gd name="T44" fmla="*/ 29 w 34"/>
                  <a:gd name="T45" fmla="*/ 12 h 24"/>
                  <a:gd name="T46" fmla="*/ 29 w 34"/>
                  <a:gd name="T47" fmla="*/ 12 h 24"/>
                  <a:gd name="T48" fmla="*/ 31 w 34"/>
                  <a:gd name="T49" fmla="*/ 11 h 24"/>
                  <a:gd name="T50" fmla="*/ 31 w 34"/>
                  <a:gd name="T51" fmla="*/ 9 h 24"/>
                  <a:gd name="T52" fmla="*/ 31 w 34"/>
                  <a:gd name="T53" fmla="*/ 7 h 24"/>
                  <a:gd name="T54" fmla="*/ 33 w 34"/>
                  <a:gd name="T55" fmla="*/ 5 h 24"/>
                  <a:gd name="T56" fmla="*/ 34 w 34"/>
                  <a:gd name="T57" fmla="*/ 3 h 24"/>
                  <a:gd name="T58" fmla="*/ 34 w 34"/>
                  <a:gd name="T59" fmla="*/ 2 h 24"/>
                  <a:gd name="T60" fmla="*/ 32 w 34"/>
                  <a:gd name="T61" fmla="*/ 0 h 24"/>
                  <a:gd name="T62" fmla="*/ 27 w 34"/>
                  <a:gd name="T63"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4" h="24">
                    <a:moveTo>
                      <a:pt x="27" y="0"/>
                    </a:moveTo>
                    <a:cubicBezTo>
                      <a:pt x="23" y="0"/>
                      <a:pt x="18" y="0"/>
                      <a:pt x="14" y="1"/>
                    </a:cubicBezTo>
                    <a:cubicBezTo>
                      <a:pt x="10" y="1"/>
                      <a:pt x="6" y="2"/>
                      <a:pt x="3" y="2"/>
                    </a:cubicBezTo>
                    <a:cubicBezTo>
                      <a:pt x="2" y="2"/>
                      <a:pt x="2" y="2"/>
                      <a:pt x="2" y="2"/>
                    </a:cubicBezTo>
                    <a:cubicBezTo>
                      <a:pt x="2" y="4"/>
                      <a:pt x="2" y="4"/>
                      <a:pt x="2" y="4"/>
                    </a:cubicBezTo>
                    <a:cubicBezTo>
                      <a:pt x="2" y="4"/>
                      <a:pt x="2" y="5"/>
                      <a:pt x="2" y="5"/>
                    </a:cubicBezTo>
                    <a:cubicBezTo>
                      <a:pt x="3" y="5"/>
                      <a:pt x="3" y="5"/>
                      <a:pt x="3" y="5"/>
                    </a:cubicBezTo>
                    <a:cubicBezTo>
                      <a:pt x="3" y="5"/>
                      <a:pt x="3" y="5"/>
                      <a:pt x="4" y="6"/>
                    </a:cubicBezTo>
                    <a:cubicBezTo>
                      <a:pt x="4" y="6"/>
                      <a:pt x="4" y="7"/>
                      <a:pt x="4" y="8"/>
                    </a:cubicBezTo>
                    <a:cubicBezTo>
                      <a:pt x="4" y="9"/>
                      <a:pt x="4" y="9"/>
                      <a:pt x="4" y="9"/>
                    </a:cubicBezTo>
                    <a:cubicBezTo>
                      <a:pt x="5" y="10"/>
                      <a:pt x="5" y="11"/>
                      <a:pt x="4" y="12"/>
                    </a:cubicBezTo>
                    <a:cubicBezTo>
                      <a:pt x="4" y="12"/>
                      <a:pt x="4" y="12"/>
                      <a:pt x="4" y="12"/>
                    </a:cubicBezTo>
                    <a:cubicBezTo>
                      <a:pt x="4" y="12"/>
                      <a:pt x="3" y="12"/>
                      <a:pt x="3" y="12"/>
                    </a:cubicBezTo>
                    <a:cubicBezTo>
                      <a:pt x="3" y="13"/>
                      <a:pt x="3" y="13"/>
                      <a:pt x="3" y="13"/>
                    </a:cubicBezTo>
                    <a:cubicBezTo>
                      <a:pt x="2" y="14"/>
                      <a:pt x="2" y="14"/>
                      <a:pt x="1" y="15"/>
                    </a:cubicBezTo>
                    <a:cubicBezTo>
                      <a:pt x="0" y="15"/>
                      <a:pt x="0" y="15"/>
                      <a:pt x="0" y="15"/>
                    </a:cubicBezTo>
                    <a:cubicBezTo>
                      <a:pt x="0" y="18"/>
                      <a:pt x="0" y="18"/>
                      <a:pt x="0" y="18"/>
                    </a:cubicBezTo>
                    <a:cubicBezTo>
                      <a:pt x="0" y="18"/>
                      <a:pt x="0" y="18"/>
                      <a:pt x="0" y="18"/>
                    </a:cubicBezTo>
                    <a:cubicBezTo>
                      <a:pt x="0" y="18"/>
                      <a:pt x="0" y="19"/>
                      <a:pt x="1" y="19"/>
                    </a:cubicBezTo>
                    <a:cubicBezTo>
                      <a:pt x="2" y="20"/>
                      <a:pt x="2" y="20"/>
                      <a:pt x="2" y="20"/>
                    </a:cubicBezTo>
                    <a:cubicBezTo>
                      <a:pt x="3" y="21"/>
                      <a:pt x="4" y="22"/>
                      <a:pt x="5" y="23"/>
                    </a:cubicBezTo>
                    <a:cubicBezTo>
                      <a:pt x="5" y="24"/>
                      <a:pt x="5" y="24"/>
                      <a:pt x="5" y="24"/>
                    </a:cubicBezTo>
                    <a:cubicBezTo>
                      <a:pt x="10" y="24"/>
                      <a:pt x="10" y="24"/>
                      <a:pt x="10" y="24"/>
                    </a:cubicBezTo>
                    <a:cubicBezTo>
                      <a:pt x="11" y="24"/>
                      <a:pt x="11" y="24"/>
                      <a:pt x="11" y="24"/>
                    </a:cubicBezTo>
                    <a:cubicBezTo>
                      <a:pt x="11" y="24"/>
                      <a:pt x="11" y="24"/>
                      <a:pt x="11" y="24"/>
                    </a:cubicBezTo>
                    <a:cubicBezTo>
                      <a:pt x="13" y="24"/>
                      <a:pt x="13" y="23"/>
                      <a:pt x="13" y="22"/>
                    </a:cubicBezTo>
                    <a:cubicBezTo>
                      <a:pt x="13" y="22"/>
                      <a:pt x="14" y="21"/>
                      <a:pt x="14" y="21"/>
                    </a:cubicBezTo>
                    <a:cubicBezTo>
                      <a:pt x="14" y="20"/>
                      <a:pt x="14" y="20"/>
                      <a:pt x="14" y="19"/>
                    </a:cubicBezTo>
                    <a:cubicBezTo>
                      <a:pt x="14" y="19"/>
                      <a:pt x="14" y="19"/>
                      <a:pt x="14" y="19"/>
                    </a:cubicBezTo>
                    <a:cubicBezTo>
                      <a:pt x="15" y="19"/>
                      <a:pt x="15" y="19"/>
                      <a:pt x="15" y="18"/>
                    </a:cubicBezTo>
                    <a:cubicBezTo>
                      <a:pt x="15" y="18"/>
                      <a:pt x="15" y="18"/>
                      <a:pt x="15" y="18"/>
                    </a:cubicBezTo>
                    <a:cubicBezTo>
                      <a:pt x="15" y="18"/>
                      <a:pt x="15" y="18"/>
                      <a:pt x="16" y="18"/>
                    </a:cubicBezTo>
                    <a:cubicBezTo>
                      <a:pt x="16" y="18"/>
                      <a:pt x="16" y="18"/>
                      <a:pt x="16" y="18"/>
                    </a:cubicBezTo>
                    <a:cubicBezTo>
                      <a:pt x="17" y="18"/>
                      <a:pt x="17" y="18"/>
                      <a:pt x="17" y="18"/>
                    </a:cubicBezTo>
                    <a:cubicBezTo>
                      <a:pt x="19" y="18"/>
                      <a:pt x="19" y="18"/>
                      <a:pt x="19" y="18"/>
                    </a:cubicBezTo>
                    <a:cubicBezTo>
                      <a:pt x="20" y="18"/>
                      <a:pt x="21" y="18"/>
                      <a:pt x="21" y="17"/>
                    </a:cubicBezTo>
                    <a:cubicBezTo>
                      <a:pt x="21" y="16"/>
                      <a:pt x="21" y="16"/>
                      <a:pt x="21" y="16"/>
                    </a:cubicBezTo>
                    <a:cubicBezTo>
                      <a:pt x="21" y="16"/>
                      <a:pt x="21" y="16"/>
                      <a:pt x="21" y="16"/>
                    </a:cubicBezTo>
                    <a:cubicBezTo>
                      <a:pt x="21" y="16"/>
                      <a:pt x="22" y="16"/>
                      <a:pt x="22" y="16"/>
                    </a:cubicBezTo>
                    <a:cubicBezTo>
                      <a:pt x="22" y="16"/>
                      <a:pt x="22" y="16"/>
                      <a:pt x="22" y="16"/>
                    </a:cubicBezTo>
                    <a:cubicBezTo>
                      <a:pt x="23" y="16"/>
                      <a:pt x="23" y="16"/>
                      <a:pt x="24" y="15"/>
                    </a:cubicBezTo>
                    <a:cubicBezTo>
                      <a:pt x="24" y="15"/>
                      <a:pt x="25" y="14"/>
                      <a:pt x="25" y="14"/>
                    </a:cubicBezTo>
                    <a:cubicBezTo>
                      <a:pt x="25" y="14"/>
                      <a:pt x="26" y="14"/>
                      <a:pt x="26" y="14"/>
                    </a:cubicBezTo>
                    <a:cubicBezTo>
                      <a:pt x="28" y="14"/>
                      <a:pt x="28" y="14"/>
                      <a:pt x="28" y="14"/>
                    </a:cubicBezTo>
                    <a:cubicBezTo>
                      <a:pt x="28" y="14"/>
                      <a:pt x="28" y="14"/>
                      <a:pt x="28" y="14"/>
                    </a:cubicBezTo>
                    <a:cubicBezTo>
                      <a:pt x="29" y="14"/>
                      <a:pt x="29" y="13"/>
                      <a:pt x="29" y="12"/>
                    </a:cubicBezTo>
                    <a:cubicBezTo>
                      <a:pt x="29" y="12"/>
                      <a:pt x="29" y="12"/>
                      <a:pt x="29" y="12"/>
                    </a:cubicBezTo>
                    <a:cubicBezTo>
                      <a:pt x="29" y="12"/>
                      <a:pt x="29" y="12"/>
                      <a:pt x="29" y="12"/>
                    </a:cubicBezTo>
                    <a:cubicBezTo>
                      <a:pt x="30" y="12"/>
                      <a:pt x="30" y="12"/>
                      <a:pt x="30" y="12"/>
                    </a:cubicBezTo>
                    <a:cubicBezTo>
                      <a:pt x="30" y="12"/>
                      <a:pt x="31" y="12"/>
                      <a:pt x="31" y="11"/>
                    </a:cubicBezTo>
                    <a:cubicBezTo>
                      <a:pt x="32" y="11"/>
                      <a:pt x="32" y="10"/>
                      <a:pt x="31" y="10"/>
                    </a:cubicBezTo>
                    <a:cubicBezTo>
                      <a:pt x="31" y="9"/>
                      <a:pt x="31" y="9"/>
                      <a:pt x="31" y="9"/>
                    </a:cubicBezTo>
                    <a:cubicBezTo>
                      <a:pt x="31" y="9"/>
                      <a:pt x="31" y="9"/>
                      <a:pt x="31" y="9"/>
                    </a:cubicBezTo>
                    <a:cubicBezTo>
                      <a:pt x="31" y="8"/>
                      <a:pt x="31" y="7"/>
                      <a:pt x="31" y="7"/>
                    </a:cubicBezTo>
                    <a:cubicBezTo>
                      <a:pt x="31" y="6"/>
                      <a:pt x="31" y="6"/>
                      <a:pt x="32" y="5"/>
                    </a:cubicBezTo>
                    <a:cubicBezTo>
                      <a:pt x="33" y="5"/>
                      <a:pt x="33" y="5"/>
                      <a:pt x="33" y="5"/>
                    </a:cubicBezTo>
                    <a:cubicBezTo>
                      <a:pt x="34" y="5"/>
                      <a:pt x="34" y="3"/>
                      <a:pt x="34" y="3"/>
                    </a:cubicBezTo>
                    <a:cubicBezTo>
                      <a:pt x="34" y="3"/>
                      <a:pt x="34" y="3"/>
                      <a:pt x="34" y="3"/>
                    </a:cubicBezTo>
                    <a:cubicBezTo>
                      <a:pt x="34" y="2"/>
                      <a:pt x="34" y="2"/>
                      <a:pt x="34" y="2"/>
                    </a:cubicBezTo>
                    <a:cubicBezTo>
                      <a:pt x="34" y="2"/>
                      <a:pt x="34" y="2"/>
                      <a:pt x="34" y="2"/>
                    </a:cubicBezTo>
                    <a:cubicBezTo>
                      <a:pt x="34" y="1"/>
                      <a:pt x="34" y="1"/>
                      <a:pt x="33" y="1"/>
                    </a:cubicBezTo>
                    <a:cubicBezTo>
                      <a:pt x="33" y="0"/>
                      <a:pt x="33" y="0"/>
                      <a:pt x="32" y="0"/>
                    </a:cubicBezTo>
                    <a:cubicBezTo>
                      <a:pt x="32" y="0"/>
                      <a:pt x="31" y="0"/>
                      <a:pt x="31" y="0"/>
                    </a:cubicBezTo>
                    <a:cubicBezTo>
                      <a:pt x="29" y="0"/>
                      <a:pt x="28" y="0"/>
                      <a:pt x="27" y="0"/>
                    </a:cubicBezTo>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latin typeface="Arial" panose="020B0604020202020204" pitchFamily="34" charset="0"/>
                  <a:ea typeface="微软雅黑" panose="020B0503020204020204" charset="-122"/>
                  <a:sym typeface="Arial" panose="020B0604020202020204" pitchFamily="34" charset="0"/>
                </a:endParaRPr>
              </a:p>
            </p:txBody>
          </p:sp>
          <p:sp>
            <p:nvSpPr>
              <p:cNvPr id="78" name="Freeform 41"/>
              <p:cNvSpPr>
                <a:spLocks noEditPoints="1"/>
              </p:cNvSpPr>
              <p:nvPr/>
            </p:nvSpPr>
            <p:spPr bwMode="auto">
              <a:xfrm>
                <a:off x="3902" y="1838"/>
                <a:ext cx="301" cy="585"/>
              </a:xfrm>
              <a:custGeom>
                <a:avLst/>
                <a:gdLst>
                  <a:gd name="T0" fmla="*/ 51 w 126"/>
                  <a:gd name="T1" fmla="*/ 38 h 245"/>
                  <a:gd name="T2" fmla="*/ 34 w 126"/>
                  <a:gd name="T3" fmla="*/ 3 h 245"/>
                  <a:gd name="T4" fmla="*/ 35 w 126"/>
                  <a:gd name="T5" fmla="*/ 9 h 245"/>
                  <a:gd name="T6" fmla="*/ 34 w 126"/>
                  <a:gd name="T7" fmla="*/ 18 h 245"/>
                  <a:gd name="T8" fmla="*/ 22 w 126"/>
                  <a:gd name="T9" fmla="*/ 26 h 245"/>
                  <a:gd name="T10" fmla="*/ 39 w 126"/>
                  <a:gd name="T11" fmla="*/ 42 h 245"/>
                  <a:gd name="T12" fmla="*/ 48 w 126"/>
                  <a:gd name="T13" fmla="*/ 45 h 245"/>
                  <a:gd name="T14" fmla="*/ 59 w 126"/>
                  <a:gd name="T15" fmla="*/ 54 h 245"/>
                  <a:gd name="T16" fmla="*/ 58 w 126"/>
                  <a:gd name="T17" fmla="*/ 43 h 245"/>
                  <a:gd name="T18" fmla="*/ 65 w 126"/>
                  <a:gd name="T19" fmla="*/ 49 h 245"/>
                  <a:gd name="T20" fmla="*/ 67 w 126"/>
                  <a:gd name="T21" fmla="*/ 34 h 245"/>
                  <a:gd name="T22" fmla="*/ 74 w 126"/>
                  <a:gd name="T23" fmla="*/ 44 h 245"/>
                  <a:gd name="T24" fmla="*/ 78 w 126"/>
                  <a:gd name="T25" fmla="*/ 55 h 245"/>
                  <a:gd name="T26" fmla="*/ 85 w 126"/>
                  <a:gd name="T27" fmla="*/ 56 h 245"/>
                  <a:gd name="T28" fmla="*/ 90 w 126"/>
                  <a:gd name="T29" fmla="*/ 63 h 245"/>
                  <a:gd name="T30" fmla="*/ 80 w 126"/>
                  <a:gd name="T31" fmla="*/ 65 h 245"/>
                  <a:gd name="T32" fmla="*/ 71 w 126"/>
                  <a:gd name="T33" fmla="*/ 66 h 245"/>
                  <a:gd name="T34" fmla="*/ 64 w 126"/>
                  <a:gd name="T35" fmla="*/ 63 h 245"/>
                  <a:gd name="T36" fmla="*/ 56 w 126"/>
                  <a:gd name="T37" fmla="*/ 58 h 245"/>
                  <a:gd name="T38" fmla="*/ 48 w 126"/>
                  <a:gd name="T39" fmla="*/ 53 h 245"/>
                  <a:gd name="T40" fmla="*/ 32 w 126"/>
                  <a:gd name="T41" fmla="*/ 54 h 245"/>
                  <a:gd name="T42" fmla="*/ 24 w 126"/>
                  <a:gd name="T43" fmla="*/ 58 h 245"/>
                  <a:gd name="T44" fmla="*/ 14 w 126"/>
                  <a:gd name="T45" fmla="*/ 72 h 245"/>
                  <a:gd name="T46" fmla="*/ 6 w 126"/>
                  <a:gd name="T47" fmla="*/ 80 h 245"/>
                  <a:gd name="T48" fmla="*/ 1 w 126"/>
                  <a:gd name="T49" fmla="*/ 96 h 245"/>
                  <a:gd name="T50" fmla="*/ 1 w 126"/>
                  <a:gd name="T51" fmla="*/ 109 h 245"/>
                  <a:gd name="T52" fmla="*/ 9 w 126"/>
                  <a:gd name="T53" fmla="*/ 120 h 245"/>
                  <a:gd name="T54" fmla="*/ 21 w 126"/>
                  <a:gd name="T55" fmla="*/ 132 h 245"/>
                  <a:gd name="T56" fmla="*/ 33 w 126"/>
                  <a:gd name="T57" fmla="*/ 138 h 245"/>
                  <a:gd name="T58" fmla="*/ 43 w 126"/>
                  <a:gd name="T59" fmla="*/ 139 h 245"/>
                  <a:gd name="T60" fmla="*/ 57 w 126"/>
                  <a:gd name="T61" fmla="*/ 135 h 245"/>
                  <a:gd name="T62" fmla="*/ 67 w 126"/>
                  <a:gd name="T63" fmla="*/ 140 h 245"/>
                  <a:gd name="T64" fmla="*/ 68 w 126"/>
                  <a:gd name="T65" fmla="*/ 153 h 245"/>
                  <a:gd name="T66" fmla="*/ 76 w 126"/>
                  <a:gd name="T67" fmla="*/ 168 h 245"/>
                  <a:gd name="T68" fmla="*/ 77 w 126"/>
                  <a:gd name="T69" fmla="*/ 181 h 245"/>
                  <a:gd name="T70" fmla="*/ 71 w 126"/>
                  <a:gd name="T71" fmla="*/ 194 h 245"/>
                  <a:gd name="T72" fmla="*/ 71 w 126"/>
                  <a:gd name="T73" fmla="*/ 214 h 245"/>
                  <a:gd name="T74" fmla="*/ 72 w 126"/>
                  <a:gd name="T75" fmla="*/ 234 h 245"/>
                  <a:gd name="T76" fmla="*/ 81 w 126"/>
                  <a:gd name="T77" fmla="*/ 242 h 245"/>
                  <a:gd name="T78" fmla="*/ 97 w 126"/>
                  <a:gd name="T79" fmla="*/ 232 h 245"/>
                  <a:gd name="T80" fmla="*/ 100 w 126"/>
                  <a:gd name="T81" fmla="*/ 221 h 245"/>
                  <a:gd name="T82" fmla="*/ 108 w 126"/>
                  <a:gd name="T83" fmla="*/ 206 h 245"/>
                  <a:gd name="T84" fmla="*/ 119 w 126"/>
                  <a:gd name="T85" fmla="*/ 181 h 245"/>
                  <a:gd name="T86" fmla="*/ 122 w 126"/>
                  <a:gd name="T87" fmla="*/ 158 h 245"/>
                  <a:gd name="T88" fmla="*/ 124 w 126"/>
                  <a:gd name="T89" fmla="*/ 142 h 245"/>
                  <a:gd name="T90" fmla="*/ 122 w 126"/>
                  <a:gd name="T91" fmla="*/ 116 h 245"/>
                  <a:gd name="T92" fmla="*/ 116 w 126"/>
                  <a:gd name="T93" fmla="*/ 107 h 245"/>
                  <a:gd name="T94" fmla="*/ 106 w 126"/>
                  <a:gd name="T95" fmla="*/ 90 h 245"/>
                  <a:gd name="T96" fmla="*/ 99 w 126"/>
                  <a:gd name="T97" fmla="*/ 76 h 245"/>
                  <a:gd name="T98" fmla="*/ 103 w 126"/>
                  <a:gd name="T99" fmla="*/ 82 h 245"/>
                  <a:gd name="T100" fmla="*/ 111 w 126"/>
                  <a:gd name="T101" fmla="*/ 95 h 245"/>
                  <a:gd name="T102" fmla="*/ 116 w 126"/>
                  <a:gd name="T103" fmla="*/ 105 h 245"/>
                  <a:gd name="T104" fmla="*/ 118 w 126"/>
                  <a:gd name="T105" fmla="*/ 84 h 245"/>
                  <a:gd name="T106" fmla="*/ 115 w 126"/>
                  <a:gd name="T107" fmla="*/ 77 h 245"/>
                  <a:gd name="T108" fmla="*/ 110 w 126"/>
                  <a:gd name="T109" fmla="*/ 69 h 245"/>
                  <a:gd name="T110" fmla="*/ 106 w 126"/>
                  <a:gd name="T111" fmla="*/ 62 h 245"/>
                  <a:gd name="T112" fmla="*/ 99 w 126"/>
                  <a:gd name="T113" fmla="*/ 52 h 245"/>
                  <a:gd name="T114" fmla="*/ 80 w 126"/>
                  <a:gd name="T115" fmla="*/ 31 h 245"/>
                  <a:gd name="T116" fmla="*/ 62 w 126"/>
                  <a:gd name="T117" fmla="*/ 17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26" h="245">
                    <a:moveTo>
                      <a:pt x="49" y="38"/>
                    </a:moveTo>
                    <a:cubicBezTo>
                      <a:pt x="49" y="38"/>
                      <a:pt x="49" y="38"/>
                      <a:pt x="49" y="38"/>
                    </a:cubicBezTo>
                    <a:cubicBezTo>
                      <a:pt x="49" y="37"/>
                      <a:pt x="49" y="37"/>
                      <a:pt x="49" y="37"/>
                    </a:cubicBezTo>
                    <a:cubicBezTo>
                      <a:pt x="48" y="37"/>
                      <a:pt x="48" y="37"/>
                      <a:pt x="48" y="37"/>
                    </a:cubicBezTo>
                    <a:cubicBezTo>
                      <a:pt x="47" y="37"/>
                      <a:pt x="46" y="36"/>
                      <a:pt x="46" y="35"/>
                    </a:cubicBezTo>
                    <a:cubicBezTo>
                      <a:pt x="46" y="34"/>
                      <a:pt x="46" y="34"/>
                      <a:pt x="46" y="34"/>
                    </a:cubicBezTo>
                    <a:cubicBezTo>
                      <a:pt x="46" y="34"/>
                      <a:pt x="46" y="34"/>
                      <a:pt x="46" y="34"/>
                    </a:cubicBezTo>
                    <a:cubicBezTo>
                      <a:pt x="47" y="34"/>
                      <a:pt x="47" y="35"/>
                      <a:pt x="47" y="35"/>
                    </a:cubicBezTo>
                    <a:cubicBezTo>
                      <a:pt x="47" y="35"/>
                      <a:pt x="47" y="35"/>
                      <a:pt x="47" y="35"/>
                    </a:cubicBezTo>
                    <a:cubicBezTo>
                      <a:pt x="47" y="36"/>
                      <a:pt x="47" y="36"/>
                      <a:pt x="47" y="36"/>
                    </a:cubicBezTo>
                    <a:cubicBezTo>
                      <a:pt x="48" y="36"/>
                      <a:pt x="48" y="36"/>
                      <a:pt x="48" y="36"/>
                    </a:cubicBezTo>
                    <a:cubicBezTo>
                      <a:pt x="48" y="36"/>
                      <a:pt x="48" y="36"/>
                      <a:pt x="49" y="37"/>
                    </a:cubicBezTo>
                    <a:cubicBezTo>
                      <a:pt x="50" y="37"/>
                      <a:pt x="50" y="37"/>
                      <a:pt x="50" y="37"/>
                    </a:cubicBezTo>
                    <a:cubicBezTo>
                      <a:pt x="50" y="37"/>
                      <a:pt x="50" y="37"/>
                      <a:pt x="51" y="38"/>
                    </a:cubicBezTo>
                    <a:cubicBezTo>
                      <a:pt x="51" y="38"/>
                      <a:pt x="52" y="38"/>
                      <a:pt x="52" y="38"/>
                    </a:cubicBezTo>
                    <a:cubicBezTo>
                      <a:pt x="52" y="39"/>
                      <a:pt x="52" y="39"/>
                      <a:pt x="52" y="39"/>
                    </a:cubicBezTo>
                    <a:cubicBezTo>
                      <a:pt x="53" y="39"/>
                      <a:pt x="53" y="39"/>
                      <a:pt x="53" y="39"/>
                    </a:cubicBezTo>
                    <a:cubicBezTo>
                      <a:pt x="53" y="40"/>
                      <a:pt x="53" y="40"/>
                      <a:pt x="53" y="40"/>
                    </a:cubicBezTo>
                    <a:cubicBezTo>
                      <a:pt x="52" y="40"/>
                      <a:pt x="52" y="40"/>
                      <a:pt x="52" y="40"/>
                    </a:cubicBezTo>
                    <a:cubicBezTo>
                      <a:pt x="52" y="40"/>
                      <a:pt x="52" y="40"/>
                      <a:pt x="52" y="40"/>
                    </a:cubicBezTo>
                    <a:cubicBezTo>
                      <a:pt x="52" y="38"/>
                      <a:pt x="52" y="38"/>
                      <a:pt x="52" y="38"/>
                    </a:cubicBezTo>
                    <a:cubicBezTo>
                      <a:pt x="51" y="38"/>
                      <a:pt x="51" y="38"/>
                      <a:pt x="51" y="38"/>
                    </a:cubicBezTo>
                    <a:cubicBezTo>
                      <a:pt x="50" y="38"/>
                      <a:pt x="50" y="38"/>
                      <a:pt x="50" y="38"/>
                    </a:cubicBezTo>
                    <a:cubicBezTo>
                      <a:pt x="50" y="38"/>
                      <a:pt x="50" y="38"/>
                      <a:pt x="50" y="38"/>
                    </a:cubicBezTo>
                    <a:cubicBezTo>
                      <a:pt x="49" y="38"/>
                      <a:pt x="49" y="38"/>
                      <a:pt x="49" y="38"/>
                    </a:cubicBezTo>
                    <a:cubicBezTo>
                      <a:pt x="49" y="38"/>
                      <a:pt x="49" y="38"/>
                      <a:pt x="49" y="38"/>
                    </a:cubicBezTo>
                    <a:moveTo>
                      <a:pt x="34" y="0"/>
                    </a:moveTo>
                    <a:cubicBezTo>
                      <a:pt x="34" y="3"/>
                      <a:pt x="34" y="3"/>
                      <a:pt x="34" y="3"/>
                    </a:cubicBezTo>
                    <a:cubicBezTo>
                      <a:pt x="34" y="4"/>
                      <a:pt x="34" y="4"/>
                      <a:pt x="35" y="4"/>
                    </a:cubicBezTo>
                    <a:cubicBezTo>
                      <a:pt x="35" y="4"/>
                      <a:pt x="35" y="4"/>
                      <a:pt x="35" y="4"/>
                    </a:cubicBezTo>
                    <a:cubicBezTo>
                      <a:pt x="35" y="5"/>
                      <a:pt x="35" y="5"/>
                      <a:pt x="35" y="5"/>
                    </a:cubicBezTo>
                    <a:cubicBezTo>
                      <a:pt x="35" y="5"/>
                      <a:pt x="35" y="5"/>
                      <a:pt x="35" y="5"/>
                    </a:cubicBezTo>
                    <a:cubicBezTo>
                      <a:pt x="35" y="6"/>
                      <a:pt x="35" y="6"/>
                      <a:pt x="35" y="6"/>
                    </a:cubicBezTo>
                    <a:cubicBezTo>
                      <a:pt x="35" y="6"/>
                      <a:pt x="35" y="6"/>
                      <a:pt x="35" y="6"/>
                    </a:cubicBezTo>
                    <a:cubicBezTo>
                      <a:pt x="35" y="6"/>
                      <a:pt x="35" y="6"/>
                      <a:pt x="36" y="7"/>
                    </a:cubicBezTo>
                    <a:cubicBezTo>
                      <a:pt x="36" y="7"/>
                      <a:pt x="36" y="7"/>
                      <a:pt x="36" y="7"/>
                    </a:cubicBezTo>
                    <a:cubicBezTo>
                      <a:pt x="37" y="7"/>
                      <a:pt x="37" y="7"/>
                      <a:pt x="37" y="7"/>
                    </a:cubicBezTo>
                    <a:cubicBezTo>
                      <a:pt x="37" y="9"/>
                      <a:pt x="37" y="9"/>
                      <a:pt x="37" y="9"/>
                    </a:cubicBezTo>
                    <a:cubicBezTo>
                      <a:pt x="37" y="9"/>
                      <a:pt x="37" y="9"/>
                      <a:pt x="37" y="9"/>
                    </a:cubicBezTo>
                    <a:cubicBezTo>
                      <a:pt x="37" y="10"/>
                      <a:pt x="37" y="10"/>
                      <a:pt x="37" y="10"/>
                    </a:cubicBezTo>
                    <a:cubicBezTo>
                      <a:pt x="37" y="10"/>
                      <a:pt x="37" y="10"/>
                      <a:pt x="37" y="10"/>
                    </a:cubicBezTo>
                    <a:cubicBezTo>
                      <a:pt x="35" y="9"/>
                      <a:pt x="35" y="9"/>
                      <a:pt x="35" y="9"/>
                    </a:cubicBezTo>
                    <a:cubicBezTo>
                      <a:pt x="35" y="12"/>
                      <a:pt x="35" y="12"/>
                      <a:pt x="35" y="12"/>
                    </a:cubicBezTo>
                    <a:cubicBezTo>
                      <a:pt x="35" y="12"/>
                      <a:pt x="35" y="12"/>
                      <a:pt x="35" y="12"/>
                    </a:cubicBezTo>
                    <a:cubicBezTo>
                      <a:pt x="35" y="13"/>
                      <a:pt x="35" y="14"/>
                      <a:pt x="36" y="14"/>
                    </a:cubicBezTo>
                    <a:cubicBezTo>
                      <a:pt x="37" y="15"/>
                      <a:pt x="37" y="15"/>
                      <a:pt x="38" y="15"/>
                    </a:cubicBezTo>
                    <a:cubicBezTo>
                      <a:pt x="38" y="16"/>
                      <a:pt x="38" y="16"/>
                      <a:pt x="38" y="16"/>
                    </a:cubicBezTo>
                    <a:cubicBezTo>
                      <a:pt x="38" y="16"/>
                      <a:pt x="38" y="17"/>
                      <a:pt x="39" y="17"/>
                    </a:cubicBezTo>
                    <a:cubicBezTo>
                      <a:pt x="40" y="18"/>
                      <a:pt x="40" y="18"/>
                      <a:pt x="40" y="18"/>
                    </a:cubicBezTo>
                    <a:cubicBezTo>
                      <a:pt x="40" y="18"/>
                      <a:pt x="40" y="18"/>
                      <a:pt x="40" y="18"/>
                    </a:cubicBezTo>
                    <a:cubicBezTo>
                      <a:pt x="39" y="18"/>
                      <a:pt x="39" y="18"/>
                      <a:pt x="39" y="18"/>
                    </a:cubicBezTo>
                    <a:cubicBezTo>
                      <a:pt x="39" y="19"/>
                      <a:pt x="39" y="19"/>
                      <a:pt x="39" y="19"/>
                    </a:cubicBezTo>
                    <a:cubicBezTo>
                      <a:pt x="38" y="18"/>
                      <a:pt x="38" y="18"/>
                      <a:pt x="38" y="18"/>
                    </a:cubicBezTo>
                    <a:cubicBezTo>
                      <a:pt x="35" y="18"/>
                      <a:pt x="35" y="18"/>
                      <a:pt x="35" y="18"/>
                    </a:cubicBezTo>
                    <a:cubicBezTo>
                      <a:pt x="34" y="18"/>
                      <a:pt x="34" y="18"/>
                      <a:pt x="34" y="18"/>
                    </a:cubicBezTo>
                    <a:cubicBezTo>
                      <a:pt x="34" y="18"/>
                      <a:pt x="34" y="18"/>
                      <a:pt x="34" y="18"/>
                    </a:cubicBezTo>
                    <a:cubicBezTo>
                      <a:pt x="33" y="18"/>
                      <a:pt x="33" y="19"/>
                      <a:pt x="32" y="19"/>
                    </a:cubicBezTo>
                    <a:cubicBezTo>
                      <a:pt x="32" y="20"/>
                      <a:pt x="32" y="20"/>
                      <a:pt x="32" y="20"/>
                    </a:cubicBezTo>
                    <a:cubicBezTo>
                      <a:pt x="32" y="20"/>
                      <a:pt x="32" y="20"/>
                      <a:pt x="32" y="20"/>
                    </a:cubicBezTo>
                    <a:cubicBezTo>
                      <a:pt x="32" y="20"/>
                      <a:pt x="32" y="20"/>
                      <a:pt x="32" y="20"/>
                    </a:cubicBezTo>
                    <a:cubicBezTo>
                      <a:pt x="31" y="20"/>
                      <a:pt x="31" y="20"/>
                      <a:pt x="31" y="20"/>
                    </a:cubicBezTo>
                    <a:cubicBezTo>
                      <a:pt x="29" y="20"/>
                      <a:pt x="29" y="20"/>
                      <a:pt x="29" y="20"/>
                    </a:cubicBezTo>
                    <a:cubicBezTo>
                      <a:pt x="28" y="20"/>
                      <a:pt x="28" y="20"/>
                      <a:pt x="28" y="21"/>
                    </a:cubicBezTo>
                    <a:cubicBezTo>
                      <a:pt x="28" y="21"/>
                      <a:pt x="28" y="21"/>
                      <a:pt x="28" y="21"/>
                    </a:cubicBezTo>
                    <a:cubicBezTo>
                      <a:pt x="27" y="21"/>
                      <a:pt x="27" y="21"/>
                      <a:pt x="27" y="21"/>
                    </a:cubicBezTo>
                    <a:cubicBezTo>
                      <a:pt x="27" y="21"/>
                      <a:pt x="27" y="21"/>
                      <a:pt x="27" y="21"/>
                    </a:cubicBezTo>
                    <a:cubicBezTo>
                      <a:pt x="26" y="21"/>
                      <a:pt x="25" y="21"/>
                      <a:pt x="24" y="22"/>
                    </a:cubicBezTo>
                    <a:cubicBezTo>
                      <a:pt x="24" y="23"/>
                      <a:pt x="23" y="23"/>
                      <a:pt x="23" y="24"/>
                    </a:cubicBezTo>
                    <a:cubicBezTo>
                      <a:pt x="22" y="25"/>
                      <a:pt x="22" y="25"/>
                      <a:pt x="22" y="25"/>
                    </a:cubicBezTo>
                    <a:cubicBezTo>
                      <a:pt x="22" y="25"/>
                      <a:pt x="22" y="26"/>
                      <a:pt x="22" y="26"/>
                    </a:cubicBezTo>
                    <a:cubicBezTo>
                      <a:pt x="21" y="26"/>
                      <a:pt x="21" y="27"/>
                      <a:pt x="20" y="27"/>
                    </a:cubicBezTo>
                    <a:cubicBezTo>
                      <a:pt x="19" y="27"/>
                      <a:pt x="19" y="27"/>
                      <a:pt x="19" y="27"/>
                    </a:cubicBezTo>
                    <a:cubicBezTo>
                      <a:pt x="20" y="28"/>
                      <a:pt x="20" y="28"/>
                      <a:pt x="20" y="28"/>
                    </a:cubicBezTo>
                    <a:cubicBezTo>
                      <a:pt x="21" y="31"/>
                      <a:pt x="23" y="33"/>
                      <a:pt x="25" y="34"/>
                    </a:cubicBezTo>
                    <a:cubicBezTo>
                      <a:pt x="25" y="35"/>
                      <a:pt x="26" y="36"/>
                      <a:pt x="27" y="36"/>
                    </a:cubicBezTo>
                    <a:cubicBezTo>
                      <a:pt x="29" y="39"/>
                      <a:pt x="31" y="42"/>
                      <a:pt x="31" y="45"/>
                    </a:cubicBezTo>
                    <a:cubicBezTo>
                      <a:pt x="31" y="46"/>
                      <a:pt x="31" y="46"/>
                      <a:pt x="31" y="46"/>
                    </a:cubicBezTo>
                    <a:cubicBezTo>
                      <a:pt x="32" y="46"/>
                      <a:pt x="32" y="46"/>
                      <a:pt x="32" y="46"/>
                    </a:cubicBezTo>
                    <a:cubicBezTo>
                      <a:pt x="34" y="46"/>
                      <a:pt x="34" y="44"/>
                      <a:pt x="34" y="43"/>
                    </a:cubicBezTo>
                    <a:cubicBezTo>
                      <a:pt x="34" y="42"/>
                      <a:pt x="34" y="42"/>
                      <a:pt x="34" y="42"/>
                    </a:cubicBezTo>
                    <a:cubicBezTo>
                      <a:pt x="35" y="42"/>
                      <a:pt x="35" y="42"/>
                      <a:pt x="35" y="42"/>
                    </a:cubicBezTo>
                    <a:cubicBezTo>
                      <a:pt x="35" y="42"/>
                      <a:pt x="35" y="42"/>
                      <a:pt x="35" y="42"/>
                    </a:cubicBezTo>
                    <a:cubicBezTo>
                      <a:pt x="38" y="42"/>
                      <a:pt x="38" y="42"/>
                      <a:pt x="38" y="42"/>
                    </a:cubicBezTo>
                    <a:cubicBezTo>
                      <a:pt x="39" y="42"/>
                      <a:pt x="39" y="42"/>
                      <a:pt x="39" y="42"/>
                    </a:cubicBezTo>
                    <a:cubicBezTo>
                      <a:pt x="39" y="42"/>
                      <a:pt x="39" y="42"/>
                      <a:pt x="39" y="42"/>
                    </a:cubicBezTo>
                    <a:cubicBezTo>
                      <a:pt x="39" y="42"/>
                      <a:pt x="40" y="42"/>
                      <a:pt x="40" y="41"/>
                    </a:cubicBezTo>
                    <a:cubicBezTo>
                      <a:pt x="40" y="41"/>
                      <a:pt x="41" y="40"/>
                      <a:pt x="41" y="40"/>
                    </a:cubicBezTo>
                    <a:cubicBezTo>
                      <a:pt x="41" y="40"/>
                      <a:pt x="41" y="40"/>
                      <a:pt x="41" y="40"/>
                    </a:cubicBezTo>
                    <a:cubicBezTo>
                      <a:pt x="42" y="40"/>
                      <a:pt x="42" y="40"/>
                      <a:pt x="42" y="41"/>
                    </a:cubicBezTo>
                    <a:cubicBezTo>
                      <a:pt x="43" y="41"/>
                      <a:pt x="43" y="41"/>
                      <a:pt x="43" y="41"/>
                    </a:cubicBezTo>
                    <a:cubicBezTo>
                      <a:pt x="43" y="41"/>
                      <a:pt x="43" y="42"/>
                      <a:pt x="44" y="42"/>
                    </a:cubicBezTo>
                    <a:cubicBezTo>
                      <a:pt x="44" y="42"/>
                      <a:pt x="44" y="42"/>
                      <a:pt x="44" y="42"/>
                    </a:cubicBezTo>
                    <a:cubicBezTo>
                      <a:pt x="44" y="42"/>
                      <a:pt x="44" y="42"/>
                      <a:pt x="44" y="42"/>
                    </a:cubicBezTo>
                    <a:cubicBezTo>
                      <a:pt x="45" y="42"/>
                      <a:pt x="45" y="42"/>
                      <a:pt x="46" y="42"/>
                    </a:cubicBezTo>
                    <a:cubicBezTo>
                      <a:pt x="46" y="42"/>
                      <a:pt x="46" y="43"/>
                      <a:pt x="46" y="43"/>
                    </a:cubicBezTo>
                    <a:cubicBezTo>
                      <a:pt x="47" y="44"/>
                      <a:pt x="47" y="44"/>
                      <a:pt x="47" y="44"/>
                    </a:cubicBezTo>
                    <a:cubicBezTo>
                      <a:pt x="47" y="44"/>
                      <a:pt x="47" y="45"/>
                      <a:pt x="48" y="45"/>
                    </a:cubicBezTo>
                    <a:cubicBezTo>
                      <a:pt x="48" y="45"/>
                      <a:pt x="48" y="45"/>
                      <a:pt x="48" y="45"/>
                    </a:cubicBezTo>
                    <a:cubicBezTo>
                      <a:pt x="50" y="45"/>
                      <a:pt x="50" y="45"/>
                      <a:pt x="50" y="45"/>
                    </a:cubicBezTo>
                    <a:cubicBezTo>
                      <a:pt x="50" y="45"/>
                      <a:pt x="50" y="45"/>
                      <a:pt x="50" y="45"/>
                    </a:cubicBezTo>
                    <a:cubicBezTo>
                      <a:pt x="49" y="46"/>
                      <a:pt x="49" y="46"/>
                      <a:pt x="49" y="46"/>
                    </a:cubicBezTo>
                    <a:cubicBezTo>
                      <a:pt x="51" y="46"/>
                      <a:pt x="51" y="46"/>
                      <a:pt x="51" y="46"/>
                    </a:cubicBezTo>
                    <a:cubicBezTo>
                      <a:pt x="52" y="46"/>
                      <a:pt x="52" y="46"/>
                      <a:pt x="53" y="47"/>
                    </a:cubicBezTo>
                    <a:cubicBezTo>
                      <a:pt x="54" y="47"/>
                      <a:pt x="54" y="48"/>
                      <a:pt x="54" y="48"/>
                    </a:cubicBezTo>
                    <a:cubicBezTo>
                      <a:pt x="54" y="53"/>
                      <a:pt x="54" y="53"/>
                      <a:pt x="54" y="53"/>
                    </a:cubicBezTo>
                    <a:cubicBezTo>
                      <a:pt x="55" y="53"/>
                      <a:pt x="55" y="53"/>
                      <a:pt x="55" y="53"/>
                    </a:cubicBezTo>
                    <a:cubicBezTo>
                      <a:pt x="55" y="53"/>
                      <a:pt x="55" y="53"/>
                      <a:pt x="55" y="53"/>
                    </a:cubicBezTo>
                    <a:cubicBezTo>
                      <a:pt x="55" y="53"/>
                      <a:pt x="55" y="53"/>
                      <a:pt x="55" y="53"/>
                    </a:cubicBezTo>
                    <a:cubicBezTo>
                      <a:pt x="55" y="53"/>
                      <a:pt x="55" y="53"/>
                      <a:pt x="55" y="53"/>
                    </a:cubicBezTo>
                    <a:cubicBezTo>
                      <a:pt x="55" y="55"/>
                      <a:pt x="55" y="55"/>
                      <a:pt x="55" y="55"/>
                    </a:cubicBezTo>
                    <a:cubicBezTo>
                      <a:pt x="59" y="55"/>
                      <a:pt x="59" y="55"/>
                      <a:pt x="59" y="55"/>
                    </a:cubicBezTo>
                    <a:cubicBezTo>
                      <a:pt x="59" y="54"/>
                      <a:pt x="59" y="54"/>
                      <a:pt x="59" y="54"/>
                    </a:cubicBezTo>
                    <a:cubicBezTo>
                      <a:pt x="59" y="53"/>
                      <a:pt x="59" y="53"/>
                      <a:pt x="59" y="53"/>
                    </a:cubicBezTo>
                    <a:cubicBezTo>
                      <a:pt x="59" y="53"/>
                      <a:pt x="59" y="53"/>
                      <a:pt x="59" y="53"/>
                    </a:cubicBezTo>
                    <a:cubicBezTo>
                      <a:pt x="60" y="52"/>
                      <a:pt x="60" y="52"/>
                      <a:pt x="60" y="51"/>
                    </a:cubicBezTo>
                    <a:cubicBezTo>
                      <a:pt x="60" y="51"/>
                      <a:pt x="60" y="51"/>
                      <a:pt x="60" y="51"/>
                    </a:cubicBezTo>
                    <a:cubicBezTo>
                      <a:pt x="60" y="45"/>
                      <a:pt x="60" y="45"/>
                      <a:pt x="60" y="45"/>
                    </a:cubicBezTo>
                    <a:cubicBezTo>
                      <a:pt x="60" y="44"/>
                      <a:pt x="59" y="44"/>
                      <a:pt x="59" y="44"/>
                    </a:cubicBezTo>
                    <a:cubicBezTo>
                      <a:pt x="59" y="44"/>
                      <a:pt x="59" y="44"/>
                      <a:pt x="59" y="44"/>
                    </a:cubicBezTo>
                    <a:cubicBezTo>
                      <a:pt x="58" y="43"/>
                      <a:pt x="57" y="43"/>
                      <a:pt x="56" y="42"/>
                    </a:cubicBezTo>
                    <a:cubicBezTo>
                      <a:pt x="57" y="42"/>
                      <a:pt x="57" y="42"/>
                      <a:pt x="57" y="42"/>
                    </a:cubicBezTo>
                    <a:cubicBezTo>
                      <a:pt x="57" y="42"/>
                      <a:pt x="57" y="42"/>
                      <a:pt x="57" y="42"/>
                    </a:cubicBezTo>
                    <a:cubicBezTo>
                      <a:pt x="58" y="42"/>
                      <a:pt x="58" y="42"/>
                      <a:pt x="58" y="42"/>
                    </a:cubicBezTo>
                    <a:cubicBezTo>
                      <a:pt x="58" y="42"/>
                      <a:pt x="58" y="42"/>
                      <a:pt x="58" y="42"/>
                    </a:cubicBezTo>
                    <a:cubicBezTo>
                      <a:pt x="58" y="42"/>
                      <a:pt x="58" y="42"/>
                      <a:pt x="58" y="42"/>
                    </a:cubicBezTo>
                    <a:cubicBezTo>
                      <a:pt x="58" y="43"/>
                      <a:pt x="58" y="43"/>
                      <a:pt x="58" y="43"/>
                    </a:cubicBezTo>
                    <a:cubicBezTo>
                      <a:pt x="59" y="43"/>
                      <a:pt x="59" y="43"/>
                      <a:pt x="59" y="43"/>
                    </a:cubicBezTo>
                    <a:cubicBezTo>
                      <a:pt x="60" y="43"/>
                      <a:pt x="60" y="43"/>
                      <a:pt x="60" y="43"/>
                    </a:cubicBezTo>
                    <a:cubicBezTo>
                      <a:pt x="60" y="43"/>
                      <a:pt x="60" y="43"/>
                      <a:pt x="60" y="43"/>
                    </a:cubicBezTo>
                    <a:cubicBezTo>
                      <a:pt x="61" y="43"/>
                      <a:pt x="61" y="43"/>
                      <a:pt x="61" y="43"/>
                    </a:cubicBezTo>
                    <a:cubicBezTo>
                      <a:pt x="61" y="43"/>
                      <a:pt x="61" y="43"/>
                      <a:pt x="61" y="43"/>
                    </a:cubicBezTo>
                    <a:cubicBezTo>
                      <a:pt x="61" y="43"/>
                      <a:pt x="61" y="43"/>
                      <a:pt x="61" y="43"/>
                    </a:cubicBezTo>
                    <a:cubicBezTo>
                      <a:pt x="61" y="44"/>
                      <a:pt x="61" y="44"/>
                      <a:pt x="61" y="44"/>
                    </a:cubicBezTo>
                    <a:cubicBezTo>
                      <a:pt x="61" y="45"/>
                      <a:pt x="62" y="46"/>
                      <a:pt x="62" y="46"/>
                    </a:cubicBezTo>
                    <a:cubicBezTo>
                      <a:pt x="63" y="47"/>
                      <a:pt x="63" y="47"/>
                      <a:pt x="63" y="47"/>
                    </a:cubicBezTo>
                    <a:cubicBezTo>
                      <a:pt x="63" y="47"/>
                      <a:pt x="63" y="47"/>
                      <a:pt x="63" y="47"/>
                    </a:cubicBezTo>
                    <a:cubicBezTo>
                      <a:pt x="63" y="47"/>
                      <a:pt x="63" y="47"/>
                      <a:pt x="63" y="47"/>
                    </a:cubicBezTo>
                    <a:cubicBezTo>
                      <a:pt x="64" y="48"/>
                      <a:pt x="64" y="48"/>
                      <a:pt x="64" y="48"/>
                    </a:cubicBezTo>
                    <a:cubicBezTo>
                      <a:pt x="65" y="48"/>
                      <a:pt x="65" y="48"/>
                      <a:pt x="65" y="49"/>
                    </a:cubicBezTo>
                    <a:cubicBezTo>
                      <a:pt x="65" y="49"/>
                      <a:pt x="65" y="49"/>
                      <a:pt x="65" y="49"/>
                    </a:cubicBezTo>
                    <a:cubicBezTo>
                      <a:pt x="65" y="49"/>
                      <a:pt x="65" y="49"/>
                      <a:pt x="65" y="49"/>
                    </a:cubicBezTo>
                    <a:cubicBezTo>
                      <a:pt x="66" y="50"/>
                      <a:pt x="66" y="50"/>
                      <a:pt x="67" y="50"/>
                    </a:cubicBezTo>
                    <a:cubicBezTo>
                      <a:pt x="67" y="50"/>
                      <a:pt x="67" y="50"/>
                      <a:pt x="67" y="50"/>
                    </a:cubicBezTo>
                    <a:cubicBezTo>
                      <a:pt x="67" y="50"/>
                      <a:pt x="68" y="50"/>
                      <a:pt x="69" y="49"/>
                    </a:cubicBezTo>
                    <a:cubicBezTo>
                      <a:pt x="69" y="49"/>
                      <a:pt x="69" y="49"/>
                      <a:pt x="69" y="48"/>
                    </a:cubicBezTo>
                    <a:cubicBezTo>
                      <a:pt x="69" y="48"/>
                      <a:pt x="69" y="48"/>
                      <a:pt x="69" y="48"/>
                    </a:cubicBezTo>
                    <a:cubicBezTo>
                      <a:pt x="70" y="47"/>
                      <a:pt x="70" y="46"/>
                      <a:pt x="70" y="44"/>
                    </a:cubicBezTo>
                    <a:cubicBezTo>
                      <a:pt x="70" y="42"/>
                      <a:pt x="69" y="40"/>
                      <a:pt x="67" y="38"/>
                    </a:cubicBezTo>
                    <a:cubicBezTo>
                      <a:pt x="67" y="38"/>
                      <a:pt x="67" y="38"/>
                      <a:pt x="67" y="38"/>
                    </a:cubicBezTo>
                    <a:cubicBezTo>
                      <a:pt x="67" y="37"/>
                      <a:pt x="66" y="37"/>
                      <a:pt x="66" y="36"/>
                    </a:cubicBezTo>
                    <a:cubicBezTo>
                      <a:pt x="66" y="36"/>
                      <a:pt x="66" y="36"/>
                      <a:pt x="66" y="36"/>
                    </a:cubicBezTo>
                    <a:cubicBezTo>
                      <a:pt x="66" y="36"/>
                      <a:pt x="66" y="35"/>
                      <a:pt x="66" y="35"/>
                    </a:cubicBezTo>
                    <a:cubicBezTo>
                      <a:pt x="67" y="34"/>
                      <a:pt x="67" y="34"/>
                      <a:pt x="67" y="34"/>
                    </a:cubicBezTo>
                    <a:cubicBezTo>
                      <a:pt x="67" y="34"/>
                      <a:pt x="67" y="34"/>
                      <a:pt x="67" y="34"/>
                    </a:cubicBezTo>
                    <a:cubicBezTo>
                      <a:pt x="68" y="34"/>
                      <a:pt x="69" y="35"/>
                      <a:pt x="70" y="35"/>
                    </a:cubicBezTo>
                    <a:cubicBezTo>
                      <a:pt x="71" y="36"/>
                      <a:pt x="71" y="36"/>
                      <a:pt x="72" y="36"/>
                    </a:cubicBezTo>
                    <a:cubicBezTo>
                      <a:pt x="73" y="37"/>
                      <a:pt x="73" y="37"/>
                      <a:pt x="73" y="37"/>
                    </a:cubicBezTo>
                    <a:cubicBezTo>
                      <a:pt x="73" y="37"/>
                      <a:pt x="74" y="37"/>
                      <a:pt x="74" y="37"/>
                    </a:cubicBezTo>
                    <a:cubicBezTo>
                      <a:pt x="74" y="37"/>
                      <a:pt x="74" y="37"/>
                      <a:pt x="74" y="37"/>
                    </a:cubicBezTo>
                    <a:cubicBezTo>
                      <a:pt x="74" y="38"/>
                      <a:pt x="74" y="39"/>
                      <a:pt x="75" y="39"/>
                    </a:cubicBezTo>
                    <a:cubicBezTo>
                      <a:pt x="76" y="39"/>
                      <a:pt x="76" y="39"/>
                      <a:pt x="76" y="39"/>
                    </a:cubicBezTo>
                    <a:cubicBezTo>
                      <a:pt x="76" y="40"/>
                      <a:pt x="77" y="40"/>
                      <a:pt x="78" y="41"/>
                    </a:cubicBezTo>
                    <a:cubicBezTo>
                      <a:pt x="78" y="42"/>
                      <a:pt x="78" y="42"/>
                      <a:pt x="78" y="42"/>
                    </a:cubicBezTo>
                    <a:cubicBezTo>
                      <a:pt x="78" y="42"/>
                      <a:pt x="78" y="42"/>
                      <a:pt x="79" y="43"/>
                    </a:cubicBezTo>
                    <a:cubicBezTo>
                      <a:pt x="76" y="43"/>
                      <a:pt x="76" y="43"/>
                      <a:pt x="76" y="43"/>
                    </a:cubicBezTo>
                    <a:cubicBezTo>
                      <a:pt x="75" y="43"/>
                      <a:pt x="74" y="43"/>
                      <a:pt x="74" y="44"/>
                    </a:cubicBezTo>
                    <a:cubicBezTo>
                      <a:pt x="74" y="44"/>
                      <a:pt x="74" y="44"/>
                      <a:pt x="74" y="44"/>
                    </a:cubicBezTo>
                    <a:cubicBezTo>
                      <a:pt x="74" y="44"/>
                      <a:pt x="74" y="44"/>
                      <a:pt x="74" y="44"/>
                    </a:cubicBezTo>
                    <a:cubicBezTo>
                      <a:pt x="74" y="44"/>
                      <a:pt x="74" y="44"/>
                      <a:pt x="74" y="44"/>
                    </a:cubicBezTo>
                    <a:cubicBezTo>
                      <a:pt x="74" y="44"/>
                      <a:pt x="74" y="44"/>
                      <a:pt x="74" y="44"/>
                    </a:cubicBezTo>
                    <a:cubicBezTo>
                      <a:pt x="73" y="44"/>
                      <a:pt x="73" y="44"/>
                      <a:pt x="73" y="44"/>
                    </a:cubicBezTo>
                    <a:cubicBezTo>
                      <a:pt x="73" y="45"/>
                      <a:pt x="73" y="45"/>
                      <a:pt x="73" y="45"/>
                    </a:cubicBezTo>
                    <a:cubicBezTo>
                      <a:pt x="73" y="46"/>
                      <a:pt x="73" y="48"/>
                      <a:pt x="74" y="49"/>
                    </a:cubicBezTo>
                    <a:cubicBezTo>
                      <a:pt x="74" y="49"/>
                      <a:pt x="74" y="49"/>
                      <a:pt x="74" y="49"/>
                    </a:cubicBezTo>
                    <a:cubicBezTo>
                      <a:pt x="74" y="50"/>
                      <a:pt x="74" y="50"/>
                      <a:pt x="75" y="50"/>
                    </a:cubicBezTo>
                    <a:cubicBezTo>
                      <a:pt x="76" y="50"/>
                      <a:pt x="76" y="50"/>
                      <a:pt x="76" y="50"/>
                    </a:cubicBezTo>
                    <a:cubicBezTo>
                      <a:pt x="76" y="51"/>
                      <a:pt x="76" y="51"/>
                      <a:pt x="76" y="51"/>
                    </a:cubicBezTo>
                    <a:cubicBezTo>
                      <a:pt x="76" y="51"/>
                      <a:pt x="76" y="53"/>
                      <a:pt x="77" y="53"/>
                    </a:cubicBezTo>
                    <a:cubicBezTo>
                      <a:pt x="78" y="53"/>
                      <a:pt x="78" y="53"/>
                      <a:pt x="78" y="53"/>
                    </a:cubicBezTo>
                    <a:cubicBezTo>
                      <a:pt x="78" y="53"/>
                      <a:pt x="78" y="53"/>
                      <a:pt x="78" y="53"/>
                    </a:cubicBezTo>
                    <a:cubicBezTo>
                      <a:pt x="78" y="53"/>
                      <a:pt x="78" y="53"/>
                      <a:pt x="78" y="53"/>
                    </a:cubicBezTo>
                    <a:cubicBezTo>
                      <a:pt x="78" y="55"/>
                      <a:pt x="78" y="55"/>
                      <a:pt x="78" y="55"/>
                    </a:cubicBezTo>
                    <a:cubicBezTo>
                      <a:pt x="79" y="55"/>
                      <a:pt x="79" y="55"/>
                      <a:pt x="79" y="55"/>
                    </a:cubicBezTo>
                    <a:cubicBezTo>
                      <a:pt x="80" y="55"/>
                      <a:pt x="80" y="55"/>
                      <a:pt x="81" y="55"/>
                    </a:cubicBezTo>
                    <a:cubicBezTo>
                      <a:pt x="81" y="56"/>
                      <a:pt x="82" y="56"/>
                      <a:pt x="83" y="56"/>
                    </a:cubicBezTo>
                    <a:cubicBezTo>
                      <a:pt x="84" y="56"/>
                      <a:pt x="84" y="56"/>
                      <a:pt x="84" y="56"/>
                    </a:cubicBezTo>
                    <a:cubicBezTo>
                      <a:pt x="85" y="56"/>
                      <a:pt x="85" y="56"/>
                      <a:pt x="85" y="56"/>
                    </a:cubicBezTo>
                    <a:cubicBezTo>
                      <a:pt x="85" y="55"/>
                      <a:pt x="85" y="55"/>
                      <a:pt x="85" y="55"/>
                    </a:cubicBezTo>
                    <a:cubicBezTo>
                      <a:pt x="85" y="55"/>
                      <a:pt x="85" y="55"/>
                      <a:pt x="85" y="55"/>
                    </a:cubicBezTo>
                    <a:cubicBezTo>
                      <a:pt x="85" y="55"/>
                      <a:pt x="85" y="55"/>
                      <a:pt x="85" y="55"/>
                    </a:cubicBezTo>
                    <a:cubicBezTo>
                      <a:pt x="85" y="55"/>
                      <a:pt x="85" y="55"/>
                      <a:pt x="85" y="55"/>
                    </a:cubicBezTo>
                    <a:cubicBezTo>
                      <a:pt x="85" y="55"/>
                      <a:pt x="85" y="55"/>
                      <a:pt x="85" y="55"/>
                    </a:cubicBezTo>
                    <a:cubicBezTo>
                      <a:pt x="85" y="55"/>
                      <a:pt x="85" y="55"/>
                      <a:pt x="85" y="55"/>
                    </a:cubicBezTo>
                    <a:cubicBezTo>
                      <a:pt x="85" y="55"/>
                      <a:pt x="86" y="55"/>
                      <a:pt x="86" y="55"/>
                    </a:cubicBezTo>
                    <a:cubicBezTo>
                      <a:pt x="86" y="55"/>
                      <a:pt x="86" y="55"/>
                      <a:pt x="86" y="55"/>
                    </a:cubicBezTo>
                    <a:cubicBezTo>
                      <a:pt x="85" y="56"/>
                      <a:pt x="85" y="56"/>
                      <a:pt x="85" y="56"/>
                    </a:cubicBezTo>
                    <a:cubicBezTo>
                      <a:pt x="86" y="56"/>
                      <a:pt x="86" y="56"/>
                      <a:pt x="86" y="56"/>
                    </a:cubicBezTo>
                    <a:cubicBezTo>
                      <a:pt x="87" y="56"/>
                      <a:pt x="87" y="56"/>
                      <a:pt x="87" y="56"/>
                    </a:cubicBezTo>
                    <a:cubicBezTo>
                      <a:pt x="87" y="56"/>
                      <a:pt x="87" y="56"/>
                      <a:pt x="87" y="56"/>
                    </a:cubicBezTo>
                    <a:cubicBezTo>
                      <a:pt x="87" y="57"/>
                      <a:pt x="87" y="57"/>
                      <a:pt x="87" y="57"/>
                    </a:cubicBezTo>
                    <a:cubicBezTo>
                      <a:pt x="87" y="59"/>
                      <a:pt x="87" y="59"/>
                      <a:pt x="87" y="59"/>
                    </a:cubicBezTo>
                    <a:cubicBezTo>
                      <a:pt x="87" y="59"/>
                      <a:pt x="87" y="59"/>
                      <a:pt x="87" y="59"/>
                    </a:cubicBezTo>
                    <a:cubicBezTo>
                      <a:pt x="87" y="59"/>
                      <a:pt x="87" y="60"/>
                      <a:pt x="88" y="60"/>
                    </a:cubicBezTo>
                    <a:cubicBezTo>
                      <a:pt x="88" y="60"/>
                      <a:pt x="88" y="60"/>
                      <a:pt x="88" y="60"/>
                    </a:cubicBezTo>
                    <a:cubicBezTo>
                      <a:pt x="88" y="60"/>
                      <a:pt x="88" y="60"/>
                      <a:pt x="88" y="60"/>
                    </a:cubicBezTo>
                    <a:cubicBezTo>
                      <a:pt x="88" y="62"/>
                      <a:pt x="88" y="62"/>
                      <a:pt x="88" y="62"/>
                    </a:cubicBezTo>
                    <a:cubicBezTo>
                      <a:pt x="88" y="62"/>
                      <a:pt x="88" y="62"/>
                      <a:pt x="88" y="62"/>
                    </a:cubicBezTo>
                    <a:cubicBezTo>
                      <a:pt x="88" y="63"/>
                      <a:pt x="88" y="63"/>
                      <a:pt x="88" y="63"/>
                    </a:cubicBezTo>
                    <a:cubicBezTo>
                      <a:pt x="89" y="63"/>
                      <a:pt x="89" y="63"/>
                      <a:pt x="89" y="63"/>
                    </a:cubicBezTo>
                    <a:cubicBezTo>
                      <a:pt x="90" y="63"/>
                      <a:pt x="90" y="63"/>
                      <a:pt x="90" y="63"/>
                    </a:cubicBezTo>
                    <a:cubicBezTo>
                      <a:pt x="90" y="65"/>
                      <a:pt x="90" y="65"/>
                      <a:pt x="90" y="65"/>
                    </a:cubicBezTo>
                    <a:cubicBezTo>
                      <a:pt x="90" y="65"/>
                      <a:pt x="90" y="65"/>
                      <a:pt x="90" y="65"/>
                    </a:cubicBezTo>
                    <a:cubicBezTo>
                      <a:pt x="90" y="66"/>
                      <a:pt x="89" y="66"/>
                      <a:pt x="89" y="66"/>
                    </a:cubicBezTo>
                    <a:cubicBezTo>
                      <a:pt x="88" y="66"/>
                      <a:pt x="88" y="66"/>
                      <a:pt x="88" y="66"/>
                    </a:cubicBezTo>
                    <a:cubicBezTo>
                      <a:pt x="87" y="65"/>
                      <a:pt x="87" y="65"/>
                      <a:pt x="87" y="65"/>
                    </a:cubicBezTo>
                    <a:cubicBezTo>
                      <a:pt x="87" y="67"/>
                      <a:pt x="87" y="67"/>
                      <a:pt x="87" y="67"/>
                    </a:cubicBezTo>
                    <a:cubicBezTo>
                      <a:pt x="87" y="67"/>
                      <a:pt x="86" y="67"/>
                      <a:pt x="86" y="67"/>
                    </a:cubicBezTo>
                    <a:cubicBezTo>
                      <a:pt x="85" y="67"/>
                      <a:pt x="85" y="67"/>
                      <a:pt x="85" y="67"/>
                    </a:cubicBezTo>
                    <a:cubicBezTo>
                      <a:pt x="85" y="66"/>
                      <a:pt x="85" y="66"/>
                      <a:pt x="85" y="66"/>
                    </a:cubicBezTo>
                    <a:cubicBezTo>
                      <a:pt x="84" y="66"/>
                      <a:pt x="83" y="66"/>
                      <a:pt x="83" y="66"/>
                    </a:cubicBezTo>
                    <a:cubicBezTo>
                      <a:pt x="82" y="66"/>
                      <a:pt x="82" y="66"/>
                      <a:pt x="82" y="66"/>
                    </a:cubicBezTo>
                    <a:cubicBezTo>
                      <a:pt x="81" y="66"/>
                      <a:pt x="81" y="66"/>
                      <a:pt x="81" y="66"/>
                    </a:cubicBezTo>
                    <a:cubicBezTo>
                      <a:pt x="80" y="66"/>
                      <a:pt x="80" y="66"/>
                      <a:pt x="80" y="66"/>
                    </a:cubicBezTo>
                    <a:cubicBezTo>
                      <a:pt x="80" y="65"/>
                      <a:pt x="80" y="65"/>
                      <a:pt x="80" y="65"/>
                    </a:cubicBezTo>
                    <a:cubicBezTo>
                      <a:pt x="80" y="64"/>
                      <a:pt x="80" y="64"/>
                      <a:pt x="80" y="64"/>
                    </a:cubicBezTo>
                    <a:cubicBezTo>
                      <a:pt x="79" y="64"/>
                      <a:pt x="79" y="64"/>
                      <a:pt x="79" y="64"/>
                    </a:cubicBezTo>
                    <a:cubicBezTo>
                      <a:pt x="79" y="64"/>
                      <a:pt x="79" y="64"/>
                      <a:pt x="78" y="64"/>
                    </a:cubicBezTo>
                    <a:cubicBezTo>
                      <a:pt x="78" y="63"/>
                      <a:pt x="77" y="63"/>
                      <a:pt x="77" y="63"/>
                    </a:cubicBezTo>
                    <a:cubicBezTo>
                      <a:pt x="76" y="63"/>
                      <a:pt x="76" y="63"/>
                      <a:pt x="76" y="63"/>
                    </a:cubicBezTo>
                    <a:cubicBezTo>
                      <a:pt x="76" y="64"/>
                      <a:pt x="76" y="64"/>
                      <a:pt x="76" y="64"/>
                    </a:cubicBezTo>
                    <a:cubicBezTo>
                      <a:pt x="76" y="65"/>
                      <a:pt x="76" y="66"/>
                      <a:pt x="75" y="67"/>
                    </a:cubicBezTo>
                    <a:cubicBezTo>
                      <a:pt x="75" y="67"/>
                      <a:pt x="75" y="67"/>
                      <a:pt x="74" y="67"/>
                    </a:cubicBezTo>
                    <a:cubicBezTo>
                      <a:pt x="74" y="67"/>
                      <a:pt x="74" y="67"/>
                      <a:pt x="74" y="67"/>
                    </a:cubicBezTo>
                    <a:cubicBezTo>
                      <a:pt x="73" y="67"/>
                      <a:pt x="73" y="67"/>
                      <a:pt x="73" y="67"/>
                    </a:cubicBezTo>
                    <a:cubicBezTo>
                      <a:pt x="73" y="67"/>
                      <a:pt x="73" y="67"/>
                      <a:pt x="73" y="67"/>
                    </a:cubicBezTo>
                    <a:cubicBezTo>
                      <a:pt x="72" y="67"/>
                      <a:pt x="72" y="67"/>
                      <a:pt x="72" y="67"/>
                    </a:cubicBezTo>
                    <a:cubicBezTo>
                      <a:pt x="72" y="66"/>
                      <a:pt x="72" y="66"/>
                      <a:pt x="72" y="66"/>
                    </a:cubicBezTo>
                    <a:cubicBezTo>
                      <a:pt x="71" y="66"/>
                      <a:pt x="71" y="66"/>
                      <a:pt x="71" y="66"/>
                    </a:cubicBezTo>
                    <a:cubicBezTo>
                      <a:pt x="70" y="66"/>
                      <a:pt x="70" y="66"/>
                      <a:pt x="70" y="66"/>
                    </a:cubicBezTo>
                    <a:cubicBezTo>
                      <a:pt x="70" y="66"/>
                      <a:pt x="70" y="66"/>
                      <a:pt x="70" y="66"/>
                    </a:cubicBezTo>
                    <a:cubicBezTo>
                      <a:pt x="69" y="66"/>
                      <a:pt x="69" y="66"/>
                      <a:pt x="69" y="66"/>
                    </a:cubicBezTo>
                    <a:cubicBezTo>
                      <a:pt x="69" y="66"/>
                      <a:pt x="69" y="66"/>
                      <a:pt x="69" y="66"/>
                    </a:cubicBezTo>
                    <a:cubicBezTo>
                      <a:pt x="69" y="65"/>
                      <a:pt x="69" y="65"/>
                      <a:pt x="69" y="65"/>
                    </a:cubicBezTo>
                    <a:cubicBezTo>
                      <a:pt x="69" y="64"/>
                      <a:pt x="69" y="64"/>
                      <a:pt x="69" y="64"/>
                    </a:cubicBezTo>
                    <a:cubicBezTo>
                      <a:pt x="68" y="64"/>
                      <a:pt x="68" y="64"/>
                      <a:pt x="68" y="64"/>
                    </a:cubicBezTo>
                    <a:cubicBezTo>
                      <a:pt x="68" y="64"/>
                      <a:pt x="67" y="64"/>
                      <a:pt x="67" y="64"/>
                    </a:cubicBezTo>
                    <a:cubicBezTo>
                      <a:pt x="67" y="64"/>
                      <a:pt x="67" y="64"/>
                      <a:pt x="67" y="64"/>
                    </a:cubicBezTo>
                    <a:cubicBezTo>
                      <a:pt x="67" y="64"/>
                      <a:pt x="67" y="64"/>
                      <a:pt x="67" y="64"/>
                    </a:cubicBezTo>
                    <a:cubicBezTo>
                      <a:pt x="68" y="63"/>
                      <a:pt x="68" y="63"/>
                      <a:pt x="68" y="63"/>
                    </a:cubicBezTo>
                    <a:cubicBezTo>
                      <a:pt x="66" y="63"/>
                      <a:pt x="66" y="63"/>
                      <a:pt x="66" y="63"/>
                    </a:cubicBezTo>
                    <a:cubicBezTo>
                      <a:pt x="66" y="63"/>
                      <a:pt x="66" y="63"/>
                      <a:pt x="66" y="63"/>
                    </a:cubicBezTo>
                    <a:cubicBezTo>
                      <a:pt x="65" y="63"/>
                      <a:pt x="65" y="63"/>
                      <a:pt x="64" y="63"/>
                    </a:cubicBezTo>
                    <a:cubicBezTo>
                      <a:pt x="63" y="63"/>
                      <a:pt x="63" y="63"/>
                      <a:pt x="63" y="63"/>
                    </a:cubicBezTo>
                    <a:cubicBezTo>
                      <a:pt x="63" y="63"/>
                      <a:pt x="63" y="63"/>
                      <a:pt x="63" y="63"/>
                    </a:cubicBezTo>
                    <a:cubicBezTo>
                      <a:pt x="63" y="62"/>
                      <a:pt x="63" y="62"/>
                      <a:pt x="63" y="62"/>
                    </a:cubicBezTo>
                    <a:cubicBezTo>
                      <a:pt x="63" y="61"/>
                      <a:pt x="63" y="61"/>
                      <a:pt x="63" y="61"/>
                    </a:cubicBezTo>
                    <a:cubicBezTo>
                      <a:pt x="62" y="61"/>
                      <a:pt x="62" y="61"/>
                      <a:pt x="62" y="61"/>
                    </a:cubicBezTo>
                    <a:cubicBezTo>
                      <a:pt x="61" y="61"/>
                      <a:pt x="61" y="61"/>
                      <a:pt x="61" y="61"/>
                    </a:cubicBezTo>
                    <a:cubicBezTo>
                      <a:pt x="61" y="61"/>
                      <a:pt x="60" y="61"/>
                      <a:pt x="60" y="61"/>
                    </a:cubicBezTo>
                    <a:cubicBezTo>
                      <a:pt x="59" y="61"/>
                      <a:pt x="59" y="61"/>
                      <a:pt x="58" y="61"/>
                    </a:cubicBezTo>
                    <a:cubicBezTo>
                      <a:pt x="58" y="61"/>
                      <a:pt x="58" y="61"/>
                      <a:pt x="58" y="61"/>
                    </a:cubicBezTo>
                    <a:cubicBezTo>
                      <a:pt x="57" y="61"/>
                      <a:pt x="57" y="61"/>
                      <a:pt x="57" y="61"/>
                    </a:cubicBezTo>
                    <a:cubicBezTo>
                      <a:pt x="57" y="61"/>
                      <a:pt x="57" y="60"/>
                      <a:pt x="57" y="60"/>
                    </a:cubicBezTo>
                    <a:cubicBezTo>
                      <a:pt x="58" y="59"/>
                      <a:pt x="58" y="59"/>
                      <a:pt x="58" y="59"/>
                    </a:cubicBezTo>
                    <a:cubicBezTo>
                      <a:pt x="56" y="58"/>
                      <a:pt x="56" y="58"/>
                      <a:pt x="56" y="58"/>
                    </a:cubicBezTo>
                    <a:cubicBezTo>
                      <a:pt x="56" y="58"/>
                      <a:pt x="56" y="58"/>
                      <a:pt x="56" y="58"/>
                    </a:cubicBezTo>
                    <a:cubicBezTo>
                      <a:pt x="56" y="58"/>
                      <a:pt x="56" y="58"/>
                      <a:pt x="56" y="58"/>
                    </a:cubicBezTo>
                    <a:cubicBezTo>
                      <a:pt x="56" y="58"/>
                      <a:pt x="56" y="58"/>
                      <a:pt x="56" y="58"/>
                    </a:cubicBezTo>
                    <a:cubicBezTo>
                      <a:pt x="56" y="56"/>
                      <a:pt x="56" y="56"/>
                      <a:pt x="56" y="56"/>
                    </a:cubicBezTo>
                    <a:cubicBezTo>
                      <a:pt x="55" y="56"/>
                      <a:pt x="55" y="56"/>
                      <a:pt x="55" y="56"/>
                    </a:cubicBezTo>
                    <a:cubicBezTo>
                      <a:pt x="55" y="56"/>
                      <a:pt x="55" y="56"/>
                      <a:pt x="55" y="56"/>
                    </a:cubicBezTo>
                    <a:cubicBezTo>
                      <a:pt x="54" y="56"/>
                      <a:pt x="54" y="56"/>
                      <a:pt x="54" y="56"/>
                    </a:cubicBezTo>
                    <a:cubicBezTo>
                      <a:pt x="54" y="55"/>
                      <a:pt x="54" y="55"/>
                      <a:pt x="54" y="55"/>
                    </a:cubicBezTo>
                    <a:cubicBezTo>
                      <a:pt x="55" y="55"/>
                      <a:pt x="55" y="54"/>
                      <a:pt x="54" y="54"/>
                    </a:cubicBezTo>
                    <a:cubicBezTo>
                      <a:pt x="54" y="53"/>
                      <a:pt x="53" y="53"/>
                      <a:pt x="52" y="53"/>
                    </a:cubicBezTo>
                    <a:cubicBezTo>
                      <a:pt x="52" y="53"/>
                      <a:pt x="52" y="53"/>
                      <a:pt x="52" y="53"/>
                    </a:cubicBezTo>
                    <a:cubicBezTo>
                      <a:pt x="52" y="52"/>
                      <a:pt x="52" y="52"/>
                      <a:pt x="52" y="52"/>
                    </a:cubicBezTo>
                    <a:cubicBezTo>
                      <a:pt x="52" y="51"/>
                      <a:pt x="52" y="51"/>
                      <a:pt x="52" y="51"/>
                    </a:cubicBezTo>
                    <a:cubicBezTo>
                      <a:pt x="51" y="51"/>
                      <a:pt x="51" y="51"/>
                      <a:pt x="51" y="51"/>
                    </a:cubicBezTo>
                    <a:cubicBezTo>
                      <a:pt x="49" y="51"/>
                      <a:pt x="48" y="52"/>
                      <a:pt x="48" y="53"/>
                    </a:cubicBezTo>
                    <a:cubicBezTo>
                      <a:pt x="47" y="54"/>
                      <a:pt x="47" y="54"/>
                      <a:pt x="46" y="54"/>
                    </a:cubicBezTo>
                    <a:cubicBezTo>
                      <a:pt x="46" y="54"/>
                      <a:pt x="46" y="54"/>
                      <a:pt x="46" y="54"/>
                    </a:cubicBezTo>
                    <a:cubicBezTo>
                      <a:pt x="46" y="54"/>
                      <a:pt x="45" y="54"/>
                      <a:pt x="44" y="54"/>
                    </a:cubicBezTo>
                    <a:cubicBezTo>
                      <a:pt x="44" y="53"/>
                      <a:pt x="43" y="53"/>
                      <a:pt x="43" y="53"/>
                    </a:cubicBezTo>
                    <a:cubicBezTo>
                      <a:pt x="41" y="53"/>
                      <a:pt x="40" y="53"/>
                      <a:pt x="39" y="53"/>
                    </a:cubicBezTo>
                    <a:cubicBezTo>
                      <a:pt x="39" y="53"/>
                      <a:pt x="38" y="53"/>
                      <a:pt x="38" y="53"/>
                    </a:cubicBezTo>
                    <a:cubicBezTo>
                      <a:pt x="37" y="53"/>
                      <a:pt x="37" y="53"/>
                      <a:pt x="36" y="53"/>
                    </a:cubicBezTo>
                    <a:cubicBezTo>
                      <a:pt x="35" y="53"/>
                      <a:pt x="35" y="53"/>
                      <a:pt x="35" y="53"/>
                    </a:cubicBezTo>
                    <a:cubicBezTo>
                      <a:pt x="35" y="54"/>
                      <a:pt x="35" y="54"/>
                      <a:pt x="35" y="54"/>
                    </a:cubicBezTo>
                    <a:cubicBezTo>
                      <a:pt x="35" y="54"/>
                      <a:pt x="35" y="54"/>
                      <a:pt x="35" y="54"/>
                    </a:cubicBezTo>
                    <a:cubicBezTo>
                      <a:pt x="35" y="54"/>
                      <a:pt x="35" y="54"/>
                      <a:pt x="34" y="54"/>
                    </a:cubicBezTo>
                    <a:cubicBezTo>
                      <a:pt x="34" y="54"/>
                      <a:pt x="34" y="54"/>
                      <a:pt x="34" y="54"/>
                    </a:cubicBezTo>
                    <a:cubicBezTo>
                      <a:pt x="33" y="54"/>
                      <a:pt x="33" y="54"/>
                      <a:pt x="33" y="54"/>
                    </a:cubicBezTo>
                    <a:cubicBezTo>
                      <a:pt x="32" y="54"/>
                      <a:pt x="32" y="54"/>
                      <a:pt x="32" y="54"/>
                    </a:cubicBezTo>
                    <a:cubicBezTo>
                      <a:pt x="32" y="55"/>
                      <a:pt x="32" y="55"/>
                      <a:pt x="32" y="55"/>
                    </a:cubicBezTo>
                    <a:cubicBezTo>
                      <a:pt x="32" y="56"/>
                      <a:pt x="32" y="56"/>
                      <a:pt x="32" y="56"/>
                    </a:cubicBezTo>
                    <a:cubicBezTo>
                      <a:pt x="32" y="56"/>
                      <a:pt x="32" y="56"/>
                      <a:pt x="31" y="56"/>
                    </a:cubicBezTo>
                    <a:cubicBezTo>
                      <a:pt x="31" y="56"/>
                      <a:pt x="30" y="56"/>
                      <a:pt x="30" y="56"/>
                    </a:cubicBezTo>
                    <a:cubicBezTo>
                      <a:pt x="29" y="56"/>
                      <a:pt x="29" y="56"/>
                      <a:pt x="29" y="56"/>
                    </a:cubicBezTo>
                    <a:cubicBezTo>
                      <a:pt x="29" y="55"/>
                      <a:pt x="28" y="55"/>
                      <a:pt x="27" y="55"/>
                    </a:cubicBezTo>
                    <a:cubicBezTo>
                      <a:pt x="27" y="55"/>
                      <a:pt x="27" y="55"/>
                      <a:pt x="26" y="56"/>
                    </a:cubicBezTo>
                    <a:cubicBezTo>
                      <a:pt x="26" y="56"/>
                      <a:pt x="26" y="56"/>
                      <a:pt x="26" y="56"/>
                    </a:cubicBezTo>
                    <a:cubicBezTo>
                      <a:pt x="26" y="57"/>
                      <a:pt x="26" y="57"/>
                      <a:pt x="26" y="57"/>
                    </a:cubicBezTo>
                    <a:cubicBezTo>
                      <a:pt x="26" y="56"/>
                      <a:pt x="26" y="56"/>
                      <a:pt x="26" y="56"/>
                    </a:cubicBezTo>
                    <a:cubicBezTo>
                      <a:pt x="26" y="56"/>
                      <a:pt x="25" y="56"/>
                      <a:pt x="24" y="57"/>
                    </a:cubicBezTo>
                    <a:cubicBezTo>
                      <a:pt x="24" y="57"/>
                      <a:pt x="24" y="57"/>
                      <a:pt x="24" y="58"/>
                    </a:cubicBezTo>
                    <a:cubicBezTo>
                      <a:pt x="24" y="58"/>
                      <a:pt x="24" y="58"/>
                      <a:pt x="24" y="58"/>
                    </a:cubicBezTo>
                    <a:cubicBezTo>
                      <a:pt x="24" y="58"/>
                      <a:pt x="24" y="58"/>
                      <a:pt x="24" y="58"/>
                    </a:cubicBezTo>
                    <a:cubicBezTo>
                      <a:pt x="23" y="60"/>
                      <a:pt x="22" y="60"/>
                      <a:pt x="21" y="60"/>
                    </a:cubicBezTo>
                    <a:cubicBezTo>
                      <a:pt x="20" y="60"/>
                      <a:pt x="20" y="60"/>
                      <a:pt x="20" y="61"/>
                    </a:cubicBezTo>
                    <a:cubicBezTo>
                      <a:pt x="20" y="61"/>
                      <a:pt x="20" y="61"/>
                      <a:pt x="20" y="61"/>
                    </a:cubicBezTo>
                    <a:cubicBezTo>
                      <a:pt x="19" y="61"/>
                      <a:pt x="19" y="61"/>
                      <a:pt x="19" y="61"/>
                    </a:cubicBezTo>
                    <a:cubicBezTo>
                      <a:pt x="19" y="61"/>
                      <a:pt x="19" y="61"/>
                      <a:pt x="19" y="61"/>
                    </a:cubicBezTo>
                    <a:cubicBezTo>
                      <a:pt x="19" y="61"/>
                      <a:pt x="19" y="61"/>
                      <a:pt x="19" y="61"/>
                    </a:cubicBezTo>
                    <a:cubicBezTo>
                      <a:pt x="18" y="61"/>
                      <a:pt x="18" y="61"/>
                      <a:pt x="18" y="61"/>
                    </a:cubicBezTo>
                    <a:cubicBezTo>
                      <a:pt x="17" y="62"/>
                      <a:pt x="17" y="64"/>
                      <a:pt x="17" y="65"/>
                    </a:cubicBezTo>
                    <a:cubicBezTo>
                      <a:pt x="17" y="65"/>
                      <a:pt x="17" y="65"/>
                      <a:pt x="17" y="65"/>
                    </a:cubicBezTo>
                    <a:cubicBezTo>
                      <a:pt x="17" y="66"/>
                      <a:pt x="16" y="67"/>
                      <a:pt x="16" y="67"/>
                    </a:cubicBezTo>
                    <a:cubicBezTo>
                      <a:pt x="15" y="67"/>
                      <a:pt x="15" y="67"/>
                      <a:pt x="15" y="67"/>
                    </a:cubicBezTo>
                    <a:cubicBezTo>
                      <a:pt x="15" y="68"/>
                      <a:pt x="15" y="68"/>
                      <a:pt x="15" y="68"/>
                    </a:cubicBezTo>
                    <a:cubicBezTo>
                      <a:pt x="16" y="70"/>
                      <a:pt x="16" y="71"/>
                      <a:pt x="15" y="71"/>
                    </a:cubicBezTo>
                    <a:cubicBezTo>
                      <a:pt x="15" y="72"/>
                      <a:pt x="14" y="72"/>
                      <a:pt x="14" y="72"/>
                    </a:cubicBezTo>
                    <a:cubicBezTo>
                      <a:pt x="13" y="72"/>
                      <a:pt x="13" y="72"/>
                      <a:pt x="13" y="72"/>
                    </a:cubicBezTo>
                    <a:cubicBezTo>
                      <a:pt x="13" y="72"/>
                      <a:pt x="13" y="72"/>
                      <a:pt x="13" y="72"/>
                    </a:cubicBezTo>
                    <a:cubicBezTo>
                      <a:pt x="12" y="71"/>
                      <a:pt x="12" y="71"/>
                      <a:pt x="12" y="71"/>
                    </a:cubicBezTo>
                    <a:cubicBezTo>
                      <a:pt x="11" y="71"/>
                      <a:pt x="11" y="72"/>
                      <a:pt x="11" y="72"/>
                    </a:cubicBezTo>
                    <a:cubicBezTo>
                      <a:pt x="11" y="73"/>
                      <a:pt x="11" y="73"/>
                      <a:pt x="11" y="73"/>
                    </a:cubicBezTo>
                    <a:cubicBezTo>
                      <a:pt x="10" y="73"/>
                      <a:pt x="10" y="73"/>
                      <a:pt x="10" y="73"/>
                    </a:cubicBezTo>
                    <a:cubicBezTo>
                      <a:pt x="10" y="73"/>
                      <a:pt x="10" y="73"/>
                      <a:pt x="10" y="73"/>
                    </a:cubicBezTo>
                    <a:cubicBezTo>
                      <a:pt x="10" y="73"/>
                      <a:pt x="10" y="73"/>
                      <a:pt x="10" y="73"/>
                    </a:cubicBezTo>
                    <a:cubicBezTo>
                      <a:pt x="9" y="73"/>
                      <a:pt x="9" y="73"/>
                      <a:pt x="9" y="73"/>
                    </a:cubicBezTo>
                    <a:cubicBezTo>
                      <a:pt x="9" y="73"/>
                      <a:pt x="8" y="73"/>
                      <a:pt x="8" y="73"/>
                    </a:cubicBezTo>
                    <a:cubicBezTo>
                      <a:pt x="8" y="74"/>
                      <a:pt x="8" y="74"/>
                      <a:pt x="8" y="74"/>
                    </a:cubicBezTo>
                    <a:cubicBezTo>
                      <a:pt x="7" y="75"/>
                      <a:pt x="7" y="77"/>
                      <a:pt x="7" y="78"/>
                    </a:cubicBezTo>
                    <a:cubicBezTo>
                      <a:pt x="7" y="79"/>
                      <a:pt x="7" y="79"/>
                      <a:pt x="7" y="79"/>
                    </a:cubicBezTo>
                    <a:cubicBezTo>
                      <a:pt x="6" y="79"/>
                      <a:pt x="6" y="80"/>
                      <a:pt x="6" y="80"/>
                    </a:cubicBezTo>
                    <a:cubicBezTo>
                      <a:pt x="6" y="80"/>
                      <a:pt x="6" y="80"/>
                      <a:pt x="6" y="80"/>
                    </a:cubicBezTo>
                    <a:cubicBezTo>
                      <a:pt x="5" y="80"/>
                      <a:pt x="5" y="80"/>
                      <a:pt x="5" y="80"/>
                    </a:cubicBezTo>
                    <a:cubicBezTo>
                      <a:pt x="5" y="83"/>
                      <a:pt x="5" y="83"/>
                      <a:pt x="5" y="83"/>
                    </a:cubicBezTo>
                    <a:cubicBezTo>
                      <a:pt x="5" y="84"/>
                      <a:pt x="5" y="85"/>
                      <a:pt x="4" y="85"/>
                    </a:cubicBezTo>
                    <a:cubicBezTo>
                      <a:pt x="3" y="86"/>
                      <a:pt x="3" y="86"/>
                      <a:pt x="3" y="86"/>
                    </a:cubicBezTo>
                    <a:cubicBezTo>
                      <a:pt x="2" y="86"/>
                      <a:pt x="2" y="86"/>
                      <a:pt x="2" y="86"/>
                    </a:cubicBezTo>
                    <a:cubicBezTo>
                      <a:pt x="2" y="87"/>
                      <a:pt x="2" y="87"/>
                      <a:pt x="2" y="87"/>
                    </a:cubicBezTo>
                    <a:cubicBezTo>
                      <a:pt x="2" y="87"/>
                      <a:pt x="2" y="88"/>
                      <a:pt x="2" y="88"/>
                    </a:cubicBezTo>
                    <a:cubicBezTo>
                      <a:pt x="2" y="89"/>
                      <a:pt x="2" y="89"/>
                      <a:pt x="1" y="90"/>
                    </a:cubicBezTo>
                    <a:cubicBezTo>
                      <a:pt x="1" y="90"/>
                      <a:pt x="1" y="90"/>
                      <a:pt x="0" y="90"/>
                    </a:cubicBezTo>
                    <a:cubicBezTo>
                      <a:pt x="0" y="90"/>
                      <a:pt x="0" y="90"/>
                      <a:pt x="0" y="90"/>
                    </a:cubicBezTo>
                    <a:cubicBezTo>
                      <a:pt x="0" y="93"/>
                      <a:pt x="0" y="93"/>
                      <a:pt x="0" y="93"/>
                    </a:cubicBezTo>
                    <a:cubicBezTo>
                      <a:pt x="0" y="94"/>
                      <a:pt x="0" y="95"/>
                      <a:pt x="0" y="96"/>
                    </a:cubicBezTo>
                    <a:cubicBezTo>
                      <a:pt x="1" y="96"/>
                      <a:pt x="1" y="96"/>
                      <a:pt x="1" y="96"/>
                    </a:cubicBezTo>
                    <a:cubicBezTo>
                      <a:pt x="1" y="97"/>
                      <a:pt x="1" y="97"/>
                      <a:pt x="1" y="97"/>
                    </a:cubicBezTo>
                    <a:cubicBezTo>
                      <a:pt x="1" y="97"/>
                      <a:pt x="1" y="98"/>
                      <a:pt x="2" y="98"/>
                    </a:cubicBezTo>
                    <a:cubicBezTo>
                      <a:pt x="2" y="98"/>
                      <a:pt x="2" y="98"/>
                      <a:pt x="2" y="98"/>
                    </a:cubicBezTo>
                    <a:cubicBezTo>
                      <a:pt x="2" y="98"/>
                      <a:pt x="2" y="98"/>
                      <a:pt x="2" y="98"/>
                    </a:cubicBezTo>
                    <a:cubicBezTo>
                      <a:pt x="2" y="99"/>
                      <a:pt x="2" y="99"/>
                      <a:pt x="2" y="99"/>
                    </a:cubicBezTo>
                    <a:cubicBezTo>
                      <a:pt x="2" y="99"/>
                      <a:pt x="2" y="99"/>
                      <a:pt x="2" y="99"/>
                    </a:cubicBezTo>
                    <a:cubicBezTo>
                      <a:pt x="2" y="100"/>
                      <a:pt x="3" y="100"/>
                      <a:pt x="4" y="101"/>
                    </a:cubicBezTo>
                    <a:cubicBezTo>
                      <a:pt x="4" y="101"/>
                      <a:pt x="4" y="101"/>
                      <a:pt x="4" y="101"/>
                    </a:cubicBezTo>
                    <a:cubicBezTo>
                      <a:pt x="4" y="101"/>
                      <a:pt x="4" y="101"/>
                      <a:pt x="4" y="101"/>
                    </a:cubicBezTo>
                    <a:cubicBezTo>
                      <a:pt x="4" y="101"/>
                      <a:pt x="4" y="102"/>
                      <a:pt x="4" y="102"/>
                    </a:cubicBezTo>
                    <a:cubicBezTo>
                      <a:pt x="4" y="103"/>
                      <a:pt x="4" y="103"/>
                      <a:pt x="4" y="103"/>
                    </a:cubicBezTo>
                    <a:cubicBezTo>
                      <a:pt x="4" y="104"/>
                      <a:pt x="4" y="105"/>
                      <a:pt x="3" y="106"/>
                    </a:cubicBezTo>
                    <a:cubicBezTo>
                      <a:pt x="3" y="106"/>
                      <a:pt x="3" y="107"/>
                      <a:pt x="2" y="107"/>
                    </a:cubicBezTo>
                    <a:cubicBezTo>
                      <a:pt x="2" y="108"/>
                      <a:pt x="1" y="108"/>
                      <a:pt x="1" y="109"/>
                    </a:cubicBezTo>
                    <a:cubicBezTo>
                      <a:pt x="0" y="110"/>
                      <a:pt x="0" y="110"/>
                      <a:pt x="0" y="110"/>
                    </a:cubicBezTo>
                    <a:cubicBezTo>
                      <a:pt x="2" y="111"/>
                      <a:pt x="2" y="111"/>
                      <a:pt x="2" y="111"/>
                    </a:cubicBezTo>
                    <a:cubicBezTo>
                      <a:pt x="2" y="111"/>
                      <a:pt x="2" y="111"/>
                      <a:pt x="2" y="111"/>
                    </a:cubicBezTo>
                    <a:cubicBezTo>
                      <a:pt x="2" y="111"/>
                      <a:pt x="2" y="111"/>
                      <a:pt x="2" y="111"/>
                    </a:cubicBezTo>
                    <a:cubicBezTo>
                      <a:pt x="2" y="112"/>
                      <a:pt x="2" y="112"/>
                      <a:pt x="2" y="112"/>
                    </a:cubicBezTo>
                    <a:cubicBezTo>
                      <a:pt x="2" y="112"/>
                      <a:pt x="2" y="112"/>
                      <a:pt x="2" y="112"/>
                    </a:cubicBezTo>
                    <a:cubicBezTo>
                      <a:pt x="2" y="112"/>
                      <a:pt x="2" y="113"/>
                      <a:pt x="3" y="113"/>
                    </a:cubicBezTo>
                    <a:cubicBezTo>
                      <a:pt x="4" y="114"/>
                      <a:pt x="4" y="114"/>
                      <a:pt x="4" y="114"/>
                    </a:cubicBezTo>
                    <a:cubicBezTo>
                      <a:pt x="4" y="114"/>
                      <a:pt x="4" y="115"/>
                      <a:pt x="5" y="116"/>
                    </a:cubicBezTo>
                    <a:cubicBezTo>
                      <a:pt x="5" y="116"/>
                      <a:pt x="5" y="116"/>
                      <a:pt x="5" y="116"/>
                    </a:cubicBezTo>
                    <a:cubicBezTo>
                      <a:pt x="5" y="117"/>
                      <a:pt x="5" y="117"/>
                      <a:pt x="6" y="118"/>
                    </a:cubicBezTo>
                    <a:cubicBezTo>
                      <a:pt x="6" y="118"/>
                      <a:pt x="7" y="118"/>
                      <a:pt x="7" y="118"/>
                    </a:cubicBezTo>
                    <a:cubicBezTo>
                      <a:pt x="7" y="119"/>
                      <a:pt x="7" y="119"/>
                      <a:pt x="7" y="119"/>
                    </a:cubicBezTo>
                    <a:cubicBezTo>
                      <a:pt x="8" y="119"/>
                      <a:pt x="9" y="120"/>
                      <a:pt x="9" y="120"/>
                    </a:cubicBezTo>
                    <a:cubicBezTo>
                      <a:pt x="11" y="121"/>
                      <a:pt x="11" y="123"/>
                      <a:pt x="11" y="125"/>
                    </a:cubicBezTo>
                    <a:cubicBezTo>
                      <a:pt x="11" y="125"/>
                      <a:pt x="11" y="125"/>
                      <a:pt x="11" y="125"/>
                    </a:cubicBezTo>
                    <a:cubicBezTo>
                      <a:pt x="11" y="126"/>
                      <a:pt x="11" y="129"/>
                      <a:pt x="13" y="129"/>
                    </a:cubicBezTo>
                    <a:cubicBezTo>
                      <a:pt x="13" y="129"/>
                      <a:pt x="13" y="129"/>
                      <a:pt x="13" y="129"/>
                    </a:cubicBezTo>
                    <a:cubicBezTo>
                      <a:pt x="14" y="129"/>
                      <a:pt x="14" y="129"/>
                      <a:pt x="14" y="129"/>
                    </a:cubicBezTo>
                    <a:cubicBezTo>
                      <a:pt x="14" y="129"/>
                      <a:pt x="14" y="129"/>
                      <a:pt x="14" y="129"/>
                    </a:cubicBezTo>
                    <a:cubicBezTo>
                      <a:pt x="14" y="131"/>
                      <a:pt x="14" y="131"/>
                      <a:pt x="14" y="131"/>
                    </a:cubicBezTo>
                    <a:cubicBezTo>
                      <a:pt x="15" y="131"/>
                      <a:pt x="15" y="131"/>
                      <a:pt x="15" y="131"/>
                    </a:cubicBezTo>
                    <a:cubicBezTo>
                      <a:pt x="16" y="131"/>
                      <a:pt x="16" y="131"/>
                      <a:pt x="16" y="131"/>
                    </a:cubicBezTo>
                    <a:cubicBezTo>
                      <a:pt x="18" y="131"/>
                      <a:pt x="18" y="131"/>
                      <a:pt x="18" y="131"/>
                    </a:cubicBezTo>
                    <a:cubicBezTo>
                      <a:pt x="18" y="131"/>
                      <a:pt x="18" y="132"/>
                      <a:pt x="20" y="132"/>
                    </a:cubicBezTo>
                    <a:cubicBezTo>
                      <a:pt x="20" y="132"/>
                      <a:pt x="20" y="132"/>
                      <a:pt x="20" y="132"/>
                    </a:cubicBezTo>
                    <a:cubicBezTo>
                      <a:pt x="20" y="132"/>
                      <a:pt x="20" y="132"/>
                      <a:pt x="20" y="132"/>
                    </a:cubicBezTo>
                    <a:cubicBezTo>
                      <a:pt x="21" y="132"/>
                      <a:pt x="21" y="132"/>
                      <a:pt x="21" y="132"/>
                    </a:cubicBezTo>
                    <a:cubicBezTo>
                      <a:pt x="21" y="132"/>
                      <a:pt x="21" y="132"/>
                      <a:pt x="21" y="132"/>
                    </a:cubicBezTo>
                    <a:cubicBezTo>
                      <a:pt x="21" y="132"/>
                      <a:pt x="21" y="132"/>
                      <a:pt x="21" y="132"/>
                    </a:cubicBezTo>
                    <a:cubicBezTo>
                      <a:pt x="21" y="133"/>
                      <a:pt x="21" y="134"/>
                      <a:pt x="22" y="134"/>
                    </a:cubicBezTo>
                    <a:cubicBezTo>
                      <a:pt x="22" y="134"/>
                      <a:pt x="22" y="134"/>
                      <a:pt x="22" y="134"/>
                    </a:cubicBezTo>
                    <a:cubicBezTo>
                      <a:pt x="22" y="135"/>
                      <a:pt x="23" y="136"/>
                      <a:pt x="24" y="136"/>
                    </a:cubicBezTo>
                    <a:cubicBezTo>
                      <a:pt x="25" y="136"/>
                      <a:pt x="26" y="137"/>
                      <a:pt x="26" y="137"/>
                    </a:cubicBezTo>
                    <a:cubicBezTo>
                      <a:pt x="27" y="138"/>
                      <a:pt x="27" y="138"/>
                      <a:pt x="27" y="138"/>
                    </a:cubicBezTo>
                    <a:cubicBezTo>
                      <a:pt x="27" y="138"/>
                      <a:pt x="27" y="138"/>
                      <a:pt x="27" y="138"/>
                    </a:cubicBezTo>
                    <a:cubicBezTo>
                      <a:pt x="27" y="139"/>
                      <a:pt x="28" y="139"/>
                      <a:pt x="28" y="139"/>
                    </a:cubicBezTo>
                    <a:cubicBezTo>
                      <a:pt x="30" y="139"/>
                      <a:pt x="30" y="139"/>
                      <a:pt x="30" y="139"/>
                    </a:cubicBezTo>
                    <a:cubicBezTo>
                      <a:pt x="30" y="138"/>
                      <a:pt x="30" y="138"/>
                      <a:pt x="30" y="138"/>
                    </a:cubicBezTo>
                    <a:cubicBezTo>
                      <a:pt x="30" y="138"/>
                      <a:pt x="30" y="138"/>
                      <a:pt x="30" y="138"/>
                    </a:cubicBezTo>
                    <a:cubicBezTo>
                      <a:pt x="31" y="138"/>
                      <a:pt x="31" y="138"/>
                      <a:pt x="32" y="138"/>
                    </a:cubicBezTo>
                    <a:cubicBezTo>
                      <a:pt x="33" y="138"/>
                      <a:pt x="33" y="138"/>
                      <a:pt x="33" y="138"/>
                    </a:cubicBezTo>
                    <a:cubicBezTo>
                      <a:pt x="33" y="137"/>
                      <a:pt x="33" y="137"/>
                      <a:pt x="33" y="137"/>
                    </a:cubicBezTo>
                    <a:cubicBezTo>
                      <a:pt x="33" y="137"/>
                      <a:pt x="33" y="137"/>
                      <a:pt x="33" y="137"/>
                    </a:cubicBezTo>
                    <a:cubicBezTo>
                      <a:pt x="33" y="137"/>
                      <a:pt x="34" y="136"/>
                      <a:pt x="34" y="136"/>
                    </a:cubicBezTo>
                    <a:cubicBezTo>
                      <a:pt x="34" y="136"/>
                      <a:pt x="35" y="137"/>
                      <a:pt x="35" y="137"/>
                    </a:cubicBezTo>
                    <a:cubicBezTo>
                      <a:pt x="35" y="137"/>
                      <a:pt x="35" y="137"/>
                      <a:pt x="35" y="137"/>
                    </a:cubicBezTo>
                    <a:cubicBezTo>
                      <a:pt x="35" y="137"/>
                      <a:pt x="36" y="138"/>
                      <a:pt x="37" y="138"/>
                    </a:cubicBezTo>
                    <a:cubicBezTo>
                      <a:pt x="38" y="138"/>
                      <a:pt x="38" y="138"/>
                      <a:pt x="38" y="138"/>
                    </a:cubicBezTo>
                    <a:cubicBezTo>
                      <a:pt x="38" y="138"/>
                      <a:pt x="38" y="138"/>
                      <a:pt x="38" y="138"/>
                    </a:cubicBezTo>
                    <a:cubicBezTo>
                      <a:pt x="38" y="138"/>
                      <a:pt x="38" y="138"/>
                      <a:pt x="38" y="138"/>
                    </a:cubicBezTo>
                    <a:cubicBezTo>
                      <a:pt x="39" y="138"/>
                      <a:pt x="39" y="138"/>
                      <a:pt x="39" y="139"/>
                    </a:cubicBezTo>
                    <a:cubicBezTo>
                      <a:pt x="40" y="139"/>
                      <a:pt x="41" y="139"/>
                      <a:pt x="42" y="139"/>
                    </a:cubicBezTo>
                    <a:cubicBezTo>
                      <a:pt x="42" y="139"/>
                      <a:pt x="42" y="139"/>
                      <a:pt x="42" y="139"/>
                    </a:cubicBezTo>
                    <a:cubicBezTo>
                      <a:pt x="43" y="139"/>
                      <a:pt x="43" y="139"/>
                      <a:pt x="43" y="139"/>
                    </a:cubicBezTo>
                    <a:cubicBezTo>
                      <a:pt x="43" y="139"/>
                      <a:pt x="43" y="139"/>
                      <a:pt x="43" y="139"/>
                    </a:cubicBezTo>
                    <a:cubicBezTo>
                      <a:pt x="44" y="139"/>
                      <a:pt x="44" y="139"/>
                      <a:pt x="44" y="139"/>
                    </a:cubicBezTo>
                    <a:cubicBezTo>
                      <a:pt x="46" y="139"/>
                      <a:pt x="46" y="139"/>
                      <a:pt x="46" y="138"/>
                    </a:cubicBezTo>
                    <a:cubicBezTo>
                      <a:pt x="46" y="138"/>
                      <a:pt x="46" y="138"/>
                      <a:pt x="46" y="138"/>
                    </a:cubicBezTo>
                    <a:cubicBezTo>
                      <a:pt x="46" y="138"/>
                      <a:pt x="46" y="138"/>
                      <a:pt x="46" y="138"/>
                    </a:cubicBezTo>
                    <a:cubicBezTo>
                      <a:pt x="46" y="138"/>
                      <a:pt x="46" y="138"/>
                      <a:pt x="46" y="138"/>
                    </a:cubicBezTo>
                    <a:cubicBezTo>
                      <a:pt x="47" y="138"/>
                      <a:pt x="47" y="138"/>
                      <a:pt x="47" y="138"/>
                    </a:cubicBezTo>
                    <a:cubicBezTo>
                      <a:pt x="47" y="137"/>
                      <a:pt x="47" y="137"/>
                      <a:pt x="47" y="137"/>
                    </a:cubicBezTo>
                    <a:cubicBezTo>
                      <a:pt x="47" y="136"/>
                      <a:pt x="47" y="136"/>
                      <a:pt x="48" y="135"/>
                    </a:cubicBezTo>
                    <a:cubicBezTo>
                      <a:pt x="48" y="134"/>
                      <a:pt x="48" y="134"/>
                      <a:pt x="49" y="134"/>
                    </a:cubicBezTo>
                    <a:cubicBezTo>
                      <a:pt x="49" y="134"/>
                      <a:pt x="49" y="133"/>
                      <a:pt x="50" y="133"/>
                    </a:cubicBezTo>
                    <a:cubicBezTo>
                      <a:pt x="50" y="133"/>
                      <a:pt x="50" y="133"/>
                      <a:pt x="50" y="133"/>
                    </a:cubicBezTo>
                    <a:cubicBezTo>
                      <a:pt x="51" y="133"/>
                      <a:pt x="51" y="133"/>
                      <a:pt x="51" y="133"/>
                    </a:cubicBezTo>
                    <a:cubicBezTo>
                      <a:pt x="54" y="133"/>
                      <a:pt x="54" y="133"/>
                      <a:pt x="54" y="133"/>
                    </a:cubicBezTo>
                    <a:cubicBezTo>
                      <a:pt x="55" y="133"/>
                      <a:pt x="56" y="134"/>
                      <a:pt x="57" y="135"/>
                    </a:cubicBezTo>
                    <a:cubicBezTo>
                      <a:pt x="57" y="136"/>
                      <a:pt x="57" y="136"/>
                      <a:pt x="58" y="136"/>
                    </a:cubicBezTo>
                    <a:cubicBezTo>
                      <a:pt x="59" y="136"/>
                      <a:pt x="59" y="136"/>
                      <a:pt x="59" y="136"/>
                    </a:cubicBezTo>
                    <a:cubicBezTo>
                      <a:pt x="60" y="136"/>
                      <a:pt x="60" y="136"/>
                      <a:pt x="60" y="136"/>
                    </a:cubicBezTo>
                    <a:cubicBezTo>
                      <a:pt x="60" y="136"/>
                      <a:pt x="60" y="136"/>
                      <a:pt x="60" y="136"/>
                    </a:cubicBezTo>
                    <a:cubicBezTo>
                      <a:pt x="60" y="137"/>
                      <a:pt x="60" y="137"/>
                      <a:pt x="60" y="137"/>
                    </a:cubicBezTo>
                    <a:cubicBezTo>
                      <a:pt x="60" y="138"/>
                      <a:pt x="60" y="138"/>
                      <a:pt x="60" y="138"/>
                    </a:cubicBezTo>
                    <a:cubicBezTo>
                      <a:pt x="61" y="138"/>
                      <a:pt x="61" y="138"/>
                      <a:pt x="61" y="138"/>
                    </a:cubicBezTo>
                    <a:cubicBezTo>
                      <a:pt x="61" y="138"/>
                      <a:pt x="61" y="138"/>
                      <a:pt x="61" y="138"/>
                    </a:cubicBezTo>
                    <a:cubicBezTo>
                      <a:pt x="62" y="138"/>
                      <a:pt x="62" y="138"/>
                      <a:pt x="63" y="138"/>
                    </a:cubicBezTo>
                    <a:cubicBezTo>
                      <a:pt x="64" y="138"/>
                      <a:pt x="64" y="138"/>
                      <a:pt x="64" y="138"/>
                    </a:cubicBezTo>
                    <a:cubicBezTo>
                      <a:pt x="64" y="138"/>
                      <a:pt x="64" y="138"/>
                      <a:pt x="64" y="138"/>
                    </a:cubicBezTo>
                    <a:cubicBezTo>
                      <a:pt x="64" y="139"/>
                      <a:pt x="64" y="139"/>
                      <a:pt x="64" y="139"/>
                    </a:cubicBezTo>
                    <a:cubicBezTo>
                      <a:pt x="65" y="139"/>
                      <a:pt x="65" y="139"/>
                      <a:pt x="65" y="139"/>
                    </a:cubicBezTo>
                    <a:cubicBezTo>
                      <a:pt x="66" y="139"/>
                      <a:pt x="66" y="139"/>
                      <a:pt x="67" y="140"/>
                    </a:cubicBezTo>
                    <a:cubicBezTo>
                      <a:pt x="67" y="140"/>
                      <a:pt x="68" y="140"/>
                      <a:pt x="68" y="141"/>
                    </a:cubicBezTo>
                    <a:cubicBezTo>
                      <a:pt x="69" y="141"/>
                      <a:pt x="70" y="143"/>
                      <a:pt x="70" y="144"/>
                    </a:cubicBezTo>
                    <a:cubicBezTo>
                      <a:pt x="70" y="145"/>
                      <a:pt x="70" y="145"/>
                      <a:pt x="69" y="146"/>
                    </a:cubicBezTo>
                    <a:cubicBezTo>
                      <a:pt x="69" y="147"/>
                      <a:pt x="69" y="147"/>
                      <a:pt x="69" y="147"/>
                    </a:cubicBezTo>
                    <a:cubicBezTo>
                      <a:pt x="69" y="147"/>
                      <a:pt x="69" y="148"/>
                      <a:pt x="68" y="148"/>
                    </a:cubicBezTo>
                    <a:cubicBezTo>
                      <a:pt x="68" y="149"/>
                      <a:pt x="68" y="149"/>
                      <a:pt x="68" y="149"/>
                    </a:cubicBezTo>
                    <a:cubicBezTo>
                      <a:pt x="68" y="149"/>
                      <a:pt x="68" y="149"/>
                      <a:pt x="68" y="149"/>
                    </a:cubicBezTo>
                    <a:cubicBezTo>
                      <a:pt x="67" y="149"/>
                      <a:pt x="67" y="149"/>
                      <a:pt x="67" y="149"/>
                    </a:cubicBezTo>
                    <a:cubicBezTo>
                      <a:pt x="67" y="151"/>
                      <a:pt x="67" y="151"/>
                      <a:pt x="67" y="151"/>
                    </a:cubicBezTo>
                    <a:cubicBezTo>
                      <a:pt x="67" y="152"/>
                      <a:pt x="67" y="152"/>
                      <a:pt x="67" y="152"/>
                    </a:cubicBezTo>
                    <a:cubicBezTo>
                      <a:pt x="68" y="152"/>
                      <a:pt x="68" y="152"/>
                      <a:pt x="68" y="152"/>
                    </a:cubicBezTo>
                    <a:cubicBezTo>
                      <a:pt x="68" y="152"/>
                      <a:pt x="68" y="152"/>
                      <a:pt x="68" y="152"/>
                    </a:cubicBezTo>
                    <a:cubicBezTo>
                      <a:pt x="68" y="153"/>
                      <a:pt x="68" y="153"/>
                      <a:pt x="68" y="153"/>
                    </a:cubicBezTo>
                    <a:cubicBezTo>
                      <a:pt x="68" y="153"/>
                      <a:pt x="68" y="153"/>
                      <a:pt x="68" y="153"/>
                    </a:cubicBezTo>
                    <a:cubicBezTo>
                      <a:pt x="68" y="154"/>
                      <a:pt x="68" y="154"/>
                      <a:pt x="68" y="154"/>
                    </a:cubicBezTo>
                    <a:cubicBezTo>
                      <a:pt x="68" y="154"/>
                      <a:pt x="69" y="155"/>
                      <a:pt x="70" y="155"/>
                    </a:cubicBezTo>
                    <a:cubicBezTo>
                      <a:pt x="70" y="155"/>
                      <a:pt x="70" y="155"/>
                      <a:pt x="70" y="155"/>
                    </a:cubicBezTo>
                    <a:cubicBezTo>
                      <a:pt x="70" y="156"/>
                      <a:pt x="71" y="156"/>
                      <a:pt x="71" y="157"/>
                    </a:cubicBezTo>
                    <a:cubicBezTo>
                      <a:pt x="71" y="157"/>
                      <a:pt x="71" y="157"/>
                      <a:pt x="72" y="158"/>
                    </a:cubicBezTo>
                    <a:cubicBezTo>
                      <a:pt x="72" y="159"/>
                      <a:pt x="72" y="159"/>
                      <a:pt x="73" y="160"/>
                    </a:cubicBezTo>
                    <a:cubicBezTo>
                      <a:pt x="73" y="161"/>
                      <a:pt x="73" y="161"/>
                      <a:pt x="73" y="161"/>
                    </a:cubicBezTo>
                    <a:cubicBezTo>
                      <a:pt x="73" y="161"/>
                      <a:pt x="73" y="162"/>
                      <a:pt x="73" y="162"/>
                    </a:cubicBezTo>
                    <a:cubicBezTo>
                      <a:pt x="73" y="163"/>
                      <a:pt x="73" y="163"/>
                      <a:pt x="74" y="164"/>
                    </a:cubicBezTo>
                    <a:cubicBezTo>
                      <a:pt x="75" y="164"/>
                      <a:pt x="75" y="164"/>
                      <a:pt x="75" y="164"/>
                    </a:cubicBezTo>
                    <a:cubicBezTo>
                      <a:pt x="75" y="165"/>
                      <a:pt x="75" y="165"/>
                      <a:pt x="76" y="165"/>
                    </a:cubicBezTo>
                    <a:cubicBezTo>
                      <a:pt x="76" y="165"/>
                      <a:pt x="76" y="166"/>
                      <a:pt x="76" y="166"/>
                    </a:cubicBezTo>
                    <a:cubicBezTo>
                      <a:pt x="76" y="166"/>
                      <a:pt x="76" y="166"/>
                      <a:pt x="76" y="166"/>
                    </a:cubicBezTo>
                    <a:cubicBezTo>
                      <a:pt x="76" y="167"/>
                      <a:pt x="76" y="167"/>
                      <a:pt x="76" y="168"/>
                    </a:cubicBezTo>
                    <a:cubicBezTo>
                      <a:pt x="76" y="169"/>
                      <a:pt x="76" y="169"/>
                      <a:pt x="76" y="169"/>
                    </a:cubicBezTo>
                    <a:cubicBezTo>
                      <a:pt x="76" y="169"/>
                      <a:pt x="76" y="169"/>
                      <a:pt x="76" y="169"/>
                    </a:cubicBezTo>
                    <a:cubicBezTo>
                      <a:pt x="77" y="169"/>
                      <a:pt x="77" y="169"/>
                      <a:pt x="77" y="169"/>
                    </a:cubicBezTo>
                    <a:cubicBezTo>
                      <a:pt x="77" y="169"/>
                      <a:pt x="77" y="169"/>
                      <a:pt x="77" y="169"/>
                    </a:cubicBezTo>
                    <a:cubicBezTo>
                      <a:pt x="77" y="170"/>
                      <a:pt x="77" y="170"/>
                      <a:pt x="77" y="170"/>
                    </a:cubicBezTo>
                    <a:cubicBezTo>
                      <a:pt x="77" y="170"/>
                      <a:pt x="77" y="170"/>
                      <a:pt x="77" y="170"/>
                    </a:cubicBezTo>
                    <a:cubicBezTo>
                      <a:pt x="77" y="173"/>
                      <a:pt x="77" y="173"/>
                      <a:pt x="77" y="173"/>
                    </a:cubicBezTo>
                    <a:cubicBezTo>
                      <a:pt x="77" y="174"/>
                      <a:pt x="77" y="174"/>
                      <a:pt x="77" y="174"/>
                    </a:cubicBezTo>
                    <a:cubicBezTo>
                      <a:pt x="77" y="174"/>
                      <a:pt x="77" y="176"/>
                      <a:pt x="77" y="176"/>
                    </a:cubicBezTo>
                    <a:cubicBezTo>
                      <a:pt x="77" y="176"/>
                      <a:pt x="77" y="176"/>
                      <a:pt x="77" y="176"/>
                    </a:cubicBezTo>
                    <a:cubicBezTo>
                      <a:pt x="76" y="176"/>
                      <a:pt x="76" y="176"/>
                      <a:pt x="76" y="176"/>
                    </a:cubicBezTo>
                    <a:cubicBezTo>
                      <a:pt x="76" y="181"/>
                      <a:pt x="76" y="181"/>
                      <a:pt x="76" y="181"/>
                    </a:cubicBezTo>
                    <a:cubicBezTo>
                      <a:pt x="76" y="181"/>
                      <a:pt x="76" y="181"/>
                      <a:pt x="76" y="181"/>
                    </a:cubicBezTo>
                    <a:cubicBezTo>
                      <a:pt x="77" y="181"/>
                      <a:pt x="77" y="181"/>
                      <a:pt x="77" y="181"/>
                    </a:cubicBezTo>
                    <a:cubicBezTo>
                      <a:pt x="78" y="182"/>
                      <a:pt x="78" y="182"/>
                      <a:pt x="78" y="182"/>
                    </a:cubicBezTo>
                    <a:cubicBezTo>
                      <a:pt x="77" y="182"/>
                      <a:pt x="77" y="182"/>
                      <a:pt x="77" y="183"/>
                    </a:cubicBezTo>
                    <a:cubicBezTo>
                      <a:pt x="77" y="183"/>
                      <a:pt x="77" y="183"/>
                      <a:pt x="77" y="183"/>
                    </a:cubicBezTo>
                    <a:cubicBezTo>
                      <a:pt x="77" y="183"/>
                      <a:pt x="76" y="184"/>
                      <a:pt x="76" y="184"/>
                    </a:cubicBezTo>
                    <a:cubicBezTo>
                      <a:pt x="75" y="185"/>
                      <a:pt x="75" y="185"/>
                      <a:pt x="75" y="185"/>
                    </a:cubicBezTo>
                    <a:cubicBezTo>
                      <a:pt x="74" y="186"/>
                      <a:pt x="74" y="186"/>
                      <a:pt x="74" y="187"/>
                    </a:cubicBezTo>
                    <a:cubicBezTo>
                      <a:pt x="74" y="188"/>
                      <a:pt x="74" y="188"/>
                      <a:pt x="74" y="188"/>
                    </a:cubicBezTo>
                    <a:cubicBezTo>
                      <a:pt x="74" y="188"/>
                      <a:pt x="74" y="188"/>
                      <a:pt x="74" y="188"/>
                    </a:cubicBezTo>
                    <a:cubicBezTo>
                      <a:pt x="73" y="187"/>
                      <a:pt x="73" y="187"/>
                      <a:pt x="73" y="187"/>
                    </a:cubicBezTo>
                    <a:cubicBezTo>
                      <a:pt x="73" y="193"/>
                      <a:pt x="73" y="193"/>
                      <a:pt x="73" y="193"/>
                    </a:cubicBezTo>
                    <a:cubicBezTo>
                      <a:pt x="73" y="193"/>
                      <a:pt x="73" y="193"/>
                      <a:pt x="73" y="193"/>
                    </a:cubicBezTo>
                    <a:cubicBezTo>
                      <a:pt x="72" y="193"/>
                      <a:pt x="72" y="193"/>
                      <a:pt x="72" y="193"/>
                    </a:cubicBezTo>
                    <a:cubicBezTo>
                      <a:pt x="71" y="193"/>
                      <a:pt x="71" y="193"/>
                      <a:pt x="71" y="193"/>
                    </a:cubicBezTo>
                    <a:cubicBezTo>
                      <a:pt x="71" y="194"/>
                      <a:pt x="71" y="194"/>
                      <a:pt x="71" y="194"/>
                    </a:cubicBezTo>
                    <a:cubicBezTo>
                      <a:pt x="71" y="195"/>
                      <a:pt x="71" y="195"/>
                      <a:pt x="71" y="195"/>
                    </a:cubicBezTo>
                    <a:cubicBezTo>
                      <a:pt x="70" y="196"/>
                      <a:pt x="70" y="196"/>
                      <a:pt x="70" y="196"/>
                    </a:cubicBezTo>
                    <a:cubicBezTo>
                      <a:pt x="70" y="197"/>
                      <a:pt x="70" y="197"/>
                      <a:pt x="70" y="197"/>
                    </a:cubicBezTo>
                    <a:cubicBezTo>
                      <a:pt x="70" y="198"/>
                      <a:pt x="70" y="198"/>
                      <a:pt x="70" y="198"/>
                    </a:cubicBezTo>
                    <a:cubicBezTo>
                      <a:pt x="69" y="198"/>
                      <a:pt x="69" y="198"/>
                      <a:pt x="69" y="198"/>
                    </a:cubicBezTo>
                    <a:cubicBezTo>
                      <a:pt x="68" y="197"/>
                      <a:pt x="68" y="197"/>
                      <a:pt x="68" y="197"/>
                    </a:cubicBezTo>
                    <a:cubicBezTo>
                      <a:pt x="68" y="211"/>
                      <a:pt x="68" y="211"/>
                      <a:pt x="68" y="211"/>
                    </a:cubicBezTo>
                    <a:cubicBezTo>
                      <a:pt x="69" y="211"/>
                      <a:pt x="69" y="211"/>
                      <a:pt x="69" y="211"/>
                    </a:cubicBezTo>
                    <a:cubicBezTo>
                      <a:pt x="70" y="211"/>
                      <a:pt x="70" y="211"/>
                      <a:pt x="70" y="211"/>
                    </a:cubicBezTo>
                    <a:cubicBezTo>
                      <a:pt x="70" y="211"/>
                      <a:pt x="70" y="211"/>
                      <a:pt x="70" y="211"/>
                    </a:cubicBezTo>
                    <a:cubicBezTo>
                      <a:pt x="70" y="211"/>
                      <a:pt x="70" y="211"/>
                      <a:pt x="70" y="211"/>
                    </a:cubicBezTo>
                    <a:cubicBezTo>
                      <a:pt x="70" y="212"/>
                      <a:pt x="70" y="212"/>
                      <a:pt x="70" y="212"/>
                    </a:cubicBezTo>
                    <a:cubicBezTo>
                      <a:pt x="70" y="213"/>
                      <a:pt x="70" y="213"/>
                      <a:pt x="70" y="213"/>
                    </a:cubicBezTo>
                    <a:cubicBezTo>
                      <a:pt x="70" y="213"/>
                      <a:pt x="70" y="214"/>
                      <a:pt x="71" y="214"/>
                    </a:cubicBezTo>
                    <a:cubicBezTo>
                      <a:pt x="71" y="214"/>
                      <a:pt x="71" y="214"/>
                      <a:pt x="71" y="214"/>
                    </a:cubicBezTo>
                    <a:cubicBezTo>
                      <a:pt x="71" y="214"/>
                      <a:pt x="71" y="214"/>
                      <a:pt x="71" y="214"/>
                    </a:cubicBezTo>
                    <a:cubicBezTo>
                      <a:pt x="71" y="214"/>
                      <a:pt x="71" y="214"/>
                      <a:pt x="71" y="214"/>
                    </a:cubicBezTo>
                    <a:cubicBezTo>
                      <a:pt x="71" y="214"/>
                      <a:pt x="71" y="214"/>
                      <a:pt x="71" y="214"/>
                    </a:cubicBezTo>
                    <a:cubicBezTo>
                      <a:pt x="71" y="214"/>
                      <a:pt x="71" y="214"/>
                      <a:pt x="71" y="214"/>
                    </a:cubicBezTo>
                    <a:cubicBezTo>
                      <a:pt x="71" y="214"/>
                      <a:pt x="71" y="214"/>
                      <a:pt x="71" y="214"/>
                    </a:cubicBezTo>
                    <a:cubicBezTo>
                      <a:pt x="71" y="215"/>
                      <a:pt x="71" y="215"/>
                      <a:pt x="71" y="215"/>
                    </a:cubicBezTo>
                    <a:cubicBezTo>
                      <a:pt x="71" y="217"/>
                      <a:pt x="71" y="217"/>
                      <a:pt x="71" y="218"/>
                    </a:cubicBezTo>
                    <a:cubicBezTo>
                      <a:pt x="71" y="218"/>
                      <a:pt x="71" y="218"/>
                      <a:pt x="71" y="218"/>
                    </a:cubicBezTo>
                    <a:cubicBezTo>
                      <a:pt x="70" y="217"/>
                      <a:pt x="70" y="217"/>
                      <a:pt x="70" y="217"/>
                    </a:cubicBezTo>
                    <a:cubicBezTo>
                      <a:pt x="70" y="231"/>
                      <a:pt x="70" y="231"/>
                      <a:pt x="70" y="231"/>
                    </a:cubicBezTo>
                    <a:cubicBezTo>
                      <a:pt x="70" y="231"/>
                      <a:pt x="70" y="231"/>
                      <a:pt x="70" y="231"/>
                    </a:cubicBezTo>
                    <a:cubicBezTo>
                      <a:pt x="71" y="232"/>
                      <a:pt x="71" y="232"/>
                      <a:pt x="71" y="232"/>
                    </a:cubicBezTo>
                    <a:cubicBezTo>
                      <a:pt x="72" y="232"/>
                      <a:pt x="72" y="233"/>
                      <a:pt x="72" y="234"/>
                    </a:cubicBezTo>
                    <a:cubicBezTo>
                      <a:pt x="73" y="235"/>
                      <a:pt x="73" y="236"/>
                      <a:pt x="72" y="236"/>
                    </a:cubicBezTo>
                    <a:cubicBezTo>
                      <a:pt x="72" y="237"/>
                      <a:pt x="72" y="237"/>
                      <a:pt x="71" y="238"/>
                    </a:cubicBezTo>
                    <a:cubicBezTo>
                      <a:pt x="71" y="238"/>
                      <a:pt x="70" y="238"/>
                      <a:pt x="70" y="238"/>
                    </a:cubicBezTo>
                    <a:cubicBezTo>
                      <a:pt x="69" y="239"/>
                      <a:pt x="69" y="239"/>
                      <a:pt x="69" y="239"/>
                    </a:cubicBezTo>
                    <a:cubicBezTo>
                      <a:pt x="68" y="239"/>
                      <a:pt x="68" y="239"/>
                      <a:pt x="67" y="239"/>
                    </a:cubicBezTo>
                    <a:cubicBezTo>
                      <a:pt x="67" y="240"/>
                      <a:pt x="67" y="241"/>
                      <a:pt x="67" y="242"/>
                    </a:cubicBezTo>
                    <a:cubicBezTo>
                      <a:pt x="67" y="243"/>
                      <a:pt x="67" y="243"/>
                      <a:pt x="67" y="243"/>
                    </a:cubicBezTo>
                    <a:cubicBezTo>
                      <a:pt x="67" y="243"/>
                      <a:pt x="67" y="244"/>
                      <a:pt x="68" y="245"/>
                    </a:cubicBezTo>
                    <a:cubicBezTo>
                      <a:pt x="68" y="245"/>
                      <a:pt x="69" y="245"/>
                      <a:pt x="69" y="245"/>
                    </a:cubicBezTo>
                    <a:cubicBezTo>
                      <a:pt x="70" y="245"/>
                      <a:pt x="70" y="245"/>
                      <a:pt x="71" y="245"/>
                    </a:cubicBezTo>
                    <a:cubicBezTo>
                      <a:pt x="71" y="244"/>
                      <a:pt x="71" y="244"/>
                      <a:pt x="71" y="244"/>
                    </a:cubicBezTo>
                    <a:cubicBezTo>
                      <a:pt x="72" y="244"/>
                      <a:pt x="74" y="244"/>
                      <a:pt x="75" y="244"/>
                    </a:cubicBezTo>
                    <a:cubicBezTo>
                      <a:pt x="76" y="244"/>
                      <a:pt x="76" y="244"/>
                      <a:pt x="76" y="244"/>
                    </a:cubicBezTo>
                    <a:cubicBezTo>
                      <a:pt x="78" y="244"/>
                      <a:pt x="80" y="243"/>
                      <a:pt x="81" y="242"/>
                    </a:cubicBezTo>
                    <a:cubicBezTo>
                      <a:pt x="83" y="242"/>
                      <a:pt x="83" y="242"/>
                      <a:pt x="83" y="242"/>
                    </a:cubicBezTo>
                    <a:cubicBezTo>
                      <a:pt x="83" y="242"/>
                      <a:pt x="83" y="242"/>
                      <a:pt x="83" y="242"/>
                    </a:cubicBezTo>
                    <a:cubicBezTo>
                      <a:pt x="83" y="243"/>
                      <a:pt x="83" y="243"/>
                      <a:pt x="83" y="243"/>
                    </a:cubicBezTo>
                    <a:cubicBezTo>
                      <a:pt x="84" y="243"/>
                      <a:pt x="84" y="242"/>
                      <a:pt x="85" y="242"/>
                    </a:cubicBezTo>
                    <a:cubicBezTo>
                      <a:pt x="85" y="241"/>
                      <a:pt x="85" y="241"/>
                      <a:pt x="85" y="241"/>
                    </a:cubicBezTo>
                    <a:cubicBezTo>
                      <a:pt x="85" y="240"/>
                      <a:pt x="86" y="240"/>
                      <a:pt x="87" y="240"/>
                    </a:cubicBezTo>
                    <a:cubicBezTo>
                      <a:pt x="87" y="239"/>
                      <a:pt x="87" y="239"/>
                      <a:pt x="87" y="239"/>
                    </a:cubicBezTo>
                    <a:cubicBezTo>
                      <a:pt x="87" y="239"/>
                      <a:pt x="87" y="239"/>
                      <a:pt x="87" y="239"/>
                    </a:cubicBezTo>
                    <a:cubicBezTo>
                      <a:pt x="87" y="236"/>
                      <a:pt x="88" y="234"/>
                      <a:pt x="90" y="233"/>
                    </a:cubicBezTo>
                    <a:cubicBezTo>
                      <a:pt x="90" y="233"/>
                      <a:pt x="91" y="232"/>
                      <a:pt x="93" y="232"/>
                    </a:cubicBezTo>
                    <a:cubicBezTo>
                      <a:pt x="93" y="232"/>
                      <a:pt x="93" y="232"/>
                      <a:pt x="93" y="232"/>
                    </a:cubicBezTo>
                    <a:cubicBezTo>
                      <a:pt x="94" y="232"/>
                      <a:pt x="94" y="232"/>
                      <a:pt x="95" y="232"/>
                    </a:cubicBezTo>
                    <a:cubicBezTo>
                      <a:pt x="95" y="232"/>
                      <a:pt x="95" y="232"/>
                      <a:pt x="96" y="232"/>
                    </a:cubicBezTo>
                    <a:cubicBezTo>
                      <a:pt x="96" y="232"/>
                      <a:pt x="97" y="232"/>
                      <a:pt x="97" y="232"/>
                    </a:cubicBezTo>
                    <a:cubicBezTo>
                      <a:pt x="99" y="232"/>
                      <a:pt x="99" y="231"/>
                      <a:pt x="99" y="231"/>
                    </a:cubicBezTo>
                    <a:cubicBezTo>
                      <a:pt x="99" y="230"/>
                      <a:pt x="99" y="229"/>
                      <a:pt x="99" y="229"/>
                    </a:cubicBezTo>
                    <a:cubicBezTo>
                      <a:pt x="99" y="228"/>
                      <a:pt x="99" y="228"/>
                      <a:pt x="99" y="228"/>
                    </a:cubicBezTo>
                    <a:cubicBezTo>
                      <a:pt x="99" y="226"/>
                      <a:pt x="99" y="226"/>
                      <a:pt x="99" y="226"/>
                    </a:cubicBezTo>
                    <a:cubicBezTo>
                      <a:pt x="99" y="225"/>
                      <a:pt x="99" y="225"/>
                      <a:pt x="98" y="225"/>
                    </a:cubicBezTo>
                    <a:cubicBezTo>
                      <a:pt x="98" y="224"/>
                      <a:pt x="98" y="224"/>
                      <a:pt x="98" y="224"/>
                    </a:cubicBezTo>
                    <a:cubicBezTo>
                      <a:pt x="97" y="224"/>
                      <a:pt x="98" y="223"/>
                      <a:pt x="98" y="223"/>
                    </a:cubicBezTo>
                    <a:cubicBezTo>
                      <a:pt x="98" y="222"/>
                      <a:pt x="98" y="222"/>
                      <a:pt x="98" y="222"/>
                    </a:cubicBezTo>
                    <a:cubicBezTo>
                      <a:pt x="99" y="222"/>
                      <a:pt x="99" y="222"/>
                      <a:pt x="99" y="221"/>
                    </a:cubicBezTo>
                    <a:cubicBezTo>
                      <a:pt x="99" y="221"/>
                      <a:pt x="99" y="221"/>
                      <a:pt x="99" y="221"/>
                    </a:cubicBezTo>
                    <a:cubicBezTo>
                      <a:pt x="99" y="221"/>
                      <a:pt x="99" y="221"/>
                      <a:pt x="99" y="221"/>
                    </a:cubicBezTo>
                    <a:cubicBezTo>
                      <a:pt x="99" y="221"/>
                      <a:pt x="99" y="221"/>
                      <a:pt x="99" y="221"/>
                    </a:cubicBezTo>
                    <a:cubicBezTo>
                      <a:pt x="99" y="221"/>
                      <a:pt x="99" y="221"/>
                      <a:pt x="99" y="221"/>
                    </a:cubicBezTo>
                    <a:cubicBezTo>
                      <a:pt x="100" y="221"/>
                      <a:pt x="100" y="221"/>
                      <a:pt x="100" y="221"/>
                    </a:cubicBezTo>
                    <a:cubicBezTo>
                      <a:pt x="100" y="220"/>
                      <a:pt x="100" y="220"/>
                      <a:pt x="100" y="220"/>
                    </a:cubicBezTo>
                    <a:cubicBezTo>
                      <a:pt x="100" y="219"/>
                      <a:pt x="100" y="219"/>
                      <a:pt x="100" y="219"/>
                    </a:cubicBezTo>
                    <a:cubicBezTo>
                      <a:pt x="101" y="219"/>
                      <a:pt x="101" y="219"/>
                      <a:pt x="101" y="219"/>
                    </a:cubicBezTo>
                    <a:cubicBezTo>
                      <a:pt x="101" y="219"/>
                      <a:pt x="101" y="219"/>
                      <a:pt x="101" y="219"/>
                    </a:cubicBezTo>
                    <a:cubicBezTo>
                      <a:pt x="101" y="219"/>
                      <a:pt x="102" y="219"/>
                      <a:pt x="102" y="219"/>
                    </a:cubicBezTo>
                    <a:cubicBezTo>
                      <a:pt x="103" y="219"/>
                      <a:pt x="104" y="218"/>
                      <a:pt x="105" y="216"/>
                    </a:cubicBezTo>
                    <a:cubicBezTo>
                      <a:pt x="105" y="215"/>
                      <a:pt x="105" y="213"/>
                      <a:pt x="105" y="212"/>
                    </a:cubicBezTo>
                    <a:cubicBezTo>
                      <a:pt x="105" y="211"/>
                      <a:pt x="105" y="211"/>
                      <a:pt x="105" y="211"/>
                    </a:cubicBezTo>
                    <a:cubicBezTo>
                      <a:pt x="105" y="211"/>
                      <a:pt x="105" y="210"/>
                      <a:pt x="105" y="209"/>
                    </a:cubicBezTo>
                    <a:cubicBezTo>
                      <a:pt x="105" y="209"/>
                      <a:pt x="105" y="209"/>
                      <a:pt x="105" y="209"/>
                    </a:cubicBezTo>
                    <a:cubicBezTo>
                      <a:pt x="106" y="210"/>
                      <a:pt x="106" y="210"/>
                      <a:pt x="106" y="210"/>
                    </a:cubicBezTo>
                    <a:cubicBezTo>
                      <a:pt x="106" y="208"/>
                      <a:pt x="106" y="208"/>
                      <a:pt x="106" y="208"/>
                    </a:cubicBezTo>
                    <a:cubicBezTo>
                      <a:pt x="106" y="208"/>
                      <a:pt x="106" y="207"/>
                      <a:pt x="106" y="207"/>
                    </a:cubicBezTo>
                    <a:cubicBezTo>
                      <a:pt x="107" y="206"/>
                      <a:pt x="107" y="206"/>
                      <a:pt x="108" y="206"/>
                    </a:cubicBezTo>
                    <a:cubicBezTo>
                      <a:pt x="108" y="205"/>
                      <a:pt x="108" y="205"/>
                      <a:pt x="108" y="205"/>
                    </a:cubicBezTo>
                    <a:cubicBezTo>
                      <a:pt x="109" y="205"/>
                      <a:pt x="109" y="205"/>
                      <a:pt x="110" y="204"/>
                    </a:cubicBezTo>
                    <a:cubicBezTo>
                      <a:pt x="110" y="204"/>
                      <a:pt x="110" y="203"/>
                      <a:pt x="110" y="202"/>
                    </a:cubicBezTo>
                    <a:cubicBezTo>
                      <a:pt x="110" y="201"/>
                      <a:pt x="110" y="201"/>
                      <a:pt x="110" y="201"/>
                    </a:cubicBezTo>
                    <a:cubicBezTo>
                      <a:pt x="110" y="200"/>
                      <a:pt x="110" y="200"/>
                      <a:pt x="110" y="200"/>
                    </a:cubicBezTo>
                    <a:cubicBezTo>
                      <a:pt x="111" y="199"/>
                      <a:pt x="111" y="199"/>
                      <a:pt x="112" y="198"/>
                    </a:cubicBezTo>
                    <a:cubicBezTo>
                      <a:pt x="113" y="197"/>
                      <a:pt x="114" y="196"/>
                      <a:pt x="116" y="195"/>
                    </a:cubicBezTo>
                    <a:cubicBezTo>
                      <a:pt x="116" y="194"/>
                      <a:pt x="116" y="194"/>
                      <a:pt x="117" y="194"/>
                    </a:cubicBezTo>
                    <a:cubicBezTo>
                      <a:pt x="117" y="193"/>
                      <a:pt x="118" y="193"/>
                      <a:pt x="118" y="192"/>
                    </a:cubicBezTo>
                    <a:cubicBezTo>
                      <a:pt x="118" y="191"/>
                      <a:pt x="118" y="191"/>
                      <a:pt x="118" y="190"/>
                    </a:cubicBezTo>
                    <a:cubicBezTo>
                      <a:pt x="118" y="189"/>
                      <a:pt x="118" y="189"/>
                      <a:pt x="118" y="188"/>
                    </a:cubicBezTo>
                    <a:cubicBezTo>
                      <a:pt x="117" y="187"/>
                      <a:pt x="117" y="186"/>
                      <a:pt x="118" y="185"/>
                    </a:cubicBezTo>
                    <a:cubicBezTo>
                      <a:pt x="118" y="184"/>
                      <a:pt x="118" y="182"/>
                      <a:pt x="118" y="181"/>
                    </a:cubicBezTo>
                    <a:cubicBezTo>
                      <a:pt x="119" y="181"/>
                      <a:pt x="119" y="181"/>
                      <a:pt x="119" y="181"/>
                    </a:cubicBezTo>
                    <a:cubicBezTo>
                      <a:pt x="119" y="180"/>
                      <a:pt x="119" y="180"/>
                      <a:pt x="119" y="180"/>
                    </a:cubicBezTo>
                    <a:cubicBezTo>
                      <a:pt x="119" y="179"/>
                      <a:pt x="119" y="179"/>
                      <a:pt x="119" y="179"/>
                    </a:cubicBezTo>
                    <a:cubicBezTo>
                      <a:pt x="119" y="179"/>
                      <a:pt x="119" y="179"/>
                      <a:pt x="119" y="179"/>
                    </a:cubicBezTo>
                    <a:cubicBezTo>
                      <a:pt x="119" y="179"/>
                      <a:pt x="119" y="179"/>
                      <a:pt x="119" y="179"/>
                    </a:cubicBezTo>
                    <a:cubicBezTo>
                      <a:pt x="119" y="179"/>
                      <a:pt x="119" y="179"/>
                      <a:pt x="119" y="179"/>
                    </a:cubicBezTo>
                    <a:cubicBezTo>
                      <a:pt x="120" y="180"/>
                      <a:pt x="120" y="180"/>
                      <a:pt x="120" y="180"/>
                    </a:cubicBezTo>
                    <a:cubicBezTo>
                      <a:pt x="120" y="179"/>
                      <a:pt x="120" y="179"/>
                      <a:pt x="120" y="179"/>
                    </a:cubicBezTo>
                    <a:cubicBezTo>
                      <a:pt x="121" y="176"/>
                      <a:pt x="121" y="173"/>
                      <a:pt x="120" y="171"/>
                    </a:cubicBezTo>
                    <a:cubicBezTo>
                      <a:pt x="120" y="169"/>
                      <a:pt x="120" y="168"/>
                      <a:pt x="120" y="166"/>
                    </a:cubicBezTo>
                    <a:cubicBezTo>
                      <a:pt x="120" y="164"/>
                      <a:pt x="120" y="162"/>
                      <a:pt x="121" y="161"/>
                    </a:cubicBezTo>
                    <a:cubicBezTo>
                      <a:pt x="121" y="160"/>
                      <a:pt x="121" y="159"/>
                      <a:pt x="122" y="159"/>
                    </a:cubicBezTo>
                    <a:cubicBezTo>
                      <a:pt x="122" y="159"/>
                      <a:pt x="122" y="159"/>
                      <a:pt x="122" y="159"/>
                    </a:cubicBezTo>
                    <a:cubicBezTo>
                      <a:pt x="122" y="158"/>
                      <a:pt x="122" y="158"/>
                      <a:pt x="122" y="158"/>
                    </a:cubicBezTo>
                    <a:cubicBezTo>
                      <a:pt x="122" y="158"/>
                      <a:pt x="122" y="158"/>
                      <a:pt x="122" y="158"/>
                    </a:cubicBezTo>
                    <a:cubicBezTo>
                      <a:pt x="122" y="158"/>
                      <a:pt x="122" y="158"/>
                      <a:pt x="122" y="158"/>
                    </a:cubicBezTo>
                    <a:cubicBezTo>
                      <a:pt x="123" y="158"/>
                      <a:pt x="123" y="158"/>
                      <a:pt x="123" y="158"/>
                    </a:cubicBezTo>
                    <a:cubicBezTo>
                      <a:pt x="123" y="157"/>
                      <a:pt x="123" y="157"/>
                      <a:pt x="123" y="157"/>
                    </a:cubicBezTo>
                    <a:cubicBezTo>
                      <a:pt x="123" y="156"/>
                      <a:pt x="123" y="156"/>
                      <a:pt x="123" y="156"/>
                    </a:cubicBezTo>
                    <a:cubicBezTo>
                      <a:pt x="123" y="156"/>
                      <a:pt x="123" y="155"/>
                      <a:pt x="123" y="155"/>
                    </a:cubicBezTo>
                    <a:cubicBezTo>
                      <a:pt x="124" y="155"/>
                      <a:pt x="124" y="155"/>
                      <a:pt x="124" y="155"/>
                    </a:cubicBezTo>
                    <a:cubicBezTo>
                      <a:pt x="125" y="155"/>
                      <a:pt x="125" y="155"/>
                      <a:pt x="125" y="155"/>
                    </a:cubicBezTo>
                    <a:cubicBezTo>
                      <a:pt x="125" y="150"/>
                      <a:pt x="125" y="150"/>
                      <a:pt x="125" y="150"/>
                    </a:cubicBezTo>
                    <a:cubicBezTo>
                      <a:pt x="125" y="149"/>
                      <a:pt x="124" y="149"/>
                      <a:pt x="124" y="149"/>
                    </a:cubicBezTo>
                    <a:cubicBezTo>
                      <a:pt x="124" y="149"/>
                      <a:pt x="124" y="149"/>
                      <a:pt x="124" y="149"/>
                    </a:cubicBezTo>
                    <a:cubicBezTo>
                      <a:pt x="123" y="148"/>
                      <a:pt x="123" y="148"/>
                      <a:pt x="123" y="147"/>
                    </a:cubicBezTo>
                    <a:cubicBezTo>
                      <a:pt x="123" y="146"/>
                      <a:pt x="123" y="146"/>
                      <a:pt x="123" y="146"/>
                    </a:cubicBezTo>
                    <a:cubicBezTo>
                      <a:pt x="123" y="145"/>
                      <a:pt x="123" y="145"/>
                      <a:pt x="123" y="145"/>
                    </a:cubicBezTo>
                    <a:cubicBezTo>
                      <a:pt x="123" y="144"/>
                      <a:pt x="123" y="143"/>
                      <a:pt x="124" y="142"/>
                    </a:cubicBezTo>
                    <a:cubicBezTo>
                      <a:pt x="124" y="142"/>
                      <a:pt x="124" y="142"/>
                      <a:pt x="124" y="142"/>
                    </a:cubicBezTo>
                    <a:cubicBezTo>
                      <a:pt x="124" y="142"/>
                      <a:pt x="125" y="142"/>
                      <a:pt x="125" y="141"/>
                    </a:cubicBezTo>
                    <a:cubicBezTo>
                      <a:pt x="125" y="140"/>
                      <a:pt x="125" y="140"/>
                      <a:pt x="125" y="140"/>
                    </a:cubicBezTo>
                    <a:cubicBezTo>
                      <a:pt x="125" y="139"/>
                      <a:pt x="125" y="139"/>
                      <a:pt x="125" y="138"/>
                    </a:cubicBezTo>
                    <a:cubicBezTo>
                      <a:pt x="125" y="138"/>
                      <a:pt x="125" y="137"/>
                      <a:pt x="125" y="137"/>
                    </a:cubicBezTo>
                    <a:cubicBezTo>
                      <a:pt x="125" y="136"/>
                      <a:pt x="125" y="136"/>
                      <a:pt x="125" y="135"/>
                    </a:cubicBezTo>
                    <a:cubicBezTo>
                      <a:pt x="125" y="135"/>
                      <a:pt x="125" y="135"/>
                      <a:pt x="125" y="135"/>
                    </a:cubicBezTo>
                    <a:cubicBezTo>
                      <a:pt x="126" y="135"/>
                      <a:pt x="126" y="135"/>
                      <a:pt x="126" y="135"/>
                    </a:cubicBezTo>
                    <a:cubicBezTo>
                      <a:pt x="126" y="128"/>
                      <a:pt x="126" y="128"/>
                      <a:pt x="126" y="128"/>
                    </a:cubicBezTo>
                    <a:cubicBezTo>
                      <a:pt x="126" y="127"/>
                      <a:pt x="126" y="127"/>
                      <a:pt x="126" y="127"/>
                    </a:cubicBezTo>
                    <a:cubicBezTo>
                      <a:pt x="126" y="126"/>
                      <a:pt x="126" y="125"/>
                      <a:pt x="126" y="124"/>
                    </a:cubicBezTo>
                    <a:cubicBezTo>
                      <a:pt x="125" y="123"/>
                      <a:pt x="124" y="122"/>
                      <a:pt x="122" y="121"/>
                    </a:cubicBezTo>
                    <a:cubicBezTo>
                      <a:pt x="122" y="121"/>
                      <a:pt x="122" y="120"/>
                      <a:pt x="122" y="120"/>
                    </a:cubicBezTo>
                    <a:cubicBezTo>
                      <a:pt x="122" y="116"/>
                      <a:pt x="122" y="116"/>
                      <a:pt x="122" y="116"/>
                    </a:cubicBezTo>
                    <a:cubicBezTo>
                      <a:pt x="120" y="116"/>
                      <a:pt x="120" y="116"/>
                      <a:pt x="120" y="116"/>
                    </a:cubicBezTo>
                    <a:cubicBezTo>
                      <a:pt x="120" y="116"/>
                      <a:pt x="120" y="116"/>
                      <a:pt x="120" y="116"/>
                    </a:cubicBezTo>
                    <a:cubicBezTo>
                      <a:pt x="120" y="115"/>
                      <a:pt x="120" y="115"/>
                      <a:pt x="120" y="115"/>
                    </a:cubicBezTo>
                    <a:cubicBezTo>
                      <a:pt x="120" y="115"/>
                      <a:pt x="120" y="115"/>
                      <a:pt x="120" y="115"/>
                    </a:cubicBezTo>
                    <a:cubicBezTo>
                      <a:pt x="120" y="114"/>
                      <a:pt x="120" y="114"/>
                      <a:pt x="120" y="113"/>
                    </a:cubicBezTo>
                    <a:cubicBezTo>
                      <a:pt x="119" y="113"/>
                      <a:pt x="119" y="113"/>
                      <a:pt x="119" y="113"/>
                    </a:cubicBezTo>
                    <a:cubicBezTo>
                      <a:pt x="119" y="112"/>
                      <a:pt x="119" y="112"/>
                      <a:pt x="118" y="112"/>
                    </a:cubicBezTo>
                    <a:cubicBezTo>
                      <a:pt x="118" y="111"/>
                      <a:pt x="118" y="111"/>
                      <a:pt x="118" y="111"/>
                    </a:cubicBezTo>
                    <a:cubicBezTo>
                      <a:pt x="118" y="111"/>
                      <a:pt x="118" y="111"/>
                      <a:pt x="118" y="111"/>
                    </a:cubicBezTo>
                    <a:cubicBezTo>
                      <a:pt x="118" y="110"/>
                      <a:pt x="118" y="109"/>
                      <a:pt x="117" y="109"/>
                    </a:cubicBezTo>
                    <a:cubicBezTo>
                      <a:pt x="116" y="109"/>
                      <a:pt x="116" y="109"/>
                      <a:pt x="116" y="109"/>
                    </a:cubicBezTo>
                    <a:cubicBezTo>
                      <a:pt x="116" y="109"/>
                      <a:pt x="116" y="109"/>
                      <a:pt x="116" y="109"/>
                    </a:cubicBezTo>
                    <a:cubicBezTo>
                      <a:pt x="116" y="108"/>
                      <a:pt x="116" y="108"/>
                      <a:pt x="116" y="108"/>
                    </a:cubicBezTo>
                    <a:cubicBezTo>
                      <a:pt x="116" y="107"/>
                      <a:pt x="116" y="107"/>
                      <a:pt x="116" y="107"/>
                    </a:cubicBezTo>
                    <a:cubicBezTo>
                      <a:pt x="115" y="106"/>
                      <a:pt x="115" y="106"/>
                      <a:pt x="115" y="106"/>
                    </a:cubicBezTo>
                    <a:cubicBezTo>
                      <a:pt x="114" y="105"/>
                      <a:pt x="114" y="105"/>
                      <a:pt x="114" y="105"/>
                    </a:cubicBezTo>
                    <a:cubicBezTo>
                      <a:pt x="113" y="104"/>
                      <a:pt x="113" y="104"/>
                      <a:pt x="113" y="104"/>
                    </a:cubicBezTo>
                    <a:cubicBezTo>
                      <a:pt x="112" y="102"/>
                      <a:pt x="111" y="101"/>
                      <a:pt x="112" y="98"/>
                    </a:cubicBezTo>
                    <a:cubicBezTo>
                      <a:pt x="112" y="97"/>
                      <a:pt x="112" y="97"/>
                      <a:pt x="112" y="97"/>
                    </a:cubicBezTo>
                    <a:cubicBezTo>
                      <a:pt x="111" y="97"/>
                      <a:pt x="111" y="97"/>
                      <a:pt x="111" y="97"/>
                    </a:cubicBezTo>
                    <a:cubicBezTo>
                      <a:pt x="110" y="97"/>
                      <a:pt x="110" y="97"/>
                      <a:pt x="110" y="97"/>
                    </a:cubicBezTo>
                    <a:cubicBezTo>
                      <a:pt x="110" y="96"/>
                      <a:pt x="110" y="95"/>
                      <a:pt x="109" y="94"/>
                    </a:cubicBezTo>
                    <a:cubicBezTo>
                      <a:pt x="109" y="94"/>
                      <a:pt x="109" y="94"/>
                      <a:pt x="109" y="94"/>
                    </a:cubicBezTo>
                    <a:cubicBezTo>
                      <a:pt x="108" y="93"/>
                      <a:pt x="108" y="93"/>
                      <a:pt x="108" y="92"/>
                    </a:cubicBezTo>
                    <a:cubicBezTo>
                      <a:pt x="107" y="92"/>
                      <a:pt x="107" y="91"/>
                      <a:pt x="106" y="91"/>
                    </a:cubicBezTo>
                    <a:cubicBezTo>
                      <a:pt x="106" y="91"/>
                      <a:pt x="106" y="91"/>
                      <a:pt x="106" y="91"/>
                    </a:cubicBezTo>
                    <a:cubicBezTo>
                      <a:pt x="106" y="91"/>
                      <a:pt x="106" y="90"/>
                      <a:pt x="106" y="90"/>
                    </a:cubicBezTo>
                    <a:cubicBezTo>
                      <a:pt x="106" y="90"/>
                      <a:pt x="106" y="90"/>
                      <a:pt x="106" y="90"/>
                    </a:cubicBezTo>
                    <a:cubicBezTo>
                      <a:pt x="106" y="89"/>
                      <a:pt x="106" y="89"/>
                      <a:pt x="106" y="89"/>
                    </a:cubicBezTo>
                    <a:cubicBezTo>
                      <a:pt x="105" y="89"/>
                      <a:pt x="105" y="89"/>
                      <a:pt x="105" y="89"/>
                    </a:cubicBezTo>
                    <a:cubicBezTo>
                      <a:pt x="105" y="88"/>
                      <a:pt x="105" y="88"/>
                      <a:pt x="105" y="88"/>
                    </a:cubicBezTo>
                    <a:cubicBezTo>
                      <a:pt x="105" y="88"/>
                      <a:pt x="105" y="88"/>
                      <a:pt x="105" y="88"/>
                    </a:cubicBezTo>
                    <a:cubicBezTo>
                      <a:pt x="105" y="88"/>
                      <a:pt x="105" y="88"/>
                      <a:pt x="105" y="88"/>
                    </a:cubicBezTo>
                    <a:cubicBezTo>
                      <a:pt x="104" y="88"/>
                      <a:pt x="104" y="88"/>
                      <a:pt x="104" y="88"/>
                    </a:cubicBezTo>
                    <a:cubicBezTo>
                      <a:pt x="104" y="87"/>
                      <a:pt x="104" y="87"/>
                      <a:pt x="103" y="86"/>
                    </a:cubicBezTo>
                    <a:cubicBezTo>
                      <a:pt x="102" y="84"/>
                      <a:pt x="101" y="83"/>
                      <a:pt x="100" y="81"/>
                    </a:cubicBezTo>
                    <a:cubicBezTo>
                      <a:pt x="99" y="80"/>
                      <a:pt x="99" y="80"/>
                      <a:pt x="99" y="80"/>
                    </a:cubicBezTo>
                    <a:cubicBezTo>
                      <a:pt x="98" y="78"/>
                      <a:pt x="97" y="76"/>
                      <a:pt x="95" y="75"/>
                    </a:cubicBezTo>
                    <a:cubicBezTo>
                      <a:pt x="97" y="75"/>
                      <a:pt x="97" y="75"/>
                      <a:pt x="97" y="75"/>
                    </a:cubicBezTo>
                    <a:cubicBezTo>
                      <a:pt x="97" y="74"/>
                      <a:pt x="97" y="74"/>
                      <a:pt x="97" y="74"/>
                    </a:cubicBezTo>
                    <a:cubicBezTo>
                      <a:pt x="98" y="74"/>
                      <a:pt x="98" y="75"/>
                      <a:pt x="98" y="75"/>
                    </a:cubicBezTo>
                    <a:cubicBezTo>
                      <a:pt x="99" y="76"/>
                      <a:pt x="99" y="76"/>
                      <a:pt x="99" y="76"/>
                    </a:cubicBezTo>
                    <a:cubicBezTo>
                      <a:pt x="99" y="76"/>
                      <a:pt x="99" y="76"/>
                      <a:pt x="99" y="76"/>
                    </a:cubicBezTo>
                    <a:cubicBezTo>
                      <a:pt x="100" y="76"/>
                      <a:pt x="100" y="76"/>
                      <a:pt x="100" y="76"/>
                    </a:cubicBezTo>
                    <a:cubicBezTo>
                      <a:pt x="100" y="76"/>
                      <a:pt x="100" y="76"/>
                      <a:pt x="100" y="76"/>
                    </a:cubicBezTo>
                    <a:cubicBezTo>
                      <a:pt x="100" y="76"/>
                      <a:pt x="100" y="76"/>
                      <a:pt x="100" y="76"/>
                    </a:cubicBezTo>
                    <a:cubicBezTo>
                      <a:pt x="100" y="77"/>
                      <a:pt x="100" y="77"/>
                      <a:pt x="100" y="77"/>
                    </a:cubicBezTo>
                    <a:cubicBezTo>
                      <a:pt x="101" y="78"/>
                      <a:pt x="101" y="78"/>
                      <a:pt x="101" y="78"/>
                    </a:cubicBezTo>
                    <a:cubicBezTo>
                      <a:pt x="101" y="78"/>
                      <a:pt x="101" y="78"/>
                      <a:pt x="101" y="78"/>
                    </a:cubicBezTo>
                    <a:cubicBezTo>
                      <a:pt x="101" y="78"/>
                      <a:pt x="101" y="78"/>
                      <a:pt x="101" y="78"/>
                    </a:cubicBezTo>
                    <a:cubicBezTo>
                      <a:pt x="101" y="78"/>
                      <a:pt x="101" y="79"/>
                      <a:pt x="101" y="79"/>
                    </a:cubicBezTo>
                    <a:cubicBezTo>
                      <a:pt x="101" y="82"/>
                      <a:pt x="101" y="82"/>
                      <a:pt x="101" y="82"/>
                    </a:cubicBezTo>
                    <a:cubicBezTo>
                      <a:pt x="102" y="82"/>
                      <a:pt x="102" y="82"/>
                      <a:pt x="102" y="82"/>
                    </a:cubicBezTo>
                    <a:cubicBezTo>
                      <a:pt x="103" y="82"/>
                      <a:pt x="103" y="82"/>
                      <a:pt x="103" y="82"/>
                    </a:cubicBezTo>
                    <a:cubicBezTo>
                      <a:pt x="103" y="82"/>
                      <a:pt x="103" y="82"/>
                      <a:pt x="103" y="82"/>
                    </a:cubicBezTo>
                    <a:cubicBezTo>
                      <a:pt x="103" y="82"/>
                      <a:pt x="103" y="82"/>
                      <a:pt x="103" y="82"/>
                    </a:cubicBezTo>
                    <a:cubicBezTo>
                      <a:pt x="103" y="83"/>
                      <a:pt x="103" y="83"/>
                      <a:pt x="103" y="83"/>
                    </a:cubicBezTo>
                    <a:cubicBezTo>
                      <a:pt x="103" y="85"/>
                      <a:pt x="104" y="85"/>
                      <a:pt x="105" y="85"/>
                    </a:cubicBezTo>
                    <a:cubicBezTo>
                      <a:pt x="105" y="85"/>
                      <a:pt x="105" y="85"/>
                      <a:pt x="105" y="85"/>
                    </a:cubicBezTo>
                    <a:cubicBezTo>
                      <a:pt x="106" y="85"/>
                      <a:pt x="106" y="86"/>
                      <a:pt x="107" y="86"/>
                    </a:cubicBezTo>
                    <a:cubicBezTo>
                      <a:pt x="107" y="87"/>
                      <a:pt x="107" y="87"/>
                      <a:pt x="107" y="88"/>
                    </a:cubicBezTo>
                    <a:cubicBezTo>
                      <a:pt x="107" y="88"/>
                      <a:pt x="107" y="89"/>
                      <a:pt x="108" y="89"/>
                    </a:cubicBezTo>
                    <a:cubicBezTo>
                      <a:pt x="108" y="89"/>
                      <a:pt x="108" y="89"/>
                      <a:pt x="108" y="89"/>
                    </a:cubicBezTo>
                    <a:cubicBezTo>
                      <a:pt x="108" y="90"/>
                      <a:pt x="108" y="90"/>
                      <a:pt x="108" y="90"/>
                    </a:cubicBezTo>
                    <a:cubicBezTo>
                      <a:pt x="108" y="90"/>
                      <a:pt x="108" y="92"/>
                      <a:pt x="110" y="92"/>
                    </a:cubicBezTo>
                    <a:cubicBezTo>
                      <a:pt x="110" y="92"/>
                      <a:pt x="110" y="92"/>
                      <a:pt x="110" y="92"/>
                    </a:cubicBezTo>
                    <a:cubicBezTo>
                      <a:pt x="110" y="92"/>
                      <a:pt x="110" y="92"/>
                      <a:pt x="110" y="92"/>
                    </a:cubicBezTo>
                    <a:cubicBezTo>
                      <a:pt x="110" y="93"/>
                      <a:pt x="110" y="93"/>
                      <a:pt x="110" y="93"/>
                    </a:cubicBezTo>
                    <a:cubicBezTo>
                      <a:pt x="110" y="93"/>
                      <a:pt x="110" y="93"/>
                      <a:pt x="110" y="93"/>
                    </a:cubicBezTo>
                    <a:cubicBezTo>
                      <a:pt x="110" y="94"/>
                      <a:pt x="110" y="95"/>
                      <a:pt x="111" y="95"/>
                    </a:cubicBezTo>
                    <a:cubicBezTo>
                      <a:pt x="111" y="95"/>
                      <a:pt x="111" y="95"/>
                      <a:pt x="111" y="95"/>
                    </a:cubicBezTo>
                    <a:cubicBezTo>
                      <a:pt x="111" y="95"/>
                      <a:pt x="111" y="95"/>
                      <a:pt x="111" y="95"/>
                    </a:cubicBezTo>
                    <a:cubicBezTo>
                      <a:pt x="111" y="95"/>
                      <a:pt x="111" y="95"/>
                      <a:pt x="111" y="95"/>
                    </a:cubicBezTo>
                    <a:cubicBezTo>
                      <a:pt x="111" y="96"/>
                      <a:pt x="111" y="96"/>
                      <a:pt x="111" y="96"/>
                    </a:cubicBezTo>
                    <a:cubicBezTo>
                      <a:pt x="112" y="97"/>
                      <a:pt x="112" y="97"/>
                      <a:pt x="112" y="98"/>
                    </a:cubicBezTo>
                    <a:cubicBezTo>
                      <a:pt x="113" y="98"/>
                      <a:pt x="113" y="98"/>
                      <a:pt x="113" y="98"/>
                    </a:cubicBezTo>
                    <a:cubicBezTo>
                      <a:pt x="113" y="99"/>
                      <a:pt x="114" y="99"/>
                      <a:pt x="114" y="99"/>
                    </a:cubicBezTo>
                    <a:cubicBezTo>
                      <a:pt x="114" y="99"/>
                      <a:pt x="114" y="99"/>
                      <a:pt x="114" y="99"/>
                    </a:cubicBezTo>
                    <a:cubicBezTo>
                      <a:pt x="114" y="100"/>
                      <a:pt x="114" y="100"/>
                      <a:pt x="114" y="100"/>
                    </a:cubicBezTo>
                    <a:cubicBezTo>
                      <a:pt x="114" y="101"/>
                      <a:pt x="114" y="102"/>
                      <a:pt x="115" y="102"/>
                    </a:cubicBezTo>
                    <a:cubicBezTo>
                      <a:pt x="116" y="102"/>
                      <a:pt x="116" y="102"/>
                      <a:pt x="116" y="102"/>
                    </a:cubicBezTo>
                    <a:cubicBezTo>
                      <a:pt x="116" y="102"/>
                      <a:pt x="116" y="102"/>
                      <a:pt x="116" y="102"/>
                    </a:cubicBezTo>
                    <a:cubicBezTo>
                      <a:pt x="116" y="103"/>
                      <a:pt x="116" y="103"/>
                      <a:pt x="116" y="103"/>
                    </a:cubicBezTo>
                    <a:cubicBezTo>
                      <a:pt x="116" y="105"/>
                      <a:pt x="116" y="105"/>
                      <a:pt x="116" y="105"/>
                    </a:cubicBezTo>
                    <a:cubicBezTo>
                      <a:pt x="116" y="106"/>
                      <a:pt x="116" y="106"/>
                      <a:pt x="117" y="106"/>
                    </a:cubicBezTo>
                    <a:cubicBezTo>
                      <a:pt x="117" y="106"/>
                      <a:pt x="117" y="106"/>
                      <a:pt x="117" y="106"/>
                    </a:cubicBezTo>
                    <a:cubicBezTo>
                      <a:pt x="117" y="107"/>
                      <a:pt x="117" y="108"/>
                      <a:pt x="118" y="108"/>
                    </a:cubicBezTo>
                    <a:cubicBezTo>
                      <a:pt x="118" y="109"/>
                      <a:pt x="119" y="110"/>
                      <a:pt x="120" y="110"/>
                    </a:cubicBezTo>
                    <a:cubicBezTo>
                      <a:pt x="122" y="111"/>
                      <a:pt x="122" y="111"/>
                      <a:pt x="122" y="111"/>
                    </a:cubicBezTo>
                    <a:cubicBezTo>
                      <a:pt x="122" y="109"/>
                      <a:pt x="122" y="109"/>
                      <a:pt x="122" y="109"/>
                    </a:cubicBezTo>
                    <a:cubicBezTo>
                      <a:pt x="121" y="106"/>
                      <a:pt x="120" y="102"/>
                      <a:pt x="119" y="97"/>
                    </a:cubicBezTo>
                    <a:cubicBezTo>
                      <a:pt x="118" y="95"/>
                      <a:pt x="118" y="93"/>
                      <a:pt x="118" y="91"/>
                    </a:cubicBezTo>
                    <a:cubicBezTo>
                      <a:pt x="118" y="90"/>
                      <a:pt x="118" y="90"/>
                      <a:pt x="118" y="89"/>
                    </a:cubicBezTo>
                    <a:cubicBezTo>
                      <a:pt x="119" y="88"/>
                      <a:pt x="119" y="88"/>
                      <a:pt x="119" y="88"/>
                    </a:cubicBezTo>
                    <a:cubicBezTo>
                      <a:pt x="119" y="87"/>
                      <a:pt x="119" y="87"/>
                      <a:pt x="119" y="86"/>
                    </a:cubicBezTo>
                    <a:cubicBezTo>
                      <a:pt x="119" y="86"/>
                      <a:pt x="119" y="86"/>
                      <a:pt x="119" y="86"/>
                    </a:cubicBezTo>
                    <a:cubicBezTo>
                      <a:pt x="119" y="86"/>
                      <a:pt x="119" y="85"/>
                      <a:pt x="119" y="85"/>
                    </a:cubicBezTo>
                    <a:cubicBezTo>
                      <a:pt x="119" y="85"/>
                      <a:pt x="118" y="84"/>
                      <a:pt x="118" y="84"/>
                    </a:cubicBezTo>
                    <a:cubicBezTo>
                      <a:pt x="118" y="84"/>
                      <a:pt x="118" y="84"/>
                      <a:pt x="118" y="84"/>
                    </a:cubicBezTo>
                    <a:cubicBezTo>
                      <a:pt x="118" y="84"/>
                      <a:pt x="118" y="84"/>
                      <a:pt x="118" y="84"/>
                    </a:cubicBezTo>
                    <a:cubicBezTo>
                      <a:pt x="117" y="84"/>
                      <a:pt x="118" y="84"/>
                      <a:pt x="118" y="83"/>
                    </a:cubicBezTo>
                    <a:cubicBezTo>
                      <a:pt x="118" y="82"/>
                      <a:pt x="118" y="82"/>
                      <a:pt x="118" y="82"/>
                    </a:cubicBezTo>
                    <a:cubicBezTo>
                      <a:pt x="117" y="81"/>
                      <a:pt x="117" y="81"/>
                      <a:pt x="117" y="81"/>
                    </a:cubicBezTo>
                    <a:cubicBezTo>
                      <a:pt x="117" y="81"/>
                      <a:pt x="117" y="81"/>
                      <a:pt x="117" y="81"/>
                    </a:cubicBezTo>
                    <a:cubicBezTo>
                      <a:pt x="116" y="81"/>
                      <a:pt x="116" y="81"/>
                      <a:pt x="116" y="81"/>
                    </a:cubicBezTo>
                    <a:cubicBezTo>
                      <a:pt x="116" y="81"/>
                      <a:pt x="116" y="81"/>
                      <a:pt x="116" y="81"/>
                    </a:cubicBezTo>
                    <a:cubicBezTo>
                      <a:pt x="116" y="81"/>
                      <a:pt x="116" y="81"/>
                      <a:pt x="116" y="81"/>
                    </a:cubicBezTo>
                    <a:cubicBezTo>
                      <a:pt x="116" y="79"/>
                      <a:pt x="116" y="79"/>
                      <a:pt x="116" y="79"/>
                    </a:cubicBezTo>
                    <a:cubicBezTo>
                      <a:pt x="115" y="79"/>
                      <a:pt x="115" y="79"/>
                      <a:pt x="115" y="79"/>
                    </a:cubicBezTo>
                    <a:cubicBezTo>
                      <a:pt x="115" y="78"/>
                      <a:pt x="115" y="78"/>
                      <a:pt x="115" y="78"/>
                    </a:cubicBezTo>
                    <a:cubicBezTo>
                      <a:pt x="115" y="77"/>
                      <a:pt x="115" y="77"/>
                      <a:pt x="115" y="77"/>
                    </a:cubicBezTo>
                    <a:cubicBezTo>
                      <a:pt x="115" y="77"/>
                      <a:pt x="115" y="77"/>
                      <a:pt x="115" y="77"/>
                    </a:cubicBezTo>
                    <a:cubicBezTo>
                      <a:pt x="115" y="76"/>
                      <a:pt x="115" y="76"/>
                      <a:pt x="115" y="76"/>
                    </a:cubicBezTo>
                    <a:cubicBezTo>
                      <a:pt x="114" y="76"/>
                      <a:pt x="114" y="76"/>
                      <a:pt x="114" y="76"/>
                    </a:cubicBezTo>
                    <a:cubicBezTo>
                      <a:pt x="113" y="76"/>
                      <a:pt x="113" y="76"/>
                      <a:pt x="113" y="76"/>
                    </a:cubicBezTo>
                    <a:cubicBezTo>
                      <a:pt x="113" y="76"/>
                      <a:pt x="113" y="76"/>
                      <a:pt x="113" y="76"/>
                    </a:cubicBezTo>
                    <a:cubicBezTo>
                      <a:pt x="113" y="75"/>
                      <a:pt x="113" y="75"/>
                      <a:pt x="113" y="75"/>
                    </a:cubicBezTo>
                    <a:cubicBezTo>
                      <a:pt x="113" y="75"/>
                      <a:pt x="113" y="75"/>
                      <a:pt x="113" y="75"/>
                    </a:cubicBezTo>
                    <a:cubicBezTo>
                      <a:pt x="113" y="74"/>
                      <a:pt x="113" y="74"/>
                      <a:pt x="113" y="74"/>
                    </a:cubicBezTo>
                    <a:cubicBezTo>
                      <a:pt x="113" y="73"/>
                      <a:pt x="113" y="73"/>
                      <a:pt x="112" y="73"/>
                    </a:cubicBezTo>
                    <a:cubicBezTo>
                      <a:pt x="112" y="73"/>
                      <a:pt x="112" y="73"/>
                      <a:pt x="112" y="73"/>
                    </a:cubicBezTo>
                    <a:cubicBezTo>
                      <a:pt x="112" y="73"/>
                      <a:pt x="112" y="73"/>
                      <a:pt x="112" y="73"/>
                    </a:cubicBezTo>
                    <a:cubicBezTo>
                      <a:pt x="112" y="72"/>
                      <a:pt x="112" y="72"/>
                      <a:pt x="112" y="72"/>
                    </a:cubicBezTo>
                    <a:cubicBezTo>
                      <a:pt x="112" y="72"/>
                      <a:pt x="112" y="72"/>
                      <a:pt x="112" y="71"/>
                    </a:cubicBezTo>
                    <a:cubicBezTo>
                      <a:pt x="111" y="71"/>
                      <a:pt x="111" y="70"/>
                      <a:pt x="111" y="70"/>
                    </a:cubicBezTo>
                    <a:cubicBezTo>
                      <a:pt x="110" y="69"/>
                      <a:pt x="110" y="69"/>
                      <a:pt x="110" y="69"/>
                    </a:cubicBezTo>
                    <a:cubicBezTo>
                      <a:pt x="110" y="69"/>
                      <a:pt x="110" y="69"/>
                      <a:pt x="110" y="69"/>
                    </a:cubicBezTo>
                    <a:cubicBezTo>
                      <a:pt x="109" y="69"/>
                      <a:pt x="109" y="69"/>
                      <a:pt x="109" y="69"/>
                    </a:cubicBezTo>
                    <a:cubicBezTo>
                      <a:pt x="109" y="68"/>
                      <a:pt x="109" y="68"/>
                      <a:pt x="109" y="68"/>
                    </a:cubicBezTo>
                    <a:cubicBezTo>
                      <a:pt x="109" y="68"/>
                      <a:pt x="109" y="68"/>
                      <a:pt x="109" y="68"/>
                    </a:cubicBezTo>
                    <a:cubicBezTo>
                      <a:pt x="109" y="68"/>
                      <a:pt x="109" y="68"/>
                      <a:pt x="109" y="68"/>
                    </a:cubicBezTo>
                    <a:cubicBezTo>
                      <a:pt x="109" y="66"/>
                      <a:pt x="109" y="66"/>
                      <a:pt x="109" y="66"/>
                    </a:cubicBezTo>
                    <a:cubicBezTo>
                      <a:pt x="108" y="66"/>
                      <a:pt x="108" y="66"/>
                      <a:pt x="108" y="66"/>
                    </a:cubicBezTo>
                    <a:cubicBezTo>
                      <a:pt x="108" y="66"/>
                      <a:pt x="108" y="66"/>
                      <a:pt x="108" y="66"/>
                    </a:cubicBezTo>
                    <a:cubicBezTo>
                      <a:pt x="108" y="66"/>
                      <a:pt x="108" y="66"/>
                      <a:pt x="108" y="66"/>
                    </a:cubicBezTo>
                    <a:cubicBezTo>
                      <a:pt x="107" y="65"/>
                      <a:pt x="107" y="65"/>
                      <a:pt x="107" y="65"/>
                    </a:cubicBezTo>
                    <a:cubicBezTo>
                      <a:pt x="107" y="65"/>
                      <a:pt x="107" y="64"/>
                      <a:pt x="107" y="64"/>
                    </a:cubicBezTo>
                    <a:cubicBezTo>
                      <a:pt x="107" y="63"/>
                      <a:pt x="107" y="63"/>
                      <a:pt x="107" y="63"/>
                    </a:cubicBezTo>
                    <a:cubicBezTo>
                      <a:pt x="106" y="63"/>
                      <a:pt x="106" y="63"/>
                      <a:pt x="106" y="63"/>
                    </a:cubicBezTo>
                    <a:cubicBezTo>
                      <a:pt x="106" y="62"/>
                      <a:pt x="106" y="62"/>
                      <a:pt x="106" y="62"/>
                    </a:cubicBezTo>
                    <a:cubicBezTo>
                      <a:pt x="106" y="62"/>
                      <a:pt x="106" y="61"/>
                      <a:pt x="105" y="61"/>
                    </a:cubicBezTo>
                    <a:cubicBezTo>
                      <a:pt x="105" y="61"/>
                      <a:pt x="105" y="61"/>
                      <a:pt x="105" y="61"/>
                    </a:cubicBezTo>
                    <a:cubicBezTo>
                      <a:pt x="105" y="61"/>
                      <a:pt x="105" y="61"/>
                      <a:pt x="105" y="61"/>
                    </a:cubicBezTo>
                    <a:cubicBezTo>
                      <a:pt x="105" y="60"/>
                      <a:pt x="105" y="60"/>
                      <a:pt x="105" y="60"/>
                    </a:cubicBezTo>
                    <a:cubicBezTo>
                      <a:pt x="104" y="59"/>
                      <a:pt x="104" y="59"/>
                      <a:pt x="104" y="59"/>
                    </a:cubicBezTo>
                    <a:cubicBezTo>
                      <a:pt x="103" y="58"/>
                      <a:pt x="103" y="58"/>
                      <a:pt x="103" y="58"/>
                    </a:cubicBezTo>
                    <a:cubicBezTo>
                      <a:pt x="103" y="57"/>
                      <a:pt x="102" y="57"/>
                      <a:pt x="102" y="57"/>
                    </a:cubicBezTo>
                    <a:cubicBezTo>
                      <a:pt x="102" y="57"/>
                      <a:pt x="102" y="57"/>
                      <a:pt x="102" y="57"/>
                    </a:cubicBezTo>
                    <a:cubicBezTo>
                      <a:pt x="101" y="56"/>
                      <a:pt x="101" y="56"/>
                      <a:pt x="101" y="56"/>
                    </a:cubicBezTo>
                    <a:cubicBezTo>
                      <a:pt x="100" y="56"/>
                      <a:pt x="100" y="55"/>
                      <a:pt x="100" y="55"/>
                    </a:cubicBezTo>
                    <a:cubicBezTo>
                      <a:pt x="100" y="54"/>
                      <a:pt x="100" y="54"/>
                      <a:pt x="100" y="53"/>
                    </a:cubicBezTo>
                    <a:cubicBezTo>
                      <a:pt x="99" y="53"/>
                      <a:pt x="99" y="53"/>
                      <a:pt x="99" y="53"/>
                    </a:cubicBezTo>
                    <a:cubicBezTo>
                      <a:pt x="99" y="52"/>
                      <a:pt x="99" y="52"/>
                      <a:pt x="99" y="52"/>
                    </a:cubicBezTo>
                    <a:cubicBezTo>
                      <a:pt x="99" y="52"/>
                      <a:pt x="99" y="52"/>
                      <a:pt x="99" y="52"/>
                    </a:cubicBezTo>
                    <a:cubicBezTo>
                      <a:pt x="99" y="52"/>
                      <a:pt x="99" y="51"/>
                      <a:pt x="98" y="51"/>
                    </a:cubicBezTo>
                    <a:cubicBezTo>
                      <a:pt x="97" y="51"/>
                      <a:pt x="97" y="51"/>
                      <a:pt x="97" y="51"/>
                    </a:cubicBezTo>
                    <a:cubicBezTo>
                      <a:pt x="96" y="50"/>
                      <a:pt x="96" y="50"/>
                      <a:pt x="95" y="49"/>
                    </a:cubicBezTo>
                    <a:cubicBezTo>
                      <a:pt x="95" y="49"/>
                      <a:pt x="95" y="48"/>
                      <a:pt x="95" y="48"/>
                    </a:cubicBezTo>
                    <a:cubicBezTo>
                      <a:pt x="95" y="47"/>
                      <a:pt x="94" y="47"/>
                      <a:pt x="94" y="46"/>
                    </a:cubicBezTo>
                    <a:cubicBezTo>
                      <a:pt x="94" y="45"/>
                      <a:pt x="93" y="45"/>
                      <a:pt x="92" y="44"/>
                    </a:cubicBezTo>
                    <a:cubicBezTo>
                      <a:pt x="91" y="44"/>
                      <a:pt x="91" y="43"/>
                      <a:pt x="91" y="43"/>
                    </a:cubicBezTo>
                    <a:cubicBezTo>
                      <a:pt x="90" y="43"/>
                      <a:pt x="90" y="43"/>
                      <a:pt x="90" y="43"/>
                    </a:cubicBezTo>
                    <a:cubicBezTo>
                      <a:pt x="90" y="42"/>
                      <a:pt x="90" y="42"/>
                      <a:pt x="90" y="41"/>
                    </a:cubicBezTo>
                    <a:cubicBezTo>
                      <a:pt x="89" y="41"/>
                      <a:pt x="89" y="41"/>
                      <a:pt x="88" y="40"/>
                    </a:cubicBezTo>
                    <a:cubicBezTo>
                      <a:pt x="87" y="39"/>
                      <a:pt x="86" y="38"/>
                      <a:pt x="85" y="38"/>
                    </a:cubicBezTo>
                    <a:cubicBezTo>
                      <a:pt x="83" y="36"/>
                      <a:pt x="82" y="34"/>
                      <a:pt x="80" y="32"/>
                    </a:cubicBezTo>
                    <a:cubicBezTo>
                      <a:pt x="80" y="31"/>
                      <a:pt x="80" y="31"/>
                      <a:pt x="80" y="31"/>
                    </a:cubicBezTo>
                    <a:cubicBezTo>
                      <a:pt x="80" y="31"/>
                      <a:pt x="80" y="31"/>
                      <a:pt x="80" y="31"/>
                    </a:cubicBezTo>
                    <a:cubicBezTo>
                      <a:pt x="78" y="31"/>
                      <a:pt x="77" y="30"/>
                      <a:pt x="76" y="29"/>
                    </a:cubicBezTo>
                    <a:cubicBezTo>
                      <a:pt x="76" y="28"/>
                      <a:pt x="76" y="28"/>
                      <a:pt x="76" y="28"/>
                    </a:cubicBezTo>
                    <a:cubicBezTo>
                      <a:pt x="75" y="27"/>
                      <a:pt x="75" y="26"/>
                      <a:pt x="73" y="26"/>
                    </a:cubicBezTo>
                    <a:cubicBezTo>
                      <a:pt x="73" y="26"/>
                      <a:pt x="73" y="26"/>
                      <a:pt x="72" y="25"/>
                    </a:cubicBezTo>
                    <a:cubicBezTo>
                      <a:pt x="72" y="25"/>
                      <a:pt x="71" y="25"/>
                      <a:pt x="71" y="25"/>
                    </a:cubicBezTo>
                    <a:cubicBezTo>
                      <a:pt x="70" y="24"/>
                      <a:pt x="69" y="23"/>
                      <a:pt x="69" y="22"/>
                    </a:cubicBezTo>
                    <a:cubicBezTo>
                      <a:pt x="69" y="22"/>
                      <a:pt x="69" y="22"/>
                      <a:pt x="69" y="22"/>
                    </a:cubicBezTo>
                    <a:cubicBezTo>
                      <a:pt x="69" y="21"/>
                      <a:pt x="69" y="21"/>
                      <a:pt x="69" y="21"/>
                    </a:cubicBezTo>
                    <a:cubicBezTo>
                      <a:pt x="67" y="21"/>
                      <a:pt x="67" y="21"/>
                      <a:pt x="67" y="21"/>
                    </a:cubicBezTo>
                    <a:cubicBezTo>
                      <a:pt x="66" y="21"/>
                      <a:pt x="66" y="21"/>
                      <a:pt x="65" y="21"/>
                    </a:cubicBezTo>
                    <a:cubicBezTo>
                      <a:pt x="65" y="20"/>
                      <a:pt x="64" y="19"/>
                      <a:pt x="64" y="19"/>
                    </a:cubicBezTo>
                    <a:cubicBezTo>
                      <a:pt x="63" y="18"/>
                      <a:pt x="63" y="18"/>
                      <a:pt x="63" y="17"/>
                    </a:cubicBezTo>
                    <a:cubicBezTo>
                      <a:pt x="63" y="17"/>
                      <a:pt x="63" y="17"/>
                      <a:pt x="63" y="17"/>
                    </a:cubicBezTo>
                    <a:cubicBezTo>
                      <a:pt x="62" y="17"/>
                      <a:pt x="62" y="17"/>
                      <a:pt x="62" y="17"/>
                    </a:cubicBezTo>
                    <a:cubicBezTo>
                      <a:pt x="61" y="17"/>
                      <a:pt x="61" y="17"/>
                      <a:pt x="60" y="17"/>
                    </a:cubicBezTo>
                    <a:cubicBezTo>
                      <a:pt x="60" y="16"/>
                      <a:pt x="59" y="16"/>
                      <a:pt x="59" y="15"/>
                    </a:cubicBezTo>
                    <a:cubicBezTo>
                      <a:pt x="59" y="15"/>
                      <a:pt x="59" y="15"/>
                      <a:pt x="59" y="15"/>
                    </a:cubicBezTo>
                    <a:cubicBezTo>
                      <a:pt x="59" y="14"/>
                      <a:pt x="58" y="14"/>
                      <a:pt x="57" y="14"/>
                    </a:cubicBezTo>
                    <a:cubicBezTo>
                      <a:pt x="57" y="14"/>
                      <a:pt x="57" y="14"/>
                      <a:pt x="57" y="14"/>
                    </a:cubicBezTo>
                    <a:cubicBezTo>
                      <a:pt x="56" y="14"/>
                      <a:pt x="56" y="13"/>
                      <a:pt x="56" y="13"/>
                    </a:cubicBezTo>
                    <a:cubicBezTo>
                      <a:pt x="54" y="11"/>
                      <a:pt x="52" y="10"/>
                      <a:pt x="49" y="8"/>
                    </a:cubicBezTo>
                    <a:cubicBezTo>
                      <a:pt x="47" y="7"/>
                      <a:pt x="44" y="6"/>
                      <a:pt x="42" y="4"/>
                    </a:cubicBezTo>
                    <a:cubicBezTo>
                      <a:pt x="40" y="3"/>
                      <a:pt x="38" y="2"/>
                      <a:pt x="36" y="1"/>
                    </a:cubicBezTo>
                    <a:cubicBezTo>
                      <a:pt x="34" y="0"/>
                      <a:pt x="34" y="0"/>
                      <a:pt x="34" y="0"/>
                    </a:cubicBezTo>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latin typeface="Arial" panose="020B0604020202020204" pitchFamily="34" charset="0"/>
                  <a:ea typeface="微软雅黑" panose="020B0503020204020204" charset="-122"/>
                  <a:sym typeface="Arial" panose="020B0604020202020204" pitchFamily="34" charset="0"/>
                </a:endParaRPr>
              </a:p>
            </p:txBody>
          </p:sp>
          <p:sp>
            <p:nvSpPr>
              <p:cNvPr id="79" name="Freeform 42"/>
              <p:cNvSpPr>
                <a:spLocks noEditPoints="1"/>
              </p:cNvSpPr>
              <p:nvPr/>
            </p:nvSpPr>
            <p:spPr bwMode="auto">
              <a:xfrm>
                <a:off x="3477" y="1838"/>
                <a:ext cx="322" cy="675"/>
              </a:xfrm>
              <a:custGeom>
                <a:avLst/>
                <a:gdLst>
                  <a:gd name="T0" fmla="*/ 3 w 135"/>
                  <a:gd name="T1" fmla="*/ 78 h 283"/>
                  <a:gd name="T2" fmla="*/ 0 w 135"/>
                  <a:gd name="T3" fmla="*/ 85 h 283"/>
                  <a:gd name="T4" fmla="*/ 9 w 135"/>
                  <a:gd name="T5" fmla="*/ 113 h 283"/>
                  <a:gd name="T6" fmla="*/ 14 w 135"/>
                  <a:gd name="T7" fmla="*/ 116 h 283"/>
                  <a:gd name="T8" fmla="*/ 18 w 135"/>
                  <a:gd name="T9" fmla="*/ 128 h 283"/>
                  <a:gd name="T10" fmla="*/ 25 w 135"/>
                  <a:gd name="T11" fmla="*/ 137 h 283"/>
                  <a:gd name="T12" fmla="*/ 22 w 135"/>
                  <a:gd name="T13" fmla="*/ 150 h 283"/>
                  <a:gd name="T14" fmla="*/ 20 w 135"/>
                  <a:gd name="T15" fmla="*/ 166 h 283"/>
                  <a:gd name="T16" fmla="*/ 29 w 135"/>
                  <a:gd name="T17" fmla="*/ 180 h 283"/>
                  <a:gd name="T18" fmla="*/ 32 w 135"/>
                  <a:gd name="T19" fmla="*/ 192 h 283"/>
                  <a:gd name="T20" fmla="*/ 42 w 135"/>
                  <a:gd name="T21" fmla="*/ 204 h 283"/>
                  <a:gd name="T22" fmla="*/ 48 w 135"/>
                  <a:gd name="T23" fmla="*/ 208 h 283"/>
                  <a:gd name="T24" fmla="*/ 51 w 135"/>
                  <a:gd name="T25" fmla="*/ 218 h 283"/>
                  <a:gd name="T26" fmla="*/ 54 w 135"/>
                  <a:gd name="T27" fmla="*/ 238 h 283"/>
                  <a:gd name="T28" fmla="*/ 57 w 135"/>
                  <a:gd name="T29" fmla="*/ 253 h 283"/>
                  <a:gd name="T30" fmla="*/ 66 w 135"/>
                  <a:gd name="T31" fmla="*/ 265 h 283"/>
                  <a:gd name="T32" fmla="*/ 74 w 135"/>
                  <a:gd name="T33" fmla="*/ 278 h 283"/>
                  <a:gd name="T34" fmla="*/ 80 w 135"/>
                  <a:gd name="T35" fmla="*/ 283 h 283"/>
                  <a:gd name="T36" fmla="*/ 84 w 135"/>
                  <a:gd name="T37" fmla="*/ 275 h 283"/>
                  <a:gd name="T38" fmla="*/ 79 w 135"/>
                  <a:gd name="T39" fmla="*/ 262 h 283"/>
                  <a:gd name="T40" fmla="*/ 85 w 135"/>
                  <a:gd name="T41" fmla="*/ 255 h 283"/>
                  <a:gd name="T42" fmla="*/ 90 w 135"/>
                  <a:gd name="T43" fmla="*/ 244 h 283"/>
                  <a:gd name="T44" fmla="*/ 98 w 135"/>
                  <a:gd name="T45" fmla="*/ 224 h 283"/>
                  <a:gd name="T46" fmla="*/ 111 w 135"/>
                  <a:gd name="T47" fmla="*/ 217 h 283"/>
                  <a:gd name="T48" fmla="*/ 119 w 135"/>
                  <a:gd name="T49" fmla="*/ 210 h 283"/>
                  <a:gd name="T50" fmla="*/ 124 w 135"/>
                  <a:gd name="T51" fmla="*/ 188 h 283"/>
                  <a:gd name="T52" fmla="*/ 134 w 135"/>
                  <a:gd name="T53" fmla="*/ 178 h 283"/>
                  <a:gd name="T54" fmla="*/ 133 w 135"/>
                  <a:gd name="T55" fmla="*/ 166 h 283"/>
                  <a:gd name="T56" fmla="*/ 120 w 135"/>
                  <a:gd name="T57" fmla="*/ 159 h 283"/>
                  <a:gd name="T58" fmla="*/ 104 w 135"/>
                  <a:gd name="T59" fmla="*/ 156 h 283"/>
                  <a:gd name="T60" fmla="*/ 91 w 135"/>
                  <a:gd name="T61" fmla="*/ 153 h 283"/>
                  <a:gd name="T62" fmla="*/ 95 w 135"/>
                  <a:gd name="T63" fmla="*/ 146 h 283"/>
                  <a:gd name="T64" fmla="*/ 85 w 135"/>
                  <a:gd name="T65" fmla="*/ 136 h 283"/>
                  <a:gd name="T66" fmla="*/ 70 w 135"/>
                  <a:gd name="T67" fmla="*/ 129 h 283"/>
                  <a:gd name="T68" fmla="*/ 60 w 135"/>
                  <a:gd name="T69" fmla="*/ 123 h 283"/>
                  <a:gd name="T70" fmla="*/ 44 w 135"/>
                  <a:gd name="T71" fmla="*/ 117 h 283"/>
                  <a:gd name="T72" fmla="*/ 32 w 135"/>
                  <a:gd name="T73" fmla="*/ 120 h 283"/>
                  <a:gd name="T74" fmla="*/ 29 w 135"/>
                  <a:gd name="T75" fmla="*/ 125 h 283"/>
                  <a:gd name="T76" fmla="*/ 20 w 135"/>
                  <a:gd name="T77" fmla="*/ 120 h 283"/>
                  <a:gd name="T78" fmla="*/ 19 w 135"/>
                  <a:gd name="T79" fmla="*/ 106 h 283"/>
                  <a:gd name="T80" fmla="*/ 18 w 135"/>
                  <a:gd name="T81" fmla="*/ 99 h 283"/>
                  <a:gd name="T82" fmla="*/ 14 w 135"/>
                  <a:gd name="T83" fmla="*/ 94 h 283"/>
                  <a:gd name="T84" fmla="*/ 7 w 135"/>
                  <a:gd name="T85" fmla="*/ 96 h 283"/>
                  <a:gd name="T86" fmla="*/ 10 w 135"/>
                  <a:gd name="T87" fmla="*/ 89 h 283"/>
                  <a:gd name="T88" fmla="*/ 15 w 135"/>
                  <a:gd name="T89" fmla="*/ 79 h 283"/>
                  <a:gd name="T90" fmla="*/ 27 w 135"/>
                  <a:gd name="T91" fmla="*/ 71 h 283"/>
                  <a:gd name="T92" fmla="*/ 32 w 135"/>
                  <a:gd name="T93" fmla="*/ 82 h 283"/>
                  <a:gd name="T94" fmla="*/ 39 w 135"/>
                  <a:gd name="T95" fmla="*/ 69 h 283"/>
                  <a:gd name="T96" fmla="*/ 43 w 135"/>
                  <a:gd name="T97" fmla="*/ 63 h 283"/>
                  <a:gd name="T98" fmla="*/ 56 w 135"/>
                  <a:gd name="T99" fmla="*/ 55 h 283"/>
                  <a:gd name="T100" fmla="*/ 68 w 135"/>
                  <a:gd name="T101" fmla="*/ 45 h 283"/>
                  <a:gd name="T102" fmla="*/ 74 w 135"/>
                  <a:gd name="T103" fmla="*/ 37 h 283"/>
                  <a:gd name="T104" fmla="*/ 83 w 135"/>
                  <a:gd name="T105" fmla="*/ 31 h 283"/>
                  <a:gd name="T106" fmla="*/ 80 w 135"/>
                  <a:gd name="T107" fmla="*/ 29 h 283"/>
                  <a:gd name="T108" fmla="*/ 96 w 135"/>
                  <a:gd name="T109" fmla="*/ 24 h 283"/>
                  <a:gd name="T110" fmla="*/ 102 w 135"/>
                  <a:gd name="T111" fmla="*/ 11 h 283"/>
                  <a:gd name="T112" fmla="*/ 96 w 135"/>
                  <a:gd name="T113" fmla="*/ 8 h 283"/>
                  <a:gd name="T114" fmla="*/ 80 w 135"/>
                  <a:gd name="T115" fmla="*/ 18 h 283"/>
                  <a:gd name="T116" fmla="*/ 72 w 135"/>
                  <a:gd name="T117" fmla="*/ 18 h 283"/>
                  <a:gd name="T118" fmla="*/ 76 w 135"/>
                  <a:gd name="T119" fmla="*/ 9 h 283"/>
                  <a:gd name="T120" fmla="*/ 86 w 135"/>
                  <a:gd name="T121" fmla="*/ 6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5" h="283">
                    <a:moveTo>
                      <a:pt x="71" y="39"/>
                    </a:moveTo>
                    <a:cubicBezTo>
                      <a:pt x="71" y="39"/>
                      <a:pt x="71" y="39"/>
                      <a:pt x="71" y="39"/>
                    </a:cubicBezTo>
                    <a:cubicBezTo>
                      <a:pt x="71" y="39"/>
                      <a:pt x="71" y="39"/>
                      <a:pt x="71" y="39"/>
                    </a:cubicBezTo>
                    <a:moveTo>
                      <a:pt x="96" y="12"/>
                    </a:moveTo>
                    <a:cubicBezTo>
                      <a:pt x="96" y="12"/>
                      <a:pt x="96" y="12"/>
                      <a:pt x="96" y="12"/>
                    </a:cubicBezTo>
                    <a:moveTo>
                      <a:pt x="86" y="0"/>
                    </a:moveTo>
                    <a:cubicBezTo>
                      <a:pt x="84" y="0"/>
                      <a:pt x="84" y="0"/>
                      <a:pt x="84" y="0"/>
                    </a:cubicBezTo>
                    <a:cubicBezTo>
                      <a:pt x="83" y="0"/>
                      <a:pt x="82" y="0"/>
                      <a:pt x="81" y="0"/>
                    </a:cubicBezTo>
                    <a:cubicBezTo>
                      <a:pt x="72" y="5"/>
                      <a:pt x="63" y="10"/>
                      <a:pt x="56" y="16"/>
                    </a:cubicBezTo>
                    <a:cubicBezTo>
                      <a:pt x="39" y="28"/>
                      <a:pt x="25" y="41"/>
                      <a:pt x="14" y="57"/>
                    </a:cubicBezTo>
                    <a:cubicBezTo>
                      <a:pt x="9" y="63"/>
                      <a:pt x="5" y="69"/>
                      <a:pt x="1" y="76"/>
                    </a:cubicBezTo>
                    <a:cubicBezTo>
                      <a:pt x="0" y="78"/>
                      <a:pt x="0" y="78"/>
                      <a:pt x="0" y="78"/>
                    </a:cubicBezTo>
                    <a:cubicBezTo>
                      <a:pt x="2" y="78"/>
                      <a:pt x="2" y="78"/>
                      <a:pt x="2" y="78"/>
                    </a:cubicBezTo>
                    <a:cubicBezTo>
                      <a:pt x="3" y="78"/>
                      <a:pt x="3" y="78"/>
                      <a:pt x="3" y="78"/>
                    </a:cubicBezTo>
                    <a:cubicBezTo>
                      <a:pt x="3" y="78"/>
                      <a:pt x="3" y="78"/>
                      <a:pt x="3" y="78"/>
                    </a:cubicBezTo>
                    <a:cubicBezTo>
                      <a:pt x="4" y="78"/>
                      <a:pt x="4" y="78"/>
                      <a:pt x="4" y="78"/>
                    </a:cubicBezTo>
                    <a:cubicBezTo>
                      <a:pt x="4" y="78"/>
                      <a:pt x="4" y="78"/>
                      <a:pt x="4" y="78"/>
                    </a:cubicBezTo>
                    <a:cubicBezTo>
                      <a:pt x="4" y="78"/>
                      <a:pt x="4" y="78"/>
                      <a:pt x="4" y="78"/>
                    </a:cubicBezTo>
                    <a:cubicBezTo>
                      <a:pt x="3" y="79"/>
                      <a:pt x="3" y="79"/>
                      <a:pt x="3" y="80"/>
                    </a:cubicBezTo>
                    <a:cubicBezTo>
                      <a:pt x="3" y="82"/>
                      <a:pt x="3" y="82"/>
                      <a:pt x="3" y="82"/>
                    </a:cubicBezTo>
                    <a:cubicBezTo>
                      <a:pt x="3" y="83"/>
                      <a:pt x="2" y="83"/>
                      <a:pt x="2" y="83"/>
                    </a:cubicBezTo>
                    <a:cubicBezTo>
                      <a:pt x="2" y="83"/>
                      <a:pt x="2" y="83"/>
                      <a:pt x="2" y="83"/>
                    </a:cubicBezTo>
                    <a:cubicBezTo>
                      <a:pt x="1" y="83"/>
                      <a:pt x="1" y="83"/>
                      <a:pt x="1" y="83"/>
                    </a:cubicBezTo>
                    <a:cubicBezTo>
                      <a:pt x="1" y="84"/>
                      <a:pt x="1" y="84"/>
                      <a:pt x="1" y="84"/>
                    </a:cubicBezTo>
                    <a:cubicBezTo>
                      <a:pt x="1" y="84"/>
                      <a:pt x="1" y="84"/>
                      <a:pt x="1" y="84"/>
                    </a:cubicBezTo>
                    <a:cubicBezTo>
                      <a:pt x="1" y="85"/>
                      <a:pt x="1" y="86"/>
                      <a:pt x="1" y="86"/>
                    </a:cubicBezTo>
                    <a:cubicBezTo>
                      <a:pt x="1" y="86"/>
                      <a:pt x="1" y="86"/>
                      <a:pt x="1" y="86"/>
                    </a:cubicBezTo>
                    <a:cubicBezTo>
                      <a:pt x="0" y="85"/>
                      <a:pt x="0" y="85"/>
                      <a:pt x="0" y="85"/>
                    </a:cubicBezTo>
                    <a:cubicBezTo>
                      <a:pt x="0" y="105"/>
                      <a:pt x="0" y="105"/>
                      <a:pt x="0" y="105"/>
                    </a:cubicBezTo>
                    <a:cubicBezTo>
                      <a:pt x="0" y="105"/>
                      <a:pt x="0" y="106"/>
                      <a:pt x="1" y="106"/>
                    </a:cubicBezTo>
                    <a:cubicBezTo>
                      <a:pt x="1" y="106"/>
                      <a:pt x="1" y="106"/>
                      <a:pt x="1" y="106"/>
                    </a:cubicBezTo>
                    <a:cubicBezTo>
                      <a:pt x="2" y="107"/>
                      <a:pt x="2" y="107"/>
                      <a:pt x="2" y="107"/>
                    </a:cubicBezTo>
                    <a:cubicBezTo>
                      <a:pt x="2" y="107"/>
                      <a:pt x="2" y="107"/>
                      <a:pt x="2" y="107"/>
                    </a:cubicBezTo>
                    <a:cubicBezTo>
                      <a:pt x="3" y="108"/>
                      <a:pt x="4" y="108"/>
                      <a:pt x="4" y="108"/>
                    </a:cubicBezTo>
                    <a:cubicBezTo>
                      <a:pt x="5" y="108"/>
                      <a:pt x="5" y="108"/>
                      <a:pt x="5" y="108"/>
                    </a:cubicBezTo>
                    <a:cubicBezTo>
                      <a:pt x="5" y="108"/>
                      <a:pt x="5" y="108"/>
                      <a:pt x="5" y="108"/>
                    </a:cubicBezTo>
                    <a:cubicBezTo>
                      <a:pt x="6" y="109"/>
                      <a:pt x="6" y="109"/>
                      <a:pt x="6" y="109"/>
                    </a:cubicBezTo>
                    <a:cubicBezTo>
                      <a:pt x="5" y="109"/>
                      <a:pt x="5" y="109"/>
                      <a:pt x="5" y="109"/>
                    </a:cubicBezTo>
                    <a:cubicBezTo>
                      <a:pt x="5" y="110"/>
                      <a:pt x="6" y="110"/>
                      <a:pt x="6" y="111"/>
                    </a:cubicBezTo>
                    <a:cubicBezTo>
                      <a:pt x="7" y="111"/>
                      <a:pt x="7" y="111"/>
                      <a:pt x="7" y="111"/>
                    </a:cubicBezTo>
                    <a:cubicBezTo>
                      <a:pt x="7" y="111"/>
                      <a:pt x="8" y="112"/>
                      <a:pt x="8" y="113"/>
                    </a:cubicBezTo>
                    <a:cubicBezTo>
                      <a:pt x="9" y="113"/>
                      <a:pt x="9" y="113"/>
                      <a:pt x="9" y="113"/>
                    </a:cubicBezTo>
                    <a:cubicBezTo>
                      <a:pt x="9" y="113"/>
                      <a:pt x="9" y="113"/>
                      <a:pt x="9" y="113"/>
                    </a:cubicBezTo>
                    <a:cubicBezTo>
                      <a:pt x="10" y="113"/>
                      <a:pt x="10" y="113"/>
                      <a:pt x="10" y="113"/>
                    </a:cubicBezTo>
                    <a:cubicBezTo>
                      <a:pt x="10" y="113"/>
                      <a:pt x="10" y="113"/>
                      <a:pt x="10" y="113"/>
                    </a:cubicBezTo>
                    <a:cubicBezTo>
                      <a:pt x="11" y="113"/>
                      <a:pt x="11" y="114"/>
                      <a:pt x="11" y="114"/>
                    </a:cubicBezTo>
                    <a:cubicBezTo>
                      <a:pt x="11" y="114"/>
                      <a:pt x="11" y="114"/>
                      <a:pt x="11" y="114"/>
                    </a:cubicBezTo>
                    <a:cubicBezTo>
                      <a:pt x="11" y="114"/>
                      <a:pt x="11" y="114"/>
                      <a:pt x="11" y="114"/>
                    </a:cubicBezTo>
                    <a:cubicBezTo>
                      <a:pt x="11" y="115"/>
                      <a:pt x="11" y="115"/>
                      <a:pt x="11" y="115"/>
                    </a:cubicBezTo>
                    <a:cubicBezTo>
                      <a:pt x="12" y="115"/>
                      <a:pt x="12" y="115"/>
                      <a:pt x="12" y="115"/>
                    </a:cubicBezTo>
                    <a:cubicBezTo>
                      <a:pt x="12" y="115"/>
                      <a:pt x="13" y="115"/>
                      <a:pt x="13" y="115"/>
                    </a:cubicBezTo>
                    <a:cubicBezTo>
                      <a:pt x="13" y="115"/>
                      <a:pt x="13" y="115"/>
                      <a:pt x="13" y="115"/>
                    </a:cubicBezTo>
                    <a:cubicBezTo>
                      <a:pt x="13" y="115"/>
                      <a:pt x="13" y="115"/>
                      <a:pt x="13" y="115"/>
                    </a:cubicBezTo>
                    <a:cubicBezTo>
                      <a:pt x="12" y="116"/>
                      <a:pt x="12" y="116"/>
                      <a:pt x="12" y="116"/>
                    </a:cubicBezTo>
                    <a:cubicBezTo>
                      <a:pt x="13" y="116"/>
                      <a:pt x="13" y="116"/>
                      <a:pt x="13" y="116"/>
                    </a:cubicBezTo>
                    <a:cubicBezTo>
                      <a:pt x="14" y="116"/>
                      <a:pt x="14" y="116"/>
                      <a:pt x="14" y="116"/>
                    </a:cubicBezTo>
                    <a:cubicBezTo>
                      <a:pt x="14" y="117"/>
                      <a:pt x="14" y="117"/>
                      <a:pt x="14" y="117"/>
                    </a:cubicBezTo>
                    <a:cubicBezTo>
                      <a:pt x="14" y="117"/>
                      <a:pt x="14" y="118"/>
                      <a:pt x="15" y="119"/>
                    </a:cubicBezTo>
                    <a:cubicBezTo>
                      <a:pt x="15" y="119"/>
                      <a:pt x="15" y="119"/>
                      <a:pt x="15" y="119"/>
                    </a:cubicBezTo>
                    <a:cubicBezTo>
                      <a:pt x="15" y="120"/>
                      <a:pt x="15" y="120"/>
                      <a:pt x="15" y="120"/>
                    </a:cubicBezTo>
                    <a:cubicBezTo>
                      <a:pt x="16" y="120"/>
                      <a:pt x="16" y="120"/>
                      <a:pt x="16" y="120"/>
                    </a:cubicBezTo>
                    <a:cubicBezTo>
                      <a:pt x="16" y="121"/>
                      <a:pt x="16" y="121"/>
                      <a:pt x="16" y="121"/>
                    </a:cubicBezTo>
                    <a:cubicBezTo>
                      <a:pt x="17" y="121"/>
                      <a:pt x="17" y="121"/>
                      <a:pt x="17" y="121"/>
                    </a:cubicBezTo>
                    <a:cubicBezTo>
                      <a:pt x="17" y="122"/>
                      <a:pt x="17" y="123"/>
                      <a:pt x="17" y="124"/>
                    </a:cubicBezTo>
                    <a:cubicBezTo>
                      <a:pt x="17" y="124"/>
                      <a:pt x="17" y="124"/>
                      <a:pt x="17" y="125"/>
                    </a:cubicBezTo>
                    <a:cubicBezTo>
                      <a:pt x="17" y="125"/>
                      <a:pt x="17" y="125"/>
                      <a:pt x="17" y="125"/>
                    </a:cubicBezTo>
                    <a:cubicBezTo>
                      <a:pt x="17" y="126"/>
                      <a:pt x="17" y="126"/>
                      <a:pt x="17" y="126"/>
                    </a:cubicBezTo>
                    <a:cubicBezTo>
                      <a:pt x="17" y="126"/>
                      <a:pt x="17" y="126"/>
                      <a:pt x="17" y="126"/>
                    </a:cubicBezTo>
                    <a:cubicBezTo>
                      <a:pt x="17" y="127"/>
                      <a:pt x="17" y="128"/>
                      <a:pt x="18" y="128"/>
                    </a:cubicBezTo>
                    <a:cubicBezTo>
                      <a:pt x="18" y="128"/>
                      <a:pt x="18" y="128"/>
                      <a:pt x="18" y="128"/>
                    </a:cubicBezTo>
                    <a:cubicBezTo>
                      <a:pt x="18" y="128"/>
                      <a:pt x="18" y="128"/>
                      <a:pt x="18" y="128"/>
                    </a:cubicBezTo>
                    <a:cubicBezTo>
                      <a:pt x="18" y="128"/>
                      <a:pt x="18" y="128"/>
                      <a:pt x="18" y="128"/>
                    </a:cubicBezTo>
                    <a:cubicBezTo>
                      <a:pt x="18" y="128"/>
                      <a:pt x="18" y="128"/>
                      <a:pt x="18" y="128"/>
                    </a:cubicBezTo>
                    <a:cubicBezTo>
                      <a:pt x="18" y="129"/>
                      <a:pt x="18" y="129"/>
                      <a:pt x="18" y="129"/>
                    </a:cubicBezTo>
                    <a:cubicBezTo>
                      <a:pt x="23" y="129"/>
                      <a:pt x="23" y="129"/>
                      <a:pt x="23" y="129"/>
                    </a:cubicBezTo>
                    <a:cubicBezTo>
                      <a:pt x="23" y="129"/>
                      <a:pt x="23" y="129"/>
                      <a:pt x="23" y="129"/>
                    </a:cubicBezTo>
                    <a:cubicBezTo>
                      <a:pt x="23" y="129"/>
                      <a:pt x="23" y="129"/>
                      <a:pt x="23" y="129"/>
                    </a:cubicBezTo>
                    <a:cubicBezTo>
                      <a:pt x="24" y="129"/>
                      <a:pt x="24" y="129"/>
                      <a:pt x="24" y="129"/>
                    </a:cubicBezTo>
                    <a:cubicBezTo>
                      <a:pt x="24" y="131"/>
                      <a:pt x="24" y="131"/>
                      <a:pt x="24" y="131"/>
                    </a:cubicBezTo>
                    <a:cubicBezTo>
                      <a:pt x="24" y="132"/>
                      <a:pt x="25" y="132"/>
                      <a:pt x="25" y="132"/>
                    </a:cubicBezTo>
                    <a:cubicBezTo>
                      <a:pt x="25" y="132"/>
                      <a:pt x="25" y="132"/>
                      <a:pt x="25" y="132"/>
                    </a:cubicBezTo>
                    <a:cubicBezTo>
                      <a:pt x="26" y="133"/>
                      <a:pt x="26" y="134"/>
                      <a:pt x="26" y="135"/>
                    </a:cubicBezTo>
                    <a:cubicBezTo>
                      <a:pt x="25" y="135"/>
                      <a:pt x="25" y="135"/>
                      <a:pt x="25" y="135"/>
                    </a:cubicBezTo>
                    <a:cubicBezTo>
                      <a:pt x="25" y="137"/>
                      <a:pt x="25" y="137"/>
                      <a:pt x="25" y="137"/>
                    </a:cubicBezTo>
                    <a:cubicBezTo>
                      <a:pt x="27" y="136"/>
                      <a:pt x="27" y="136"/>
                      <a:pt x="27" y="136"/>
                    </a:cubicBezTo>
                    <a:cubicBezTo>
                      <a:pt x="27" y="136"/>
                      <a:pt x="27" y="137"/>
                      <a:pt x="27" y="138"/>
                    </a:cubicBezTo>
                    <a:cubicBezTo>
                      <a:pt x="27" y="139"/>
                      <a:pt x="27" y="140"/>
                      <a:pt x="27" y="140"/>
                    </a:cubicBezTo>
                    <a:cubicBezTo>
                      <a:pt x="25" y="140"/>
                      <a:pt x="25" y="140"/>
                      <a:pt x="25" y="140"/>
                    </a:cubicBezTo>
                    <a:cubicBezTo>
                      <a:pt x="26" y="145"/>
                      <a:pt x="26" y="145"/>
                      <a:pt x="26" y="145"/>
                    </a:cubicBezTo>
                    <a:cubicBezTo>
                      <a:pt x="25" y="146"/>
                      <a:pt x="25" y="146"/>
                      <a:pt x="25" y="146"/>
                    </a:cubicBezTo>
                    <a:cubicBezTo>
                      <a:pt x="25" y="146"/>
                      <a:pt x="25" y="146"/>
                      <a:pt x="25" y="146"/>
                    </a:cubicBezTo>
                    <a:cubicBezTo>
                      <a:pt x="24" y="146"/>
                      <a:pt x="24" y="146"/>
                      <a:pt x="24" y="146"/>
                    </a:cubicBezTo>
                    <a:cubicBezTo>
                      <a:pt x="24" y="147"/>
                      <a:pt x="24" y="147"/>
                      <a:pt x="24" y="147"/>
                    </a:cubicBezTo>
                    <a:cubicBezTo>
                      <a:pt x="24" y="147"/>
                      <a:pt x="24" y="147"/>
                      <a:pt x="24" y="148"/>
                    </a:cubicBezTo>
                    <a:cubicBezTo>
                      <a:pt x="23" y="148"/>
                      <a:pt x="23" y="149"/>
                      <a:pt x="23" y="149"/>
                    </a:cubicBezTo>
                    <a:cubicBezTo>
                      <a:pt x="23" y="150"/>
                      <a:pt x="23" y="150"/>
                      <a:pt x="23" y="150"/>
                    </a:cubicBezTo>
                    <a:cubicBezTo>
                      <a:pt x="22" y="150"/>
                      <a:pt x="22" y="150"/>
                      <a:pt x="22" y="150"/>
                    </a:cubicBezTo>
                    <a:cubicBezTo>
                      <a:pt x="22" y="150"/>
                      <a:pt x="22" y="150"/>
                      <a:pt x="22" y="150"/>
                    </a:cubicBezTo>
                    <a:cubicBezTo>
                      <a:pt x="21" y="150"/>
                      <a:pt x="21" y="150"/>
                      <a:pt x="21" y="150"/>
                    </a:cubicBezTo>
                    <a:cubicBezTo>
                      <a:pt x="21" y="153"/>
                      <a:pt x="21" y="153"/>
                      <a:pt x="21" y="153"/>
                    </a:cubicBezTo>
                    <a:cubicBezTo>
                      <a:pt x="21" y="154"/>
                      <a:pt x="21" y="154"/>
                      <a:pt x="21" y="154"/>
                    </a:cubicBezTo>
                    <a:cubicBezTo>
                      <a:pt x="21" y="155"/>
                      <a:pt x="21" y="156"/>
                      <a:pt x="22" y="156"/>
                    </a:cubicBezTo>
                    <a:cubicBezTo>
                      <a:pt x="22" y="157"/>
                      <a:pt x="22" y="157"/>
                      <a:pt x="22" y="157"/>
                    </a:cubicBezTo>
                    <a:cubicBezTo>
                      <a:pt x="22" y="157"/>
                      <a:pt x="22" y="157"/>
                      <a:pt x="22" y="157"/>
                    </a:cubicBezTo>
                    <a:cubicBezTo>
                      <a:pt x="22" y="157"/>
                      <a:pt x="22" y="157"/>
                      <a:pt x="22" y="157"/>
                    </a:cubicBezTo>
                    <a:cubicBezTo>
                      <a:pt x="21" y="158"/>
                      <a:pt x="21" y="158"/>
                      <a:pt x="21" y="159"/>
                    </a:cubicBezTo>
                    <a:cubicBezTo>
                      <a:pt x="21" y="159"/>
                      <a:pt x="21" y="159"/>
                      <a:pt x="21" y="159"/>
                    </a:cubicBezTo>
                    <a:cubicBezTo>
                      <a:pt x="21" y="160"/>
                      <a:pt x="21" y="160"/>
                      <a:pt x="21" y="160"/>
                    </a:cubicBezTo>
                    <a:cubicBezTo>
                      <a:pt x="21" y="160"/>
                      <a:pt x="21" y="160"/>
                      <a:pt x="21" y="160"/>
                    </a:cubicBezTo>
                    <a:cubicBezTo>
                      <a:pt x="20" y="160"/>
                      <a:pt x="20" y="160"/>
                      <a:pt x="20" y="160"/>
                    </a:cubicBezTo>
                    <a:cubicBezTo>
                      <a:pt x="20" y="165"/>
                      <a:pt x="20" y="165"/>
                      <a:pt x="20" y="165"/>
                    </a:cubicBezTo>
                    <a:cubicBezTo>
                      <a:pt x="20" y="166"/>
                      <a:pt x="20" y="166"/>
                      <a:pt x="20" y="166"/>
                    </a:cubicBezTo>
                    <a:cubicBezTo>
                      <a:pt x="20" y="166"/>
                      <a:pt x="20" y="168"/>
                      <a:pt x="21" y="168"/>
                    </a:cubicBezTo>
                    <a:cubicBezTo>
                      <a:pt x="21" y="168"/>
                      <a:pt x="21" y="168"/>
                      <a:pt x="22" y="169"/>
                    </a:cubicBezTo>
                    <a:cubicBezTo>
                      <a:pt x="23" y="169"/>
                      <a:pt x="24" y="171"/>
                      <a:pt x="24" y="172"/>
                    </a:cubicBezTo>
                    <a:cubicBezTo>
                      <a:pt x="24" y="172"/>
                      <a:pt x="25" y="173"/>
                      <a:pt x="25" y="173"/>
                    </a:cubicBezTo>
                    <a:cubicBezTo>
                      <a:pt x="25" y="174"/>
                      <a:pt x="25" y="174"/>
                      <a:pt x="26" y="175"/>
                    </a:cubicBezTo>
                    <a:cubicBezTo>
                      <a:pt x="26" y="175"/>
                      <a:pt x="26" y="176"/>
                      <a:pt x="27" y="176"/>
                    </a:cubicBezTo>
                    <a:cubicBezTo>
                      <a:pt x="27" y="177"/>
                      <a:pt x="27" y="177"/>
                      <a:pt x="27" y="177"/>
                    </a:cubicBezTo>
                    <a:cubicBezTo>
                      <a:pt x="27" y="178"/>
                      <a:pt x="27" y="178"/>
                      <a:pt x="28" y="178"/>
                    </a:cubicBezTo>
                    <a:cubicBezTo>
                      <a:pt x="28" y="178"/>
                      <a:pt x="28" y="178"/>
                      <a:pt x="28" y="178"/>
                    </a:cubicBezTo>
                    <a:cubicBezTo>
                      <a:pt x="28" y="178"/>
                      <a:pt x="28" y="178"/>
                      <a:pt x="28" y="178"/>
                    </a:cubicBezTo>
                    <a:cubicBezTo>
                      <a:pt x="28" y="179"/>
                      <a:pt x="28" y="179"/>
                      <a:pt x="28" y="179"/>
                    </a:cubicBezTo>
                    <a:cubicBezTo>
                      <a:pt x="28" y="179"/>
                      <a:pt x="28" y="179"/>
                      <a:pt x="28" y="179"/>
                    </a:cubicBezTo>
                    <a:cubicBezTo>
                      <a:pt x="28" y="179"/>
                      <a:pt x="28" y="179"/>
                      <a:pt x="28" y="179"/>
                    </a:cubicBezTo>
                    <a:cubicBezTo>
                      <a:pt x="28" y="180"/>
                      <a:pt x="28" y="180"/>
                      <a:pt x="29" y="180"/>
                    </a:cubicBezTo>
                    <a:cubicBezTo>
                      <a:pt x="29" y="181"/>
                      <a:pt x="29" y="181"/>
                      <a:pt x="29" y="181"/>
                    </a:cubicBezTo>
                    <a:cubicBezTo>
                      <a:pt x="30" y="181"/>
                      <a:pt x="30" y="181"/>
                      <a:pt x="30" y="181"/>
                    </a:cubicBezTo>
                    <a:cubicBezTo>
                      <a:pt x="30" y="182"/>
                      <a:pt x="30" y="182"/>
                      <a:pt x="30" y="182"/>
                    </a:cubicBezTo>
                    <a:cubicBezTo>
                      <a:pt x="30" y="183"/>
                      <a:pt x="30" y="183"/>
                      <a:pt x="30" y="183"/>
                    </a:cubicBezTo>
                    <a:cubicBezTo>
                      <a:pt x="30" y="184"/>
                      <a:pt x="30" y="184"/>
                      <a:pt x="30" y="184"/>
                    </a:cubicBezTo>
                    <a:cubicBezTo>
                      <a:pt x="31" y="184"/>
                      <a:pt x="31" y="184"/>
                      <a:pt x="31" y="184"/>
                    </a:cubicBezTo>
                    <a:cubicBezTo>
                      <a:pt x="31" y="184"/>
                      <a:pt x="31" y="184"/>
                      <a:pt x="31" y="184"/>
                    </a:cubicBezTo>
                    <a:cubicBezTo>
                      <a:pt x="31" y="184"/>
                      <a:pt x="31" y="184"/>
                      <a:pt x="31" y="184"/>
                    </a:cubicBezTo>
                    <a:cubicBezTo>
                      <a:pt x="32" y="184"/>
                      <a:pt x="31" y="186"/>
                      <a:pt x="31" y="187"/>
                    </a:cubicBezTo>
                    <a:cubicBezTo>
                      <a:pt x="31" y="188"/>
                      <a:pt x="31" y="189"/>
                      <a:pt x="31" y="189"/>
                    </a:cubicBezTo>
                    <a:cubicBezTo>
                      <a:pt x="31" y="190"/>
                      <a:pt x="31" y="190"/>
                      <a:pt x="31" y="190"/>
                    </a:cubicBezTo>
                    <a:cubicBezTo>
                      <a:pt x="31" y="190"/>
                      <a:pt x="31" y="190"/>
                      <a:pt x="31" y="190"/>
                    </a:cubicBezTo>
                    <a:cubicBezTo>
                      <a:pt x="31" y="192"/>
                      <a:pt x="31" y="192"/>
                      <a:pt x="31" y="192"/>
                    </a:cubicBezTo>
                    <a:cubicBezTo>
                      <a:pt x="32" y="192"/>
                      <a:pt x="32" y="192"/>
                      <a:pt x="32" y="192"/>
                    </a:cubicBezTo>
                    <a:cubicBezTo>
                      <a:pt x="33" y="192"/>
                      <a:pt x="33" y="192"/>
                      <a:pt x="33" y="192"/>
                    </a:cubicBezTo>
                    <a:cubicBezTo>
                      <a:pt x="33" y="193"/>
                      <a:pt x="33" y="193"/>
                      <a:pt x="34" y="194"/>
                    </a:cubicBezTo>
                    <a:cubicBezTo>
                      <a:pt x="34" y="194"/>
                      <a:pt x="34" y="195"/>
                      <a:pt x="34" y="195"/>
                    </a:cubicBezTo>
                    <a:cubicBezTo>
                      <a:pt x="34" y="195"/>
                      <a:pt x="34" y="195"/>
                      <a:pt x="34" y="195"/>
                    </a:cubicBezTo>
                    <a:cubicBezTo>
                      <a:pt x="34" y="196"/>
                      <a:pt x="34" y="196"/>
                      <a:pt x="35" y="197"/>
                    </a:cubicBezTo>
                    <a:cubicBezTo>
                      <a:pt x="35" y="197"/>
                      <a:pt x="35" y="197"/>
                      <a:pt x="35" y="197"/>
                    </a:cubicBezTo>
                    <a:cubicBezTo>
                      <a:pt x="36" y="197"/>
                      <a:pt x="36" y="198"/>
                      <a:pt x="36" y="198"/>
                    </a:cubicBezTo>
                    <a:cubicBezTo>
                      <a:pt x="35" y="199"/>
                      <a:pt x="35" y="199"/>
                      <a:pt x="35" y="199"/>
                    </a:cubicBezTo>
                    <a:cubicBezTo>
                      <a:pt x="41" y="199"/>
                      <a:pt x="41" y="199"/>
                      <a:pt x="41" y="199"/>
                    </a:cubicBezTo>
                    <a:cubicBezTo>
                      <a:pt x="41" y="200"/>
                      <a:pt x="41" y="200"/>
                      <a:pt x="41" y="200"/>
                    </a:cubicBezTo>
                    <a:cubicBezTo>
                      <a:pt x="41" y="200"/>
                      <a:pt x="41" y="200"/>
                      <a:pt x="41" y="200"/>
                    </a:cubicBezTo>
                    <a:cubicBezTo>
                      <a:pt x="41" y="200"/>
                      <a:pt x="41" y="200"/>
                      <a:pt x="41" y="200"/>
                    </a:cubicBezTo>
                    <a:cubicBezTo>
                      <a:pt x="41" y="202"/>
                      <a:pt x="41" y="202"/>
                      <a:pt x="41" y="202"/>
                    </a:cubicBezTo>
                    <a:cubicBezTo>
                      <a:pt x="41" y="203"/>
                      <a:pt x="42" y="204"/>
                      <a:pt x="42" y="204"/>
                    </a:cubicBezTo>
                    <a:cubicBezTo>
                      <a:pt x="43" y="204"/>
                      <a:pt x="43" y="204"/>
                      <a:pt x="43" y="204"/>
                    </a:cubicBezTo>
                    <a:cubicBezTo>
                      <a:pt x="43" y="204"/>
                      <a:pt x="43" y="204"/>
                      <a:pt x="43" y="204"/>
                    </a:cubicBezTo>
                    <a:cubicBezTo>
                      <a:pt x="43" y="204"/>
                      <a:pt x="43" y="204"/>
                      <a:pt x="43" y="204"/>
                    </a:cubicBezTo>
                    <a:cubicBezTo>
                      <a:pt x="44" y="204"/>
                      <a:pt x="44" y="204"/>
                      <a:pt x="44" y="204"/>
                    </a:cubicBezTo>
                    <a:cubicBezTo>
                      <a:pt x="44" y="204"/>
                      <a:pt x="44" y="204"/>
                      <a:pt x="44" y="204"/>
                    </a:cubicBezTo>
                    <a:cubicBezTo>
                      <a:pt x="45" y="204"/>
                      <a:pt x="45" y="204"/>
                      <a:pt x="46" y="204"/>
                    </a:cubicBezTo>
                    <a:cubicBezTo>
                      <a:pt x="46" y="205"/>
                      <a:pt x="46" y="205"/>
                      <a:pt x="47" y="205"/>
                    </a:cubicBezTo>
                    <a:cubicBezTo>
                      <a:pt x="47" y="205"/>
                      <a:pt x="47" y="205"/>
                      <a:pt x="47" y="205"/>
                    </a:cubicBezTo>
                    <a:cubicBezTo>
                      <a:pt x="47" y="205"/>
                      <a:pt x="47" y="205"/>
                      <a:pt x="47" y="205"/>
                    </a:cubicBezTo>
                    <a:cubicBezTo>
                      <a:pt x="48" y="205"/>
                      <a:pt x="48" y="205"/>
                      <a:pt x="48" y="205"/>
                    </a:cubicBezTo>
                    <a:cubicBezTo>
                      <a:pt x="48" y="205"/>
                      <a:pt x="48" y="205"/>
                      <a:pt x="48" y="205"/>
                    </a:cubicBezTo>
                    <a:cubicBezTo>
                      <a:pt x="48" y="205"/>
                      <a:pt x="48" y="205"/>
                      <a:pt x="48" y="205"/>
                    </a:cubicBezTo>
                    <a:cubicBezTo>
                      <a:pt x="49" y="206"/>
                      <a:pt x="49" y="206"/>
                      <a:pt x="49" y="206"/>
                    </a:cubicBezTo>
                    <a:cubicBezTo>
                      <a:pt x="49" y="207"/>
                      <a:pt x="49" y="207"/>
                      <a:pt x="48" y="208"/>
                    </a:cubicBezTo>
                    <a:cubicBezTo>
                      <a:pt x="48" y="209"/>
                      <a:pt x="48" y="210"/>
                      <a:pt x="48" y="210"/>
                    </a:cubicBezTo>
                    <a:cubicBezTo>
                      <a:pt x="48" y="211"/>
                      <a:pt x="48" y="211"/>
                      <a:pt x="48" y="212"/>
                    </a:cubicBezTo>
                    <a:cubicBezTo>
                      <a:pt x="48" y="212"/>
                      <a:pt x="48" y="212"/>
                      <a:pt x="48" y="212"/>
                    </a:cubicBezTo>
                    <a:cubicBezTo>
                      <a:pt x="48" y="212"/>
                      <a:pt x="48" y="214"/>
                      <a:pt x="49" y="214"/>
                    </a:cubicBezTo>
                    <a:cubicBezTo>
                      <a:pt x="50" y="214"/>
                      <a:pt x="50" y="214"/>
                      <a:pt x="50" y="214"/>
                    </a:cubicBezTo>
                    <a:cubicBezTo>
                      <a:pt x="50" y="214"/>
                      <a:pt x="50" y="214"/>
                      <a:pt x="50" y="214"/>
                    </a:cubicBezTo>
                    <a:cubicBezTo>
                      <a:pt x="50" y="215"/>
                      <a:pt x="50" y="215"/>
                      <a:pt x="50" y="215"/>
                    </a:cubicBezTo>
                    <a:cubicBezTo>
                      <a:pt x="50" y="215"/>
                      <a:pt x="50" y="215"/>
                      <a:pt x="50" y="215"/>
                    </a:cubicBezTo>
                    <a:cubicBezTo>
                      <a:pt x="50" y="215"/>
                      <a:pt x="50" y="215"/>
                      <a:pt x="50" y="215"/>
                    </a:cubicBezTo>
                    <a:cubicBezTo>
                      <a:pt x="50" y="215"/>
                      <a:pt x="50" y="216"/>
                      <a:pt x="50" y="216"/>
                    </a:cubicBezTo>
                    <a:cubicBezTo>
                      <a:pt x="50" y="216"/>
                      <a:pt x="50" y="217"/>
                      <a:pt x="51" y="217"/>
                    </a:cubicBezTo>
                    <a:cubicBezTo>
                      <a:pt x="51" y="217"/>
                      <a:pt x="51" y="217"/>
                      <a:pt x="51" y="217"/>
                    </a:cubicBezTo>
                    <a:cubicBezTo>
                      <a:pt x="51" y="217"/>
                      <a:pt x="51" y="217"/>
                      <a:pt x="51" y="217"/>
                    </a:cubicBezTo>
                    <a:cubicBezTo>
                      <a:pt x="51" y="217"/>
                      <a:pt x="51" y="217"/>
                      <a:pt x="51" y="218"/>
                    </a:cubicBezTo>
                    <a:cubicBezTo>
                      <a:pt x="51" y="219"/>
                      <a:pt x="51" y="219"/>
                      <a:pt x="51" y="219"/>
                    </a:cubicBezTo>
                    <a:cubicBezTo>
                      <a:pt x="51" y="219"/>
                      <a:pt x="51" y="219"/>
                      <a:pt x="51" y="219"/>
                    </a:cubicBezTo>
                    <a:cubicBezTo>
                      <a:pt x="52" y="220"/>
                      <a:pt x="52" y="220"/>
                      <a:pt x="52" y="220"/>
                    </a:cubicBezTo>
                    <a:cubicBezTo>
                      <a:pt x="53" y="220"/>
                      <a:pt x="53" y="220"/>
                      <a:pt x="53" y="220"/>
                    </a:cubicBezTo>
                    <a:cubicBezTo>
                      <a:pt x="53" y="220"/>
                      <a:pt x="53" y="221"/>
                      <a:pt x="53" y="221"/>
                    </a:cubicBezTo>
                    <a:cubicBezTo>
                      <a:pt x="53" y="222"/>
                      <a:pt x="53" y="222"/>
                      <a:pt x="53" y="223"/>
                    </a:cubicBezTo>
                    <a:cubicBezTo>
                      <a:pt x="53" y="223"/>
                      <a:pt x="53" y="224"/>
                      <a:pt x="53" y="225"/>
                    </a:cubicBezTo>
                    <a:cubicBezTo>
                      <a:pt x="53" y="236"/>
                      <a:pt x="53" y="236"/>
                      <a:pt x="53" y="236"/>
                    </a:cubicBezTo>
                    <a:cubicBezTo>
                      <a:pt x="53" y="237"/>
                      <a:pt x="53" y="237"/>
                      <a:pt x="53" y="237"/>
                    </a:cubicBezTo>
                    <a:cubicBezTo>
                      <a:pt x="54" y="237"/>
                      <a:pt x="54" y="237"/>
                      <a:pt x="54" y="237"/>
                    </a:cubicBezTo>
                    <a:cubicBezTo>
                      <a:pt x="54" y="237"/>
                      <a:pt x="54" y="237"/>
                      <a:pt x="54" y="237"/>
                    </a:cubicBezTo>
                    <a:cubicBezTo>
                      <a:pt x="54" y="237"/>
                      <a:pt x="54" y="237"/>
                      <a:pt x="54" y="237"/>
                    </a:cubicBezTo>
                    <a:cubicBezTo>
                      <a:pt x="54" y="237"/>
                      <a:pt x="54" y="237"/>
                      <a:pt x="54" y="237"/>
                    </a:cubicBezTo>
                    <a:cubicBezTo>
                      <a:pt x="54" y="238"/>
                      <a:pt x="54" y="238"/>
                      <a:pt x="54" y="238"/>
                    </a:cubicBezTo>
                    <a:cubicBezTo>
                      <a:pt x="54" y="239"/>
                      <a:pt x="54" y="239"/>
                      <a:pt x="55" y="240"/>
                    </a:cubicBezTo>
                    <a:cubicBezTo>
                      <a:pt x="55" y="240"/>
                      <a:pt x="55" y="240"/>
                      <a:pt x="55" y="240"/>
                    </a:cubicBezTo>
                    <a:cubicBezTo>
                      <a:pt x="56" y="240"/>
                      <a:pt x="56" y="241"/>
                      <a:pt x="56" y="241"/>
                    </a:cubicBezTo>
                    <a:cubicBezTo>
                      <a:pt x="56" y="242"/>
                      <a:pt x="56" y="243"/>
                      <a:pt x="56" y="244"/>
                    </a:cubicBezTo>
                    <a:cubicBezTo>
                      <a:pt x="56" y="245"/>
                      <a:pt x="56" y="245"/>
                      <a:pt x="56" y="246"/>
                    </a:cubicBezTo>
                    <a:cubicBezTo>
                      <a:pt x="56" y="247"/>
                      <a:pt x="56" y="247"/>
                      <a:pt x="56" y="247"/>
                    </a:cubicBezTo>
                    <a:cubicBezTo>
                      <a:pt x="57" y="247"/>
                      <a:pt x="57" y="247"/>
                      <a:pt x="57" y="247"/>
                    </a:cubicBezTo>
                    <a:cubicBezTo>
                      <a:pt x="57" y="247"/>
                      <a:pt x="57" y="247"/>
                      <a:pt x="57" y="247"/>
                    </a:cubicBezTo>
                    <a:cubicBezTo>
                      <a:pt x="57" y="247"/>
                      <a:pt x="57" y="247"/>
                      <a:pt x="57" y="247"/>
                    </a:cubicBezTo>
                    <a:cubicBezTo>
                      <a:pt x="57" y="247"/>
                      <a:pt x="57" y="247"/>
                      <a:pt x="57" y="249"/>
                    </a:cubicBezTo>
                    <a:cubicBezTo>
                      <a:pt x="57" y="249"/>
                      <a:pt x="57" y="249"/>
                      <a:pt x="57" y="250"/>
                    </a:cubicBezTo>
                    <a:cubicBezTo>
                      <a:pt x="57" y="250"/>
                      <a:pt x="57" y="251"/>
                      <a:pt x="57" y="251"/>
                    </a:cubicBezTo>
                    <a:cubicBezTo>
                      <a:pt x="57" y="251"/>
                      <a:pt x="57" y="252"/>
                      <a:pt x="57" y="252"/>
                    </a:cubicBezTo>
                    <a:cubicBezTo>
                      <a:pt x="57" y="253"/>
                      <a:pt x="57" y="253"/>
                      <a:pt x="57" y="253"/>
                    </a:cubicBezTo>
                    <a:cubicBezTo>
                      <a:pt x="57" y="255"/>
                      <a:pt x="58" y="257"/>
                      <a:pt x="59" y="258"/>
                    </a:cubicBezTo>
                    <a:cubicBezTo>
                      <a:pt x="59" y="258"/>
                      <a:pt x="59" y="258"/>
                      <a:pt x="59" y="258"/>
                    </a:cubicBezTo>
                    <a:cubicBezTo>
                      <a:pt x="61" y="259"/>
                      <a:pt x="61" y="259"/>
                      <a:pt x="61" y="260"/>
                    </a:cubicBezTo>
                    <a:cubicBezTo>
                      <a:pt x="61" y="261"/>
                      <a:pt x="61" y="261"/>
                      <a:pt x="61" y="261"/>
                    </a:cubicBezTo>
                    <a:cubicBezTo>
                      <a:pt x="62" y="261"/>
                      <a:pt x="62" y="261"/>
                      <a:pt x="62" y="261"/>
                    </a:cubicBezTo>
                    <a:cubicBezTo>
                      <a:pt x="63" y="261"/>
                      <a:pt x="63" y="261"/>
                      <a:pt x="63" y="261"/>
                    </a:cubicBezTo>
                    <a:cubicBezTo>
                      <a:pt x="63" y="261"/>
                      <a:pt x="63" y="261"/>
                      <a:pt x="63" y="261"/>
                    </a:cubicBezTo>
                    <a:cubicBezTo>
                      <a:pt x="63" y="261"/>
                      <a:pt x="63" y="261"/>
                      <a:pt x="63" y="261"/>
                    </a:cubicBezTo>
                    <a:cubicBezTo>
                      <a:pt x="63" y="262"/>
                      <a:pt x="63" y="262"/>
                      <a:pt x="63" y="262"/>
                    </a:cubicBezTo>
                    <a:cubicBezTo>
                      <a:pt x="63" y="262"/>
                      <a:pt x="63" y="262"/>
                      <a:pt x="63" y="262"/>
                    </a:cubicBezTo>
                    <a:cubicBezTo>
                      <a:pt x="63" y="263"/>
                      <a:pt x="63" y="263"/>
                      <a:pt x="64" y="263"/>
                    </a:cubicBezTo>
                    <a:cubicBezTo>
                      <a:pt x="64" y="264"/>
                      <a:pt x="64" y="264"/>
                      <a:pt x="64" y="264"/>
                    </a:cubicBezTo>
                    <a:cubicBezTo>
                      <a:pt x="64" y="265"/>
                      <a:pt x="65" y="265"/>
                      <a:pt x="65" y="265"/>
                    </a:cubicBezTo>
                    <a:cubicBezTo>
                      <a:pt x="66" y="265"/>
                      <a:pt x="66" y="265"/>
                      <a:pt x="66" y="265"/>
                    </a:cubicBezTo>
                    <a:cubicBezTo>
                      <a:pt x="66" y="265"/>
                      <a:pt x="66" y="265"/>
                      <a:pt x="66" y="265"/>
                    </a:cubicBezTo>
                    <a:cubicBezTo>
                      <a:pt x="66" y="267"/>
                      <a:pt x="66" y="268"/>
                      <a:pt x="67" y="269"/>
                    </a:cubicBezTo>
                    <a:cubicBezTo>
                      <a:pt x="67" y="269"/>
                      <a:pt x="68" y="269"/>
                      <a:pt x="68" y="270"/>
                    </a:cubicBezTo>
                    <a:cubicBezTo>
                      <a:pt x="69" y="270"/>
                      <a:pt x="70" y="271"/>
                      <a:pt x="70" y="272"/>
                    </a:cubicBezTo>
                    <a:cubicBezTo>
                      <a:pt x="70" y="273"/>
                      <a:pt x="70" y="273"/>
                      <a:pt x="70" y="273"/>
                    </a:cubicBezTo>
                    <a:cubicBezTo>
                      <a:pt x="70" y="273"/>
                      <a:pt x="70" y="273"/>
                      <a:pt x="70" y="273"/>
                    </a:cubicBezTo>
                    <a:cubicBezTo>
                      <a:pt x="70" y="273"/>
                      <a:pt x="70" y="273"/>
                      <a:pt x="70" y="274"/>
                    </a:cubicBezTo>
                    <a:cubicBezTo>
                      <a:pt x="70" y="274"/>
                      <a:pt x="70" y="274"/>
                      <a:pt x="70" y="274"/>
                    </a:cubicBezTo>
                    <a:cubicBezTo>
                      <a:pt x="70" y="274"/>
                      <a:pt x="70" y="274"/>
                      <a:pt x="70" y="274"/>
                    </a:cubicBezTo>
                    <a:cubicBezTo>
                      <a:pt x="70" y="274"/>
                      <a:pt x="70" y="275"/>
                      <a:pt x="71" y="275"/>
                    </a:cubicBezTo>
                    <a:cubicBezTo>
                      <a:pt x="72" y="276"/>
                      <a:pt x="72" y="276"/>
                      <a:pt x="72" y="276"/>
                    </a:cubicBezTo>
                    <a:cubicBezTo>
                      <a:pt x="72" y="276"/>
                      <a:pt x="72" y="277"/>
                      <a:pt x="73" y="277"/>
                    </a:cubicBezTo>
                    <a:cubicBezTo>
                      <a:pt x="73" y="277"/>
                      <a:pt x="73" y="277"/>
                      <a:pt x="73" y="277"/>
                    </a:cubicBezTo>
                    <a:cubicBezTo>
                      <a:pt x="73" y="278"/>
                      <a:pt x="73" y="278"/>
                      <a:pt x="74" y="278"/>
                    </a:cubicBezTo>
                    <a:cubicBezTo>
                      <a:pt x="74" y="279"/>
                      <a:pt x="74" y="279"/>
                      <a:pt x="74" y="279"/>
                    </a:cubicBezTo>
                    <a:cubicBezTo>
                      <a:pt x="75" y="280"/>
                      <a:pt x="76" y="280"/>
                      <a:pt x="77" y="280"/>
                    </a:cubicBezTo>
                    <a:cubicBezTo>
                      <a:pt x="77" y="280"/>
                      <a:pt x="77" y="280"/>
                      <a:pt x="77" y="280"/>
                    </a:cubicBezTo>
                    <a:cubicBezTo>
                      <a:pt x="77" y="280"/>
                      <a:pt x="77" y="280"/>
                      <a:pt x="77" y="280"/>
                    </a:cubicBezTo>
                    <a:cubicBezTo>
                      <a:pt x="77" y="280"/>
                      <a:pt x="77" y="280"/>
                      <a:pt x="77" y="280"/>
                    </a:cubicBezTo>
                    <a:cubicBezTo>
                      <a:pt x="77" y="280"/>
                      <a:pt x="77" y="280"/>
                      <a:pt x="77" y="280"/>
                    </a:cubicBezTo>
                    <a:cubicBezTo>
                      <a:pt x="77" y="281"/>
                      <a:pt x="77" y="281"/>
                      <a:pt x="77" y="281"/>
                    </a:cubicBezTo>
                    <a:cubicBezTo>
                      <a:pt x="78" y="281"/>
                      <a:pt x="78" y="281"/>
                      <a:pt x="78" y="281"/>
                    </a:cubicBezTo>
                    <a:cubicBezTo>
                      <a:pt x="79" y="281"/>
                      <a:pt x="79" y="281"/>
                      <a:pt x="79" y="281"/>
                    </a:cubicBezTo>
                    <a:cubicBezTo>
                      <a:pt x="79" y="281"/>
                      <a:pt x="79" y="281"/>
                      <a:pt x="79" y="281"/>
                    </a:cubicBezTo>
                    <a:cubicBezTo>
                      <a:pt x="80" y="281"/>
                      <a:pt x="80" y="281"/>
                      <a:pt x="80" y="281"/>
                    </a:cubicBezTo>
                    <a:cubicBezTo>
                      <a:pt x="80" y="281"/>
                      <a:pt x="80" y="281"/>
                      <a:pt x="80" y="281"/>
                    </a:cubicBezTo>
                    <a:cubicBezTo>
                      <a:pt x="80" y="281"/>
                      <a:pt x="80" y="281"/>
                      <a:pt x="80" y="281"/>
                    </a:cubicBezTo>
                    <a:cubicBezTo>
                      <a:pt x="80" y="283"/>
                      <a:pt x="80" y="283"/>
                      <a:pt x="80" y="283"/>
                    </a:cubicBezTo>
                    <a:cubicBezTo>
                      <a:pt x="81" y="283"/>
                      <a:pt x="81" y="283"/>
                      <a:pt x="81" y="283"/>
                    </a:cubicBezTo>
                    <a:cubicBezTo>
                      <a:pt x="81" y="283"/>
                      <a:pt x="81" y="283"/>
                      <a:pt x="81" y="283"/>
                    </a:cubicBezTo>
                    <a:cubicBezTo>
                      <a:pt x="81" y="283"/>
                      <a:pt x="82" y="283"/>
                      <a:pt x="82" y="283"/>
                    </a:cubicBezTo>
                    <a:cubicBezTo>
                      <a:pt x="83" y="283"/>
                      <a:pt x="84" y="283"/>
                      <a:pt x="84" y="282"/>
                    </a:cubicBezTo>
                    <a:cubicBezTo>
                      <a:pt x="85" y="282"/>
                      <a:pt x="85" y="281"/>
                      <a:pt x="85" y="281"/>
                    </a:cubicBezTo>
                    <a:cubicBezTo>
                      <a:pt x="84" y="280"/>
                      <a:pt x="84" y="280"/>
                      <a:pt x="84" y="279"/>
                    </a:cubicBezTo>
                    <a:cubicBezTo>
                      <a:pt x="83" y="278"/>
                      <a:pt x="83" y="278"/>
                      <a:pt x="83" y="278"/>
                    </a:cubicBezTo>
                    <a:cubicBezTo>
                      <a:pt x="83" y="278"/>
                      <a:pt x="83" y="278"/>
                      <a:pt x="83" y="278"/>
                    </a:cubicBezTo>
                    <a:cubicBezTo>
                      <a:pt x="83" y="278"/>
                      <a:pt x="83" y="278"/>
                      <a:pt x="83" y="278"/>
                    </a:cubicBezTo>
                    <a:cubicBezTo>
                      <a:pt x="84" y="278"/>
                      <a:pt x="84" y="278"/>
                      <a:pt x="84" y="278"/>
                    </a:cubicBezTo>
                    <a:cubicBezTo>
                      <a:pt x="85" y="278"/>
                      <a:pt x="85" y="278"/>
                      <a:pt x="85" y="278"/>
                    </a:cubicBezTo>
                    <a:cubicBezTo>
                      <a:pt x="85" y="278"/>
                      <a:pt x="85" y="278"/>
                      <a:pt x="85" y="278"/>
                    </a:cubicBezTo>
                    <a:cubicBezTo>
                      <a:pt x="85" y="277"/>
                      <a:pt x="85" y="277"/>
                      <a:pt x="85" y="276"/>
                    </a:cubicBezTo>
                    <a:cubicBezTo>
                      <a:pt x="85" y="276"/>
                      <a:pt x="85" y="275"/>
                      <a:pt x="84" y="275"/>
                    </a:cubicBezTo>
                    <a:cubicBezTo>
                      <a:pt x="84" y="274"/>
                      <a:pt x="83" y="274"/>
                      <a:pt x="82" y="274"/>
                    </a:cubicBezTo>
                    <a:cubicBezTo>
                      <a:pt x="82" y="273"/>
                      <a:pt x="82" y="273"/>
                      <a:pt x="82" y="273"/>
                    </a:cubicBezTo>
                    <a:cubicBezTo>
                      <a:pt x="82" y="273"/>
                      <a:pt x="82" y="273"/>
                      <a:pt x="82" y="273"/>
                    </a:cubicBezTo>
                    <a:cubicBezTo>
                      <a:pt x="82" y="273"/>
                      <a:pt x="82" y="273"/>
                      <a:pt x="82" y="273"/>
                    </a:cubicBezTo>
                    <a:cubicBezTo>
                      <a:pt x="82" y="271"/>
                      <a:pt x="82" y="271"/>
                      <a:pt x="82" y="271"/>
                    </a:cubicBezTo>
                    <a:cubicBezTo>
                      <a:pt x="82" y="271"/>
                      <a:pt x="82" y="271"/>
                      <a:pt x="82" y="271"/>
                    </a:cubicBezTo>
                    <a:cubicBezTo>
                      <a:pt x="82" y="271"/>
                      <a:pt x="82" y="270"/>
                      <a:pt x="82" y="270"/>
                    </a:cubicBezTo>
                    <a:cubicBezTo>
                      <a:pt x="82" y="270"/>
                      <a:pt x="81" y="269"/>
                      <a:pt x="81" y="269"/>
                    </a:cubicBezTo>
                    <a:cubicBezTo>
                      <a:pt x="80" y="269"/>
                      <a:pt x="80" y="269"/>
                      <a:pt x="80" y="269"/>
                    </a:cubicBezTo>
                    <a:cubicBezTo>
                      <a:pt x="80" y="268"/>
                      <a:pt x="80" y="267"/>
                      <a:pt x="80" y="266"/>
                    </a:cubicBezTo>
                    <a:cubicBezTo>
                      <a:pt x="80" y="266"/>
                      <a:pt x="80" y="265"/>
                      <a:pt x="80" y="265"/>
                    </a:cubicBezTo>
                    <a:cubicBezTo>
                      <a:pt x="80" y="264"/>
                      <a:pt x="80" y="263"/>
                      <a:pt x="80" y="263"/>
                    </a:cubicBezTo>
                    <a:cubicBezTo>
                      <a:pt x="79" y="262"/>
                      <a:pt x="79" y="262"/>
                      <a:pt x="79" y="262"/>
                    </a:cubicBezTo>
                    <a:cubicBezTo>
                      <a:pt x="79" y="262"/>
                      <a:pt x="79" y="262"/>
                      <a:pt x="79" y="262"/>
                    </a:cubicBezTo>
                    <a:cubicBezTo>
                      <a:pt x="79" y="261"/>
                      <a:pt x="79" y="261"/>
                      <a:pt x="79" y="261"/>
                    </a:cubicBezTo>
                    <a:cubicBezTo>
                      <a:pt x="78" y="261"/>
                      <a:pt x="78" y="261"/>
                      <a:pt x="78" y="261"/>
                    </a:cubicBezTo>
                    <a:cubicBezTo>
                      <a:pt x="78" y="261"/>
                      <a:pt x="78" y="261"/>
                      <a:pt x="78" y="261"/>
                    </a:cubicBezTo>
                    <a:cubicBezTo>
                      <a:pt x="78" y="260"/>
                      <a:pt x="78" y="260"/>
                      <a:pt x="78" y="260"/>
                    </a:cubicBezTo>
                    <a:cubicBezTo>
                      <a:pt x="78" y="260"/>
                      <a:pt x="78" y="260"/>
                      <a:pt x="78" y="260"/>
                    </a:cubicBezTo>
                    <a:cubicBezTo>
                      <a:pt x="78" y="260"/>
                      <a:pt x="78" y="260"/>
                      <a:pt x="78" y="260"/>
                    </a:cubicBezTo>
                    <a:cubicBezTo>
                      <a:pt x="79" y="260"/>
                      <a:pt x="79" y="260"/>
                      <a:pt x="79" y="260"/>
                    </a:cubicBezTo>
                    <a:cubicBezTo>
                      <a:pt x="80" y="259"/>
                      <a:pt x="80" y="258"/>
                      <a:pt x="81" y="257"/>
                    </a:cubicBezTo>
                    <a:cubicBezTo>
                      <a:pt x="81" y="256"/>
                      <a:pt x="81" y="256"/>
                      <a:pt x="81" y="256"/>
                    </a:cubicBezTo>
                    <a:cubicBezTo>
                      <a:pt x="81" y="256"/>
                      <a:pt x="81" y="255"/>
                      <a:pt x="81" y="255"/>
                    </a:cubicBezTo>
                    <a:cubicBezTo>
                      <a:pt x="82" y="255"/>
                      <a:pt x="82" y="255"/>
                      <a:pt x="82" y="255"/>
                    </a:cubicBezTo>
                    <a:cubicBezTo>
                      <a:pt x="82" y="255"/>
                      <a:pt x="83" y="255"/>
                      <a:pt x="83" y="255"/>
                    </a:cubicBezTo>
                    <a:cubicBezTo>
                      <a:pt x="85" y="256"/>
                      <a:pt x="85" y="256"/>
                      <a:pt x="85" y="256"/>
                    </a:cubicBezTo>
                    <a:cubicBezTo>
                      <a:pt x="85" y="255"/>
                      <a:pt x="85" y="255"/>
                      <a:pt x="85" y="255"/>
                    </a:cubicBezTo>
                    <a:cubicBezTo>
                      <a:pt x="85" y="254"/>
                      <a:pt x="85" y="254"/>
                      <a:pt x="85" y="254"/>
                    </a:cubicBezTo>
                    <a:cubicBezTo>
                      <a:pt x="85" y="254"/>
                      <a:pt x="85" y="254"/>
                      <a:pt x="85" y="254"/>
                    </a:cubicBezTo>
                    <a:cubicBezTo>
                      <a:pt x="85" y="254"/>
                      <a:pt x="85" y="254"/>
                      <a:pt x="85" y="254"/>
                    </a:cubicBezTo>
                    <a:cubicBezTo>
                      <a:pt x="86" y="254"/>
                      <a:pt x="86" y="254"/>
                      <a:pt x="86" y="254"/>
                    </a:cubicBezTo>
                    <a:cubicBezTo>
                      <a:pt x="87" y="254"/>
                      <a:pt x="88" y="253"/>
                      <a:pt x="89" y="252"/>
                    </a:cubicBezTo>
                    <a:cubicBezTo>
                      <a:pt x="90" y="251"/>
                      <a:pt x="89" y="250"/>
                      <a:pt x="88" y="249"/>
                    </a:cubicBezTo>
                    <a:cubicBezTo>
                      <a:pt x="88" y="248"/>
                      <a:pt x="88" y="248"/>
                      <a:pt x="88" y="247"/>
                    </a:cubicBezTo>
                    <a:cubicBezTo>
                      <a:pt x="88" y="246"/>
                      <a:pt x="88" y="246"/>
                      <a:pt x="88" y="246"/>
                    </a:cubicBezTo>
                    <a:cubicBezTo>
                      <a:pt x="87" y="246"/>
                      <a:pt x="87" y="246"/>
                      <a:pt x="87" y="246"/>
                    </a:cubicBezTo>
                    <a:cubicBezTo>
                      <a:pt x="86" y="246"/>
                      <a:pt x="86" y="246"/>
                      <a:pt x="86" y="246"/>
                    </a:cubicBezTo>
                    <a:cubicBezTo>
                      <a:pt x="85" y="246"/>
                      <a:pt x="85" y="246"/>
                      <a:pt x="85" y="246"/>
                    </a:cubicBezTo>
                    <a:cubicBezTo>
                      <a:pt x="85" y="245"/>
                      <a:pt x="85" y="245"/>
                      <a:pt x="85" y="245"/>
                    </a:cubicBezTo>
                    <a:cubicBezTo>
                      <a:pt x="90" y="245"/>
                      <a:pt x="90" y="245"/>
                      <a:pt x="90" y="245"/>
                    </a:cubicBezTo>
                    <a:cubicBezTo>
                      <a:pt x="90" y="244"/>
                      <a:pt x="90" y="244"/>
                      <a:pt x="90" y="244"/>
                    </a:cubicBezTo>
                    <a:cubicBezTo>
                      <a:pt x="91" y="244"/>
                      <a:pt x="91" y="244"/>
                      <a:pt x="91" y="244"/>
                    </a:cubicBezTo>
                    <a:cubicBezTo>
                      <a:pt x="91" y="244"/>
                      <a:pt x="91" y="244"/>
                      <a:pt x="91" y="244"/>
                    </a:cubicBezTo>
                    <a:cubicBezTo>
                      <a:pt x="92" y="244"/>
                      <a:pt x="92" y="244"/>
                      <a:pt x="92" y="244"/>
                    </a:cubicBezTo>
                    <a:cubicBezTo>
                      <a:pt x="92" y="243"/>
                      <a:pt x="92" y="243"/>
                      <a:pt x="92" y="243"/>
                    </a:cubicBezTo>
                    <a:cubicBezTo>
                      <a:pt x="92" y="242"/>
                      <a:pt x="92" y="242"/>
                      <a:pt x="92" y="242"/>
                    </a:cubicBezTo>
                    <a:cubicBezTo>
                      <a:pt x="92" y="241"/>
                      <a:pt x="92" y="240"/>
                      <a:pt x="92" y="240"/>
                    </a:cubicBezTo>
                    <a:cubicBezTo>
                      <a:pt x="92" y="240"/>
                      <a:pt x="92" y="240"/>
                      <a:pt x="92" y="240"/>
                    </a:cubicBezTo>
                    <a:cubicBezTo>
                      <a:pt x="92" y="240"/>
                      <a:pt x="92" y="240"/>
                      <a:pt x="92" y="240"/>
                    </a:cubicBezTo>
                    <a:cubicBezTo>
                      <a:pt x="92" y="240"/>
                      <a:pt x="93" y="240"/>
                      <a:pt x="93" y="239"/>
                    </a:cubicBezTo>
                    <a:cubicBezTo>
                      <a:pt x="94" y="239"/>
                      <a:pt x="94" y="239"/>
                      <a:pt x="94" y="239"/>
                    </a:cubicBezTo>
                    <a:cubicBezTo>
                      <a:pt x="95" y="238"/>
                      <a:pt x="96" y="237"/>
                      <a:pt x="97" y="236"/>
                    </a:cubicBezTo>
                    <a:cubicBezTo>
                      <a:pt x="98" y="235"/>
                      <a:pt x="98" y="234"/>
                      <a:pt x="98" y="233"/>
                    </a:cubicBezTo>
                    <a:cubicBezTo>
                      <a:pt x="98" y="224"/>
                      <a:pt x="98" y="224"/>
                      <a:pt x="98" y="224"/>
                    </a:cubicBezTo>
                    <a:cubicBezTo>
                      <a:pt x="98" y="224"/>
                      <a:pt x="98" y="224"/>
                      <a:pt x="98" y="224"/>
                    </a:cubicBezTo>
                    <a:cubicBezTo>
                      <a:pt x="98" y="224"/>
                      <a:pt x="98" y="224"/>
                      <a:pt x="98" y="224"/>
                    </a:cubicBezTo>
                    <a:cubicBezTo>
                      <a:pt x="99" y="224"/>
                      <a:pt x="99" y="224"/>
                      <a:pt x="99" y="224"/>
                    </a:cubicBezTo>
                    <a:cubicBezTo>
                      <a:pt x="99" y="223"/>
                      <a:pt x="99" y="223"/>
                      <a:pt x="99" y="223"/>
                    </a:cubicBezTo>
                    <a:cubicBezTo>
                      <a:pt x="99" y="223"/>
                      <a:pt x="99" y="222"/>
                      <a:pt x="100" y="222"/>
                    </a:cubicBezTo>
                    <a:cubicBezTo>
                      <a:pt x="100" y="221"/>
                      <a:pt x="100" y="221"/>
                      <a:pt x="101" y="220"/>
                    </a:cubicBezTo>
                    <a:cubicBezTo>
                      <a:pt x="101" y="220"/>
                      <a:pt x="101" y="220"/>
                      <a:pt x="101" y="220"/>
                    </a:cubicBezTo>
                    <a:cubicBezTo>
                      <a:pt x="101" y="219"/>
                      <a:pt x="101" y="219"/>
                      <a:pt x="103" y="218"/>
                    </a:cubicBezTo>
                    <a:cubicBezTo>
                      <a:pt x="103" y="218"/>
                      <a:pt x="104" y="218"/>
                      <a:pt x="105" y="218"/>
                    </a:cubicBezTo>
                    <a:cubicBezTo>
                      <a:pt x="105" y="218"/>
                      <a:pt x="106" y="218"/>
                      <a:pt x="106" y="218"/>
                    </a:cubicBezTo>
                    <a:cubicBezTo>
                      <a:pt x="107" y="218"/>
                      <a:pt x="107" y="218"/>
                      <a:pt x="108" y="218"/>
                    </a:cubicBezTo>
                    <a:cubicBezTo>
                      <a:pt x="109" y="218"/>
                      <a:pt x="109" y="218"/>
                      <a:pt x="109" y="218"/>
                    </a:cubicBezTo>
                    <a:cubicBezTo>
                      <a:pt x="110" y="218"/>
                      <a:pt x="111" y="218"/>
                      <a:pt x="111" y="217"/>
                    </a:cubicBezTo>
                    <a:cubicBezTo>
                      <a:pt x="111" y="217"/>
                      <a:pt x="111" y="217"/>
                      <a:pt x="111" y="217"/>
                    </a:cubicBezTo>
                    <a:cubicBezTo>
                      <a:pt x="111" y="217"/>
                      <a:pt x="111" y="217"/>
                      <a:pt x="111" y="217"/>
                    </a:cubicBezTo>
                    <a:cubicBezTo>
                      <a:pt x="111" y="217"/>
                      <a:pt x="111" y="217"/>
                      <a:pt x="111" y="217"/>
                    </a:cubicBezTo>
                    <a:cubicBezTo>
                      <a:pt x="111" y="217"/>
                      <a:pt x="111" y="217"/>
                      <a:pt x="111" y="217"/>
                    </a:cubicBezTo>
                    <a:cubicBezTo>
                      <a:pt x="112" y="217"/>
                      <a:pt x="112" y="217"/>
                      <a:pt x="112" y="217"/>
                    </a:cubicBezTo>
                    <a:cubicBezTo>
                      <a:pt x="112" y="216"/>
                      <a:pt x="112" y="216"/>
                      <a:pt x="112" y="216"/>
                    </a:cubicBezTo>
                    <a:cubicBezTo>
                      <a:pt x="112" y="215"/>
                      <a:pt x="112" y="215"/>
                      <a:pt x="112" y="215"/>
                    </a:cubicBezTo>
                    <a:cubicBezTo>
                      <a:pt x="112" y="215"/>
                      <a:pt x="112" y="214"/>
                      <a:pt x="112" y="214"/>
                    </a:cubicBezTo>
                    <a:cubicBezTo>
                      <a:pt x="113" y="214"/>
                      <a:pt x="113" y="214"/>
                      <a:pt x="113" y="214"/>
                    </a:cubicBezTo>
                    <a:cubicBezTo>
                      <a:pt x="113" y="214"/>
                      <a:pt x="113" y="214"/>
                      <a:pt x="114" y="213"/>
                    </a:cubicBezTo>
                    <a:cubicBezTo>
                      <a:pt x="114" y="213"/>
                      <a:pt x="115" y="213"/>
                      <a:pt x="115" y="213"/>
                    </a:cubicBezTo>
                    <a:cubicBezTo>
                      <a:pt x="115" y="212"/>
                      <a:pt x="115" y="212"/>
                      <a:pt x="115" y="212"/>
                    </a:cubicBezTo>
                    <a:cubicBezTo>
                      <a:pt x="116" y="212"/>
                      <a:pt x="116" y="212"/>
                      <a:pt x="116" y="212"/>
                    </a:cubicBezTo>
                    <a:cubicBezTo>
                      <a:pt x="116" y="212"/>
                      <a:pt x="116" y="212"/>
                      <a:pt x="116" y="212"/>
                    </a:cubicBezTo>
                    <a:cubicBezTo>
                      <a:pt x="117" y="212"/>
                      <a:pt x="118" y="212"/>
                      <a:pt x="118" y="211"/>
                    </a:cubicBezTo>
                    <a:cubicBezTo>
                      <a:pt x="118" y="211"/>
                      <a:pt x="119" y="210"/>
                      <a:pt x="119" y="210"/>
                    </a:cubicBezTo>
                    <a:cubicBezTo>
                      <a:pt x="119" y="209"/>
                      <a:pt x="119" y="208"/>
                      <a:pt x="120" y="207"/>
                    </a:cubicBezTo>
                    <a:cubicBezTo>
                      <a:pt x="120" y="207"/>
                      <a:pt x="121" y="207"/>
                      <a:pt x="121" y="207"/>
                    </a:cubicBezTo>
                    <a:cubicBezTo>
                      <a:pt x="123" y="206"/>
                      <a:pt x="124" y="205"/>
                      <a:pt x="124" y="204"/>
                    </a:cubicBezTo>
                    <a:cubicBezTo>
                      <a:pt x="123" y="203"/>
                      <a:pt x="123" y="201"/>
                      <a:pt x="123" y="199"/>
                    </a:cubicBezTo>
                    <a:cubicBezTo>
                      <a:pt x="123" y="199"/>
                      <a:pt x="123" y="198"/>
                      <a:pt x="123" y="197"/>
                    </a:cubicBezTo>
                    <a:cubicBezTo>
                      <a:pt x="123" y="191"/>
                      <a:pt x="123" y="191"/>
                      <a:pt x="123" y="191"/>
                    </a:cubicBezTo>
                    <a:cubicBezTo>
                      <a:pt x="123" y="190"/>
                      <a:pt x="123" y="190"/>
                      <a:pt x="123" y="190"/>
                    </a:cubicBezTo>
                    <a:cubicBezTo>
                      <a:pt x="123" y="190"/>
                      <a:pt x="123" y="190"/>
                      <a:pt x="123" y="190"/>
                    </a:cubicBezTo>
                    <a:cubicBezTo>
                      <a:pt x="122" y="190"/>
                      <a:pt x="122" y="190"/>
                      <a:pt x="122" y="190"/>
                    </a:cubicBezTo>
                    <a:cubicBezTo>
                      <a:pt x="122" y="189"/>
                      <a:pt x="122" y="189"/>
                      <a:pt x="122" y="189"/>
                    </a:cubicBezTo>
                    <a:cubicBezTo>
                      <a:pt x="122" y="188"/>
                      <a:pt x="122" y="188"/>
                      <a:pt x="122" y="188"/>
                    </a:cubicBezTo>
                    <a:cubicBezTo>
                      <a:pt x="122" y="188"/>
                      <a:pt x="122" y="188"/>
                      <a:pt x="122" y="188"/>
                    </a:cubicBezTo>
                    <a:cubicBezTo>
                      <a:pt x="124" y="188"/>
                      <a:pt x="124" y="188"/>
                      <a:pt x="124" y="188"/>
                    </a:cubicBezTo>
                    <a:cubicBezTo>
                      <a:pt x="124" y="188"/>
                      <a:pt x="124" y="188"/>
                      <a:pt x="124" y="188"/>
                    </a:cubicBezTo>
                    <a:cubicBezTo>
                      <a:pt x="125" y="188"/>
                      <a:pt x="125" y="188"/>
                      <a:pt x="125" y="188"/>
                    </a:cubicBezTo>
                    <a:cubicBezTo>
                      <a:pt x="126" y="188"/>
                      <a:pt x="126" y="187"/>
                      <a:pt x="126" y="187"/>
                    </a:cubicBezTo>
                    <a:cubicBezTo>
                      <a:pt x="127" y="186"/>
                      <a:pt x="127" y="186"/>
                      <a:pt x="127" y="186"/>
                    </a:cubicBezTo>
                    <a:cubicBezTo>
                      <a:pt x="127" y="186"/>
                      <a:pt x="127" y="186"/>
                      <a:pt x="127" y="186"/>
                    </a:cubicBezTo>
                    <a:cubicBezTo>
                      <a:pt x="127" y="185"/>
                      <a:pt x="127" y="185"/>
                      <a:pt x="127" y="185"/>
                    </a:cubicBezTo>
                    <a:cubicBezTo>
                      <a:pt x="128" y="185"/>
                      <a:pt x="128" y="185"/>
                      <a:pt x="128" y="185"/>
                    </a:cubicBezTo>
                    <a:cubicBezTo>
                      <a:pt x="128" y="184"/>
                      <a:pt x="128" y="184"/>
                      <a:pt x="128" y="184"/>
                    </a:cubicBezTo>
                    <a:cubicBezTo>
                      <a:pt x="128" y="184"/>
                      <a:pt x="128" y="184"/>
                      <a:pt x="128" y="184"/>
                    </a:cubicBezTo>
                    <a:cubicBezTo>
                      <a:pt x="128" y="184"/>
                      <a:pt x="128" y="184"/>
                      <a:pt x="128" y="184"/>
                    </a:cubicBezTo>
                    <a:cubicBezTo>
                      <a:pt x="128" y="184"/>
                      <a:pt x="128" y="184"/>
                      <a:pt x="128" y="184"/>
                    </a:cubicBezTo>
                    <a:cubicBezTo>
                      <a:pt x="128" y="184"/>
                      <a:pt x="129" y="184"/>
                      <a:pt x="129" y="183"/>
                    </a:cubicBezTo>
                    <a:cubicBezTo>
                      <a:pt x="129" y="183"/>
                      <a:pt x="130" y="182"/>
                      <a:pt x="130" y="182"/>
                    </a:cubicBezTo>
                    <a:cubicBezTo>
                      <a:pt x="131" y="180"/>
                      <a:pt x="132" y="179"/>
                      <a:pt x="133" y="179"/>
                    </a:cubicBezTo>
                    <a:cubicBezTo>
                      <a:pt x="134" y="178"/>
                      <a:pt x="134" y="178"/>
                      <a:pt x="134" y="178"/>
                    </a:cubicBezTo>
                    <a:cubicBezTo>
                      <a:pt x="135" y="177"/>
                      <a:pt x="135" y="176"/>
                      <a:pt x="135" y="176"/>
                    </a:cubicBezTo>
                    <a:cubicBezTo>
                      <a:pt x="135" y="176"/>
                      <a:pt x="135" y="176"/>
                      <a:pt x="135" y="176"/>
                    </a:cubicBezTo>
                    <a:cubicBezTo>
                      <a:pt x="135" y="175"/>
                      <a:pt x="135" y="175"/>
                      <a:pt x="135" y="175"/>
                    </a:cubicBezTo>
                    <a:cubicBezTo>
                      <a:pt x="134" y="175"/>
                      <a:pt x="134" y="175"/>
                      <a:pt x="134" y="175"/>
                    </a:cubicBezTo>
                    <a:cubicBezTo>
                      <a:pt x="133" y="175"/>
                      <a:pt x="133" y="175"/>
                      <a:pt x="133" y="175"/>
                    </a:cubicBezTo>
                    <a:cubicBezTo>
                      <a:pt x="133" y="174"/>
                      <a:pt x="133" y="174"/>
                      <a:pt x="134" y="172"/>
                    </a:cubicBezTo>
                    <a:cubicBezTo>
                      <a:pt x="134" y="172"/>
                      <a:pt x="134" y="172"/>
                      <a:pt x="134" y="172"/>
                    </a:cubicBezTo>
                    <a:cubicBezTo>
                      <a:pt x="134" y="172"/>
                      <a:pt x="134" y="172"/>
                      <a:pt x="134" y="172"/>
                    </a:cubicBezTo>
                    <a:cubicBezTo>
                      <a:pt x="135" y="172"/>
                      <a:pt x="135" y="172"/>
                      <a:pt x="135" y="172"/>
                    </a:cubicBezTo>
                    <a:cubicBezTo>
                      <a:pt x="135" y="166"/>
                      <a:pt x="135" y="166"/>
                      <a:pt x="135" y="166"/>
                    </a:cubicBezTo>
                    <a:cubicBezTo>
                      <a:pt x="134" y="166"/>
                      <a:pt x="134" y="166"/>
                      <a:pt x="134" y="166"/>
                    </a:cubicBezTo>
                    <a:cubicBezTo>
                      <a:pt x="134" y="166"/>
                      <a:pt x="134" y="166"/>
                      <a:pt x="133" y="166"/>
                    </a:cubicBezTo>
                    <a:cubicBezTo>
                      <a:pt x="133" y="166"/>
                      <a:pt x="133" y="166"/>
                      <a:pt x="133" y="166"/>
                    </a:cubicBezTo>
                    <a:cubicBezTo>
                      <a:pt x="133" y="166"/>
                      <a:pt x="133" y="166"/>
                      <a:pt x="133" y="166"/>
                    </a:cubicBezTo>
                    <a:cubicBezTo>
                      <a:pt x="134" y="165"/>
                      <a:pt x="134" y="165"/>
                      <a:pt x="134" y="165"/>
                    </a:cubicBezTo>
                    <a:cubicBezTo>
                      <a:pt x="133" y="165"/>
                      <a:pt x="133" y="165"/>
                      <a:pt x="133" y="165"/>
                    </a:cubicBezTo>
                    <a:cubicBezTo>
                      <a:pt x="132" y="165"/>
                      <a:pt x="132" y="165"/>
                      <a:pt x="131" y="165"/>
                    </a:cubicBezTo>
                    <a:cubicBezTo>
                      <a:pt x="131" y="165"/>
                      <a:pt x="131" y="165"/>
                      <a:pt x="130" y="165"/>
                    </a:cubicBezTo>
                    <a:cubicBezTo>
                      <a:pt x="128" y="165"/>
                      <a:pt x="128" y="164"/>
                      <a:pt x="127" y="164"/>
                    </a:cubicBezTo>
                    <a:cubicBezTo>
                      <a:pt x="126" y="163"/>
                      <a:pt x="126" y="163"/>
                      <a:pt x="126" y="163"/>
                    </a:cubicBezTo>
                    <a:cubicBezTo>
                      <a:pt x="126" y="163"/>
                      <a:pt x="126" y="163"/>
                      <a:pt x="126" y="163"/>
                    </a:cubicBezTo>
                    <a:cubicBezTo>
                      <a:pt x="126" y="162"/>
                      <a:pt x="125" y="162"/>
                      <a:pt x="125" y="162"/>
                    </a:cubicBezTo>
                    <a:cubicBezTo>
                      <a:pt x="124" y="162"/>
                      <a:pt x="124" y="162"/>
                      <a:pt x="124" y="162"/>
                    </a:cubicBezTo>
                    <a:cubicBezTo>
                      <a:pt x="123" y="161"/>
                      <a:pt x="123" y="161"/>
                      <a:pt x="122" y="160"/>
                    </a:cubicBezTo>
                    <a:cubicBezTo>
                      <a:pt x="122" y="160"/>
                      <a:pt x="122" y="160"/>
                      <a:pt x="122" y="160"/>
                    </a:cubicBezTo>
                    <a:cubicBezTo>
                      <a:pt x="122" y="159"/>
                      <a:pt x="121" y="159"/>
                      <a:pt x="121" y="159"/>
                    </a:cubicBezTo>
                    <a:cubicBezTo>
                      <a:pt x="121" y="159"/>
                      <a:pt x="121" y="159"/>
                      <a:pt x="121" y="159"/>
                    </a:cubicBezTo>
                    <a:cubicBezTo>
                      <a:pt x="120" y="159"/>
                      <a:pt x="120" y="159"/>
                      <a:pt x="120" y="159"/>
                    </a:cubicBezTo>
                    <a:cubicBezTo>
                      <a:pt x="119" y="159"/>
                      <a:pt x="119" y="159"/>
                      <a:pt x="119" y="159"/>
                    </a:cubicBezTo>
                    <a:cubicBezTo>
                      <a:pt x="119" y="159"/>
                      <a:pt x="119" y="159"/>
                      <a:pt x="119" y="159"/>
                    </a:cubicBezTo>
                    <a:cubicBezTo>
                      <a:pt x="118" y="159"/>
                      <a:pt x="118" y="159"/>
                      <a:pt x="118" y="159"/>
                    </a:cubicBezTo>
                    <a:cubicBezTo>
                      <a:pt x="117" y="159"/>
                      <a:pt x="117" y="159"/>
                      <a:pt x="117" y="159"/>
                    </a:cubicBezTo>
                    <a:cubicBezTo>
                      <a:pt x="117" y="159"/>
                      <a:pt x="116" y="159"/>
                      <a:pt x="116" y="159"/>
                    </a:cubicBezTo>
                    <a:cubicBezTo>
                      <a:pt x="115" y="159"/>
                      <a:pt x="115" y="158"/>
                      <a:pt x="115" y="158"/>
                    </a:cubicBezTo>
                    <a:cubicBezTo>
                      <a:pt x="115" y="157"/>
                      <a:pt x="114" y="157"/>
                      <a:pt x="112" y="157"/>
                    </a:cubicBezTo>
                    <a:cubicBezTo>
                      <a:pt x="112" y="157"/>
                      <a:pt x="111" y="157"/>
                      <a:pt x="110" y="157"/>
                    </a:cubicBezTo>
                    <a:cubicBezTo>
                      <a:pt x="110" y="157"/>
                      <a:pt x="110" y="157"/>
                      <a:pt x="110" y="157"/>
                    </a:cubicBezTo>
                    <a:cubicBezTo>
                      <a:pt x="108" y="157"/>
                      <a:pt x="108" y="157"/>
                      <a:pt x="108" y="157"/>
                    </a:cubicBezTo>
                    <a:cubicBezTo>
                      <a:pt x="108" y="158"/>
                      <a:pt x="108" y="158"/>
                      <a:pt x="108" y="158"/>
                    </a:cubicBezTo>
                    <a:cubicBezTo>
                      <a:pt x="108" y="157"/>
                      <a:pt x="108" y="156"/>
                      <a:pt x="107" y="156"/>
                    </a:cubicBezTo>
                    <a:cubicBezTo>
                      <a:pt x="106" y="156"/>
                      <a:pt x="106" y="156"/>
                      <a:pt x="105" y="156"/>
                    </a:cubicBezTo>
                    <a:cubicBezTo>
                      <a:pt x="105" y="156"/>
                      <a:pt x="104" y="156"/>
                      <a:pt x="104" y="156"/>
                    </a:cubicBezTo>
                    <a:cubicBezTo>
                      <a:pt x="103" y="156"/>
                      <a:pt x="103" y="156"/>
                      <a:pt x="103" y="156"/>
                    </a:cubicBezTo>
                    <a:cubicBezTo>
                      <a:pt x="103" y="155"/>
                      <a:pt x="103" y="155"/>
                      <a:pt x="103" y="155"/>
                    </a:cubicBezTo>
                    <a:cubicBezTo>
                      <a:pt x="103" y="155"/>
                      <a:pt x="103" y="155"/>
                      <a:pt x="102" y="155"/>
                    </a:cubicBezTo>
                    <a:cubicBezTo>
                      <a:pt x="102" y="155"/>
                      <a:pt x="102" y="155"/>
                      <a:pt x="102" y="155"/>
                    </a:cubicBezTo>
                    <a:cubicBezTo>
                      <a:pt x="102" y="155"/>
                      <a:pt x="102" y="155"/>
                      <a:pt x="102" y="155"/>
                    </a:cubicBezTo>
                    <a:cubicBezTo>
                      <a:pt x="102" y="154"/>
                      <a:pt x="102" y="154"/>
                      <a:pt x="102" y="154"/>
                    </a:cubicBezTo>
                    <a:cubicBezTo>
                      <a:pt x="102" y="154"/>
                      <a:pt x="101" y="153"/>
                      <a:pt x="101" y="153"/>
                    </a:cubicBezTo>
                    <a:cubicBezTo>
                      <a:pt x="100" y="153"/>
                      <a:pt x="100" y="153"/>
                      <a:pt x="100" y="153"/>
                    </a:cubicBezTo>
                    <a:cubicBezTo>
                      <a:pt x="100" y="153"/>
                      <a:pt x="100" y="153"/>
                      <a:pt x="100" y="153"/>
                    </a:cubicBezTo>
                    <a:cubicBezTo>
                      <a:pt x="96" y="153"/>
                      <a:pt x="96" y="153"/>
                      <a:pt x="96" y="153"/>
                    </a:cubicBezTo>
                    <a:cubicBezTo>
                      <a:pt x="94" y="153"/>
                      <a:pt x="94" y="153"/>
                      <a:pt x="94" y="153"/>
                    </a:cubicBezTo>
                    <a:cubicBezTo>
                      <a:pt x="93" y="153"/>
                      <a:pt x="93" y="153"/>
                      <a:pt x="92" y="153"/>
                    </a:cubicBezTo>
                    <a:cubicBezTo>
                      <a:pt x="92" y="153"/>
                      <a:pt x="92" y="153"/>
                      <a:pt x="92" y="153"/>
                    </a:cubicBezTo>
                    <a:cubicBezTo>
                      <a:pt x="91" y="153"/>
                      <a:pt x="91" y="153"/>
                      <a:pt x="91" y="153"/>
                    </a:cubicBezTo>
                    <a:cubicBezTo>
                      <a:pt x="90" y="153"/>
                      <a:pt x="90" y="153"/>
                      <a:pt x="90" y="153"/>
                    </a:cubicBezTo>
                    <a:cubicBezTo>
                      <a:pt x="89" y="153"/>
                      <a:pt x="89" y="153"/>
                      <a:pt x="89" y="153"/>
                    </a:cubicBezTo>
                    <a:cubicBezTo>
                      <a:pt x="89" y="152"/>
                      <a:pt x="89" y="152"/>
                      <a:pt x="89" y="152"/>
                    </a:cubicBezTo>
                    <a:cubicBezTo>
                      <a:pt x="89" y="152"/>
                      <a:pt x="89" y="152"/>
                      <a:pt x="89" y="152"/>
                    </a:cubicBezTo>
                    <a:cubicBezTo>
                      <a:pt x="89" y="152"/>
                      <a:pt x="89" y="152"/>
                      <a:pt x="89" y="152"/>
                    </a:cubicBezTo>
                    <a:cubicBezTo>
                      <a:pt x="90" y="152"/>
                      <a:pt x="90" y="152"/>
                      <a:pt x="90" y="152"/>
                    </a:cubicBezTo>
                    <a:cubicBezTo>
                      <a:pt x="90" y="152"/>
                      <a:pt x="91" y="152"/>
                      <a:pt x="92" y="151"/>
                    </a:cubicBezTo>
                    <a:cubicBezTo>
                      <a:pt x="92" y="151"/>
                      <a:pt x="92" y="151"/>
                      <a:pt x="92" y="151"/>
                    </a:cubicBezTo>
                    <a:cubicBezTo>
                      <a:pt x="95" y="151"/>
                      <a:pt x="95" y="151"/>
                      <a:pt x="95" y="151"/>
                    </a:cubicBezTo>
                    <a:cubicBezTo>
                      <a:pt x="95" y="151"/>
                      <a:pt x="95" y="151"/>
                      <a:pt x="95" y="151"/>
                    </a:cubicBezTo>
                    <a:cubicBezTo>
                      <a:pt x="96" y="150"/>
                      <a:pt x="96" y="150"/>
                      <a:pt x="96" y="150"/>
                    </a:cubicBezTo>
                    <a:cubicBezTo>
                      <a:pt x="96" y="150"/>
                      <a:pt x="96" y="150"/>
                      <a:pt x="96" y="149"/>
                    </a:cubicBezTo>
                    <a:cubicBezTo>
                      <a:pt x="96" y="149"/>
                      <a:pt x="96" y="149"/>
                      <a:pt x="96" y="149"/>
                    </a:cubicBezTo>
                    <a:cubicBezTo>
                      <a:pt x="96" y="148"/>
                      <a:pt x="96" y="147"/>
                      <a:pt x="95" y="146"/>
                    </a:cubicBezTo>
                    <a:cubicBezTo>
                      <a:pt x="94" y="145"/>
                      <a:pt x="93" y="144"/>
                      <a:pt x="92" y="144"/>
                    </a:cubicBezTo>
                    <a:cubicBezTo>
                      <a:pt x="91" y="143"/>
                      <a:pt x="91" y="143"/>
                      <a:pt x="91" y="143"/>
                    </a:cubicBezTo>
                    <a:cubicBezTo>
                      <a:pt x="91" y="143"/>
                      <a:pt x="91" y="143"/>
                      <a:pt x="91" y="143"/>
                    </a:cubicBezTo>
                    <a:cubicBezTo>
                      <a:pt x="91" y="143"/>
                      <a:pt x="91" y="143"/>
                      <a:pt x="91" y="143"/>
                    </a:cubicBezTo>
                    <a:cubicBezTo>
                      <a:pt x="91" y="143"/>
                      <a:pt x="91" y="143"/>
                      <a:pt x="91" y="143"/>
                    </a:cubicBezTo>
                    <a:cubicBezTo>
                      <a:pt x="90" y="143"/>
                      <a:pt x="90" y="143"/>
                      <a:pt x="90" y="143"/>
                    </a:cubicBezTo>
                    <a:cubicBezTo>
                      <a:pt x="90" y="142"/>
                      <a:pt x="90" y="142"/>
                      <a:pt x="90" y="142"/>
                    </a:cubicBezTo>
                    <a:cubicBezTo>
                      <a:pt x="89" y="141"/>
                      <a:pt x="88" y="141"/>
                      <a:pt x="88" y="140"/>
                    </a:cubicBezTo>
                    <a:cubicBezTo>
                      <a:pt x="88" y="140"/>
                      <a:pt x="88" y="140"/>
                      <a:pt x="88" y="140"/>
                    </a:cubicBezTo>
                    <a:cubicBezTo>
                      <a:pt x="88" y="140"/>
                      <a:pt x="88" y="140"/>
                      <a:pt x="88" y="140"/>
                    </a:cubicBezTo>
                    <a:cubicBezTo>
                      <a:pt x="88" y="140"/>
                      <a:pt x="88" y="140"/>
                      <a:pt x="88" y="140"/>
                    </a:cubicBezTo>
                    <a:cubicBezTo>
                      <a:pt x="88" y="139"/>
                      <a:pt x="88" y="139"/>
                      <a:pt x="88" y="139"/>
                    </a:cubicBezTo>
                    <a:cubicBezTo>
                      <a:pt x="87" y="139"/>
                      <a:pt x="87" y="139"/>
                      <a:pt x="87" y="138"/>
                    </a:cubicBezTo>
                    <a:cubicBezTo>
                      <a:pt x="86" y="137"/>
                      <a:pt x="86" y="137"/>
                      <a:pt x="85" y="136"/>
                    </a:cubicBezTo>
                    <a:cubicBezTo>
                      <a:pt x="84" y="136"/>
                      <a:pt x="84" y="136"/>
                      <a:pt x="84" y="136"/>
                    </a:cubicBezTo>
                    <a:cubicBezTo>
                      <a:pt x="84" y="135"/>
                      <a:pt x="83" y="135"/>
                      <a:pt x="83" y="135"/>
                    </a:cubicBezTo>
                    <a:cubicBezTo>
                      <a:pt x="83" y="134"/>
                      <a:pt x="83" y="134"/>
                      <a:pt x="83" y="134"/>
                    </a:cubicBezTo>
                    <a:cubicBezTo>
                      <a:pt x="82" y="134"/>
                      <a:pt x="81" y="133"/>
                      <a:pt x="81" y="133"/>
                    </a:cubicBezTo>
                    <a:cubicBezTo>
                      <a:pt x="80" y="133"/>
                      <a:pt x="80" y="133"/>
                      <a:pt x="80" y="133"/>
                    </a:cubicBezTo>
                    <a:cubicBezTo>
                      <a:pt x="78" y="133"/>
                      <a:pt x="78" y="133"/>
                      <a:pt x="78" y="133"/>
                    </a:cubicBezTo>
                    <a:cubicBezTo>
                      <a:pt x="78" y="131"/>
                      <a:pt x="78" y="131"/>
                      <a:pt x="78" y="131"/>
                    </a:cubicBezTo>
                    <a:cubicBezTo>
                      <a:pt x="77" y="132"/>
                      <a:pt x="77" y="132"/>
                      <a:pt x="77" y="132"/>
                    </a:cubicBezTo>
                    <a:cubicBezTo>
                      <a:pt x="76" y="132"/>
                      <a:pt x="75" y="132"/>
                      <a:pt x="75" y="132"/>
                    </a:cubicBezTo>
                    <a:cubicBezTo>
                      <a:pt x="74" y="132"/>
                      <a:pt x="74" y="132"/>
                      <a:pt x="73" y="131"/>
                    </a:cubicBezTo>
                    <a:cubicBezTo>
                      <a:pt x="72" y="131"/>
                      <a:pt x="72" y="131"/>
                      <a:pt x="72" y="131"/>
                    </a:cubicBezTo>
                    <a:cubicBezTo>
                      <a:pt x="72" y="130"/>
                      <a:pt x="72" y="130"/>
                      <a:pt x="72" y="130"/>
                    </a:cubicBezTo>
                    <a:cubicBezTo>
                      <a:pt x="72" y="130"/>
                      <a:pt x="72" y="129"/>
                      <a:pt x="71" y="129"/>
                    </a:cubicBezTo>
                    <a:cubicBezTo>
                      <a:pt x="70" y="129"/>
                      <a:pt x="70" y="129"/>
                      <a:pt x="70" y="129"/>
                    </a:cubicBezTo>
                    <a:cubicBezTo>
                      <a:pt x="70" y="128"/>
                      <a:pt x="70" y="128"/>
                      <a:pt x="70" y="128"/>
                    </a:cubicBezTo>
                    <a:cubicBezTo>
                      <a:pt x="70" y="128"/>
                      <a:pt x="70" y="128"/>
                      <a:pt x="70" y="127"/>
                    </a:cubicBezTo>
                    <a:cubicBezTo>
                      <a:pt x="69" y="126"/>
                      <a:pt x="68" y="126"/>
                      <a:pt x="68" y="126"/>
                    </a:cubicBezTo>
                    <a:cubicBezTo>
                      <a:pt x="67" y="126"/>
                      <a:pt x="66" y="126"/>
                      <a:pt x="66" y="126"/>
                    </a:cubicBezTo>
                    <a:cubicBezTo>
                      <a:pt x="65" y="126"/>
                      <a:pt x="65" y="126"/>
                      <a:pt x="65" y="126"/>
                    </a:cubicBezTo>
                    <a:cubicBezTo>
                      <a:pt x="64" y="126"/>
                      <a:pt x="64" y="126"/>
                      <a:pt x="63" y="126"/>
                    </a:cubicBezTo>
                    <a:cubicBezTo>
                      <a:pt x="64" y="125"/>
                      <a:pt x="64" y="125"/>
                      <a:pt x="64" y="125"/>
                    </a:cubicBezTo>
                    <a:cubicBezTo>
                      <a:pt x="66" y="123"/>
                      <a:pt x="66" y="123"/>
                      <a:pt x="66" y="123"/>
                    </a:cubicBezTo>
                    <a:cubicBezTo>
                      <a:pt x="64" y="123"/>
                      <a:pt x="64" y="123"/>
                      <a:pt x="64" y="123"/>
                    </a:cubicBezTo>
                    <a:cubicBezTo>
                      <a:pt x="63" y="123"/>
                      <a:pt x="63" y="123"/>
                      <a:pt x="63" y="123"/>
                    </a:cubicBezTo>
                    <a:cubicBezTo>
                      <a:pt x="63" y="123"/>
                      <a:pt x="63" y="123"/>
                      <a:pt x="63" y="123"/>
                    </a:cubicBezTo>
                    <a:cubicBezTo>
                      <a:pt x="63" y="122"/>
                      <a:pt x="63" y="122"/>
                      <a:pt x="63" y="122"/>
                    </a:cubicBezTo>
                    <a:cubicBezTo>
                      <a:pt x="61" y="122"/>
                      <a:pt x="61" y="122"/>
                      <a:pt x="61" y="122"/>
                    </a:cubicBezTo>
                    <a:cubicBezTo>
                      <a:pt x="60" y="122"/>
                      <a:pt x="60" y="122"/>
                      <a:pt x="60" y="123"/>
                    </a:cubicBezTo>
                    <a:cubicBezTo>
                      <a:pt x="60" y="123"/>
                      <a:pt x="60" y="123"/>
                      <a:pt x="60" y="123"/>
                    </a:cubicBezTo>
                    <a:cubicBezTo>
                      <a:pt x="60" y="123"/>
                      <a:pt x="60" y="123"/>
                      <a:pt x="60" y="123"/>
                    </a:cubicBezTo>
                    <a:cubicBezTo>
                      <a:pt x="60" y="123"/>
                      <a:pt x="60" y="123"/>
                      <a:pt x="60" y="123"/>
                    </a:cubicBezTo>
                    <a:cubicBezTo>
                      <a:pt x="59" y="123"/>
                      <a:pt x="59" y="123"/>
                      <a:pt x="59" y="123"/>
                    </a:cubicBezTo>
                    <a:cubicBezTo>
                      <a:pt x="58" y="123"/>
                      <a:pt x="57" y="122"/>
                      <a:pt x="57" y="121"/>
                    </a:cubicBezTo>
                    <a:cubicBezTo>
                      <a:pt x="58" y="120"/>
                      <a:pt x="58" y="120"/>
                      <a:pt x="58" y="120"/>
                    </a:cubicBezTo>
                    <a:cubicBezTo>
                      <a:pt x="56" y="120"/>
                      <a:pt x="56" y="120"/>
                      <a:pt x="56" y="120"/>
                    </a:cubicBezTo>
                    <a:cubicBezTo>
                      <a:pt x="55" y="120"/>
                      <a:pt x="55" y="121"/>
                      <a:pt x="54" y="121"/>
                    </a:cubicBezTo>
                    <a:cubicBezTo>
                      <a:pt x="53" y="121"/>
                      <a:pt x="52" y="120"/>
                      <a:pt x="52" y="120"/>
                    </a:cubicBezTo>
                    <a:cubicBezTo>
                      <a:pt x="51" y="120"/>
                      <a:pt x="50" y="119"/>
                      <a:pt x="50" y="119"/>
                    </a:cubicBezTo>
                    <a:cubicBezTo>
                      <a:pt x="49" y="119"/>
                      <a:pt x="49" y="118"/>
                      <a:pt x="48" y="118"/>
                    </a:cubicBezTo>
                    <a:cubicBezTo>
                      <a:pt x="47" y="118"/>
                      <a:pt x="46" y="117"/>
                      <a:pt x="46" y="117"/>
                    </a:cubicBezTo>
                    <a:cubicBezTo>
                      <a:pt x="45" y="117"/>
                      <a:pt x="45" y="117"/>
                      <a:pt x="45" y="117"/>
                    </a:cubicBezTo>
                    <a:cubicBezTo>
                      <a:pt x="44" y="117"/>
                      <a:pt x="44" y="117"/>
                      <a:pt x="44" y="117"/>
                    </a:cubicBezTo>
                    <a:cubicBezTo>
                      <a:pt x="44" y="117"/>
                      <a:pt x="44" y="117"/>
                      <a:pt x="44" y="117"/>
                    </a:cubicBezTo>
                    <a:cubicBezTo>
                      <a:pt x="43" y="117"/>
                      <a:pt x="43" y="118"/>
                      <a:pt x="43" y="118"/>
                    </a:cubicBezTo>
                    <a:cubicBezTo>
                      <a:pt x="43" y="118"/>
                      <a:pt x="43" y="118"/>
                      <a:pt x="43" y="118"/>
                    </a:cubicBezTo>
                    <a:cubicBezTo>
                      <a:pt x="42" y="117"/>
                      <a:pt x="40" y="117"/>
                      <a:pt x="39" y="117"/>
                    </a:cubicBezTo>
                    <a:cubicBezTo>
                      <a:pt x="38" y="117"/>
                      <a:pt x="38" y="117"/>
                      <a:pt x="38" y="117"/>
                    </a:cubicBezTo>
                    <a:cubicBezTo>
                      <a:pt x="38" y="118"/>
                      <a:pt x="38" y="118"/>
                      <a:pt x="38" y="118"/>
                    </a:cubicBezTo>
                    <a:cubicBezTo>
                      <a:pt x="38" y="119"/>
                      <a:pt x="38" y="119"/>
                      <a:pt x="38" y="119"/>
                    </a:cubicBezTo>
                    <a:cubicBezTo>
                      <a:pt x="38" y="119"/>
                      <a:pt x="38" y="119"/>
                      <a:pt x="38" y="119"/>
                    </a:cubicBezTo>
                    <a:cubicBezTo>
                      <a:pt x="38" y="119"/>
                      <a:pt x="38" y="119"/>
                      <a:pt x="38" y="119"/>
                    </a:cubicBezTo>
                    <a:cubicBezTo>
                      <a:pt x="37" y="119"/>
                      <a:pt x="37" y="119"/>
                      <a:pt x="37" y="119"/>
                    </a:cubicBezTo>
                    <a:cubicBezTo>
                      <a:pt x="37" y="119"/>
                      <a:pt x="36" y="119"/>
                      <a:pt x="35" y="120"/>
                    </a:cubicBezTo>
                    <a:cubicBezTo>
                      <a:pt x="35" y="120"/>
                      <a:pt x="35" y="120"/>
                      <a:pt x="34" y="120"/>
                    </a:cubicBezTo>
                    <a:cubicBezTo>
                      <a:pt x="33" y="120"/>
                      <a:pt x="33" y="120"/>
                      <a:pt x="33" y="120"/>
                    </a:cubicBezTo>
                    <a:cubicBezTo>
                      <a:pt x="32" y="120"/>
                      <a:pt x="32" y="120"/>
                      <a:pt x="32" y="120"/>
                    </a:cubicBezTo>
                    <a:cubicBezTo>
                      <a:pt x="31" y="120"/>
                      <a:pt x="31" y="120"/>
                      <a:pt x="31" y="120"/>
                    </a:cubicBezTo>
                    <a:cubicBezTo>
                      <a:pt x="31" y="121"/>
                      <a:pt x="31" y="121"/>
                      <a:pt x="31" y="121"/>
                    </a:cubicBezTo>
                    <a:cubicBezTo>
                      <a:pt x="31" y="122"/>
                      <a:pt x="32" y="122"/>
                      <a:pt x="32" y="123"/>
                    </a:cubicBezTo>
                    <a:cubicBezTo>
                      <a:pt x="33" y="124"/>
                      <a:pt x="33" y="124"/>
                      <a:pt x="33" y="124"/>
                    </a:cubicBezTo>
                    <a:cubicBezTo>
                      <a:pt x="33" y="124"/>
                      <a:pt x="33" y="124"/>
                      <a:pt x="33" y="124"/>
                    </a:cubicBezTo>
                    <a:cubicBezTo>
                      <a:pt x="33" y="125"/>
                      <a:pt x="33" y="125"/>
                      <a:pt x="33" y="125"/>
                    </a:cubicBezTo>
                    <a:cubicBezTo>
                      <a:pt x="33" y="125"/>
                      <a:pt x="33" y="125"/>
                      <a:pt x="33" y="125"/>
                    </a:cubicBezTo>
                    <a:cubicBezTo>
                      <a:pt x="33" y="125"/>
                      <a:pt x="33" y="126"/>
                      <a:pt x="32" y="126"/>
                    </a:cubicBezTo>
                    <a:cubicBezTo>
                      <a:pt x="32" y="126"/>
                      <a:pt x="32" y="126"/>
                      <a:pt x="32" y="126"/>
                    </a:cubicBezTo>
                    <a:cubicBezTo>
                      <a:pt x="31" y="126"/>
                      <a:pt x="31" y="126"/>
                      <a:pt x="31" y="126"/>
                    </a:cubicBezTo>
                    <a:cubicBezTo>
                      <a:pt x="30" y="126"/>
                      <a:pt x="30" y="126"/>
                      <a:pt x="30" y="126"/>
                    </a:cubicBezTo>
                    <a:cubicBezTo>
                      <a:pt x="30" y="126"/>
                      <a:pt x="30" y="126"/>
                      <a:pt x="30" y="126"/>
                    </a:cubicBezTo>
                    <a:cubicBezTo>
                      <a:pt x="30" y="125"/>
                      <a:pt x="30" y="125"/>
                      <a:pt x="30" y="125"/>
                    </a:cubicBezTo>
                    <a:cubicBezTo>
                      <a:pt x="30" y="125"/>
                      <a:pt x="30" y="125"/>
                      <a:pt x="29" y="125"/>
                    </a:cubicBezTo>
                    <a:cubicBezTo>
                      <a:pt x="29" y="124"/>
                      <a:pt x="29" y="124"/>
                      <a:pt x="29" y="124"/>
                    </a:cubicBezTo>
                    <a:cubicBezTo>
                      <a:pt x="29" y="124"/>
                      <a:pt x="29" y="124"/>
                      <a:pt x="29" y="124"/>
                    </a:cubicBezTo>
                    <a:cubicBezTo>
                      <a:pt x="29" y="123"/>
                      <a:pt x="29" y="123"/>
                      <a:pt x="29" y="123"/>
                    </a:cubicBezTo>
                    <a:cubicBezTo>
                      <a:pt x="28" y="122"/>
                      <a:pt x="27" y="122"/>
                      <a:pt x="27" y="122"/>
                    </a:cubicBezTo>
                    <a:cubicBezTo>
                      <a:pt x="26" y="122"/>
                      <a:pt x="26" y="122"/>
                      <a:pt x="25" y="122"/>
                    </a:cubicBezTo>
                    <a:cubicBezTo>
                      <a:pt x="25" y="122"/>
                      <a:pt x="25" y="122"/>
                      <a:pt x="25" y="122"/>
                    </a:cubicBezTo>
                    <a:cubicBezTo>
                      <a:pt x="24" y="123"/>
                      <a:pt x="23" y="123"/>
                      <a:pt x="23" y="123"/>
                    </a:cubicBezTo>
                    <a:cubicBezTo>
                      <a:pt x="22" y="123"/>
                      <a:pt x="22" y="123"/>
                      <a:pt x="22" y="123"/>
                    </a:cubicBezTo>
                    <a:cubicBezTo>
                      <a:pt x="22" y="123"/>
                      <a:pt x="22" y="123"/>
                      <a:pt x="22" y="123"/>
                    </a:cubicBezTo>
                    <a:cubicBezTo>
                      <a:pt x="22" y="123"/>
                      <a:pt x="22" y="123"/>
                      <a:pt x="22" y="123"/>
                    </a:cubicBezTo>
                    <a:cubicBezTo>
                      <a:pt x="22" y="123"/>
                      <a:pt x="22" y="123"/>
                      <a:pt x="22" y="123"/>
                    </a:cubicBezTo>
                    <a:cubicBezTo>
                      <a:pt x="22" y="122"/>
                      <a:pt x="21" y="122"/>
                      <a:pt x="20" y="122"/>
                    </a:cubicBezTo>
                    <a:cubicBezTo>
                      <a:pt x="20" y="121"/>
                      <a:pt x="20" y="121"/>
                      <a:pt x="20" y="121"/>
                    </a:cubicBezTo>
                    <a:cubicBezTo>
                      <a:pt x="20" y="121"/>
                      <a:pt x="20" y="120"/>
                      <a:pt x="20" y="120"/>
                    </a:cubicBezTo>
                    <a:cubicBezTo>
                      <a:pt x="19" y="120"/>
                      <a:pt x="19" y="120"/>
                      <a:pt x="19" y="120"/>
                    </a:cubicBezTo>
                    <a:cubicBezTo>
                      <a:pt x="19" y="119"/>
                      <a:pt x="19" y="119"/>
                      <a:pt x="19" y="118"/>
                    </a:cubicBezTo>
                    <a:cubicBezTo>
                      <a:pt x="19" y="118"/>
                      <a:pt x="19" y="118"/>
                      <a:pt x="19" y="117"/>
                    </a:cubicBezTo>
                    <a:cubicBezTo>
                      <a:pt x="19" y="117"/>
                      <a:pt x="19" y="117"/>
                      <a:pt x="19" y="117"/>
                    </a:cubicBezTo>
                    <a:cubicBezTo>
                      <a:pt x="19" y="117"/>
                      <a:pt x="20" y="117"/>
                      <a:pt x="20" y="117"/>
                    </a:cubicBezTo>
                    <a:cubicBezTo>
                      <a:pt x="21" y="117"/>
                      <a:pt x="22" y="116"/>
                      <a:pt x="23" y="115"/>
                    </a:cubicBezTo>
                    <a:cubicBezTo>
                      <a:pt x="24" y="114"/>
                      <a:pt x="23" y="113"/>
                      <a:pt x="23" y="112"/>
                    </a:cubicBezTo>
                    <a:cubicBezTo>
                      <a:pt x="23" y="112"/>
                      <a:pt x="23" y="112"/>
                      <a:pt x="23" y="112"/>
                    </a:cubicBezTo>
                    <a:cubicBezTo>
                      <a:pt x="22" y="112"/>
                      <a:pt x="22" y="112"/>
                      <a:pt x="22" y="112"/>
                    </a:cubicBezTo>
                    <a:cubicBezTo>
                      <a:pt x="22" y="112"/>
                      <a:pt x="22" y="111"/>
                      <a:pt x="22" y="111"/>
                    </a:cubicBezTo>
                    <a:cubicBezTo>
                      <a:pt x="22" y="110"/>
                      <a:pt x="22" y="109"/>
                      <a:pt x="22" y="109"/>
                    </a:cubicBezTo>
                    <a:cubicBezTo>
                      <a:pt x="22" y="108"/>
                      <a:pt x="22" y="107"/>
                      <a:pt x="22" y="107"/>
                    </a:cubicBezTo>
                    <a:cubicBezTo>
                      <a:pt x="22" y="107"/>
                      <a:pt x="21" y="106"/>
                      <a:pt x="20" y="106"/>
                    </a:cubicBezTo>
                    <a:cubicBezTo>
                      <a:pt x="19" y="106"/>
                      <a:pt x="19" y="106"/>
                      <a:pt x="19" y="106"/>
                    </a:cubicBezTo>
                    <a:cubicBezTo>
                      <a:pt x="19" y="106"/>
                      <a:pt x="19" y="106"/>
                      <a:pt x="19" y="106"/>
                    </a:cubicBezTo>
                    <a:cubicBezTo>
                      <a:pt x="19" y="106"/>
                      <a:pt x="19" y="106"/>
                      <a:pt x="19" y="106"/>
                    </a:cubicBezTo>
                    <a:cubicBezTo>
                      <a:pt x="18" y="106"/>
                      <a:pt x="18" y="106"/>
                      <a:pt x="18" y="106"/>
                    </a:cubicBezTo>
                    <a:cubicBezTo>
                      <a:pt x="17" y="106"/>
                      <a:pt x="17" y="106"/>
                      <a:pt x="17" y="106"/>
                    </a:cubicBezTo>
                    <a:cubicBezTo>
                      <a:pt x="16" y="106"/>
                      <a:pt x="16" y="105"/>
                      <a:pt x="16" y="105"/>
                    </a:cubicBezTo>
                    <a:cubicBezTo>
                      <a:pt x="16" y="105"/>
                      <a:pt x="16" y="105"/>
                      <a:pt x="16" y="105"/>
                    </a:cubicBezTo>
                    <a:cubicBezTo>
                      <a:pt x="16" y="105"/>
                      <a:pt x="16" y="104"/>
                      <a:pt x="16" y="103"/>
                    </a:cubicBezTo>
                    <a:cubicBezTo>
                      <a:pt x="16" y="103"/>
                      <a:pt x="16" y="103"/>
                      <a:pt x="16" y="103"/>
                    </a:cubicBezTo>
                    <a:cubicBezTo>
                      <a:pt x="17" y="104"/>
                      <a:pt x="17" y="104"/>
                      <a:pt x="17" y="104"/>
                    </a:cubicBezTo>
                    <a:cubicBezTo>
                      <a:pt x="17" y="102"/>
                      <a:pt x="17" y="102"/>
                      <a:pt x="17" y="102"/>
                    </a:cubicBezTo>
                    <a:cubicBezTo>
                      <a:pt x="17" y="101"/>
                      <a:pt x="17" y="101"/>
                      <a:pt x="17" y="101"/>
                    </a:cubicBezTo>
                    <a:cubicBezTo>
                      <a:pt x="17" y="101"/>
                      <a:pt x="17" y="100"/>
                      <a:pt x="17" y="99"/>
                    </a:cubicBezTo>
                    <a:cubicBezTo>
                      <a:pt x="17" y="99"/>
                      <a:pt x="17" y="99"/>
                      <a:pt x="17" y="99"/>
                    </a:cubicBezTo>
                    <a:cubicBezTo>
                      <a:pt x="18" y="99"/>
                      <a:pt x="18" y="99"/>
                      <a:pt x="18" y="99"/>
                    </a:cubicBezTo>
                    <a:cubicBezTo>
                      <a:pt x="18" y="99"/>
                      <a:pt x="18" y="99"/>
                      <a:pt x="18" y="99"/>
                    </a:cubicBezTo>
                    <a:cubicBezTo>
                      <a:pt x="19" y="99"/>
                      <a:pt x="19" y="99"/>
                      <a:pt x="19" y="99"/>
                    </a:cubicBezTo>
                    <a:cubicBezTo>
                      <a:pt x="20" y="99"/>
                      <a:pt x="21" y="99"/>
                      <a:pt x="22" y="96"/>
                    </a:cubicBezTo>
                    <a:cubicBezTo>
                      <a:pt x="22" y="95"/>
                      <a:pt x="22" y="94"/>
                      <a:pt x="22" y="93"/>
                    </a:cubicBezTo>
                    <a:cubicBezTo>
                      <a:pt x="22" y="92"/>
                      <a:pt x="22" y="92"/>
                      <a:pt x="22" y="92"/>
                    </a:cubicBezTo>
                    <a:cubicBezTo>
                      <a:pt x="22" y="92"/>
                      <a:pt x="22" y="92"/>
                      <a:pt x="22" y="92"/>
                    </a:cubicBezTo>
                    <a:cubicBezTo>
                      <a:pt x="20" y="91"/>
                      <a:pt x="20" y="91"/>
                      <a:pt x="20" y="91"/>
                    </a:cubicBezTo>
                    <a:cubicBezTo>
                      <a:pt x="20" y="91"/>
                      <a:pt x="20" y="91"/>
                      <a:pt x="19" y="91"/>
                    </a:cubicBezTo>
                    <a:cubicBezTo>
                      <a:pt x="19" y="91"/>
                      <a:pt x="18" y="91"/>
                      <a:pt x="18" y="92"/>
                    </a:cubicBezTo>
                    <a:cubicBezTo>
                      <a:pt x="16" y="92"/>
                      <a:pt x="16" y="93"/>
                      <a:pt x="15" y="94"/>
                    </a:cubicBezTo>
                    <a:cubicBezTo>
                      <a:pt x="15" y="94"/>
                      <a:pt x="15" y="94"/>
                      <a:pt x="15" y="94"/>
                    </a:cubicBezTo>
                    <a:cubicBezTo>
                      <a:pt x="15" y="94"/>
                      <a:pt x="15" y="94"/>
                      <a:pt x="15" y="94"/>
                    </a:cubicBezTo>
                    <a:cubicBezTo>
                      <a:pt x="15" y="94"/>
                      <a:pt x="15" y="94"/>
                      <a:pt x="15" y="94"/>
                    </a:cubicBezTo>
                    <a:cubicBezTo>
                      <a:pt x="14" y="94"/>
                      <a:pt x="14" y="94"/>
                      <a:pt x="14" y="94"/>
                    </a:cubicBezTo>
                    <a:cubicBezTo>
                      <a:pt x="14" y="95"/>
                      <a:pt x="14" y="95"/>
                      <a:pt x="14" y="95"/>
                    </a:cubicBezTo>
                    <a:cubicBezTo>
                      <a:pt x="14" y="96"/>
                      <a:pt x="14" y="96"/>
                      <a:pt x="14" y="96"/>
                    </a:cubicBezTo>
                    <a:cubicBezTo>
                      <a:pt x="14" y="96"/>
                      <a:pt x="14" y="96"/>
                      <a:pt x="14" y="96"/>
                    </a:cubicBezTo>
                    <a:cubicBezTo>
                      <a:pt x="13" y="96"/>
                      <a:pt x="13" y="96"/>
                      <a:pt x="13" y="96"/>
                    </a:cubicBezTo>
                    <a:cubicBezTo>
                      <a:pt x="13" y="96"/>
                      <a:pt x="13" y="96"/>
                      <a:pt x="13" y="96"/>
                    </a:cubicBezTo>
                    <a:cubicBezTo>
                      <a:pt x="13" y="96"/>
                      <a:pt x="12" y="97"/>
                      <a:pt x="12" y="97"/>
                    </a:cubicBezTo>
                    <a:cubicBezTo>
                      <a:pt x="11" y="97"/>
                      <a:pt x="11" y="97"/>
                      <a:pt x="11" y="97"/>
                    </a:cubicBezTo>
                    <a:cubicBezTo>
                      <a:pt x="11" y="98"/>
                      <a:pt x="11" y="98"/>
                      <a:pt x="11" y="98"/>
                    </a:cubicBezTo>
                    <a:cubicBezTo>
                      <a:pt x="10" y="98"/>
                      <a:pt x="9" y="99"/>
                      <a:pt x="9" y="100"/>
                    </a:cubicBezTo>
                    <a:cubicBezTo>
                      <a:pt x="9" y="99"/>
                      <a:pt x="9" y="99"/>
                      <a:pt x="9" y="99"/>
                    </a:cubicBezTo>
                    <a:cubicBezTo>
                      <a:pt x="9" y="98"/>
                      <a:pt x="9" y="98"/>
                      <a:pt x="9" y="98"/>
                    </a:cubicBezTo>
                    <a:cubicBezTo>
                      <a:pt x="9" y="97"/>
                      <a:pt x="9" y="97"/>
                      <a:pt x="9" y="97"/>
                    </a:cubicBezTo>
                    <a:cubicBezTo>
                      <a:pt x="9" y="96"/>
                      <a:pt x="8" y="96"/>
                      <a:pt x="8" y="96"/>
                    </a:cubicBezTo>
                    <a:cubicBezTo>
                      <a:pt x="7" y="96"/>
                      <a:pt x="7" y="96"/>
                      <a:pt x="7" y="96"/>
                    </a:cubicBezTo>
                    <a:cubicBezTo>
                      <a:pt x="7" y="96"/>
                      <a:pt x="7" y="96"/>
                      <a:pt x="7" y="96"/>
                    </a:cubicBezTo>
                    <a:cubicBezTo>
                      <a:pt x="7" y="95"/>
                      <a:pt x="7" y="95"/>
                      <a:pt x="7" y="95"/>
                    </a:cubicBezTo>
                    <a:cubicBezTo>
                      <a:pt x="7" y="94"/>
                      <a:pt x="7" y="94"/>
                      <a:pt x="7" y="94"/>
                    </a:cubicBezTo>
                    <a:cubicBezTo>
                      <a:pt x="7" y="93"/>
                      <a:pt x="7" y="93"/>
                      <a:pt x="7" y="93"/>
                    </a:cubicBezTo>
                    <a:cubicBezTo>
                      <a:pt x="8" y="93"/>
                      <a:pt x="8" y="93"/>
                      <a:pt x="8" y="93"/>
                    </a:cubicBezTo>
                    <a:cubicBezTo>
                      <a:pt x="9" y="94"/>
                      <a:pt x="9" y="94"/>
                      <a:pt x="9" y="94"/>
                    </a:cubicBezTo>
                    <a:cubicBezTo>
                      <a:pt x="9" y="92"/>
                      <a:pt x="9" y="92"/>
                      <a:pt x="9" y="92"/>
                    </a:cubicBezTo>
                    <a:cubicBezTo>
                      <a:pt x="9" y="92"/>
                      <a:pt x="9" y="92"/>
                      <a:pt x="9" y="92"/>
                    </a:cubicBezTo>
                    <a:cubicBezTo>
                      <a:pt x="9" y="92"/>
                      <a:pt x="9" y="92"/>
                      <a:pt x="9" y="92"/>
                    </a:cubicBezTo>
                    <a:cubicBezTo>
                      <a:pt x="10" y="92"/>
                      <a:pt x="10" y="92"/>
                      <a:pt x="10" y="92"/>
                    </a:cubicBezTo>
                    <a:cubicBezTo>
                      <a:pt x="10" y="91"/>
                      <a:pt x="10" y="91"/>
                      <a:pt x="10" y="91"/>
                    </a:cubicBezTo>
                    <a:cubicBezTo>
                      <a:pt x="10" y="91"/>
                      <a:pt x="10" y="91"/>
                      <a:pt x="10" y="91"/>
                    </a:cubicBezTo>
                    <a:cubicBezTo>
                      <a:pt x="10" y="90"/>
                      <a:pt x="10" y="89"/>
                      <a:pt x="10" y="89"/>
                    </a:cubicBezTo>
                    <a:cubicBezTo>
                      <a:pt x="10" y="89"/>
                      <a:pt x="10" y="89"/>
                      <a:pt x="10" y="89"/>
                    </a:cubicBezTo>
                    <a:cubicBezTo>
                      <a:pt x="12" y="89"/>
                      <a:pt x="12" y="89"/>
                      <a:pt x="12" y="89"/>
                    </a:cubicBezTo>
                    <a:cubicBezTo>
                      <a:pt x="12" y="88"/>
                      <a:pt x="12" y="88"/>
                      <a:pt x="12" y="88"/>
                    </a:cubicBezTo>
                    <a:cubicBezTo>
                      <a:pt x="12" y="87"/>
                      <a:pt x="12" y="87"/>
                      <a:pt x="12" y="87"/>
                    </a:cubicBezTo>
                    <a:cubicBezTo>
                      <a:pt x="11" y="86"/>
                      <a:pt x="12" y="85"/>
                      <a:pt x="12" y="85"/>
                    </a:cubicBezTo>
                    <a:cubicBezTo>
                      <a:pt x="12" y="85"/>
                      <a:pt x="12" y="85"/>
                      <a:pt x="12" y="85"/>
                    </a:cubicBezTo>
                    <a:cubicBezTo>
                      <a:pt x="13" y="85"/>
                      <a:pt x="13" y="85"/>
                      <a:pt x="13" y="85"/>
                    </a:cubicBezTo>
                    <a:cubicBezTo>
                      <a:pt x="13" y="84"/>
                      <a:pt x="13" y="84"/>
                      <a:pt x="13" y="84"/>
                    </a:cubicBezTo>
                    <a:cubicBezTo>
                      <a:pt x="13" y="83"/>
                      <a:pt x="13" y="83"/>
                      <a:pt x="13" y="83"/>
                    </a:cubicBezTo>
                    <a:cubicBezTo>
                      <a:pt x="13" y="83"/>
                      <a:pt x="13" y="82"/>
                      <a:pt x="13" y="82"/>
                    </a:cubicBezTo>
                    <a:cubicBezTo>
                      <a:pt x="13" y="82"/>
                      <a:pt x="13" y="82"/>
                      <a:pt x="13" y="82"/>
                    </a:cubicBezTo>
                    <a:cubicBezTo>
                      <a:pt x="14" y="82"/>
                      <a:pt x="14" y="82"/>
                      <a:pt x="14" y="82"/>
                    </a:cubicBezTo>
                    <a:cubicBezTo>
                      <a:pt x="14" y="81"/>
                      <a:pt x="14" y="81"/>
                      <a:pt x="14" y="81"/>
                    </a:cubicBezTo>
                    <a:cubicBezTo>
                      <a:pt x="14" y="80"/>
                      <a:pt x="14" y="80"/>
                      <a:pt x="14" y="80"/>
                    </a:cubicBezTo>
                    <a:cubicBezTo>
                      <a:pt x="15" y="79"/>
                      <a:pt x="15" y="79"/>
                      <a:pt x="15" y="79"/>
                    </a:cubicBezTo>
                    <a:cubicBezTo>
                      <a:pt x="15" y="79"/>
                      <a:pt x="15" y="79"/>
                      <a:pt x="15" y="79"/>
                    </a:cubicBezTo>
                    <a:cubicBezTo>
                      <a:pt x="15" y="79"/>
                      <a:pt x="15" y="79"/>
                      <a:pt x="15" y="79"/>
                    </a:cubicBezTo>
                    <a:cubicBezTo>
                      <a:pt x="15" y="79"/>
                      <a:pt x="16" y="79"/>
                      <a:pt x="16" y="78"/>
                    </a:cubicBezTo>
                    <a:cubicBezTo>
                      <a:pt x="16" y="77"/>
                      <a:pt x="16" y="77"/>
                      <a:pt x="16" y="77"/>
                    </a:cubicBezTo>
                    <a:cubicBezTo>
                      <a:pt x="17" y="77"/>
                      <a:pt x="17" y="76"/>
                      <a:pt x="18" y="76"/>
                    </a:cubicBezTo>
                    <a:cubicBezTo>
                      <a:pt x="19" y="75"/>
                      <a:pt x="20" y="74"/>
                      <a:pt x="20" y="73"/>
                    </a:cubicBezTo>
                    <a:cubicBezTo>
                      <a:pt x="20" y="72"/>
                      <a:pt x="20" y="72"/>
                      <a:pt x="20" y="72"/>
                    </a:cubicBezTo>
                    <a:cubicBezTo>
                      <a:pt x="20" y="72"/>
                      <a:pt x="20" y="72"/>
                      <a:pt x="20" y="72"/>
                    </a:cubicBezTo>
                    <a:cubicBezTo>
                      <a:pt x="21" y="72"/>
                      <a:pt x="21" y="72"/>
                      <a:pt x="21" y="72"/>
                    </a:cubicBezTo>
                    <a:cubicBezTo>
                      <a:pt x="22" y="72"/>
                      <a:pt x="22" y="72"/>
                      <a:pt x="22" y="72"/>
                    </a:cubicBezTo>
                    <a:cubicBezTo>
                      <a:pt x="22" y="73"/>
                      <a:pt x="23" y="73"/>
                      <a:pt x="23" y="73"/>
                    </a:cubicBezTo>
                    <a:cubicBezTo>
                      <a:pt x="24" y="73"/>
                      <a:pt x="24" y="73"/>
                      <a:pt x="24" y="73"/>
                    </a:cubicBezTo>
                    <a:cubicBezTo>
                      <a:pt x="25" y="73"/>
                      <a:pt x="26" y="72"/>
                      <a:pt x="27" y="72"/>
                    </a:cubicBezTo>
                    <a:cubicBezTo>
                      <a:pt x="27" y="71"/>
                      <a:pt x="27" y="71"/>
                      <a:pt x="27" y="71"/>
                    </a:cubicBezTo>
                    <a:cubicBezTo>
                      <a:pt x="28" y="71"/>
                      <a:pt x="29" y="70"/>
                      <a:pt x="30" y="70"/>
                    </a:cubicBezTo>
                    <a:cubicBezTo>
                      <a:pt x="30" y="70"/>
                      <a:pt x="30" y="70"/>
                      <a:pt x="30" y="70"/>
                    </a:cubicBezTo>
                    <a:cubicBezTo>
                      <a:pt x="31" y="70"/>
                      <a:pt x="31" y="70"/>
                      <a:pt x="31" y="70"/>
                    </a:cubicBezTo>
                    <a:cubicBezTo>
                      <a:pt x="31" y="70"/>
                      <a:pt x="31" y="70"/>
                      <a:pt x="31" y="70"/>
                    </a:cubicBezTo>
                    <a:cubicBezTo>
                      <a:pt x="32" y="71"/>
                      <a:pt x="33" y="72"/>
                      <a:pt x="33" y="73"/>
                    </a:cubicBezTo>
                    <a:cubicBezTo>
                      <a:pt x="33" y="75"/>
                      <a:pt x="33" y="76"/>
                      <a:pt x="33" y="77"/>
                    </a:cubicBezTo>
                    <a:cubicBezTo>
                      <a:pt x="32" y="77"/>
                      <a:pt x="32" y="77"/>
                      <a:pt x="32" y="77"/>
                    </a:cubicBezTo>
                    <a:cubicBezTo>
                      <a:pt x="31" y="77"/>
                      <a:pt x="31" y="77"/>
                      <a:pt x="31" y="77"/>
                    </a:cubicBezTo>
                    <a:cubicBezTo>
                      <a:pt x="31" y="79"/>
                      <a:pt x="31" y="79"/>
                      <a:pt x="31" y="79"/>
                    </a:cubicBezTo>
                    <a:cubicBezTo>
                      <a:pt x="31" y="80"/>
                      <a:pt x="32" y="80"/>
                      <a:pt x="32" y="80"/>
                    </a:cubicBezTo>
                    <a:cubicBezTo>
                      <a:pt x="32" y="80"/>
                      <a:pt x="32" y="80"/>
                      <a:pt x="32" y="80"/>
                    </a:cubicBezTo>
                    <a:cubicBezTo>
                      <a:pt x="33" y="81"/>
                      <a:pt x="33" y="81"/>
                      <a:pt x="33" y="81"/>
                    </a:cubicBezTo>
                    <a:cubicBezTo>
                      <a:pt x="33" y="81"/>
                      <a:pt x="33" y="81"/>
                      <a:pt x="33" y="81"/>
                    </a:cubicBezTo>
                    <a:cubicBezTo>
                      <a:pt x="32" y="82"/>
                      <a:pt x="32" y="82"/>
                      <a:pt x="32" y="82"/>
                    </a:cubicBezTo>
                    <a:cubicBezTo>
                      <a:pt x="34" y="82"/>
                      <a:pt x="34" y="82"/>
                      <a:pt x="34" y="82"/>
                    </a:cubicBezTo>
                    <a:cubicBezTo>
                      <a:pt x="36" y="82"/>
                      <a:pt x="36" y="79"/>
                      <a:pt x="36" y="78"/>
                    </a:cubicBezTo>
                    <a:cubicBezTo>
                      <a:pt x="36" y="77"/>
                      <a:pt x="36" y="76"/>
                      <a:pt x="36" y="76"/>
                    </a:cubicBezTo>
                    <a:cubicBezTo>
                      <a:pt x="36" y="76"/>
                      <a:pt x="36" y="76"/>
                      <a:pt x="36" y="76"/>
                    </a:cubicBezTo>
                    <a:cubicBezTo>
                      <a:pt x="37" y="76"/>
                      <a:pt x="37" y="76"/>
                      <a:pt x="37" y="76"/>
                    </a:cubicBezTo>
                    <a:cubicBezTo>
                      <a:pt x="37" y="75"/>
                      <a:pt x="37" y="75"/>
                      <a:pt x="37" y="75"/>
                    </a:cubicBezTo>
                    <a:cubicBezTo>
                      <a:pt x="37" y="75"/>
                      <a:pt x="37" y="75"/>
                      <a:pt x="37" y="75"/>
                    </a:cubicBezTo>
                    <a:cubicBezTo>
                      <a:pt x="37" y="74"/>
                      <a:pt x="37" y="73"/>
                      <a:pt x="38" y="73"/>
                    </a:cubicBezTo>
                    <a:cubicBezTo>
                      <a:pt x="38" y="73"/>
                      <a:pt x="38" y="73"/>
                      <a:pt x="38" y="73"/>
                    </a:cubicBezTo>
                    <a:cubicBezTo>
                      <a:pt x="39" y="73"/>
                      <a:pt x="39" y="73"/>
                      <a:pt x="39" y="73"/>
                    </a:cubicBezTo>
                    <a:cubicBezTo>
                      <a:pt x="39" y="72"/>
                      <a:pt x="39" y="72"/>
                      <a:pt x="39" y="72"/>
                    </a:cubicBezTo>
                    <a:cubicBezTo>
                      <a:pt x="39" y="72"/>
                      <a:pt x="39" y="72"/>
                      <a:pt x="39" y="72"/>
                    </a:cubicBezTo>
                    <a:cubicBezTo>
                      <a:pt x="39" y="70"/>
                      <a:pt x="39" y="69"/>
                      <a:pt x="39" y="69"/>
                    </a:cubicBezTo>
                    <a:cubicBezTo>
                      <a:pt x="39" y="69"/>
                      <a:pt x="39" y="69"/>
                      <a:pt x="39" y="69"/>
                    </a:cubicBezTo>
                    <a:cubicBezTo>
                      <a:pt x="39" y="69"/>
                      <a:pt x="39" y="69"/>
                      <a:pt x="39" y="69"/>
                    </a:cubicBezTo>
                    <a:cubicBezTo>
                      <a:pt x="39" y="69"/>
                      <a:pt x="39" y="69"/>
                      <a:pt x="39" y="69"/>
                    </a:cubicBezTo>
                    <a:cubicBezTo>
                      <a:pt x="40" y="69"/>
                      <a:pt x="40" y="69"/>
                      <a:pt x="40" y="69"/>
                    </a:cubicBezTo>
                    <a:cubicBezTo>
                      <a:pt x="40" y="69"/>
                      <a:pt x="40" y="69"/>
                      <a:pt x="40" y="69"/>
                    </a:cubicBezTo>
                    <a:cubicBezTo>
                      <a:pt x="41" y="69"/>
                      <a:pt x="42" y="69"/>
                      <a:pt x="42" y="68"/>
                    </a:cubicBezTo>
                    <a:cubicBezTo>
                      <a:pt x="42" y="68"/>
                      <a:pt x="42" y="68"/>
                      <a:pt x="42" y="68"/>
                    </a:cubicBezTo>
                    <a:cubicBezTo>
                      <a:pt x="42" y="68"/>
                      <a:pt x="43" y="67"/>
                      <a:pt x="43" y="67"/>
                    </a:cubicBezTo>
                    <a:cubicBezTo>
                      <a:pt x="44" y="68"/>
                      <a:pt x="44" y="68"/>
                      <a:pt x="44" y="68"/>
                    </a:cubicBezTo>
                    <a:cubicBezTo>
                      <a:pt x="45" y="68"/>
                      <a:pt x="45" y="68"/>
                      <a:pt x="45" y="68"/>
                    </a:cubicBezTo>
                    <a:cubicBezTo>
                      <a:pt x="45" y="67"/>
                      <a:pt x="45" y="67"/>
                      <a:pt x="45" y="67"/>
                    </a:cubicBezTo>
                    <a:cubicBezTo>
                      <a:pt x="45" y="66"/>
                      <a:pt x="45" y="66"/>
                      <a:pt x="45" y="66"/>
                    </a:cubicBezTo>
                    <a:cubicBezTo>
                      <a:pt x="45" y="66"/>
                      <a:pt x="45" y="65"/>
                      <a:pt x="44" y="64"/>
                    </a:cubicBezTo>
                    <a:cubicBezTo>
                      <a:pt x="43" y="64"/>
                      <a:pt x="43" y="64"/>
                      <a:pt x="43" y="64"/>
                    </a:cubicBezTo>
                    <a:cubicBezTo>
                      <a:pt x="43" y="63"/>
                      <a:pt x="43" y="63"/>
                      <a:pt x="43" y="63"/>
                    </a:cubicBezTo>
                    <a:cubicBezTo>
                      <a:pt x="43" y="63"/>
                      <a:pt x="43" y="63"/>
                      <a:pt x="43" y="63"/>
                    </a:cubicBezTo>
                    <a:cubicBezTo>
                      <a:pt x="45" y="63"/>
                      <a:pt x="45" y="63"/>
                      <a:pt x="45" y="63"/>
                    </a:cubicBezTo>
                    <a:cubicBezTo>
                      <a:pt x="45" y="63"/>
                      <a:pt x="45" y="63"/>
                      <a:pt x="45" y="63"/>
                    </a:cubicBezTo>
                    <a:cubicBezTo>
                      <a:pt x="46" y="63"/>
                      <a:pt x="46" y="63"/>
                      <a:pt x="46" y="63"/>
                    </a:cubicBezTo>
                    <a:cubicBezTo>
                      <a:pt x="47" y="63"/>
                      <a:pt x="47" y="63"/>
                      <a:pt x="47" y="62"/>
                    </a:cubicBezTo>
                    <a:cubicBezTo>
                      <a:pt x="48" y="62"/>
                      <a:pt x="48" y="61"/>
                      <a:pt x="49" y="60"/>
                    </a:cubicBezTo>
                    <a:cubicBezTo>
                      <a:pt x="50" y="60"/>
                      <a:pt x="50" y="59"/>
                      <a:pt x="51" y="59"/>
                    </a:cubicBezTo>
                    <a:cubicBezTo>
                      <a:pt x="52" y="59"/>
                      <a:pt x="52" y="59"/>
                      <a:pt x="52" y="59"/>
                    </a:cubicBezTo>
                    <a:cubicBezTo>
                      <a:pt x="52" y="59"/>
                      <a:pt x="53" y="59"/>
                      <a:pt x="53" y="58"/>
                    </a:cubicBezTo>
                    <a:cubicBezTo>
                      <a:pt x="53" y="58"/>
                      <a:pt x="53" y="58"/>
                      <a:pt x="53" y="58"/>
                    </a:cubicBezTo>
                    <a:cubicBezTo>
                      <a:pt x="54" y="58"/>
                      <a:pt x="54" y="57"/>
                      <a:pt x="54" y="57"/>
                    </a:cubicBezTo>
                    <a:cubicBezTo>
                      <a:pt x="55" y="56"/>
                      <a:pt x="55" y="56"/>
                      <a:pt x="55" y="56"/>
                    </a:cubicBezTo>
                    <a:cubicBezTo>
                      <a:pt x="55" y="56"/>
                      <a:pt x="55" y="56"/>
                      <a:pt x="55" y="56"/>
                    </a:cubicBezTo>
                    <a:cubicBezTo>
                      <a:pt x="56" y="56"/>
                      <a:pt x="56" y="56"/>
                      <a:pt x="56" y="55"/>
                    </a:cubicBezTo>
                    <a:cubicBezTo>
                      <a:pt x="56" y="54"/>
                      <a:pt x="56" y="54"/>
                      <a:pt x="56" y="54"/>
                    </a:cubicBezTo>
                    <a:cubicBezTo>
                      <a:pt x="56" y="52"/>
                      <a:pt x="56" y="52"/>
                      <a:pt x="56" y="52"/>
                    </a:cubicBezTo>
                    <a:cubicBezTo>
                      <a:pt x="56" y="52"/>
                      <a:pt x="57" y="52"/>
                      <a:pt x="57" y="51"/>
                    </a:cubicBezTo>
                    <a:cubicBezTo>
                      <a:pt x="58" y="50"/>
                      <a:pt x="59" y="48"/>
                      <a:pt x="61" y="47"/>
                    </a:cubicBezTo>
                    <a:cubicBezTo>
                      <a:pt x="61" y="47"/>
                      <a:pt x="61" y="47"/>
                      <a:pt x="61" y="47"/>
                    </a:cubicBezTo>
                    <a:cubicBezTo>
                      <a:pt x="62" y="47"/>
                      <a:pt x="62" y="47"/>
                      <a:pt x="62" y="47"/>
                    </a:cubicBezTo>
                    <a:cubicBezTo>
                      <a:pt x="63" y="47"/>
                      <a:pt x="63" y="47"/>
                      <a:pt x="63" y="46"/>
                    </a:cubicBezTo>
                    <a:cubicBezTo>
                      <a:pt x="63" y="46"/>
                      <a:pt x="63" y="46"/>
                      <a:pt x="63" y="46"/>
                    </a:cubicBezTo>
                    <a:cubicBezTo>
                      <a:pt x="63" y="46"/>
                      <a:pt x="63" y="46"/>
                      <a:pt x="63" y="46"/>
                    </a:cubicBezTo>
                    <a:cubicBezTo>
                      <a:pt x="64" y="46"/>
                      <a:pt x="64" y="46"/>
                      <a:pt x="64" y="46"/>
                    </a:cubicBezTo>
                    <a:cubicBezTo>
                      <a:pt x="64" y="46"/>
                      <a:pt x="64" y="46"/>
                      <a:pt x="64" y="46"/>
                    </a:cubicBezTo>
                    <a:cubicBezTo>
                      <a:pt x="66" y="46"/>
                      <a:pt x="66" y="46"/>
                      <a:pt x="66" y="46"/>
                    </a:cubicBezTo>
                    <a:cubicBezTo>
                      <a:pt x="67" y="46"/>
                      <a:pt x="68" y="45"/>
                      <a:pt x="68" y="45"/>
                    </a:cubicBezTo>
                    <a:cubicBezTo>
                      <a:pt x="68" y="45"/>
                      <a:pt x="68" y="45"/>
                      <a:pt x="68" y="45"/>
                    </a:cubicBezTo>
                    <a:cubicBezTo>
                      <a:pt x="68" y="45"/>
                      <a:pt x="68" y="45"/>
                      <a:pt x="68" y="45"/>
                    </a:cubicBezTo>
                    <a:cubicBezTo>
                      <a:pt x="69" y="44"/>
                      <a:pt x="69" y="44"/>
                      <a:pt x="69" y="44"/>
                    </a:cubicBezTo>
                    <a:cubicBezTo>
                      <a:pt x="69" y="43"/>
                      <a:pt x="69" y="42"/>
                      <a:pt x="69" y="42"/>
                    </a:cubicBezTo>
                    <a:cubicBezTo>
                      <a:pt x="69" y="41"/>
                      <a:pt x="69" y="41"/>
                      <a:pt x="69" y="41"/>
                    </a:cubicBezTo>
                    <a:cubicBezTo>
                      <a:pt x="69" y="40"/>
                      <a:pt x="69" y="40"/>
                      <a:pt x="69" y="40"/>
                    </a:cubicBezTo>
                    <a:cubicBezTo>
                      <a:pt x="70" y="40"/>
                      <a:pt x="70" y="40"/>
                      <a:pt x="70" y="40"/>
                    </a:cubicBezTo>
                    <a:cubicBezTo>
                      <a:pt x="70" y="39"/>
                      <a:pt x="70" y="39"/>
                      <a:pt x="70" y="39"/>
                    </a:cubicBezTo>
                    <a:cubicBezTo>
                      <a:pt x="70" y="39"/>
                      <a:pt x="71" y="39"/>
                      <a:pt x="71" y="39"/>
                    </a:cubicBezTo>
                    <a:cubicBezTo>
                      <a:pt x="71" y="39"/>
                      <a:pt x="71" y="39"/>
                      <a:pt x="71" y="39"/>
                    </a:cubicBezTo>
                    <a:cubicBezTo>
                      <a:pt x="72" y="39"/>
                      <a:pt x="72" y="39"/>
                      <a:pt x="72" y="39"/>
                    </a:cubicBezTo>
                    <a:cubicBezTo>
                      <a:pt x="72" y="37"/>
                      <a:pt x="72" y="37"/>
                      <a:pt x="72" y="37"/>
                    </a:cubicBezTo>
                    <a:cubicBezTo>
                      <a:pt x="72" y="37"/>
                      <a:pt x="72" y="37"/>
                      <a:pt x="72" y="37"/>
                    </a:cubicBezTo>
                    <a:cubicBezTo>
                      <a:pt x="73" y="37"/>
                      <a:pt x="73" y="37"/>
                      <a:pt x="73" y="37"/>
                    </a:cubicBezTo>
                    <a:cubicBezTo>
                      <a:pt x="74" y="37"/>
                      <a:pt x="74" y="37"/>
                      <a:pt x="74" y="37"/>
                    </a:cubicBezTo>
                    <a:cubicBezTo>
                      <a:pt x="75" y="37"/>
                      <a:pt x="75" y="37"/>
                      <a:pt x="75" y="37"/>
                    </a:cubicBezTo>
                    <a:cubicBezTo>
                      <a:pt x="75" y="36"/>
                      <a:pt x="75" y="36"/>
                      <a:pt x="75" y="36"/>
                    </a:cubicBezTo>
                    <a:cubicBezTo>
                      <a:pt x="75" y="36"/>
                      <a:pt x="75" y="36"/>
                      <a:pt x="75" y="36"/>
                    </a:cubicBezTo>
                    <a:cubicBezTo>
                      <a:pt x="75" y="36"/>
                      <a:pt x="75" y="36"/>
                      <a:pt x="75" y="36"/>
                    </a:cubicBezTo>
                    <a:cubicBezTo>
                      <a:pt x="76" y="36"/>
                      <a:pt x="76" y="36"/>
                      <a:pt x="76" y="36"/>
                    </a:cubicBezTo>
                    <a:cubicBezTo>
                      <a:pt x="77" y="36"/>
                      <a:pt x="78" y="35"/>
                      <a:pt x="78" y="35"/>
                    </a:cubicBezTo>
                    <a:cubicBezTo>
                      <a:pt x="78" y="34"/>
                      <a:pt x="78" y="34"/>
                      <a:pt x="78" y="34"/>
                    </a:cubicBezTo>
                    <a:cubicBezTo>
                      <a:pt x="78" y="35"/>
                      <a:pt x="78" y="35"/>
                      <a:pt x="78" y="35"/>
                    </a:cubicBezTo>
                    <a:cubicBezTo>
                      <a:pt x="78" y="35"/>
                      <a:pt x="78" y="35"/>
                      <a:pt x="78" y="35"/>
                    </a:cubicBezTo>
                    <a:cubicBezTo>
                      <a:pt x="80" y="35"/>
                      <a:pt x="80" y="35"/>
                      <a:pt x="80" y="35"/>
                    </a:cubicBezTo>
                    <a:cubicBezTo>
                      <a:pt x="81" y="35"/>
                      <a:pt x="81" y="35"/>
                      <a:pt x="81" y="35"/>
                    </a:cubicBezTo>
                    <a:cubicBezTo>
                      <a:pt x="81" y="35"/>
                      <a:pt x="82" y="34"/>
                      <a:pt x="82" y="34"/>
                    </a:cubicBezTo>
                    <a:cubicBezTo>
                      <a:pt x="82" y="33"/>
                      <a:pt x="82" y="33"/>
                      <a:pt x="82" y="33"/>
                    </a:cubicBezTo>
                    <a:cubicBezTo>
                      <a:pt x="83" y="33"/>
                      <a:pt x="83" y="32"/>
                      <a:pt x="83" y="31"/>
                    </a:cubicBezTo>
                    <a:cubicBezTo>
                      <a:pt x="83" y="30"/>
                      <a:pt x="83" y="30"/>
                      <a:pt x="83" y="30"/>
                    </a:cubicBezTo>
                    <a:cubicBezTo>
                      <a:pt x="80" y="30"/>
                      <a:pt x="80" y="30"/>
                      <a:pt x="80" y="30"/>
                    </a:cubicBezTo>
                    <a:cubicBezTo>
                      <a:pt x="79" y="30"/>
                      <a:pt x="79" y="30"/>
                      <a:pt x="79" y="31"/>
                    </a:cubicBezTo>
                    <a:cubicBezTo>
                      <a:pt x="78" y="31"/>
                      <a:pt x="78" y="31"/>
                      <a:pt x="78" y="31"/>
                    </a:cubicBezTo>
                    <a:cubicBezTo>
                      <a:pt x="78" y="31"/>
                      <a:pt x="78" y="31"/>
                      <a:pt x="78" y="31"/>
                    </a:cubicBezTo>
                    <a:cubicBezTo>
                      <a:pt x="77" y="31"/>
                      <a:pt x="77" y="31"/>
                      <a:pt x="77" y="31"/>
                    </a:cubicBezTo>
                    <a:cubicBezTo>
                      <a:pt x="76" y="30"/>
                      <a:pt x="76" y="30"/>
                      <a:pt x="76" y="30"/>
                    </a:cubicBezTo>
                    <a:cubicBezTo>
                      <a:pt x="76" y="30"/>
                      <a:pt x="76" y="30"/>
                      <a:pt x="76" y="30"/>
                    </a:cubicBezTo>
                    <a:cubicBezTo>
                      <a:pt x="77" y="30"/>
                      <a:pt x="77" y="30"/>
                      <a:pt x="77" y="30"/>
                    </a:cubicBezTo>
                    <a:cubicBezTo>
                      <a:pt x="78" y="30"/>
                      <a:pt x="78" y="30"/>
                      <a:pt x="78" y="30"/>
                    </a:cubicBezTo>
                    <a:cubicBezTo>
                      <a:pt x="78" y="29"/>
                      <a:pt x="78" y="29"/>
                      <a:pt x="78" y="29"/>
                    </a:cubicBezTo>
                    <a:cubicBezTo>
                      <a:pt x="78" y="29"/>
                      <a:pt x="78" y="29"/>
                      <a:pt x="78" y="29"/>
                    </a:cubicBezTo>
                    <a:cubicBezTo>
                      <a:pt x="79" y="29"/>
                      <a:pt x="79" y="29"/>
                      <a:pt x="79" y="29"/>
                    </a:cubicBezTo>
                    <a:cubicBezTo>
                      <a:pt x="80" y="29"/>
                      <a:pt x="80" y="29"/>
                      <a:pt x="80" y="29"/>
                    </a:cubicBezTo>
                    <a:cubicBezTo>
                      <a:pt x="80" y="29"/>
                      <a:pt x="80" y="29"/>
                      <a:pt x="80" y="29"/>
                    </a:cubicBezTo>
                    <a:cubicBezTo>
                      <a:pt x="81" y="27"/>
                      <a:pt x="81" y="27"/>
                      <a:pt x="81" y="27"/>
                    </a:cubicBezTo>
                    <a:cubicBezTo>
                      <a:pt x="81" y="27"/>
                      <a:pt x="81" y="27"/>
                      <a:pt x="81" y="27"/>
                    </a:cubicBezTo>
                    <a:cubicBezTo>
                      <a:pt x="82" y="27"/>
                      <a:pt x="82" y="27"/>
                      <a:pt x="82" y="27"/>
                    </a:cubicBezTo>
                    <a:cubicBezTo>
                      <a:pt x="82" y="27"/>
                      <a:pt x="82" y="27"/>
                      <a:pt x="82" y="27"/>
                    </a:cubicBezTo>
                    <a:cubicBezTo>
                      <a:pt x="93" y="27"/>
                      <a:pt x="93" y="27"/>
                      <a:pt x="93" y="27"/>
                    </a:cubicBezTo>
                    <a:cubicBezTo>
                      <a:pt x="93" y="27"/>
                      <a:pt x="93" y="27"/>
                      <a:pt x="93" y="27"/>
                    </a:cubicBezTo>
                    <a:cubicBezTo>
                      <a:pt x="93" y="26"/>
                      <a:pt x="93" y="26"/>
                      <a:pt x="93" y="26"/>
                    </a:cubicBezTo>
                    <a:cubicBezTo>
                      <a:pt x="94" y="26"/>
                      <a:pt x="94" y="26"/>
                      <a:pt x="94" y="26"/>
                    </a:cubicBezTo>
                    <a:cubicBezTo>
                      <a:pt x="95" y="26"/>
                      <a:pt x="95" y="26"/>
                      <a:pt x="95" y="26"/>
                    </a:cubicBezTo>
                    <a:cubicBezTo>
                      <a:pt x="95" y="25"/>
                      <a:pt x="95" y="25"/>
                      <a:pt x="95" y="25"/>
                    </a:cubicBezTo>
                    <a:cubicBezTo>
                      <a:pt x="95" y="25"/>
                      <a:pt x="95" y="25"/>
                      <a:pt x="95" y="25"/>
                    </a:cubicBezTo>
                    <a:cubicBezTo>
                      <a:pt x="95" y="25"/>
                      <a:pt x="95" y="25"/>
                      <a:pt x="95" y="25"/>
                    </a:cubicBezTo>
                    <a:cubicBezTo>
                      <a:pt x="96" y="24"/>
                      <a:pt x="96" y="24"/>
                      <a:pt x="96" y="24"/>
                    </a:cubicBezTo>
                    <a:cubicBezTo>
                      <a:pt x="96" y="23"/>
                      <a:pt x="96" y="23"/>
                      <a:pt x="96" y="23"/>
                    </a:cubicBezTo>
                    <a:cubicBezTo>
                      <a:pt x="97" y="23"/>
                      <a:pt x="97" y="23"/>
                      <a:pt x="97" y="23"/>
                    </a:cubicBezTo>
                    <a:cubicBezTo>
                      <a:pt x="97" y="23"/>
                      <a:pt x="97" y="23"/>
                      <a:pt x="98" y="23"/>
                    </a:cubicBezTo>
                    <a:cubicBezTo>
                      <a:pt x="98" y="23"/>
                      <a:pt x="99" y="23"/>
                      <a:pt x="99" y="23"/>
                    </a:cubicBezTo>
                    <a:cubicBezTo>
                      <a:pt x="100" y="23"/>
                      <a:pt x="100" y="23"/>
                      <a:pt x="101" y="23"/>
                    </a:cubicBezTo>
                    <a:cubicBezTo>
                      <a:pt x="101" y="23"/>
                      <a:pt x="101" y="23"/>
                      <a:pt x="101" y="23"/>
                    </a:cubicBezTo>
                    <a:cubicBezTo>
                      <a:pt x="101" y="23"/>
                      <a:pt x="101" y="23"/>
                      <a:pt x="101" y="23"/>
                    </a:cubicBezTo>
                    <a:cubicBezTo>
                      <a:pt x="102" y="23"/>
                      <a:pt x="102" y="23"/>
                      <a:pt x="102" y="23"/>
                    </a:cubicBezTo>
                    <a:cubicBezTo>
                      <a:pt x="103" y="23"/>
                      <a:pt x="103" y="22"/>
                      <a:pt x="103" y="22"/>
                    </a:cubicBezTo>
                    <a:cubicBezTo>
                      <a:pt x="104" y="21"/>
                      <a:pt x="104" y="21"/>
                      <a:pt x="104" y="20"/>
                    </a:cubicBezTo>
                    <a:cubicBezTo>
                      <a:pt x="103" y="19"/>
                      <a:pt x="103" y="18"/>
                      <a:pt x="103" y="18"/>
                    </a:cubicBezTo>
                    <a:cubicBezTo>
                      <a:pt x="103" y="18"/>
                      <a:pt x="103" y="18"/>
                      <a:pt x="103" y="18"/>
                    </a:cubicBezTo>
                    <a:cubicBezTo>
                      <a:pt x="102" y="17"/>
                      <a:pt x="102" y="17"/>
                      <a:pt x="102" y="16"/>
                    </a:cubicBezTo>
                    <a:cubicBezTo>
                      <a:pt x="102" y="11"/>
                      <a:pt x="102" y="11"/>
                      <a:pt x="102" y="11"/>
                    </a:cubicBezTo>
                    <a:cubicBezTo>
                      <a:pt x="101" y="11"/>
                      <a:pt x="101" y="11"/>
                      <a:pt x="101" y="11"/>
                    </a:cubicBezTo>
                    <a:cubicBezTo>
                      <a:pt x="100" y="11"/>
                      <a:pt x="100" y="12"/>
                      <a:pt x="99" y="12"/>
                    </a:cubicBezTo>
                    <a:cubicBezTo>
                      <a:pt x="99" y="12"/>
                      <a:pt x="99" y="12"/>
                      <a:pt x="99" y="12"/>
                    </a:cubicBezTo>
                    <a:cubicBezTo>
                      <a:pt x="98" y="13"/>
                      <a:pt x="98" y="13"/>
                      <a:pt x="98" y="13"/>
                    </a:cubicBezTo>
                    <a:cubicBezTo>
                      <a:pt x="97" y="12"/>
                      <a:pt x="97" y="12"/>
                      <a:pt x="97" y="12"/>
                    </a:cubicBezTo>
                    <a:cubicBezTo>
                      <a:pt x="97" y="12"/>
                      <a:pt x="97" y="12"/>
                      <a:pt x="97" y="12"/>
                    </a:cubicBezTo>
                    <a:cubicBezTo>
                      <a:pt x="96" y="12"/>
                      <a:pt x="96" y="12"/>
                      <a:pt x="96" y="12"/>
                    </a:cubicBezTo>
                    <a:cubicBezTo>
                      <a:pt x="96" y="12"/>
                      <a:pt x="96" y="12"/>
                      <a:pt x="96" y="12"/>
                    </a:cubicBezTo>
                    <a:cubicBezTo>
                      <a:pt x="97" y="12"/>
                      <a:pt x="97" y="12"/>
                      <a:pt x="97" y="12"/>
                    </a:cubicBezTo>
                    <a:cubicBezTo>
                      <a:pt x="98" y="12"/>
                      <a:pt x="98" y="12"/>
                      <a:pt x="98" y="12"/>
                    </a:cubicBezTo>
                    <a:cubicBezTo>
                      <a:pt x="98" y="10"/>
                      <a:pt x="98" y="10"/>
                      <a:pt x="98" y="10"/>
                    </a:cubicBezTo>
                    <a:cubicBezTo>
                      <a:pt x="98" y="9"/>
                      <a:pt x="97" y="8"/>
                      <a:pt x="96" y="8"/>
                    </a:cubicBezTo>
                    <a:cubicBezTo>
                      <a:pt x="96" y="8"/>
                      <a:pt x="96" y="8"/>
                      <a:pt x="96" y="8"/>
                    </a:cubicBezTo>
                    <a:cubicBezTo>
                      <a:pt x="96" y="8"/>
                      <a:pt x="96" y="8"/>
                      <a:pt x="96" y="8"/>
                    </a:cubicBezTo>
                    <a:cubicBezTo>
                      <a:pt x="90" y="8"/>
                      <a:pt x="90" y="8"/>
                      <a:pt x="90" y="8"/>
                    </a:cubicBezTo>
                    <a:cubicBezTo>
                      <a:pt x="89" y="8"/>
                      <a:pt x="89" y="9"/>
                      <a:pt x="88" y="9"/>
                    </a:cubicBezTo>
                    <a:cubicBezTo>
                      <a:pt x="88" y="10"/>
                      <a:pt x="88" y="11"/>
                      <a:pt x="87" y="11"/>
                    </a:cubicBezTo>
                    <a:cubicBezTo>
                      <a:pt x="87" y="11"/>
                      <a:pt x="86" y="11"/>
                      <a:pt x="86" y="11"/>
                    </a:cubicBezTo>
                    <a:cubicBezTo>
                      <a:pt x="85" y="11"/>
                      <a:pt x="85" y="11"/>
                      <a:pt x="85" y="11"/>
                    </a:cubicBezTo>
                    <a:cubicBezTo>
                      <a:pt x="85" y="11"/>
                      <a:pt x="85" y="11"/>
                      <a:pt x="85" y="11"/>
                    </a:cubicBezTo>
                    <a:cubicBezTo>
                      <a:pt x="81" y="11"/>
                      <a:pt x="81" y="11"/>
                      <a:pt x="81" y="11"/>
                    </a:cubicBezTo>
                    <a:cubicBezTo>
                      <a:pt x="81" y="12"/>
                      <a:pt x="81" y="12"/>
                      <a:pt x="81" y="12"/>
                    </a:cubicBezTo>
                    <a:cubicBezTo>
                      <a:pt x="81" y="13"/>
                      <a:pt x="81" y="13"/>
                      <a:pt x="81" y="13"/>
                    </a:cubicBezTo>
                    <a:cubicBezTo>
                      <a:pt x="82" y="14"/>
                      <a:pt x="82" y="15"/>
                      <a:pt x="81" y="15"/>
                    </a:cubicBezTo>
                    <a:cubicBezTo>
                      <a:pt x="81" y="15"/>
                      <a:pt x="81" y="15"/>
                      <a:pt x="81" y="15"/>
                    </a:cubicBezTo>
                    <a:cubicBezTo>
                      <a:pt x="80" y="16"/>
                      <a:pt x="80" y="16"/>
                      <a:pt x="80" y="17"/>
                    </a:cubicBezTo>
                    <a:cubicBezTo>
                      <a:pt x="80" y="17"/>
                      <a:pt x="80" y="17"/>
                      <a:pt x="80" y="17"/>
                    </a:cubicBezTo>
                    <a:cubicBezTo>
                      <a:pt x="80" y="18"/>
                      <a:pt x="80" y="18"/>
                      <a:pt x="80" y="18"/>
                    </a:cubicBezTo>
                    <a:cubicBezTo>
                      <a:pt x="79" y="18"/>
                      <a:pt x="79" y="18"/>
                      <a:pt x="79" y="18"/>
                    </a:cubicBezTo>
                    <a:cubicBezTo>
                      <a:pt x="79" y="18"/>
                      <a:pt x="79" y="18"/>
                      <a:pt x="79" y="18"/>
                    </a:cubicBezTo>
                    <a:cubicBezTo>
                      <a:pt x="78" y="18"/>
                      <a:pt x="77" y="19"/>
                      <a:pt x="76" y="19"/>
                    </a:cubicBezTo>
                    <a:cubicBezTo>
                      <a:pt x="75" y="20"/>
                      <a:pt x="75" y="20"/>
                      <a:pt x="75" y="20"/>
                    </a:cubicBezTo>
                    <a:cubicBezTo>
                      <a:pt x="75" y="21"/>
                      <a:pt x="74" y="21"/>
                      <a:pt x="74" y="21"/>
                    </a:cubicBezTo>
                    <a:cubicBezTo>
                      <a:pt x="73" y="21"/>
                      <a:pt x="73" y="22"/>
                      <a:pt x="73" y="23"/>
                    </a:cubicBezTo>
                    <a:cubicBezTo>
                      <a:pt x="73" y="23"/>
                      <a:pt x="73" y="23"/>
                      <a:pt x="73" y="23"/>
                    </a:cubicBezTo>
                    <a:cubicBezTo>
                      <a:pt x="72" y="23"/>
                      <a:pt x="72" y="23"/>
                      <a:pt x="72" y="23"/>
                    </a:cubicBezTo>
                    <a:cubicBezTo>
                      <a:pt x="72" y="23"/>
                      <a:pt x="72" y="23"/>
                      <a:pt x="72" y="23"/>
                    </a:cubicBezTo>
                    <a:cubicBezTo>
                      <a:pt x="72" y="23"/>
                      <a:pt x="72" y="23"/>
                      <a:pt x="72" y="23"/>
                    </a:cubicBezTo>
                    <a:cubicBezTo>
                      <a:pt x="72" y="22"/>
                      <a:pt x="72" y="22"/>
                      <a:pt x="72" y="22"/>
                    </a:cubicBezTo>
                    <a:cubicBezTo>
                      <a:pt x="72" y="22"/>
                      <a:pt x="73" y="22"/>
                      <a:pt x="73" y="21"/>
                    </a:cubicBezTo>
                    <a:cubicBezTo>
                      <a:pt x="73" y="20"/>
                      <a:pt x="73" y="19"/>
                      <a:pt x="72" y="18"/>
                    </a:cubicBezTo>
                    <a:cubicBezTo>
                      <a:pt x="72" y="18"/>
                      <a:pt x="72" y="18"/>
                      <a:pt x="72" y="18"/>
                    </a:cubicBezTo>
                    <a:cubicBezTo>
                      <a:pt x="72" y="17"/>
                      <a:pt x="72" y="17"/>
                      <a:pt x="72" y="17"/>
                    </a:cubicBezTo>
                    <a:cubicBezTo>
                      <a:pt x="72" y="17"/>
                      <a:pt x="72" y="16"/>
                      <a:pt x="72" y="16"/>
                    </a:cubicBezTo>
                    <a:cubicBezTo>
                      <a:pt x="72" y="16"/>
                      <a:pt x="72" y="16"/>
                      <a:pt x="72" y="16"/>
                    </a:cubicBezTo>
                    <a:cubicBezTo>
                      <a:pt x="73" y="16"/>
                      <a:pt x="73" y="16"/>
                      <a:pt x="73" y="16"/>
                    </a:cubicBezTo>
                    <a:cubicBezTo>
                      <a:pt x="73" y="14"/>
                      <a:pt x="73" y="14"/>
                      <a:pt x="73" y="14"/>
                    </a:cubicBezTo>
                    <a:cubicBezTo>
                      <a:pt x="73" y="14"/>
                      <a:pt x="73" y="14"/>
                      <a:pt x="73" y="14"/>
                    </a:cubicBezTo>
                    <a:cubicBezTo>
                      <a:pt x="74" y="14"/>
                      <a:pt x="74" y="14"/>
                      <a:pt x="74" y="14"/>
                    </a:cubicBezTo>
                    <a:cubicBezTo>
                      <a:pt x="75" y="14"/>
                      <a:pt x="75" y="13"/>
                      <a:pt x="75" y="13"/>
                    </a:cubicBezTo>
                    <a:cubicBezTo>
                      <a:pt x="75" y="13"/>
                      <a:pt x="75" y="13"/>
                      <a:pt x="75" y="13"/>
                    </a:cubicBezTo>
                    <a:cubicBezTo>
                      <a:pt x="75" y="11"/>
                      <a:pt x="75" y="11"/>
                      <a:pt x="75" y="11"/>
                    </a:cubicBezTo>
                    <a:cubicBezTo>
                      <a:pt x="75" y="10"/>
                      <a:pt x="75" y="10"/>
                      <a:pt x="75" y="10"/>
                    </a:cubicBezTo>
                    <a:cubicBezTo>
                      <a:pt x="75" y="10"/>
                      <a:pt x="75" y="10"/>
                      <a:pt x="75" y="10"/>
                    </a:cubicBezTo>
                    <a:cubicBezTo>
                      <a:pt x="76" y="10"/>
                      <a:pt x="76" y="10"/>
                      <a:pt x="76" y="10"/>
                    </a:cubicBezTo>
                    <a:cubicBezTo>
                      <a:pt x="76" y="9"/>
                      <a:pt x="76" y="9"/>
                      <a:pt x="76" y="9"/>
                    </a:cubicBezTo>
                    <a:cubicBezTo>
                      <a:pt x="76" y="9"/>
                      <a:pt x="76" y="9"/>
                      <a:pt x="76" y="9"/>
                    </a:cubicBezTo>
                    <a:cubicBezTo>
                      <a:pt x="76" y="9"/>
                      <a:pt x="76" y="9"/>
                      <a:pt x="76" y="9"/>
                    </a:cubicBezTo>
                    <a:cubicBezTo>
                      <a:pt x="76" y="9"/>
                      <a:pt x="76" y="9"/>
                      <a:pt x="76" y="9"/>
                    </a:cubicBezTo>
                    <a:cubicBezTo>
                      <a:pt x="77" y="9"/>
                      <a:pt x="77" y="9"/>
                      <a:pt x="77" y="9"/>
                    </a:cubicBezTo>
                    <a:cubicBezTo>
                      <a:pt x="80" y="9"/>
                      <a:pt x="80" y="9"/>
                      <a:pt x="80" y="9"/>
                    </a:cubicBezTo>
                    <a:cubicBezTo>
                      <a:pt x="80" y="9"/>
                      <a:pt x="80" y="9"/>
                      <a:pt x="80" y="9"/>
                    </a:cubicBezTo>
                    <a:cubicBezTo>
                      <a:pt x="80" y="9"/>
                      <a:pt x="80" y="9"/>
                      <a:pt x="80" y="9"/>
                    </a:cubicBezTo>
                    <a:cubicBezTo>
                      <a:pt x="81" y="9"/>
                      <a:pt x="82" y="8"/>
                      <a:pt x="82" y="8"/>
                    </a:cubicBezTo>
                    <a:cubicBezTo>
                      <a:pt x="82" y="7"/>
                      <a:pt x="82" y="7"/>
                      <a:pt x="82" y="7"/>
                    </a:cubicBezTo>
                    <a:cubicBezTo>
                      <a:pt x="83" y="7"/>
                      <a:pt x="83" y="7"/>
                      <a:pt x="83" y="7"/>
                    </a:cubicBezTo>
                    <a:cubicBezTo>
                      <a:pt x="85" y="7"/>
                      <a:pt x="85" y="7"/>
                      <a:pt x="85" y="7"/>
                    </a:cubicBezTo>
                    <a:cubicBezTo>
                      <a:pt x="86" y="7"/>
                      <a:pt x="86" y="7"/>
                      <a:pt x="86" y="6"/>
                    </a:cubicBezTo>
                    <a:cubicBezTo>
                      <a:pt x="86" y="6"/>
                      <a:pt x="86" y="6"/>
                      <a:pt x="86" y="6"/>
                    </a:cubicBezTo>
                    <a:cubicBezTo>
                      <a:pt x="86" y="6"/>
                      <a:pt x="86" y="6"/>
                      <a:pt x="86" y="6"/>
                    </a:cubicBezTo>
                    <a:cubicBezTo>
                      <a:pt x="86" y="6"/>
                      <a:pt x="86" y="6"/>
                      <a:pt x="86" y="6"/>
                    </a:cubicBezTo>
                    <a:cubicBezTo>
                      <a:pt x="87" y="6"/>
                      <a:pt x="87" y="6"/>
                      <a:pt x="87" y="6"/>
                    </a:cubicBezTo>
                    <a:cubicBezTo>
                      <a:pt x="87" y="6"/>
                      <a:pt x="87" y="6"/>
                      <a:pt x="87" y="6"/>
                    </a:cubicBezTo>
                    <a:cubicBezTo>
                      <a:pt x="88" y="5"/>
                      <a:pt x="88" y="5"/>
                      <a:pt x="88" y="4"/>
                    </a:cubicBezTo>
                    <a:cubicBezTo>
                      <a:pt x="89" y="3"/>
                      <a:pt x="89" y="2"/>
                      <a:pt x="89" y="2"/>
                    </a:cubicBezTo>
                    <a:cubicBezTo>
                      <a:pt x="88" y="0"/>
                      <a:pt x="87" y="0"/>
                      <a:pt x="86" y="0"/>
                    </a:cubicBezTo>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latin typeface="Arial" panose="020B0604020202020204" pitchFamily="34" charset="0"/>
                  <a:ea typeface="微软雅黑" panose="020B0503020204020204" charset="-122"/>
                  <a:sym typeface="Arial" panose="020B0604020202020204" pitchFamily="34" charset="0"/>
                </a:endParaRPr>
              </a:p>
            </p:txBody>
          </p:sp>
          <p:sp>
            <p:nvSpPr>
              <p:cNvPr id="80" name="Freeform 43"/>
              <p:cNvSpPr>
                <a:spLocks noEditPoints="1"/>
              </p:cNvSpPr>
              <p:nvPr/>
            </p:nvSpPr>
            <p:spPr bwMode="auto">
              <a:xfrm>
                <a:off x="4164" y="2301"/>
                <a:ext cx="31" cy="55"/>
              </a:xfrm>
              <a:custGeom>
                <a:avLst/>
                <a:gdLst>
                  <a:gd name="T0" fmla="*/ 12 w 13"/>
                  <a:gd name="T1" fmla="*/ 0 h 23"/>
                  <a:gd name="T2" fmla="*/ 12 w 13"/>
                  <a:gd name="T3" fmla="*/ 0 h 23"/>
                  <a:gd name="T4" fmla="*/ 12 w 13"/>
                  <a:gd name="T5" fmla="*/ 0 h 23"/>
                  <a:gd name="T6" fmla="*/ 12 w 13"/>
                  <a:gd name="T7" fmla="*/ 0 h 23"/>
                  <a:gd name="T8" fmla="*/ 9 w 13"/>
                  <a:gd name="T9" fmla="*/ 0 h 23"/>
                  <a:gd name="T10" fmla="*/ 7 w 13"/>
                  <a:gd name="T11" fmla="*/ 2 h 23"/>
                  <a:gd name="T12" fmla="*/ 6 w 13"/>
                  <a:gd name="T13" fmla="*/ 4 h 23"/>
                  <a:gd name="T14" fmla="*/ 5 w 13"/>
                  <a:gd name="T15" fmla="*/ 6 h 23"/>
                  <a:gd name="T16" fmla="*/ 5 w 13"/>
                  <a:gd name="T17" fmla="*/ 6 h 23"/>
                  <a:gd name="T18" fmla="*/ 4 w 13"/>
                  <a:gd name="T19" fmla="*/ 7 h 23"/>
                  <a:gd name="T20" fmla="*/ 3 w 13"/>
                  <a:gd name="T21" fmla="*/ 9 h 23"/>
                  <a:gd name="T22" fmla="*/ 3 w 13"/>
                  <a:gd name="T23" fmla="*/ 9 h 23"/>
                  <a:gd name="T24" fmla="*/ 3 w 13"/>
                  <a:gd name="T25" fmla="*/ 10 h 23"/>
                  <a:gd name="T26" fmla="*/ 2 w 13"/>
                  <a:gd name="T27" fmla="*/ 14 h 23"/>
                  <a:gd name="T28" fmla="*/ 2 w 13"/>
                  <a:gd name="T29" fmla="*/ 14 h 23"/>
                  <a:gd name="T30" fmla="*/ 1 w 13"/>
                  <a:gd name="T31" fmla="*/ 14 h 23"/>
                  <a:gd name="T32" fmla="*/ 0 w 13"/>
                  <a:gd name="T33" fmla="*/ 19 h 23"/>
                  <a:gd name="T34" fmla="*/ 1 w 13"/>
                  <a:gd name="T35" fmla="*/ 21 h 23"/>
                  <a:gd name="T36" fmla="*/ 0 w 13"/>
                  <a:gd name="T37" fmla="*/ 22 h 23"/>
                  <a:gd name="T38" fmla="*/ 1 w 13"/>
                  <a:gd name="T39" fmla="*/ 23 h 23"/>
                  <a:gd name="T40" fmla="*/ 2 w 13"/>
                  <a:gd name="T41" fmla="*/ 23 h 23"/>
                  <a:gd name="T42" fmla="*/ 6 w 13"/>
                  <a:gd name="T43" fmla="*/ 19 h 23"/>
                  <a:gd name="T44" fmla="*/ 6 w 13"/>
                  <a:gd name="T45" fmla="*/ 18 h 23"/>
                  <a:gd name="T46" fmla="*/ 7 w 13"/>
                  <a:gd name="T47" fmla="*/ 18 h 23"/>
                  <a:gd name="T48" fmla="*/ 7 w 13"/>
                  <a:gd name="T49" fmla="*/ 16 h 23"/>
                  <a:gd name="T50" fmla="*/ 7 w 13"/>
                  <a:gd name="T51" fmla="*/ 14 h 23"/>
                  <a:gd name="T52" fmla="*/ 7 w 13"/>
                  <a:gd name="T53" fmla="*/ 14 h 23"/>
                  <a:gd name="T54" fmla="*/ 7 w 13"/>
                  <a:gd name="T55" fmla="*/ 13 h 23"/>
                  <a:gd name="T56" fmla="*/ 7 w 13"/>
                  <a:gd name="T57" fmla="*/ 12 h 23"/>
                  <a:gd name="T58" fmla="*/ 7 w 13"/>
                  <a:gd name="T59" fmla="*/ 12 h 23"/>
                  <a:gd name="T60" fmla="*/ 8 w 13"/>
                  <a:gd name="T61" fmla="*/ 10 h 23"/>
                  <a:gd name="T62" fmla="*/ 8 w 13"/>
                  <a:gd name="T63" fmla="*/ 10 h 23"/>
                  <a:gd name="T64" fmla="*/ 8 w 13"/>
                  <a:gd name="T65" fmla="*/ 9 h 23"/>
                  <a:gd name="T66" fmla="*/ 8 w 13"/>
                  <a:gd name="T67" fmla="*/ 9 h 23"/>
                  <a:gd name="T68" fmla="*/ 9 w 13"/>
                  <a:gd name="T69" fmla="*/ 9 h 23"/>
                  <a:gd name="T70" fmla="*/ 12 w 13"/>
                  <a:gd name="T71" fmla="*/ 2 h 23"/>
                  <a:gd name="T72" fmla="*/ 12 w 13"/>
                  <a:gd name="T73" fmla="*/ 3 h 23"/>
                  <a:gd name="T74" fmla="*/ 11 w 13"/>
                  <a:gd name="T75" fmla="*/ 3 h 23"/>
                  <a:gd name="T76" fmla="*/ 11 w 13"/>
                  <a:gd name="T77" fmla="*/ 2 h 23"/>
                  <a:gd name="T78" fmla="*/ 10 w 13"/>
                  <a:gd name="T79" fmla="*/ 1 h 23"/>
                  <a:gd name="T80" fmla="*/ 10 w 13"/>
                  <a:gd name="T81" fmla="*/ 0 h 23"/>
                  <a:gd name="T82" fmla="*/ 9 w 13"/>
                  <a:gd name="T83"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3" h="23">
                    <a:moveTo>
                      <a:pt x="12" y="0"/>
                    </a:moveTo>
                    <a:cubicBezTo>
                      <a:pt x="12" y="0"/>
                      <a:pt x="12" y="0"/>
                      <a:pt x="12" y="0"/>
                    </a:cubicBezTo>
                    <a:cubicBezTo>
                      <a:pt x="12" y="0"/>
                      <a:pt x="12" y="0"/>
                      <a:pt x="12" y="0"/>
                    </a:cubicBezTo>
                    <a:cubicBezTo>
                      <a:pt x="12" y="0"/>
                      <a:pt x="12" y="0"/>
                      <a:pt x="12" y="0"/>
                    </a:cubicBezTo>
                    <a:moveTo>
                      <a:pt x="9" y="0"/>
                    </a:moveTo>
                    <a:cubicBezTo>
                      <a:pt x="9" y="1"/>
                      <a:pt x="8" y="1"/>
                      <a:pt x="7" y="2"/>
                    </a:cubicBezTo>
                    <a:cubicBezTo>
                      <a:pt x="7" y="3"/>
                      <a:pt x="6" y="3"/>
                      <a:pt x="6" y="4"/>
                    </a:cubicBezTo>
                    <a:cubicBezTo>
                      <a:pt x="5" y="4"/>
                      <a:pt x="5" y="5"/>
                      <a:pt x="5" y="6"/>
                    </a:cubicBezTo>
                    <a:cubicBezTo>
                      <a:pt x="5" y="6"/>
                      <a:pt x="5" y="6"/>
                      <a:pt x="5" y="6"/>
                    </a:cubicBezTo>
                    <a:cubicBezTo>
                      <a:pt x="4" y="7"/>
                      <a:pt x="4" y="7"/>
                      <a:pt x="4" y="7"/>
                    </a:cubicBezTo>
                    <a:cubicBezTo>
                      <a:pt x="3" y="7"/>
                      <a:pt x="3" y="8"/>
                      <a:pt x="3" y="9"/>
                    </a:cubicBezTo>
                    <a:cubicBezTo>
                      <a:pt x="3" y="9"/>
                      <a:pt x="3" y="9"/>
                      <a:pt x="3" y="9"/>
                    </a:cubicBezTo>
                    <a:cubicBezTo>
                      <a:pt x="3" y="10"/>
                      <a:pt x="3" y="10"/>
                      <a:pt x="3" y="10"/>
                    </a:cubicBezTo>
                    <a:cubicBezTo>
                      <a:pt x="2" y="11"/>
                      <a:pt x="2" y="12"/>
                      <a:pt x="2" y="14"/>
                    </a:cubicBezTo>
                    <a:cubicBezTo>
                      <a:pt x="2" y="14"/>
                      <a:pt x="2" y="14"/>
                      <a:pt x="2" y="14"/>
                    </a:cubicBezTo>
                    <a:cubicBezTo>
                      <a:pt x="1" y="14"/>
                      <a:pt x="1" y="14"/>
                      <a:pt x="1" y="14"/>
                    </a:cubicBezTo>
                    <a:cubicBezTo>
                      <a:pt x="0" y="15"/>
                      <a:pt x="0" y="17"/>
                      <a:pt x="0" y="19"/>
                    </a:cubicBezTo>
                    <a:cubicBezTo>
                      <a:pt x="1" y="20"/>
                      <a:pt x="1" y="21"/>
                      <a:pt x="1" y="21"/>
                    </a:cubicBezTo>
                    <a:cubicBezTo>
                      <a:pt x="0" y="22"/>
                      <a:pt x="0" y="22"/>
                      <a:pt x="0" y="22"/>
                    </a:cubicBezTo>
                    <a:cubicBezTo>
                      <a:pt x="1" y="23"/>
                      <a:pt x="1" y="23"/>
                      <a:pt x="1" y="23"/>
                    </a:cubicBezTo>
                    <a:cubicBezTo>
                      <a:pt x="2" y="23"/>
                      <a:pt x="2" y="23"/>
                      <a:pt x="2" y="23"/>
                    </a:cubicBezTo>
                    <a:cubicBezTo>
                      <a:pt x="5" y="23"/>
                      <a:pt x="5" y="20"/>
                      <a:pt x="6" y="19"/>
                    </a:cubicBezTo>
                    <a:cubicBezTo>
                      <a:pt x="6" y="18"/>
                      <a:pt x="6" y="18"/>
                      <a:pt x="6" y="18"/>
                    </a:cubicBezTo>
                    <a:cubicBezTo>
                      <a:pt x="7" y="18"/>
                      <a:pt x="7" y="18"/>
                      <a:pt x="7" y="18"/>
                    </a:cubicBezTo>
                    <a:cubicBezTo>
                      <a:pt x="7" y="17"/>
                      <a:pt x="7" y="16"/>
                      <a:pt x="7" y="16"/>
                    </a:cubicBezTo>
                    <a:cubicBezTo>
                      <a:pt x="7" y="15"/>
                      <a:pt x="7" y="15"/>
                      <a:pt x="7" y="14"/>
                    </a:cubicBezTo>
                    <a:cubicBezTo>
                      <a:pt x="7" y="14"/>
                      <a:pt x="7" y="14"/>
                      <a:pt x="7" y="14"/>
                    </a:cubicBezTo>
                    <a:cubicBezTo>
                      <a:pt x="7" y="13"/>
                      <a:pt x="7" y="13"/>
                      <a:pt x="7" y="13"/>
                    </a:cubicBezTo>
                    <a:cubicBezTo>
                      <a:pt x="7" y="12"/>
                      <a:pt x="7" y="12"/>
                      <a:pt x="7" y="12"/>
                    </a:cubicBezTo>
                    <a:cubicBezTo>
                      <a:pt x="7" y="12"/>
                      <a:pt x="7" y="12"/>
                      <a:pt x="7" y="12"/>
                    </a:cubicBezTo>
                    <a:cubicBezTo>
                      <a:pt x="8" y="12"/>
                      <a:pt x="8" y="11"/>
                      <a:pt x="8" y="10"/>
                    </a:cubicBezTo>
                    <a:cubicBezTo>
                      <a:pt x="8" y="10"/>
                      <a:pt x="8" y="10"/>
                      <a:pt x="8" y="10"/>
                    </a:cubicBezTo>
                    <a:cubicBezTo>
                      <a:pt x="8" y="9"/>
                      <a:pt x="8" y="9"/>
                      <a:pt x="8" y="9"/>
                    </a:cubicBezTo>
                    <a:cubicBezTo>
                      <a:pt x="8" y="9"/>
                      <a:pt x="8" y="9"/>
                      <a:pt x="8" y="9"/>
                    </a:cubicBezTo>
                    <a:cubicBezTo>
                      <a:pt x="9" y="9"/>
                      <a:pt x="9" y="9"/>
                      <a:pt x="9" y="9"/>
                    </a:cubicBezTo>
                    <a:cubicBezTo>
                      <a:pt x="11" y="8"/>
                      <a:pt x="13" y="5"/>
                      <a:pt x="12" y="2"/>
                    </a:cubicBezTo>
                    <a:cubicBezTo>
                      <a:pt x="12" y="2"/>
                      <a:pt x="12" y="2"/>
                      <a:pt x="12" y="3"/>
                    </a:cubicBezTo>
                    <a:cubicBezTo>
                      <a:pt x="11" y="3"/>
                      <a:pt x="11" y="3"/>
                      <a:pt x="11" y="3"/>
                    </a:cubicBezTo>
                    <a:cubicBezTo>
                      <a:pt x="11" y="2"/>
                      <a:pt x="11" y="2"/>
                      <a:pt x="11" y="2"/>
                    </a:cubicBezTo>
                    <a:cubicBezTo>
                      <a:pt x="10" y="2"/>
                      <a:pt x="10" y="1"/>
                      <a:pt x="10" y="1"/>
                    </a:cubicBezTo>
                    <a:cubicBezTo>
                      <a:pt x="10" y="0"/>
                      <a:pt x="10" y="0"/>
                      <a:pt x="10" y="0"/>
                    </a:cubicBezTo>
                    <a:cubicBezTo>
                      <a:pt x="9" y="0"/>
                      <a:pt x="9" y="0"/>
                      <a:pt x="9" y="0"/>
                    </a:cubicBezTo>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latin typeface="Arial" panose="020B0604020202020204" pitchFamily="34" charset="0"/>
                  <a:ea typeface="微软雅黑" panose="020B0503020204020204" charset="-122"/>
                  <a:sym typeface="Arial" panose="020B0604020202020204" pitchFamily="34" charset="0"/>
                </a:endParaRPr>
              </a:p>
            </p:txBody>
          </p:sp>
          <p:sp>
            <p:nvSpPr>
              <p:cNvPr id="81" name="Freeform 44"/>
              <p:cNvSpPr/>
              <p:nvPr/>
            </p:nvSpPr>
            <p:spPr bwMode="auto">
              <a:xfrm>
                <a:off x="4188" y="2298"/>
                <a:ext cx="7" cy="10"/>
              </a:xfrm>
              <a:custGeom>
                <a:avLst/>
                <a:gdLst>
                  <a:gd name="T0" fmla="*/ 1 w 3"/>
                  <a:gd name="T1" fmla="*/ 0 h 4"/>
                  <a:gd name="T2" fmla="*/ 0 w 3"/>
                  <a:gd name="T3" fmla="*/ 1 h 4"/>
                  <a:gd name="T4" fmla="*/ 0 w 3"/>
                  <a:gd name="T5" fmla="*/ 2 h 4"/>
                  <a:gd name="T6" fmla="*/ 1 w 3"/>
                  <a:gd name="T7" fmla="*/ 3 h 4"/>
                  <a:gd name="T8" fmla="*/ 1 w 3"/>
                  <a:gd name="T9" fmla="*/ 4 h 4"/>
                  <a:gd name="T10" fmla="*/ 2 w 3"/>
                  <a:gd name="T11" fmla="*/ 4 h 4"/>
                  <a:gd name="T12" fmla="*/ 2 w 3"/>
                  <a:gd name="T13" fmla="*/ 3 h 4"/>
                  <a:gd name="T14" fmla="*/ 3 w 3"/>
                  <a:gd name="T15" fmla="*/ 2 h 4"/>
                  <a:gd name="T16" fmla="*/ 2 w 3"/>
                  <a:gd name="T17" fmla="*/ 1 h 4"/>
                  <a:gd name="T18" fmla="*/ 2 w 3"/>
                  <a:gd name="T19" fmla="*/ 1 h 4"/>
                  <a:gd name="T20" fmla="*/ 1 w 3"/>
                  <a:gd name="T21"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 h="4">
                    <a:moveTo>
                      <a:pt x="1" y="0"/>
                    </a:moveTo>
                    <a:cubicBezTo>
                      <a:pt x="0" y="1"/>
                      <a:pt x="0" y="1"/>
                      <a:pt x="0" y="1"/>
                    </a:cubicBezTo>
                    <a:cubicBezTo>
                      <a:pt x="0" y="2"/>
                      <a:pt x="0" y="2"/>
                      <a:pt x="0" y="2"/>
                    </a:cubicBezTo>
                    <a:cubicBezTo>
                      <a:pt x="0" y="2"/>
                      <a:pt x="0" y="3"/>
                      <a:pt x="1" y="3"/>
                    </a:cubicBezTo>
                    <a:cubicBezTo>
                      <a:pt x="1" y="4"/>
                      <a:pt x="1" y="4"/>
                      <a:pt x="1" y="4"/>
                    </a:cubicBezTo>
                    <a:cubicBezTo>
                      <a:pt x="2" y="4"/>
                      <a:pt x="2" y="4"/>
                      <a:pt x="2" y="4"/>
                    </a:cubicBezTo>
                    <a:cubicBezTo>
                      <a:pt x="2" y="3"/>
                      <a:pt x="2" y="3"/>
                      <a:pt x="2" y="3"/>
                    </a:cubicBezTo>
                    <a:cubicBezTo>
                      <a:pt x="3" y="3"/>
                      <a:pt x="3" y="3"/>
                      <a:pt x="3" y="2"/>
                    </a:cubicBezTo>
                    <a:cubicBezTo>
                      <a:pt x="3" y="2"/>
                      <a:pt x="2" y="2"/>
                      <a:pt x="2" y="1"/>
                    </a:cubicBezTo>
                    <a:cubicBezTo>
                      <a:pt x="2" y="1"/>
                      <a:pt x="2" y="1"/>
                      <a:pt x="2" y="1"/>
                    </a:cubicBezTo>
                    <a:cubicBezTo>
                      <a:pt x="2" y="1"/>
                      <a:pt x="1" y="1"/>
                      <a:pt x="1" y="0"/>
                    </a:cubicBezTo>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latin typeface="Arial" panose="020B0604020202020204" pitchFamily="34" charset="0"/>
                  <a:ea typeface="微软雅黑" panose="020B0503020204020204" charset="-122"/>
                  <a:sym typeface="Arial" panose="020B0604020202020204" pitchFamily="34" charset="0"/>
                </a:endParaRPr>
              </a:p>
            </p:txBody>
          </p:sp>
        </p:grpSp>
      </p:grpSp>
      <p:grpSp>
        <p:nvGrpSpPr>
          <p:cNvPr id="84" name="组合 83"/>
          <p:cNvGrpSpPr/>
          <p:nvPr/>
        </p:nvGrpSpPr>
        <p:grpSpPr>
          <a:xfrm>
            <a:off x="2306472" y="1420724"/>
            <a:ext cx="949655" cy="1397177"/>
            <a:chOff x="3075297" y="1684749"/>
            <a:chExt cx="1266206" cy="1862902"/>
          </a:xfrm>
        </p:grpSpPr>
        <p:grpSp>
          <p:nvGrpSpPr>
            <p:cNvPr id="85" name="组合 84"/>
            <p:cNvGrpSpPr/>
            <p:nvPr/>
          </p:nvGrpSpPr>
          <p:grpSpPr>
            <a:xfrm>
              <a:off x="3075297" y="1684749"/>
              <a:ext cx="1266206" cy="1862902"/>
              <a:chOff x="2993266" y="1723328"/>
              <a:chExt cx="1411736" cy="2077014"/>
            </a:xfrm>
          </p:grpSpPr>
          <p:sp>
            <p:nvSpPr>
              <p:cNvPr id="89" name="圆角矩形 88"/>
              <p:cNvSpPr/>
              <p:nvPr/>
            </p:nvSpPr>
            <p:spPr>
              <a:xfrm rot="2700000">
                <a:off x="2800568" y="2195908"/>
                <a:ext cx="2077014" cy="1131854"/>
              </a:xfrm>
              <a:prstGeom prst="roundRect">
                <a:avLst>
                  <a:gd name="adj" fmla="val 50000"/>
                </a:avLst>
              </a:prstGeom>
              <a:gradFill>
                <a:gsLst>
                  <a:gs pos="0">
                    <a:schemeClr val="tx1">
                      <a:alpha val="69000"/>
                    </a:schemeClr>
                  </a:gs>
                  <a:gs pos="100000">
                    <a:srgbClr val="F2F2F2">
                      <a:alpha val="0"/>
                    </a:srgbClr>
                  </a:gs>
                </a:gsLst>
                <a:lin ang="0" scaled="0"/>
              </a:gra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0" name="椭圆 89"/>
              <p:cNvSpPr/>
              <p:nvPr/>
            </p:nvSpPr>
            <p:spPr>
              <a:xfrm>
                <a:off x="2993266" y="1901066"/>
                <a:ext cx="947668" cy="947668"/>
              </a:xfrm>
              <a:prstGeom prst="ellipse">
                <a:avLst/>
              </a:prstGeom>
              <a:gradFill flip="none" rotWithShape="1">
                <a:gsLst>
                  <a:gs pos="0">
                    <a:schemeClr val="bg1">
                      <a:lumMod val="85000"/>
                    </a:schemeClr>
                  </a:gs>
                  <a:gs pos="100000">
                    <a:schemeClr val="bg1"/>
                  </a:gs>
                </a:gsLst>
                <a:lin ang="2700000" scaled="1"/>
                <a:tileRect/>
              </a:gradFill>
              <a:ln w="1270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圆角矩形 90"/>
              <p:cNvSpPr/>
              <p:nvPr/>
            </p:nvSpPr>
            <p:spPr>
              <a:xfrm rot="2700000">
                <a:off x="2918202" y="2295926"/>
                <a:ext cx="1827603" cy="902439"/>
              </a:xfrm>
              <a:prstGeom prst="roundRect">
                <a:avLst>
                  <a:gd name="adj" fmla="val 50000"/>
                </a:avLst>
              </a:prstGeom>
              <a:gradFill>
                <a:gsLst>
                  <a:gs pos="0">
                    <a:schemeClr val="tx1">
                      <a:alpha val="55000"/>
                    </a:schemeClr>
                  </a:gs>
                  <a:gs pos="100000">
                    <a:srgbClr val="F2F2F2">
                      <a:alpha val="0"/>
                    </a:srgbClr>
                  </a:gs>
                </a:gsLst>
                <a:lin ang="0" scaled="0"/>
              </a:gradFill>
              <a:ln>
                <a:noFill/>
              </a:ln>
              <a:effectLst>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2" name="椭圆 91"/>
              <p:cNvSpPr/>
              <p:nvPr/>
            </p:nvSpPr>
            <p:spPr>
              <a:xfrm>
                <a:off x="3086100" y="1993900"/>
                <a:ext cx="762000" cy="762000"/>
              </a:xfrm>
              <a:prstGeom prst="ellipse">
                <a:avLst/>
              </a:prstGeom>
              <a:gradFill flip="none" rotWithShape="1">
                <a:gsLst>
                  <a:gs pos="0">
                    <a:schemeClr val="bg1">
                      <a:lumMod val="85000"/>
                    </a:schemeClr>
                  </a:gs>
                  <a:gs pos="100000">
                    <a:schemeClr val="bg1"/>
                  </a:gs>
                </a:gsLst>
                <a:lin ang="2700000" scaled="1"/>
                <a:tileRect/>
              </a:gradFill>
              <a:ln w="12700">
                <a:gradFill flip="none" rotWithShape="1">
                  <a:gsLst>
                    <a:gs pos="0">
                      <a:schemeClr val="bg1"/>
                    </a:gs>
                    <a:gs pos="100000">
                      <a:schemeClr val="bg1">
                        <a:lumMod val="85000"/>
                      </a:schemeClr>
                    </a:gs>
                  </a:gsLst>
                  <a:lin ang="2700000" scaled="1"/>
                  <a:tileRect/>
                </a:gradFill>
              </a:ln>
              <a:effectLst>
                <a:outerShdw blurRad="165100" dist="76200" dir="2700000" sx="97000" sy="97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6" name="组合 85"/>
            <p:cNvGrpSpPr/>
            <p:nvPr/>
          </p:nvGrpSpPr>
          <p:grpSpPr>
            <a:xfrm>
              <a:off x="3145018" y="1958461"/>
              <a:ext cx="710892" cy="635675"/>
              <a:chOff x="3145018" y="1958461"/>
              <a:chExt cx="710892" cy="635675"/>
            </a:xfrm>
          </p:grpSpPr>
          <p:sp>
            <p:nvSpPr>
              <p:cNvPr id="87" name="文本框 69"/>
              <p:cNvSpPr txBox="1"/>
              <p:nvPr/>
            </p:nvSpPr>
            <p:spPr>
              <a:xfrm>
                <a:off x="3145018" y="1958461"/>
                <a:ext cx="685800" cy="553997"/>
              </a:xfrm>
              <a:prstGeom prst="rect">
                <a:avLst/>
              </a:prstGeom>
              <a:noFill/>
            </p:spPr>
            <p:txBody>
              <a:bodyPr wrap="square" rtlCol="0">
                <a:spAutoFit/>
              </a:bodyPr>
              <a:lstStyle/>
              <a:p>
                <a:pPr algn="ctr"/>
                <a:r>
                  <a:rPr lang="en-US" altLang="zh-CN" sz="2100" dirty="0">
                    <a:solidFill>
                      <a:srgbClr val="C00000"/>
                    </a:solidFill>
                    <a:latin typeface="Impact" panose="020B0806030902050204" pitchFamily="34" charset="0"/>
                  </a:rPr>
                  <a:t>01</a:t>
                </a:r>
                <a:endParaRPr lang="zh-CN" altLang="en-US" sz="2100" dirty="0">
                  <a:solidFill>
                    <a:srgbClr val="C00000"/>
                  </a:solidFill>
                  <a:latin typeface="Impact" panose="020B0806030902050204" pitchFamily="34" charset="0"/>
                </a:endParaRPr>
              </a:p>
            </p:txBody>
          </p:sp>
          <p:sp>
            <p:nvSpPr>
              <p:cNvPr id="88" name="文本框 90"/>
              <p:cNvSpPr txBox="1"/>
              <p:nvPr/>
            </p:nvSpPr>
            <p:spPr>
              <a:xfrm>
                <a:off x="3150659" y="2306877"/>
                <a:ext cx="705251" cy="287259"/>
              </a:xfrm>
              <a:prstGeom prst="rect">
                <a:avLst/>
              </a:prstGeom>
              <a:noFill/>
            </p:spPr>
            <p:txBody>
              <a:bodyPr wrap="square" rtlCol="0">
                <a:spAutoFit/>
              </a:bodyPr>
              <a:lstStyle/>
              <a:p>
                <a:r>
                  <a:rPr lang="en-US" altLang="zh-CN" sz="800" b="0" dirty="0">
                    <a:solidFill>
                      <a:schemeClr val="bg1">
                        <a:lumMod val="65000"/>
                      </a:schemeClr>
                    </a:solidFill>
                    <a:latin typeface="Impact" panose="020B0806030902050204" pitchFamily="34" charset="0"/>
                  </a:rPr>
                  <a:t>OPTION</a:t>
                </a:r>
                <a:endParaRPr lang="zh-CN" altLang="en-US" sz="800" b="0" dirty="0">
                  <a:solidFill>
                    <a:schemeClr val="bg1">
                      <a:lumMod val="65000"/>
                    </a:schemeClr>
                  </a:solidFill>
                  <a:latin typeface="Impact" panose="020B0806030902050204" pitchFamily="34" charset="0"/>
                </a:endParaRPr>
              </a:p>
            </p:txBody>
          </p:sp>
        </p:grpSp>
      </p:grpSp>
      <p:grpSp>
        <p:nvGrpSpPr>
          <p:cNvPr id="93" name="组合 92"/>
          <p:cNvGrpSpPr/>
          <p:nvPr/>
        </p:nvGrpSpPr>
        <p:grpSpPr>
          <a:xfrm>
            <a:off x="6211723" y="1420724"/>
            <a:ext cx="949655" cy="1397177"/>
            <a:chOff x="8282297" y="1684749"/>
            <a:chExt cx="1266206" cy="1862902"/>
          </a:xfrm>
        </p:grpSpPr>
        <p:grpSp>
          <p:nvGrpSpPr>
            <p:cNvPr id="94" name="组合 93"/>
            <p:cNvGrpSpPr/>
            <p:nvPr/>
          </p:nvGrpSpPr>
          <p:grpSpPr>
            <a:xfrm>
              <a:off x="8282297" y="1684749"/>
              <a:ext cx="1266206" cy="1862902"/>
              <a:chOff x="2993266" y="1723328"/>
              <a:chExt cx="1411736" cy="2077014"/>
            </a:xfrm>
          </p:grpSpPr>
          <p:sp>
            <p:nvSpPr>
              <p:cNvPr id="98" name="圆角矩形 97"/>
              <p:cNvSpPr/>
              <p:nvPr/>
            </p:nvSpPr>
            <p:spPr>
              <a:xfrm rot="2700000">
                <a:off x="2800568" y="2195908"/>
                <a:ext cx="2077014" cy="1131854"/>
              </a:xfrm>
              <a:prstGeom prst="roundRect">
                <a:avLst>
                  <a:gd name="adj" fmla="val 50000"/>
                </a:avLst>
              </a:prstGeom>
              <a:gradFill>
                <a:gsLst>
                  <a:gs pos="0">
                    <a:schemeClr val="tx1">
                      <a:alpha val="69000"/>
                    </a:schemeClr>
                  </a:gs>
                  <a:gs pos="100000">
                    <a:srgbClr val="F2F2F2">
                      <a:alpha val="0"/>
                    </a:srgbClr>
                  </a:gs>
                </a:gsLst>
                <a:lin ang="0" scaled="0"/>
              </a:gra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9" name="椭圆 98"/>
              <p:cNvSpPr/>
              <p:nvPr/>
            </p:nvSpPr>
            <p:spPr>
              <a:xfrm>
                <a:off x="2993266" y="1901066"/>
                <a:ext cx="947668" cy="947668"/>
              </a:xfrm>
              <a:prstGeom prst="ellipse">
                <a:avLst/>
              </a:prstGeom>
              <a:gradFill flip="none" rotWithShape="1">
                <a:gsLst>
                  <a:gs pos="0">
                    <a:schemeClr val="bg1">
                      <a:lumMod val="85000"/>
                    </a:schemeClr>
                  </a:gs>
                  <a:gs pos="100000">
                    <a:schemeClr val="bg1"/>
                  </a:gs>
                </a:gsLst>
                <a:lin ang="2700000" scaled="1"/>
                <a:tileRect/>
              </a:gradFill>
              <a:ln w="1270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圆角矩形 99"/>
              <p:cNvSpPr/>
              <p:nvPr/>
            </p:nvSpPr>
            <p:spPr>
              <a:xfrm rot="2700000">
                <a:off x="2918202" y="2295926"/>
                <a:ext cx="1827603" cy="902439"/>
              </a:xfrm>
              <a:prstGeom prst="roundRect">
                <a:avLst>
                  <a:gd name="adj" fmla="val 50000"/>
                </a:avLst>
              </a:prstGeom>
              <a:gradFill>
                <a:gsLst>
                  <a:gs pos="0">
                    <a:schemeClr val="tx1">
                      <a:alpha val="55000"/>
                    </a:schemeClr>
                  </a:gs>
                  <a:gs pos="100000">
                    <a:srgbClr val="F2F2F2">
                      <a:alpha val="0"/>
                    </a:srgbClr>
                  </a:gs>
                </a:gsLst>
                <a:lin ang="0" scaled="0"/>
              </a:gradFill>
              <a:ln>
                <a:noFill/>
              </a:ln>
              <a:effectLst>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1" name="椭圆 100"/>
              <p:cNvSpPr/>
              <p:nvPr/>
            </p:nvSpPr>
            <p:spPr>
              <a:xfrm>
                <a:off x="3086100" y="1993900"/>
                <a:ext cx="762000" cy="762000"/>
              </a:xfrm>
              <a:prstGeom prst="ellipse">
                <a:avLst/>
              </a:prstGeom>
              <a:gradFill flip="none" rotWithShape="1">
                <a:gsLst>
                  <a:gs pos="0">
                    <a:schemeClr val="bg1">
                      <a:lumMod val="85000"/>
                    </a:schemeClr>
                  </a:gs>
                  <a:gs pos="100000">
                    <a:schemeClr val="bg1"/>
                  </a:gs>
                </a:gsLst>
                <a:lin ang="2700000" scaled="1"/>
                <a:tileRect/>
              </a:gradFill>
              <a:ln w="12700">
                <a:gradFill flip="none" rotWithShape="1">
                  <a:gsLst>
                    <a:gs pos="0">
                      <a:schemeClr val="bg1"/>
                    </a:gs>
                    <a:gs pos="100000">
                      <a:schemeClr val="bg1">
                        <a:lumMod val="85000"/>
                      </a:schemeClr>
                    </a:gs>
                  </a:gsLst>
                  <a:lin ang="2700000" scaled="1"/>
                  <a:tileRect/>
                </a:gradFill>
              </a:ln>
              <a:effectLst>
                <a:outerShdw blurRad="165100" dist="76200" dir="2700000" sx="97000" sy="97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5" name="组合 94"/>
            <p:cNvGrpSpPr/>
            <p:nvPr/>
          </p:nvGrpSpPr>
          <p:grpSpPr>
            <a:xfrm>
              <a:off x="8344684" y="1958461"/>
              <a:ext cx="685800" cy="635675"/>
              <a:chOff x="3145018" y="1958461"/>
              <a:chExt cx="685800" cy="635675"/>
            </a:xfrm>
          </p:grpSpPr>
          <p:sp>
            <p:nvSpPr>
              <p:cNvPr id="96" name="文本框 97"/>
              <p:cNvSpPr txBox="1"/>
              <p:nvPr/>
            </p:nvSpPr>
            <p:spPr>
              <a:xfrm>
                <a:off x="3145018" y="1958461"/>
                <a:ext cx="685800" cy="553997"/>
              </a:xfrm>
              <a:prstGeom prst="rect">
                <a:avLst/>
              </a:prstGeom>
              <a:noFill/>
            </p:spPr>
            <p:txBody>
              <a:bodyPr wrap="square" rtlCol="0">
                <a:spAutoFit/>
              </a:bodyPr>
              <a:lstStyle/>
              <a:p>
                <a:pPr algn="ctr"/>
                <a:r>
                  <a:rPr lang="en-US" altLang="zh-CN" sz="2100" dirty="0">
                    <a:solidFill>
                      <a:srgbClr val="C00000"/>
                    </a:solidFill>
                    <a:latin typeface="Impact" panose="020B0806030902050204" pitchFamily="34" charset="0"/>
                  </a:rPr>
                  <a:t>02</a:t>
                </a:r>
                <a:endParaRPr lang="zh-CN" altLang="en-US" sz="2100" dirty="0">
                  <a:solidFill>
                    <a:srgbClr val="C00000"/>
                  </a:solidFill>
                  <a:latin typeface="Impact" panose="020B0806030902050204" pitchFamily="34" charset="0"/>
                </a:endParaRPr>
              </a:p>
            </p:txBody>
          </p:sp>
          <p:sp>
            <p:nvSpPr>
              <p:cNvPr id="97" name="文本框 98"/>
              <p:cNvSpPr txBox="1"/>
              <p:nvPr/>
            </p:nvSpPr>
            <p:spPr>
              <a:xfrm>
                <a:off x="3145018" y="2306877"/>
                <a:ext cx="659880" cy="287259"/>
              </a:xfrm>
              <a:prstGeom prst="rect">
                <a:avLst/>
              </a:prstGeom>
              <a:noFill/>
            </p:spPr>
            <p:txBody>
              <a:bodyPr wrap="square" rtlCol="0">
                <a:spAutoFit/>
              </a:bodyPr>
              <a:lstStyle/>
              <a:p>
                <a:r>
                  <a:rPr lang="en-US" altLang="zh-CN" sz="800" b="0" dirty="0">
                    <a:solidFill>
                      <a:schemeClr val="bg1">
                        <a:lumMod val="65000"/>
                      </a:schemeClr>
                    </a:solidFill>
                    <a:latin typeface="Impact" panose="020B0806030902050204" pitchFamily="34" charset="0"/>
                  </a:rPr>
                  <a:t>OPTION</a:t>
                </a:r>
                <a:endParaRPr lang="zh-CN" altLang="en-US" sz="800" b="0" dirty="0">
                  <a:solidFill>
                    <a:schemeClr val="bg1">
                      <a:lumMod val="65000"/>
                    </a:schemeClr>
                  </a:solidFill>
                  <a:latin typeface="Impact" panose="020B0806030902050204" pitchFamily="34" charset="0"/>
                </a:endParaRPr>
              </a:p>
            </p:txBody>
          </p:sp>
        </p:grpSp>
      </p:grpSp>
      <p:sp>
        <p:nvSpPr>
          <p:cNvPr id="102" name="文本框 46"/>
          <p:cNvSpPr txBox="1"/>
          <p:nvPr/>
        </p:nvSpPr>
        <p:spPr>
          <a:xfrm>
            <a:off x="3918256" y="2484310"/>
            <a:ext cx="1295546" cy="484748"/>
          </a:xfrm>
          <a:prstGeom prst="rect">
            <a:avLst/>
          </a:prstGeom>
          <a:noFill/>
        </p:spPr>
        <p:txBody>
          <a:bodyPr wrap="square" lIns="68580" tIns="34290" rIns="68580" bIns="34290" rtlCol="0">
            <a:spAutoFit/>
          </a:bodyPr>
          <a:lstStyle/>
          <a:p>
            <a:pPr algn="ctr"/>
            <a:r>
              <a:rPr lang="zh-CN" altLang="en-US" sz="1800" dirty="0">
                <a:solidFill>
                  <a:schemeClr val="tx1">
                    <a:lumMod val="50000"/>
                    <a:lumOff val="50000"/>
                  </a:schemeClr>
                </a:solidFill>
                <a:effectLst>
                  <a:innerShdw blurRad="76200" dist="38100" dir="13500000">
                    <a:prstClr val="black">
                      <a:alpha val="50000"/>
                    </a:prstClr>
                  </a:innerShdw>
                </a:effectLst>
                <a:latin typeface="LiHei Pro" panose="020B0500000000000000" pitchFamily="34" charset="-122"/>
                <a:ea typeface="LiHei Pro" panose="020B0500000000000000" pitchFamily="34" charset="-122"/>
              </a:rPr>
              <a:t>添加文本</a:t>
            </a:r>
            <a:r>
              <a:rPr lang="en-US" altLang="zh-CN" sz="900" dirty="0">
                <a:solidFill>
                  <a:schemeClr val="tx1">
                    <a:lumMod val="50000"/>
                    <a:lumOff val="50000"/>
                  </a:schemeClr>
                </a:solidFill>
              </a:rPr>
              <a:t>Work Experience</a:t>
            </a:r>
            <a:endParaRPr lang="zh-CN" altLang="en-US" sz="900" dirty="0">
              <a:solidFill>
                <a:schemeClr val="tx1">
                  <a:lumMod val="50000"/>
                  <a:lumOff val="50000"/>
                </a:schemeClr>
              </a:solidFill>
              <a:effectLst>
                <a:innerShdw blurRad="76200" dist="38100" dir="13500000">
                  <a:prstClr val="black">
                    <a:alpha val="50000"/>
                  </a:prstClr>
                </a:innerShdw>
              </a:effectLst>
              <a:latin typeface="LiHei Pro" panose="020B0500000000000000" pitchFamily="34" charset="-122"/>
              <a:ea typeface="LiHei Pro" panose="020B0500000000000000" pitchFamily="34" charset="-122"/>
            </a:endParaRPr>
          </a:p>
        </p:txBody>
      </p:sp>
      <p:grpSp>
        <p:nvGrpSpPr>
          <p:cNvPr id="103" name="组合 102"/>
          <p:cNvGrpSpPr/>
          <p:nvPr/>
        </p:nvGrpSpPr>
        <p:grpSpPr>
          <a:xfrm>
            <a:off x="2306472" y="3154274"/>
            <a:ext cx="949655" cy="1397177"/>
            <a:chOff x="3075297" y="3996149"/>
            <a:chExt cx="1266206" cy="1862902"/>
          </a:xfrm>
        </p:grpSpPr>
        <p:grpSp>
          <p:nvGrpSpPr>
            <p:cNvPr id="104" name="组合 103"/>
            <p:cNvGrpSpPr/>
            <p:nvPr/>
          </p:nvGrpSpPr>
          <p:grpSpPr>
            <a:xfrm>
              <a:off x="3075297" y="3996149"/>
              <a:ext cx="1266206" cy="1862902"/>
              <a:chOff x="2993266" y="1723328"/>
              <a:chExt cx="1411736" cy="2077014"/>
            </a:xfrm>
          </p:grpSpPr>
          <p:sp>
            <p:nvSpPr>
              <p:cNvPr id="108" name="圆角矩形 107"/>
              <p:cNvSpPr/>
              <p:nvPr/>
            </p:nvSpPr>
            <p:spPr>
              <a:xfrm rot="2700000">
                <a:off x="2800568" y="2195908"/>
                <a:ext cx="2077014" cy="1131854"/>
              </a:xfrm>
              <a:prstGeom prst="roundRect">
                <a:avLst>
                  <a:gd name="adj" fmla="val 50000"/>
                </a:avLst>
              </a:prstGeom>
              <a:gradFill>
                <a:gsLst>
                  <a:gs pos="0">
                    <a:schemeClr val="tx1">
                      <a:alpha val="69000"/>
                    </a:schemeClr>
                  </a:gs>
                  <a:gs pos="100000">
                    <a:srgbClr val="F2F2F2">
                      <a:alpha val="0"/>
                    </a:srgbClr>
                  </a:gs>
                </a:gsLst>
                <a:lin ang="0" scaled="0"/>
              </a:gra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9" name="椭圆 108"/>
              <p:cNvSpPr/>
              <p:nvPr/>
            </p:nvSpPr>
            <p:spPr>
              <a:xfrm>
                <a:off x="2993266" y="1901066"/>
                <a:ext cx="947668" cy="947668"/>
              </a:xfrm>
              <a:prstGeom prst="ellipse">
                <a:avLst/>
              </a:prstGeom>
              <a:gradFill flip="none" rotWithShape="1">
                <a:gsLst>
                  <a:gs pos="0">
                    <a:schemeClr val="bg1">
                      <a:lumMod val="85000"/>
                    </a:schemeClr>
                  </a:gs>
                  <a:gs pos="100000">
                    <a:schemeClr val="bg1"/>
                  </a:gs>
                </a:gsLst>
                <a:lin ang="2700000" scaled="1"/>
                <a:tileRect/>
              </a:gradFill>
              <a:ln w="1270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0" name="圆角矩形 109"/>
              <p:cNvSpPr/>
              <p:nvPr/>
            </p:nvSpPr>
            <p:spPr>
              <a:xfrm rot="2700000">
                <a:off x="2918202" y="2295926"/>
                <a:ext cx="1827603" cy="902439"/>
              </a:xfrm>
              <a:prstGeom prst="roundRect">
                <a:avLst>
                  <a:gd name="adj" fmla="val 50000"/>
                </a:avLst>
              </a:prstGeom>
              <a:gradFill>
                <a:gsLst>
                  <a:gs pos="0">
                    <a:schemeClr val="tx1">
                      <a:alpha val="55000"/>
                    </a:schemeClr>
                  </a:gs>
                  <a:gs pos="100000">
                    <a:srgbClr val="F2F2F2">
                      <a:alpha val="0"/>
                    </a:srgbClr>
                  </a:gs>
                </a:gsLst>
                <a:lin ang="0" scaled="0"/>
              </a:gradFill>
              <a:ln>
                <a:noFill/>
              </a:ln>
              <a:effectLst>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1" name="椭圆 110"/>
              <p:cNvSpPr/>
              <p:nvPr/>
            </p:nvSpPr>
            <p:spPr>
              <a:xfrm>
                <a:off x="3086100" y="1993900"/>
                <a:ext cx="762000" cy="762000"/>
              </a:xfrm>
              <a:prstGeom prst="ellipse">
                <a:avLst/>
              </a:prstGeom>
              <a:gradFill flip="none" rotWithShape="1">
                <a:gsLst>
                  <a:gs pos="0">
                    <a:schemeClr val="bg1">
                      <a:lumMod val="85000"/>
                    </a:schemeClr>
                  </a:gs>
                  <a:gs pos="100000">
                    <a:schemeClr val="bg1"/>
                  </a:gs>
                </a:gsLst>
                <a:lin ang="2700000" scaled="1"/>
                <a:tileRect/>
              </a:gradFill>
              <a:ln w="12700">
                <a:gradFill flip="none" rotWithShape="1">
                  <a:gsLst>
                    <a:gs pos="0">
                      <a:schemeClr val="bg1"/>
                    </a:gs>
                    <a:gs pos="100000">
                      <a:schemeClr val="bg1">
                        <a:lumMod val="85000"/>
                      </a:schemeClr>
                    </a:gs>
                  </a:gsLst>
                  <a:lin ang="2700000" scaled="1"/>
                  <a:tileRect/>
                </a:gradFill>
              </a:ln>
              <a:effectLst>
                <a:outerShdw blurRad="165100" dist="76200" dir="2700000" sx="97000" sy="97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5" name="组合 104"/>
            <p:cNvGrpSpPr/>
            <p:nvPr/>
          </p:nvGrpSpPr>
          <p:grpSpPr>
            <a:xfrm>
              <a:off x="3145018" y="4265255"/>
              <a:ext cx="685800" cy="635675"/>
              <a:chOff x="3145018" y="1958461"/>
              <a:chExt cx="685800" cy="635675"/>
            </a:xfrm>
          </p:grpSpPr>
          <p:sp>
            <p:nvSpPr>
              <p:cNvPr id="106" name="文本框 94"/>
              <p:cNvSpPr txBox="1"/>
              <p:nvPr/>
            </p:nvSpPr>
            <p:spPr>
              <a:xfrm>
                <a:off x="3145018" y="1958461"/>
                <a:ext cx="685800" cy="553997"/>
              </a:xfrm>
              <a:prstGeom prst="rect">
                <a:avLst/>
              </a:prstGeom>
              <a:noFill/>
            </p:spPr>
            <p:txBody>
              <a:bodyPr wrap="square" rtlCol="0">
                <a:spAutoFit/>
              </a:bodyPr>
              <a:lstStyle/>
              <a:p>
                <a:pPr algn="ctr"/>
                <a:r>
                  <a:rPr lang="en-US" altLang="zh-CN" sz="2100" dirty="0">
                    <a:solidFill>
                      <a:srgbClr val="C00000"/>
                    </a:solidFill>
                    <a:latin typeface="Impact" panose="020B0806030902050204" pitchFamily="34" charset="0"/>
                  </a:rPr>
                  <a:t>03</a:t>
                </a:r>
                <a:endParaRPr lang="zh-CN" altLang="en-US" sz="2100" dirty="0">
                  <a:solidFill>
                    <a:srgbClr val="C00000"/>
                  </a:solidFill>
                  <a:latin typeface="Impact" panose="020B0806030902050204" pitchFamily="34" charset="0"/>
                </a:endParaRPr>
              </a:p>
            </p:txBody>
          </p:sp>
          <p:sp>
            <p:nvSpPr>
              <p:cNvPr id="107" name="文本框 95"/>
              <p:cNvSpPr txBox="1"/>
              <p:nvPr/>
            </p:nvSpPr>
            <p:spPr>
              <a:xfrm>
                <a:off x="3150659" y="2306877"/>
                <a:ext cx="654239" cy="287259"/>
              </a:xfrm>
              <a:prstGeom prst="rect">
                <a:avLst/>
              </a:prstGeom>
              <a:noFill/>
            </p:spPr>
            <p:txBody>
              <a:bodyPr wrap="square" rtlCol="0">
                <a:spAutoFit/>
              </a:bodyPr>
              <a:lstStyle/>
              <a:p>
                <a:r>
                  <a:rPr lang="en-US" altLang="zh-CN" sz="800" b="0" dirty="0">
                    <a:solidFill>
                      <a:schemeClr val="bg1">
                        <a:lumMod val="65000"/>
                      </a:schemeClr>
                    </a:solidFill>
                    <a:latin typeface="Impact" panose="020B0806030902050204" pitchFamily="34" charset="0"/>
                  </a:rPr>
                  <a:t>OPTION</a:t>
                </a:r>
                <a:endParaRPr lang="zh-CN" altLang="en-US" sz="800" b="0" dirty="0">
                  <a:solidFill>
                    <a:schemeClr val="bg1">
                      <a:lumMod val="65000"/>
                    </a:schemeClr>
                  </a:solidFill>
                  <a:latin typeface="Impact" panose="020B0806030902050204" pitchFamily="34" charset="0"/>
                </a:endParaRPr>
              </a:p>
            </p:txBody>
          </p:sp>
        </p:grpSp>
      </p:grpSp>
      <p:grpSp>
        <p:nvGrpSpPr>
          <p:cNvPr id="112" name="组合 111"/>
          <p:cNvGrpSpPr/>
          <p:nvPr/>
        </p:nvGrpSpPr>
        <p:grpSpPr>
          <a:xfrm>
            <a:off x="6211723" y="3154274"/>
            <a:ext cx="949655" cy="1397177"/>
            <a:chOff x="8282297" y="3996149"/>
            <a:chExt cx="1266206" cy="1862902"/>
          </a:xfrm>
        </p:grpSpPr>
        <p:grpSp>
          <p:nvGrpSpPr>
            <p:cNvPr id="113" name="组合 112"/>
            <p:cNvGrpSpPr/>
            <p:nvPr/>
          </p:nvGrpSpPr>
          <p:grpSpPr>
            <a:xfrm>
              <a:off x="8282297" y="3996149"/>
              <a:ext cx="1266206" cy="1862902"/>
              <a:chOff x="2993266" y="1723328"/>
              <a:chExt cx="1411736" cy="2077014"/>
            </a:xfrm>
          </p:grpSpPr>
          <p:sp>
            <p:nvSpPr>
              <p:cNvPr id="117" name="圆角矩形 116"/>
              <p:cNvSpPr/>
              <p:nvPr/>
            </p:nvSpPr>
            <p:spPr>
              <a:xfrm rot="2700000">
                <a:off x="2800568" y="2195908"/>
                <a:ext cx="2077014" cy="1131854"/>
              </a:xfrm>
              <a:prstGeom prst="roundRect">
                <a:avLst>
                  <a:gd name="adj" fmla="val 50000"/>
                </a:avLst>
              </a:prstGeom>
              <a:gradFill>
                <a:gsLst>
                  <a:gs pos="0">
                    <a:schemeClr val="tx1">
                      <a:alpha val="69000"/>
                    </a:schemeClr>
                  </a:gs>
                  <a:gs pos="100000">
                    <a:srgbClr val="F2F2F2">
                      <a:alpha val="0"/>
                    </a:srgbClr>
                  </a:gs>
                </a:gsLst>
                <a:lin ang="0" scaled="0"/>
              </a:gra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8" name="椭圆 117"/>
              <p:cNvSpPr/>
              <p:nvPr/>
            </p:nvSpPr>
            <p:spPr>
              <a:xfrm>
                <a:off x="2993266" y="1901066"/>
                <a:ext cx="947668" cy="947668"/>
              </a:xfrm>
              <a:prstGeom prst="ellipse">
                <a:avLst/>
              </a:prstGeom>
              <a:gradFill flip="none" rotWithShape="1">
                <a:gsLst>
                  <a:gs pos="0">
                    <a:schemeClr val="bg1">
                      <a:lumMod val="85000"/>
                    </a:schemeClr>
                  </a:gs>
                  <a:gs pos="100000">
                    <a:schemeClr val="bg1"/>
                  </a:gs>
                </a:gsLst>
                <a:lin ang="2700000" scaled="1"/>
                <a:tileRect/>
              </a:gradFill>
              <a:ln w="12700">
                <a:gradFill flip="none" rotWithShape="1">
                  <a:gsLst>
                    <a:gs pos="0">
                      <a:schemeClr val="bg1"/>
                    </a:gs>
                    <a:gs pos="100000">
                      <a:schemeClr val="bg1">
                        <a:lumMod val="85000"/>
                      </a:schemeClr>
                    </a:gs>
                  </a:gsLst>
                  <a:lin ang="2700000" scaled="1"/>
                  <a:tileRect/>
                </a:gradFill>
              </a:ln>
              <a:effectLst>
                <a:outerShdw blurRad="254000" dist="101600" dir="2700000" algn="tl"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9" name="圆角矩形 118"/>
              <p:cNvSpPr/>
              <p:nvPr/>
            </p:nvSpPr>
            <p:spPr>
              <a:xfrm rot="2700000">
                <a:off x="2918202" y="2295926"/>
                <a:ext cx="1827603" cy="902439"/>
              </a:xfrm>
              <a:prstGeom prst="roundRect">
                <a:avLst>
                  <a:gd name="adj" fmla="val 50000"/>
                </a:avLst>
              </a:prstGeom>
              <a:gradFill>
                <a:gsLst>
                  <a:gs pos="0">
                    <a:schemeClr val="tx1">
                      <a:alpha val="55000"/>
                    </a:schemeClr>
                  </a:gs>
                  <a:gs pos="100000">
                    <a:srgbClr val="F2F2F2">
                      <a:alpha val="0"/>
                    </a:srgbClr>
                  </a:gs>
                </a:gsLst>
                <a:lin ang="0" scaled="0"/>
              </a:gradFill>
              <a:ln>
                <a:noFill/>
              </a:ln>
              <a:effectLst>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0" name="椭圆 119"/>
              <p:cNvSpPr/>
              <p:nvPr/>
            </p:nvSpPr>
            <p:spPr>
              <a:xfrm>
                <a:off x="3086100" y="1993900"/>
                <a:ext cx="762000" cy="762000"/>
              </a:xfrm>
              <a:prstGeom prst="ellipse">
                <a:avLst/>
              </a:prstGeom>
              <a:gradFill flip="none" rotWithShape="1">
                <a:gsLst>
                  <a:gs pos="0">
                    <a:schemeClr val="bg1">
                      <a:lumMod val="85000"/>
                    </a:schemeClr>
                  </a:gs>
                  <a:gs pos="100000">
                    <a:schemeClr val="bg1"/>
                  </a:gs>
                </a:gsLst>
                <a:lin ang="2700000" scaled="1"/>
                <a:tileRect/>
              </a:gradFill>
              <a:ln w="12700">
                <a:gradFill flip="none" rotWithShape="1">
                  <a:gsLst>
                    <a:gs pos="0">
                      <a:schemeClr val="bg1"/>
                    </a:gs>
                    <a:gs pos="100000">
                      <a:schemeClr val="bg1">
                        <a:lumMod val="85000"/>
                      </a:schemeClr>
                    </a:gs>
                  </a:gsLst>
                  <a:lin ang="2700000" scaled="1"/>
                  <a:tileRect/>
                </a:gradFill>
              </a:ln>
              <a:effectLst>
                <a:outerShdw blurRad="165100" dist="76200" dir="2700000" sx="97000" sy="97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4" name="组合 113"/>
            <p:cNvGrpSpPr/>
            <p:nvPr/>
          </p:nvGrpSpPr>
          <p:grpSpPr>
            <a:xfrm>
              <a:off x="8344684" y="4265255"/>
              <a:ext cx="685800" cy="635675"/>
              <a:chOff x="3145018" y="1958461"/>
              <a:chExt cx="685800" cy="635675"/>
            </a:xfrm>
          </p:grpSpPr>
          <p:sp>
            <p:nvSpPr>
              <p:cNvPr id="115" name="文本框 100"/>
              <p:cNvSpPr txBox="1"/>
              <p:nvPr/>
            </p:nvSpPr>
            <p:spPr>
              <a:xfrm>
                <a:off x="3145018" y="1958461"/>
                <a:ext cx="685800" cy="553997"/>
              </a:xfrm>
              <a:prstGeom prst="rect">
                <a:avLst/>
              </a:prstGeom>
              <a:noFill/>
            </p:spPr>
            <p:txBody>
              <a:bodyPr wrap="square" rtlCol="0">
                <a:spAutoFit/>
              </a:bodyPr>
              <a:lstStyle/>
              <a:p>
                <a:pPr algn="ctr"/>
                <a:r>
                  <a:rPr lang="en-US" altLang="zh-CN" sz="2100" dirty="0">
                    <a:solidFill>
                      <a:srgbClr val="C00000"/>
                    </a:solidFill>
                    <a:latin typeface="Impact" panose="020B0806030902050204" pitchFamily="34" charset="0"/>
                  </a:rPr>
                  <a:t>04</a:t>
                </a:r>
                <a:endParaRPr lang="zh-CN" altLang="en-US" sz="2100" dirty="0">
                  <a:solidFill>
                    <a:srgbClr val="C00000"/>
                  </a:solidFill>
                  <a:latin typeface="Impact" panose="020B0806030902050204" pitchFamily="34" charset="0"/>
                </a:endParaRPr>
              </a:p>
            </p:txBody>
          </p:sp>
          <p:sp>
            <p:nvSpPr>
              <p:cNvPr id="116" name="文本框 101"/>
              <p:cNvSpPr txBox="1"/>
              <p:nvPr/>
            </p:nvSpPr>
            <p:spPr>
              <a:xfrm>
                <a:off x="3165895" y="2306877"/>
                <a:ext cx="639003" cy="287259"/>
              </a:xfrm>
              <a:prstGeom prst="rect">
                <a:avLst/>
              </a:prstGeom>
              <a:noFill/>
            </p:spPr>
            <p:txBody>
              <a:bodyPr wrap="square" rtlCol="0">
                <a:spAutoFit/>
              </a:bodyPr>
              <a:lstStyle/>
              <a:p>
                <a:r>
                  <a:rPr lang="en-US" altLang="zh-CN" sz="800" b="0" dirty="0">
                    <a:solidFill>
                      <a:schemeClr val="bg1">
                        <a:lumMod val="65000"/>
                      </a:schemeClr>
                    </a:solidFill>
                    <a:latin typeface="Impact" panose="020B0806030902050204" pitchFamily="34" charset="0"/>
                  </a:rPr>
                  <a:t>OPTION</a:t>
                </a:r>
                <a:endParaRPr lang="zh-CN" altLang="en-US" sz="800" b="0" dirty="0">
                  <a:solidFill>
                    <a:schemeClr val="bg1">
                      <a:lumMod val="65000"/>
                    </a:schemeClr>
                  </a:solidFill>
                  <a:latin typeface="Impact" panose="020B0806030902050204" pitchFamily="34" charset="0"/>
                </a:endParaRPr>
              </a:p>
            </p:txBody>
          </p:sp>
        </p:grpSp>
      </p:grpSp>
    </p:spTree>
  </p:cSld>
  <p:clrMapOvr>
    <a:masterClrMapping/>
  </p:clrMapOvr>
  <mc:AlternateContent xmlns:mc="http://schemas.openxmlformats.org/markup-compatibility/2006">
    <mc:Choice xmlns:p14="http://schemas.microsoft.com/office/powerpoint/2010/main" xmlns="" Requires="p14">
      <p:transition spd="slow" p14:dur="900" advTm="0">
        <p14:warp dir="in"/>
      </p:transition>
    </mc:Choice>
    <mc:Fallback>
      <p:transition spd="slow" advTm="0">
        <p:fade/>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anim calcmode="lin" valueType="num">
                                          <p:cBhvr>
                                            <p:cTn id="9"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gtEl>
                                          </p:cBhvr>
                                        </p:animEffect>
                                      </p:childTnLst>
                                    </p:cTn>
                                  </p:par>
                                </p:childTnLst>
                              </p:cTn>
                            </p:par>
                            <p:par>
                              <p:cTn id="12" fill="hold">
                                <p:stCondLst>
                                  <p:cond delay="649"/>
                                </p:stCondLst>
                                <p:childTnLst>
                                  <p:par>
                                    <p:cTn id="13" presetID="53" presetClass="entr" presetSubtype="16" fill="hold" nodeType="afterEffect">
                                      <p:stCondLst>
                                        <p:cond delay="0"/>
                                      </p:stCondLst>
                                      <p:childTnLst>
                                        <p:set>
                                          <p:cBhvr>
                                            <p:cTn id="14" dur="1" fill="hold">
                                              <p:stCondLst>
                                                <p:cond delay="0"/>
                                              </p:stCondLst>
                                            </p:cTn>
                                            <p:tgtEl>
                                              <p:spTgt spid="70"/>
                                            </p:tgtEl>
                                            <p:attrNameLst>
                                              <p:attrName>style.visibility</p:attrName>
                                            </p:attrNameLst>
                                          </p:cBhvr>
                                          <p:to>
                                            <p:strVal val="visible"/>
                                          </p:to>
                                        </p:set>
                                        <p:anim calcmode="lin" valueType="num">
                                          <p:cBhvr>
                                            <p:cTn id="15" dur="100" fill="hold"/>
                                            <p:tgtEl>
                                              <p:spTgt spid="70"/>
                                            </p:tgtEl>
                                            <p:attrNameLst>
                                              <p:attrName>ppt_w</p:attrName>
                                            </p:attrNameLst>
                                          </p:cBhvr>
                                          <p:tavLst>
                                            <p:tav tm="0">
                                              <p:val>
                                                <p:fltVal val="0"/>
                                              </p:val>
                                            </p:tav>
                                            <p:tav tm="100000">
                                              <p:val>
                                                <p:strVal val="#ppt_w"/>
                                              </p:val>
                                            </p:tav>
                                          </p:tavLst>
                                        </p:anim>
                                        <p:anim calcmode="lin" valueType="num">
                                          <p:cBhvr>
                                            <p:cTn id="16" dur="100" fill="hold"/>
                                            <p:tgtEl>
                                              <p:spTgt spid="70"/>
                                            </p:tgtEl>
                                            <p:attrNameLst>
                                              <p:attrName>ppt_h</p:attrName>
                                            </p:attrNameLst>
                                          </p:cBhvr>
                                          <p:tavLst>
                                            <p:tav tm="0">
                                              <p:val>
                                                <p:fltVal val="0"/>
                                              </p:val>
                                            </p:tav>
                                            <p:tav tm="100000">
                                              <p:val>
                                                <p:strVal val="#ppt_h"/>
                                              </p:val>
                                            </p:tav>
                                          </p:tavLst>
                                        </p:anim>
                                        <p:animEffect transition="in" filter="fade">
                                          <p:cBhvr>
                                            <p:cTn id="17" dur="100"/>
                                            <p:tgtEl>
                                              <p:spTgt spid="70"/>
                                            </p:tgtEl>
                                          </p:cBhvr>
                                        </p:animEffect>
                                      </p:childTnLst>
                                    </p:cTn>
                                  </p:par>
                                  <p:par>
                                    <p:cTn id="18" presetID="6" presetClass="emph" presetSubtype="0" fill="hold" nodeType="withEffect">
                                      <p:stCondLst>
                                        <p:cond delay="100"/>
                                      </p:stCondLst>
                                      <p:childTnLst>
                                        <p:animScale>
                                          <p:cBhvr>
                                            <p:cTn id="19" dur="100" fill="hold"/>
                                            <p:tgtEl>
                                              <p:spTgt spid="70"/>
                                            </p:tgtEl>
                                          </p:cBhvr>
                                          <p:by x="110000" y="110000"/>
                                        </p:animScale>
                                      </p:childTnLst>
                                    </p:cTn>
                                  </p:par>
                                  <p:par>
                                    <p:cTn id="20" presetID="6" presetClass="emph" presetSubtype="0" fill="hold" nodeType="withEffect">
                                      <p:stCondLst>
                                        <p:cond delay="200"/>
                                      </p:stCondLst>
                                      <p:childTnLst>
                                        <p:animScale>
                                          <p:cBhvr>
                                            <p:cTn id="21" dur="200" fill="hold"/>
                                            <p:tgtEl>
                                              <p:spTgt spid="70"/>
                                            </p:tgtEl>
                                          </p:cBhvr>
                                          <p:by x="90000" y="90000"/>
                                        </p:animScale>
                                      </p:childTnLst>
                                    </p:cTn>
                                  </p:par>
                                  <p:par>
                                    <p:cTn id="22" presetID="6" presetClass="emph" presetSubtype="0" fill="hold" nodeType="withEffect">
                                      <p:stCondLst>
                                        <p:cond delay="400"/>
                                      </p:stCondLst>
                                      <p:childTnLst>
                                        <p:animScale>
                                          <p:cBhvr>
                                            <p:cTn id="23" dur="100" fill="hold"/>
                                            <p:tgtEl>
                                              <p:spTgt spid="70"/>
                                            </p:tgtEl>
                                          </p:cBhvr>
                                          <p:by x="105000" y="105000"/>
                                        </p:animScale>
                                      </p:childTnLst>
                                    </p:cTn>
                                  </p:par>
                                  <p:par>
                                    <p:cTn id="24" presetID="6" presetClass="emph" presetSubtype="0" fill="hold" nodeType="withEffect">
                                      <p:stCondLst>
                                        <p:cond delay="500"/>
                                      </p:stCondLst>
                                      <p:childTnLst>
                                        <p:animScale>
                                          <p:cBhvr>
                                            <p:cTn id="25" dur="200" fill="hold"/>
                                            <p:tgtEl>
                                              <p:spTgt spid="70"/>
                                            </p:tgtEl>
                                          </p:cBhvr>
                                          <p:by x="95000" y="95000"/>
                                        </p:animScale>
                                      </p:childTnLst>
                                    </p:cTn>
                                  </p:par>
                                </p:childTnLst>
                              </p:cTn>
                            </p:par>
                            <p:par>
                              <p:cTn id="26" fill="hold">
                                <p:stCondLst>
                                  <p:cond delay="1149"/>
                                </p:stCondLst>
                                <p:childTnLst>
                                  <p:par>
                                    <p:cTn id="27" presetID="42" presetClass="entr" presetSubtype="0" fill="hold" grpId="0" nodeType="afterEffect">
                                      <p:stCondLst>
                                        <p:cond delay="0"/>
                                      </p:stCondLst>
                                      <p:childTnLst>
                                        <p:set>
                                          <p:cBhvr>
                                            <p:cTn id="28" dur="1" fill="hold">
                                              <p:stCondLst>
                                                <p:cond delay="0"/>
                                              </p:stCondLst>
                                            </p:cTn>
                                            <p:tgtEl>
                                              <p:spTgt spid="46"/>
                                            </p:tgtEl>
                                            <p:attrNameLst>
                                              <p:attrName>style.visibility</p:attrName>
                                            </p:attrNameLst>
                                          </p:cBhvr>
                                          <p:to>
                                            <p:strVal val="visible"/>
                                          </p:to>
                                        </p:set>
                                        <p:animEffect transition="in" filter="fade">
                                          <p:cBhvr>
                                            <p:cTn id="29" dur="500"/>
                                            <p:tgtEl>
                                              <p:spTgt spid="46"/>
                                            </p:tgtEl>
                                          </p:cBhvr>
                                        </p:animEffect>
                                        <p:anim calcmode="lin" valueType="num">
                                          <p:cBhvr>
                                            <p:cTn id="30" dur="500" fill="hold"/>
                                            <p:tgtEl>
                                              <p:spTgt spid="46"/>
                                            </p:tgtEl>
                                            <p:attrNameLst>
                                              <p:attrName>ppt_x</p:attrName>
                                            </p:attrNameLst>
                                          </p:cBhvr>
                                          <p:tavLst>
                                            <p:tav tm="0">
                                              <p:val>
                                                <p:strVal val="#ppt_x"/>
                                              </p:val>
                                            </p:tav>
                                            <p:tav tm="100000">
                                              <p:val>
                                                <p:strVal val="#ppt_x"/>
                                              </p:val>
                                            </p:tav>
                                          </p:tavLst>
                                        </p:anim>
                                        <p:anim calcmode="lin" valueType="num">
                                          <p:cBhvr>
                                            <p:cTn id="31" dur="500" fill="hold"/>
                                            <p:tgtEl>
                                              <p:spTgt spid="46"/>
                                            </p:tgtEl>
                                            <p:attrNameLst>
                                              <p:attrName>ppt_y</p:attrName>
                                            </p:attrNameLst>
                                          </p:cBhvr>
                                          <p:tavLst>
                                            <p:tav tm="0">
                                              <p:val>
                                                <p:strVal val="#ppt_y+.1"/>
                                              </p:val>
                                            </p:tav>
                                            <p:tav tm="100000">
                                              <p:val>
                                                <p:strVal val="#ppt_y"/>
                                              </p:val>
                                            </p:tav>
                                          </p:tavLst>
                                        </p:anim>
                                      </p:childTnLst>
                                    </p:cTn>
                                  </p:par>
                                </p:childTnLst>
                              </p:cTn>
                            </p:par>
                            <p:par>
                              <p:cTn id="32" fill="hold">
                                <p:stCondLst>
                                  <p:cond delay="1649"/>
                                </p:stCondLst>
                                <p:childTnLst>
                                  <p:par>
                                    <p:cTn id="33" presetID="14" presetClass="entr" presetSubtype="10" fill="hold" grpId="0" nodeType="afterEffect">
                                      <p:stCondLst>
                                        <p:cond delay="0"/>
                                      </p:stCondLst>
                                      <p:childTnLst>
                                        <p:set>
                                          <p:cBhvr>
                                            <p:cTn id="34" dur="1" fill="hold">
                                              <p:stCondLst>
                                                <p:cond delay="0"/>
                                              </p:stCondLst>
                                            </p:cTn>
                                            <p:tgtEl>
                                              <p:spTgt spid="102"/>
                                            </p:tgtEl>
                                            <p:attrNameLst>
                                              <p:attrName>style.visibility</p:attrName>
                                            </p:attrNameLst>
                                          </p:cBhvr>
                                          <p:to>
                                            <p:strVal val="visible"/>
                                          </p:to>
                                        </p:set>
                                        <p:animEffect transition="in" filter="randombar(horizontal)">
                                          <p:cBhvr>
                                            <p:cTn id="35" dur="500"/>
                                            <p:tgtEl>
                                              <p:spTgt spid="102"/>
                                            </p:tgtEl>
                                          </p:cBhvr>
                                        </p:animEffect>
                                      </p:childTnLst>
                                    </p:cTn>
                                  </p:par>
                                </p:childTnLst>
                              </p:cTn>
                            </p:par>
                            <p:par>
                              <p:cTn id="36" fill="hold">
                                <p:stCondLst>
                                  <p:cond delay="2149"/>
                                </p:stCondLst>
                                <p:childTnLst>
                                  <p:par>
                                    <p:cTn id="37" presetID="16" presetClass="entr" presetSubtype="37" fill="hold" nodeType="afterEffect">
                                      <p:stCondLst>
                                        <p:cond delay="0"/>
                                      </p:stCondLst>
                                      <p:childTnLst>
                                        <p:set>
                                          <p:cBhvr>
                                            <p:cTn id="38" dur="1" fill="hold">
                                              <p:stCondLst>
                                                <p:cond delay="0"/>
                                              </p:stCondLst>
                                            </p:cTn>
                                            <p:tgtEl>
                                              <p:spTgt spid="67"/>
                                            </p:tgtEl>
                                            <p:attrNameLst>
                                              <p:attrName>style.visibility</p:attrName>
                                            </p:attrNameLst>
                                          </p:cBhvr>
                                          <p:to>
                                            <p:strVal val="visible"/>
                                          </p:to>
                                        </p:set>
                                        <p:animEffect transition="in" filter="barn(outVertical)">
                                          <p:cBhvr>
                                            <p:cTn id="39" dur="1000"/>
                                            <p:tgtEl>
                                              <p:spTgt spid="67"/>
                                            </p:tgtEl>
                                          </p:cBhvr>
                                        </p:animEffect>
                                      </p:childTnLst>
                                    </p:cTn>
                                  </p:par>
                                </p:childTnLst>
                              </p:cTn>
                            </p:par>
                            <p:par>
                              <p:cTn id="40" fill="hold">
                                <p:stCondLst>
                                  <p:cond delay="3149"/>
                                </p:stCondLst>
                                <p:childTnLst>
                                  <p:par>
                                    <p:cTn id="41" presetID="2" presetClass="entr" presetSubtype="8" accel="40000" fill="hold" nodeType="afterEffect" p14:presetBounceEnd="40000">
                                      <p:stCondLst>
                                        <p:cond delay="0"/>
                                      </p:stCondLst>
                                      <p:childTnLst>
                                        <p:set>
                                          <p:cBhvr>
                                            <p:cTn id="42" dur="1" fill="hold">
                                              <p:stCondLst>
                                                <p:cond delay="0"/>
                                              </p:stCondLst>
                                            </p:cTn>
                                            <p:tgtEl>
                                              <p:spTgt spid="84"/>
                                            </p:tgtEl>
                                            <p:attrNameLst>
                                              <p:attrName>style.visibility</p:attrName>
                                            </p:attrNameLst>
                                          </p:cBhvr>
                                          <p:to>
                                            <p:strVal val="visible"/>
                                          </p:to>
                                        </p:set>
                                        <p:anim calcmode="lin" valueType="num" p14:bounceEnd="40000">
                                          <p:cBhvr additive="base">
                                            <p:cTn id="43" dur="1500" fill="hold"/>
                                            <p:tgtEl>
                                              <p:spTgt spid="84"/>
                                            </p:tgtEl>
                                            <p:attrNameLst>
                                              <p:attrName>ppt_x</p:attrName>
                                            </p:attrNameLst>
                                          </p:cBhvr>
                                          <p:tavLst>
                                            <p:tav tm="0">
                                              <p:val>
                                                <p:strVal val="0-#ppt_w/2"/>
                                              </p:val>
                                            </p:tav>
                                            <p:tav tm="100000">
                                              <p:val>
                                                <p:strVal val="#ppt_x"/>
                                              </p:val>
                                            </p:tav>
                                          </p:tavLst>
                                        </p:anim>
                                        <p:anim calcmode="lin" valueType="num" p14:bounceEnd="40000">
                                          <p:cBhvr additive="base">
                                            <p:cTn id="44" dur="1500" fill="hold"/>
                                            <p:tgtEl>
                                              <p:spTgt spid="84"/>
                                            </p:tgtEl>
                                            <p:attrNameLst>
                                              <p:attrName>ppt_y</p:attrName>
                                            </p:attrNameLst>
                                          </p:cBhvr>
                                          <p:tavLst>
                                            <p:tav tm="0">
                                              <p:val>
                                                <p:strVal val="#ppt_y"/>
                                              </p:val>
                                            </p:tav>
                                            <p:tav tm="100000">
                                              <p:val>
                                                <p:strVal val="#ppt_y"/>
                                              </p:val>
                                            </p:tav>
                                          </p:tavLst>
                                        </p:anim>
                                      </p:childTnLst>
                                    </p:cTn>
                                  </p:par>
                                  <p:par>
                                    <p:cTn id="45" presetID="2" presetClass="entr" presetSubtype="2" accel="40000" fill="hold" nodeType="withEffect" p14:presetBounceEnd="40000">
                                      <p:stCondLst>
                                        <p:cond delay="500"/>
                                      </p:stCondLst>
                                      <p:childTnLst>
                                        <p:set>
                                          <p:cBhvr>
                                            <p:cTn id="46" dur="1" fill="hold">
                                              <p:stCondLst>
                                                <p:cond delay="0"/>
                                              </p:stCondLst>
                                            </p:cTn>
                                            <p:tgtEl>
                                              <p:spTgt spid="93"/>
                                            </p:tgtEl>
                                            <p:attrNameLst>
                                              <p:attrName>style.visibility</p:attrName>
                                            </p:attrNameLst>
                                          </p:cBhvr>
                                          <p:to>
                                            <p:strVal val="visible"/>
                                          </p:to>
                                        </p:set>
                                        <p:anim calcmode="lin" valueType="num" p14:bounceEnd="40000">
                                          <p:cBhvr additive="base">
                                            <p:cTn id="47" dur="1500" fill="hold"/>
                                            <p:tgtEl>
                                              <p:spTgt spid="93"/>
                                            </p:tgtEl>
                                            <p:attrNameLst>
                                              <p:attrName>ppt_x</p:attrName>
                                            </p:attrNameLst>
                                          </p:cBhvr>
                                          <p:tavLst>
                                            <p:tav tm="0">
                                              <p:val>
                                                <p:strVal val="1+#ppt_w/2"/>
                                              </p:val>
                                            </p:tav>
                                            <p:tav tm="100000">
                                              <p:val>
                                                <p:strVal val="#ppt_x"/>
                                              </p:val>
                                            </p:tav>
                                          </p:tavLst>
                                        </p:anim>
                                        <p:anim calcmode="lin" valueType="num" p14:bounceEnd="40000">
                                          <p:cBhvr additive="base">
                                            <p:cTn id="48" dur="1500" fill="hold"/>
                                            <p:tgtEl>
                                              <p:spTgt spid="93"/>
                                            </p:tgtEl>
                                            <p:attrNameLst>
                                              <p:attrName>ppt_y</p:attrName>
                                            </p:attrNameLst>
                                          </p:cBhvr>
                                          <p:tavLst>
                                            <p:tav tm="0">
                                              <p:val>
                                                <p:strVal val="#ppt_y"/>
                                              </p:val>
                                            </p:tav>
                                            <p:tav tm="100000">
                                              <p:val>
                                                <p:strVal val="#ppt_y"/>
                                              </p:val>
                                            </p:tav>
                                          </p:tavLst>
                                        </p:anim>
                                      </p:childTnLst>
                                    </p:cTn>
                                  </p:par>
                                  <p:par>
                                    <p:cTn id="49" presetID="2" presetClass="entr" presetSubtype="8" accel="40000" fill="hold" nodeType="withEffect" p14:presetBounceEnd="40000">
                                      <p:stCondLst>
                                        <p:cond delay="500"/>
                                      </p:stCondLst>
                                      <p:childTnLst>
                                        <p:set>
                                          <p:cBhvr>
                                            <p:cTn id="50" dur="1" fill="hold">
                                              <p:stCondLst>
                                                <p:cond delay="0"/>
                                              </p:stCondLst>
                                            </p:cTn>
                                            <p:tgtEl>
                                              <p:spTgt spid="103"/>
                                            </p:tgtEl>
                                            <p:attrNameLst>
                                              <p:attrName>style.visibility</p:attrName>
                                            </p:attrNameLst>
                                          </p:cBhvr>
                                          <p:to>
                                            <p:strVal val="visible"/>
                                          </p:to>
                                        </p:set>
                                        <p:anim calcmode="lin" valueType="num" p14:bounceEnd="40000">
                                          <p:cBhvr additive="base">
                                            <p:cTn id="51" dur="1500" fill="hold"/>
                                            <p:tgtEl>
                                              <p:spTgt spid="103"/>
                                            </p:tgtEl>
                                            <p:attrNameLst>
                                              <p:attrName>ppt_x</p:attrName>
                                            </p:attrNameLst>
                                          </p:cBhvr>
                                          <p:tavLst>
                                            <p:tav tm="0">
                                              <p:val>
                                                <p:strVal val="0-#ppt_w/2"/>
                                              </p:val>
                                            </p:tav>
                                            <p:tav tm="100000">
                                              <p:val>
                                                <p:strVal val="#ppt_x"/>
                                              </p:val>
                                            </p:tav>
                                          </p:tavLst>
                                        </p:anim>
                                        <p:anim calcmode="lin" valueType="num" p14:bounceEnd="40000">
                                          <p:cBhvr additive="base">
                                            <p:cTn id="52" dur="1500" fill="hold"/>
                                            <p:tgtEl>
                                              <p:spTgt spid="103"/>
                                            </p:tgtEl>
                                            <p:attrNameLst>
                                              <p:attrName>ppt_y</p:attrName>
                                            </p:attrNameLst>
                                          </p:cBhvr>
                                          <p:tavLst>
                                            <p:tav tm="0">
                                              <p:val>
                                                <p:strVal val="#ppt_y"/>
                                              </p:val>
                                            </p:tav>
                                            <p:tav tm="100000">
                                              <p:val>
                                                <p:strVal val="#ppt_y"/>
                                              </p:val>
                                            </p:tav>
                                          </p:tavLst>
                                        </p:anim>
                                      </p:childTnLst>
                                    </p:cTn>
                                  </p:par>
                                  <p:par>
                                    <p:cTn id="53" presetID="2" presetClass="entr" presetSubtype="2" accel="40000" fill="hold" nodeType="withEffect" p14:presetBounceEnd="40000">
                                      <p:stCondLst>
                                        <p:cond delay="1000"/>
                                      </p:stCondLst>
                                      <p:childTnLst>
                                        <p:set>
                                          <p:cBhvr>
                                            <p:cTn id="54" dur="1" fill="hold">
                                              <p:stCondLst>
                                                <p:cond delay="0"/>
                                              </p:stCondLst>
                                            </p:cTn>
                                            <p:tgtEl>
                                              <p:spTgt spid="112"/>
                                            </p:tgtEl>
                                            <p:attrNameLst>
                                              <p:attrName>style.visibility</p:attrName>
                                            </p:attrNameLst>
                                          </p:cBhvr>
                                          <p:to>
                                            <p:strVal val="visible"/>
                                          </p:to>
                                        </p:set>
                                        <p:anim calcmode="lin" valueType="num" p14:bounceEnd="40000">
                                          <p:cBhvr additive="base">
                                            <p:cTn id="55" dur="1500" fill="hold"/>
                                            <p:tgtEl>
                                              <p:spTgt spid="112"/>
                                            </p:tgtEl>
                                            <p:attrNameLst>
                                              <p:attrName>ppt_x</p:attrName>
                                            </p:attrNameLst>
                                          </p:cBhvr>
                                          <p:tavLst>
                                            <p:tav tm="0">
                                              <p:val>
                                                <p:strVal val="1+#ppt_w/2"/>
                                              </p:val>
                                            </p:tav>
                                            <p:tav tm="100000">
                                              <p:val>
                                                <p:strVal val="#ppt_x"/>
                                              </p:val>
                                            </p:tav>
                                          </p:tavLst>
                                        </p:anim>
                                        <p:anim calcmode="lin" valueType="num" p14:bounceEnd="40000">
                                          <p:cBhvr additive="base">
                                            <p:cTn id="56" dur="1500" fill="hold"/>
                                            <p:tgtEl>
                                              <p:spTgt spid="112"/>
                                            </p:tgtEl>
                                            <p:attrNameLst>
                                              <p:attrName>ppt_y</p:attrName>
                                            </p:attrNameLst>
                                          </p:cBhvr>
                                          <p:tavLst>
                                            <p:tav tm="0">
                                              <p:val>
                                                <p:strVal val="#ppt_y"/>
                                              </p:val>
                                            </p:tav>
                                            <p:tav tm="100000">
                                              <p:val>
                                                <p:strVal val="#ppt_y"/>
                                              </p:val>
                                            </p:tav>
                                          </p:tavLst>
                                        </p:anim>
                                      </p:childTnLst>
                                    </p:cTn>
                                  </p:par>
                                </p:childTnLst>
                              </p:cTn>
                            </p:par>
                            <p:par>
                              <p:cTn id="57" fill="hold">
                                <p:stCondLst>
                                  <p:cond delay="4649"/>
                                </p:stCondLst>
                                <p:childTnLst>
                                  <p:par>
                                    <p:cTn id="58" presetID="53" presetClass="entr" presetSubtype="16" fill="hold" nodeType="afterEffect">
                                      <p:stCondLst>
                                        <p:cond delay="0"/>
                                      </p:stCondLst>
                                      <p:childTnLst>
                                        <p:set>
                                          <p:cBhvr>
                                            <p:cTn id="59" dur="1" fill="hold">
                                              <p:stCondLst>
                                                <p:cond delay="0"/>
                                              </p:stCondLst>
                                            </p:cTn>
                                            <p:tgtEl>
                                              <p:spTgt spid="47"/>
                                            </p:tgtEl>
                                            <p:attrNameLst>
                                              <p:attrName>style.visibility</p:attrName>
                                            </p:attrNameLst>
                                          </p:cBhvr>
                                          <p:to>
                                            <p:strVal val="visible"/>
                                          </p:to>
                                        </p:set>
                                        <p:anim calcmode="lin" valueType="num">
                                          <p:cBhvr>
                                            <p:cTn id="60" dur="500" fill="hold"/>
                                            <p:tgtEl>
                                              <p:spTgt spid="47"/>
                                            </p:tgtEl>
                                            <p:attrNameLst>
                                              <p:attrName>ppt_w</p:attrName>
                                            </p:attrNameLst>
                                          </p:cBhvr>
                                          <p:tavLst>
                                            <p:tav tm="0">
                                              <p:val>
                                                <p:fltVal val="0"/>
                                              </p:val>
                                            </p:tav>
                                            <p:tav tm="100000">
                                              <p:val>
                                                <p:strVal val="#ppt_w"/>
                                              </p:val>
                                            </p:tav>
                                          </p:tavLst>
                                        </p:anim>
                                        <p:anim calcmode="lin" valueType="num">
                                          <p:cBhvr>
                                            <p:cTn id="61" dur="500" fill="hold"/>
                                            <p:tgtEl>
                                              <p:spTgt spid="47"/>
                                            </p:tgtEl>
                                            <p:attrNameLst>
                                              <p:attrName>ppt_h</p:attrName>
                                            </p:attrNameLst>
                                          </p:cBhvr>
                                          <p:tavLst>
                                            <p:tav tm="0">
                                              <p:val>
                                                <p:fltVal val="0"/>
                                              </p:val>
                                            </p:tav>
                                            <p:tav tm="100000">
                                              <p:val>
                                                <p:strVal val="#ppt_h"/>
                                              </p:val>
                                            </p:tav>
                                          </p:tavLst>
                                        </p:anim>
                                        <p:animEffect transition="in" filter="fade">
                                          <p:cBhvr>
                                            <p:cTn id="62" dur="500"/>
                                            <p:tgtEl>
                                              <p:spTgt spid="47"/>
                                            </p:tgtEl>
                                          </p:cBhvr>
                                        </p:animEffect>
                                      </p:childTnLst>
                                    </p:cTn>
                                  </p:par>
                                  <p:par>
                                    <p:cTn id="63" presetID="53" presetClass="entr" presetSubtype="16" fill="hold" nodeType="withEffect">
                                      <p:stCondLst>
                                        <p:cond delay="250"/>
                                      </p:stCondLst>
                                      <p:childTnLst>
                                        <p:set>
                                          <p:cBhvr>
                                            <p:cTn id="64" dur="1" fill="hold">
                                              <p:stCondLst>
                                                <p:cond delay="0"/>
                                              </p:stCondLst>
                                            </p:cTn>
                                            <p:tgtEl>
                                              <p:spTgt spid="62"/>
                                            </p:tgtEl>
                                            <p:attrNameLst>
                                              <p:attrName>style.visibility</p:attrName>
                                            </p:attrNameLst>
                                          </p:cBhvr>
                                          <p:to>
                                            <p:strVal val="visible"/>
                                          </p:to>
                                        </p:set>
                                        <p:anim calcmode="lin" valueType="num">
                                          <p:cBhvr>
                                            <p:cTn id="65" dur="500" fill="hold"/>
                                            <p:tgtEl>
                                              <p:spTgt spid="62"/>
                                            </p:tgtEl>
                                            <p:attrNameLst>
                                              <p:attrName>ppt_w</p:attrName>
                                            </p:attrNameLst>
                                          </p:cBhvr>
                                          <p:tavLst>
                                            <p:tav tm="0">
                                              <p:val>
                                                <p:fltVal val="0"/>
                                              </p:val>
                                            </p:tav>
                                            <p:tav tm="100000">
                                              <p:val>
                                                <p:strVal val="#ppt_w"/>
                                              </p:val>
                                            </p:tav>
                                          </p:tavLst>
                                        </p:anim>
                                        <p:anim calcmode="lin" valueType="num">
                                          <p:cBhvr>
                                            <p:cTn id="66" dur="500" fill="hold"/>
                                            <p:tgtEl>
                                              <p:spTgt spid="62"/>
                                            </p:tgtEl>
                                            <p:attrNameLst>
                                              <p:attrName>ppt_h</p:attrName>
                                            </p:attrNameLst>
                                          </p:cBhvr>
                                          <p:tavLst>
                                            <p:tav tm="0">
                                              <p:val>
                                                <p:fltVal val="0"/>
                                              </p:val>
                                            </p:tav>
                                            <p:tav tm="100000">
                                              <p:val>
                                                <p:strVal val="#ppt_h"/>
                                              </p:val>
                                            </p:tav>
                                          </p:tavLst>
                                        </p:anim>
                                        <p:animEffect transition="in" filter="fade">
                                          <p:cBhvr>
                                            <p:cTn id="67" dur="500"/>
                                            <p:tgtEl>
                                              <p:spTgt spid="62"/>
                                            </p:tgtEl>
                                          </p:cBhvr>
                                        </p:animEffect>
                                      </p:childTnLst>
                                    </p:cTn>
                                  </p:par>
                                  <p:par>
                                    <p:cTn id="68" presetID="53" presetClass="entr" presetSubtype="16" fill="hold" nodeType="withEffect">
                                      <p:stCondLst>
                                        <p:cond delay="500"/>
                                      </p:stCondLst>
                                      <p:childTnLst>
                                        <p:set>
                                          <p:cBhvr>
                                            <p:cTn id="69" dur="1" fill="hold">
                                              <p:stCondLst>
                                                <p:cond delay="0"/>
                                              </p:stCondLst>
                                            </p:cTn>
                                            <p:tgtEl>
                                              <p:spTgt spid="57"/>
                                            </p:tgtEl>
                                            <p:attrNameLst>
                                              <p:attrName>style.visibility</p:attrName>
                                            </p:attrNameLst>
                                          </p:cBhvr>
                                          <p:to>
                                            <p:strVal val="visible"/>
                                          </p:to>
                                        </p:set>
                                        <p:anim calcmode="lin" valueType="num">
                                          <p:cBhvr>
                                            <p:cTn id="70" dur="500" fill="hold"/>
                                            <p:tgtEl>
                                              <p:spTgt spid="57"/>
                                            </p:tgtEl>
                                            <p:attrNameLst>
                                              <p:attrName>ppt_w</p:attrName>
                                            </p:attrNameLst>
                                          </p:cBhvr>
                                          <p:tavLst>
                                            <p:tav tm="0">
                                              <p:val>
                                                <p:fltVal val="0"/>
                                              </p:val>
                                            </p:tav>
                                            <p:tav tm="100000">
                                              <p:val>
                                                <p:strVal val="#ppt_w"/>
                                              </p:val>
                                            </p:tav>
                                          </p:tavLst>
                                        </p:anim>
                                        <p:anim calcmode="lin" valueType="num">
                                          <p:cBhvr>
                                            <p:cTn id="71" dur="500" fill="hold"/>
                                            <p:tgtEl>
                                              <p:spTgt spid="57"/>
                                            </p:tgtEl>
                                            <p:attrNameLst>
                                              <p:attrName>ppt_h</p:attrName>
                                            </p:attrNameLst>
                                          </p:cBhvr>
                                          <p:tavLst>
                                            <p:tav tm="0">
                                              <p:val>
                                                <p:fltVal val="0"/>
                                              </p:val>
                                            </p:tav>
                                            <p:tav tm="100000">
                                              <p:val>
                                                <p:strVal val="#ppt_h"/>
                                              </p:val>
                                            </p:tav>
                                          </p:tavLst>
                                        </p:anim>
                                        <p:animEffect transition="in" filter="fade">
                                          <p:cBhvr>
                                            <p:cTn id="72" dur="500"/>
                                            <p:tgtEl>
                                              <p:spTgt spid="57"/>
                                            </p:tgtEl>
                                          </p:cBhvr>
                                        </p:animEffect>
                                      </p:childTnLst>
                                    </p:cTn>
                                  </p:par>
                                  <p:par>
                                    <p:cTn id="73" presetID="53" presetClass="entr" presetSubtype="16" fill="hold" nodeType="withEffect">
                                      <p:stCondLst>
                                        <p:cond delay="750"/>
                                      </p:stCondLst>
                                      <p:childTnLst>
                                        <p:set>
                                          <p:cBhvr>
                                            <p:cTn id="74" dur="1" fill="hold">
                                              <p:stCondLst>
                                                <p:cond delay="0"/>
                                              </p:stCondLst>
                                            </p:cTn>
                                            <p:tgtEl>
                                              <p:spTgt spid="52"/>
                                            </p:tgtEl>
                                            <p:attrNameLst>
                                              <p:attrName>style.visibility</p:attrName>
                                            </p:attrNameLst>
                                          </p:cBhvr>
                                          <p:to>
                                            <p:strVal val="visible"/>
                                          </p:to>
                                        </p:set>
                                        <p:anim calcmode="lin" valueType="num">
                                          <p:cBhvr>
                                            <p:cTn id="75" dur="500" fill="hold"/>
                                            <p:tgtEl>
                                              <p:spTgt spid="52"/>
                                            </p:tgtEl>
                                            <p:attrNameLst>
                                              <p:attrName>ppt_w</p:attrName>
                                            </p:attrNameLst>
                                          </p:cBhvr>
                                          <p:tavLst>
                                            <p:tav tm="0">
                                              <p:val>
                                                <p:fltVal val="0"/>
                                              </p:val>
                                            </p:tav>
                                            <p:tav tm="100000">
                                              <p:val>
                                                <p:strVal val="#ppt_w"/>
                                              </p:val>
                                            </p:tav>
                                          </p:tavLst>
                                        </p:anim>
                                        <p:anim calcmode="lin" valueType="num">
                                          <p:cBhvr>
                                            <p:cTn id="76" dur="500" fill="hold"/>
                                            <p:tgtEl>
                                              <p:spTgt spid="52"/>
                                            </p:tgtEl>
                                            <p:attrNameLst>
                                              <p:attrName>ppt_h</p:attrName>
                                            </p:attrNameLst>
                                          </p:cBhvr>
                                          <p:tavLst>
                                            <p:tav tm="0">
                                              <p:val>
                                                <p:fltVal val="0"/>
                                              </p:val>
                                            </p:tav>
                                            <p:tav tm="100000">
                                              <p:val>
                                                <p:strVal val="#ppt_h"/>
                                              </p:val>
                                            </p:tav>
                                          </p:tavLst>
                                        </p:anim>
                                        <p:animEffect transition="in" filter="fade">
                                          <p:cBhvr>
                                            <p:cTn id="77"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6" grpId="0" animBg="1"/>
          <p:bldP spid="102" grpId="0"/>
        </p:bldLst>
      </p:timing>
    </mc:Choice>
    <mc:Fallback>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anim calcmode="lin" valueType="num">
                                          <p:cBhvr>
                                            <p:cTn id="9"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gtEl>
                                          </p:cBhvr>
                                        </p:animEffect>
                                      </p:childTnLst>
                                    </p:cTn>
                                  </p:par>
                                </p:childTnLst>
                              </p:cTn>
                            </p:par>
                            <p:par>
                              <p:cTn id="12" fill="hold">
                                <p:stCondLst>
                                  <p:cond delay="649"/>
                                </p:stCondLst>
                                <p:childTnLst>
                                  <p:par>
                                    <p:cTn id="13" presetID="53" presetClass="entr" presetSubtype="16" fill="hold" nodeType="afterEffect">
                                      <p:stCondLst>
                                        <p:cond delay="0"/>
                                      </p:stCondLst>
                                      <p:childTnLst>
                                        <p:set>
                                          <p:cBhvr>
                                            <p:cTn id="14" dur="1" fill="hold">
                                              <p:stCondLst>
                                                <p:cond delay="0"/>
                                              </p:stCondLst>
                                            </p:cTn>
                                            <p:tgtEl>
                                              <p:spTgt spid="70"/>
                                            </p:tgtEl>
                                            <p:attrNameLst>
                                              <p:attrName>style.visibility</p:attrName>
                                            </p:attrNameLst>
                                          </p:cBhvr>
                                          <p:to>
                                            <p:strVal val="visible"/>
                                          </p:to>
                                        </p:set>
                                        <p:anim calcmode="lin" valueType="num">
                                          <p:cBhvr>
                                            <p:cTn id="15" dur="100" fill="hold"/>
                                            <p:tgtEl>
                                              <p:spTgt spid="70"/>
                                            </p:tgtEl>
                                            <p:attrNameLst>
                                              <p:attrName>ppt_w</p:attrName>
                                            </p:attrNameLst>
                                          </p:cBhvr>
                                          <p:tavLst>
                                            <p:tav tm="0">
                                              <p:val>
                                                <p:fltVal val="0"/>
                                              </p:val>
                                            </p:tav>
                                            <p:tav tm="100000">
                                              <p:val>
                                                <p:strVal val="#ppt_w"/>
                                              </p:val>
                                            </p:tav>
                                          </p:tavLst>
                                        </p:anim>
                                        <p:anim calcmode="lin" valueType="num">
                                          <p:cBhvr>
                                            <p:cTn id="16" dur="100" fill="hold"/>
                                            <p:tgtEl>
                                              <p:spTgt spid="70"/>
                                            </p:tgtEl>
                                            <p:attrNameLst>
                                              <p:attrName>ppt_h</p:attrName>
                                            </p:attrNameLst>
                                          </p:cBhvr>
                                          <p:tavLst>
                                            <p:tav tm="0">
                                              <p:val>
                                                <p:fltVal val="0"/>
                                              </p:val>
                                            </p:tav>
                                            <p:tav tm="100000">
                                              <p:val>
                                                <p:strVal val="#ppt_h"/>
                                              </p:val>
                                            </p:tav>
                                          </p:tavLst>
                                        </p:anim>
                                        <p:animEffect transition="in" filter="fade">
                                          <p:cBhvr>
                                            <p:cTn id="17" dur="100"/>
                                            <p:tgtEl>
                                              <p:spTgt spid="70"/>
                                            </p:tgtEl>
                                          </p:cBhvr>
                                        </p:animEffect>
                                      </p:childTnLst>
                                    </p:cTn>
                                  </p:par>
                                  <p:par>
                                    <p:cTn id="18" presetID="6" presetClass="emph" presetSubtype="0" fill="hold" nodeType="withEffect">
                                      <p:stCondLst>
                                        <p:cond delay="100"/>
                                      </p:stCondLst>
                                      <p:childTnLst>
                                        <p:animScale>
                                          <p:cBhvr>
                                            <p:cTn id="19" dur="100" fill="hold"/>
                                            <p:tgtEl>
                                              <p:spTgt spid="70"/>
                                            </p:tgtEl>
                                          </p:cBhvr>
                                          <p:by x="110000" y="110000"/>
                                        </p:animScale>
                                      </p:childTnLst>
                                    </p:cTn>
                                  </p:par>
                                  <p:par>
                                    <p:cTn id="20" presetID="6" presetClass="emph" presetSubtype="0" fill="hold" nodeType="withEffect">
                                      <p:stCondLst>
                                        <p:cond delay="200"/>
                                      </p:stCondLst>
                                      <p:childTnLst>
                                        <p:animScale>
                                          <p:cBhvr>
                                            <p:cTn id="21" dur="200" fill="hold"/>
                                            <p:tgtEl>
                                              <p:spTgt spid="70"/>
                                            </p:tgtEl>
                                          </p:cBhvr>
                                          <p:by x="90000" y="90000"/>
                                        </p:animScale>
                                      </p:childTnLst>
                                    </p:cTn>
                                  </p:par>
                                  <p:par>
                                    <p:cTn id="22" presetID="6" presetClass="emph" presetSubtype="0" fill="hold" nodeType="withEffect">
                                      <p:stCondLst>
                                        <p:cond delay="400"/>
                                      </p:stCondLst>
                                      <p:childTnLst>
                                        <p:animScale>
                                          <p:cBhvr>
                                            <p:cTn id="23" dur="100" fill="hold"/>
                                            <p:tgtEl>
                                              <p:spTgt spid="70"/>
                                            </p:tgtEl>
                                          </p:cBhvr>
                                          <p:by x="105000" y="105000"/>
                                        </p:animScale>
                                      </p:childTnLst>
                                    </p:cTn>
                                  </p:par>
                                  <p:par>
                                    <p:cTn id="24" presetID="6" presetClass="emph" presetSubtype="0" fill="hold" nodeType="withEffect">
                                      <p:stCondLst>
                                        <p:cond delay="500"/>
                                      </p:stCondLst>
                                      <p:childTnLst>
                                        <p:animScale>
                                          <p:cBhvr>
                                            <p:cTn id="25" dur="200" fill="hold"/>
                                            <p:tgtEl>
                                              <p:spTgt spid="70"/>
                                            </p:tgtEl>
                                          </p:cBhvr>
                                          <p:by x="95000" y="95000"/>
                                        </p:animScale>
                                      </p:childTnLst>
                                    </p:cTn>
                                  </p:par>
                                </p:childTnLst>
                              </p:cTn>
                            </p:par>
                            <p:par>
                              <p:cTn id="26" fill="hold">
                                <p:stCondLst>
                                  <p:cond delay="1149"/>
                                </p:stCondLst>
                                <p:childTnLst>
                                  <p:par>
                                    <p:cTn id="27" presetID="42" presetClass="entr" presetSubtype="0" fill="hold" grpId="0" nodeType="afterEffect">
                                      <p:stCondLst>
                                        <p:cond delay="0"/>
                                      </p:stCondLst>
                                      <p:childTnLst>
                                        <p:set>
                                          <p:cBhvr>
                                            <p:cTn id="28" dur="1" fill="hold">
                                              <p:stCondLst>
                                                <p:cond delay="0"/>
                                              </p:stCondLst>
                                            </p:cTn>
                                            <p:tgtEl>
                                              <p:spTgt spid="46"/>
                                            </p:tgtEl>
                                            <p:attrNameLst>
                                              <p:attrName>style.visibility</p:attrName>
                                            </p:attrNameLst>
                                          </p:cBhvr>
                                          <p:to>
                                            <p:strVal val="visible"/>
                                          </p:to>
                                        </p:set>
                                        <p:animEffect transition="in" filter="fade">
                                          <p:cBhvr>
                                            <p:cTn id="29" dur="500"/>
                                            <p:tgtEl>
                                              <p:spTgt spid="46"/>
                                            </p:tgtEl>
                                          </p:cBhvr>
                                        </p:animEffect>
                                        <p:anim calcmode="lin" valueType="num">
                                          <p:cBhvr>
                                            <p:cTn id="30" dur="500" fill="hold"/>
                                            <p:tgtEl>
                                              <p:spTgt spid="46"/>
                                            </p:tgtEl>
                                            <p:attrNameLst>
                                              <p:attrName>ppt_x</p:attrName>
                                            </p:attrNameLst>
                                          </p:cBhvr>
                                          <p:tavLst>
                                            <p:tav tm="0">
                                              <p:val>
                                                <p:strVal val="#ppt_x"/>
                                              </p:val>
                                            </p:tav>
                                            <p:tav tm="100000">
                                              <p:val>
                                                <p:strVal val="#ppt_x"/>
                                              </p:val>
                                            </p:tav>
                                          </p:tavLst>
                                        </p:anim>
                                        <p:anim calcmode="lin" valueType="num">
                                          <p:cBhvr>
                                            <p:cTn id="31" dur="500" fill="hold"/>
                                            <p:tgtEl>
                                              <p:spTgt spid="46"/>
                                            </p:tgtEl>
                                            <p:attrNameLst>
                                              <p:attrName>ppt_y</p:attrName>
                                            </p:attrNameLst>
                                          </p:cBhvr>
                                          <p:tavLst>
                                            <p:tav tm="0">
                                              <p:val>
                                                <p:strVal val="#ppt_y+.1"/>
                                              </p:val>
                                            </p:tav>
                                            <p:tav tm="100000">
                                              <p:val>
                                                <p:strVal val="#ppt_y"/>
                                              </p:val>
                                            </p:tav>
                                          </p:tavLst>
                                        </p:anim>
                                      </p:childTnLst>
                                    </p:cTn>
                                  </p:par>
                                </p:childTnLst>
                              </p:cTn>
                            </p:par>
                            <p:par>
                              <p:cTn id="32" fill="hold">
                                <p:stCondLst>
                                  <p:cond delay="1649"/>
                                </p:stCondLst>
                                <p:childTnLst>
                                  <p:par>
                                    <p:cTn id="33" presetID="14" presetClass="entr" presetSubtype="10" fill="hold" grpId="0" nodeType="afterEffect">
                                      <p:stCondLst>
                                        <p:cond delay="0"/>
                                      </p:stCondLst>
                                      <p:childTnLst>
                                        <p:set>
                                          <p:cBhvr>
                                            <p:cTn id="34" dur="1" fill="hold">
                                              <p:stCondLst>
                                                <p:cond delay="0"/>
                                              </p:stCondLst>
                                            </p:cTn>
                                            <p:tgtEl>
                                              <p:spTgt spid="102"/>
                                            </p:tgtEl>
                                            <p:attrNameLst>
                                              <p:attrName>style.visibility</p:attrName>
                                            </p:attrNameLst>
                                          </p:cBhvr>
                                          <p:to>
                                            <p:strVal val="visible"/>
                                          </p:to>
                                        </p:set>
                                        <p:animEffect transition="in" filter="randombar(horizontal)">
                                          <p:cBhvr>
                                            <p:cTn id="35" dur="500"/>
                                            <p:tgtEl>
                                              <p:spTgt spid="102"/>
                                            </p:tgtEl>
                                          </p:cBhvr>
                                        </p:animEffect>
                                      </p:childTnLst>
                                    </p:cTn>
                                  </p:par>
                                </p:childTnLst>
                              </p:cTn>
                            </p:par>
                            <p:par>
                              <p:cTn id="36" fill="hold">
                                <p:stCondLst>
                                  <p:cond delay="2149"/>
                                </p:stCondLst>
                                <p:childTnLst>
                                  <p:par>
                                    <p:cTn id="37" presetID="16" presetClass="entr" presetSubtype="37" fill="hold" nodeType="afterEffect">
                                      <p:stCondLst>
                                        <p:cond delay="0"/>
                                      </p:stCondLst>
                                      <p:childTnLst>
                                        <p:set>
                                          <p:cBhvr>
                                            <p:cTn id="38" dur="1" fill="hold">
                                              <p:stCondLst>
                                                <p:cond delay="0"/>
                                              </p:stCondLst>
                                            </p:cTn>
                                            <p:tgtEl>
                                              <p:spTgt spid="67"/>
                                            </p:tgtEl>
                                            <p:attrNameLst>
                                              <p:attrName>style.visibility</p:attrName>
                                            </p:attrNameLst>
                                          </p:cBhvr>
                                          <p:to>
                                            <p:strVal val="visible"/>
                                          </p:to>
                                        </p:set>
                                        <p:animEffect transition="in" filter="barn(outVertical)">
                                          <p:cBhvr>
                                            <p:cTn id="39" dur="1000"/>
                                            <p:tgtEl>
                                              <p:spTgt spid="67"/>
                                            </p:tgtEl>
                                          </p:cBhvr>
                                        </p:animEffect>
                                      </p:childTnLst>
                                    </p:cTn>
                                  </p:par>
                                </p:childTnLst>
                              </p:cTn>
                            </p:par>
                            <p:par>
                              <p:cTn id="40" fill="hold">
                                <p:stCondLst>
                                  <p:cond delay="3149"/>
                                </p:stCondLst>
                                <p:childTnLst>
                                  <p:par>
                                    <p:cTn id="41" presetID="2" presetClass="entr" presetSubtype="8" accel="40000" fill="hold" nodeType="afterEffect">
                                      <p:stCondLst>
                                        <p:cond delay="0"/>
                                      </p:stCondLst>
                                      <p:childTnLst>
                                        <p:set>
                                          <p:cBhvr>
                                            <p:cTn id="42" dur="1" fill="hold">
                                              <p:stCondLst>
                                                <p:cond delay="0"/>
                                              </p:stCondLst>
                                            </p:cTn>
                                            <p:tgtEl>
                                              <p:spTgt spid="84"/>
                                            </p:tgtEl>
                                            <p:attrNameLst>
                                              <p:attrName>style.visibility</p:attrName>
                                            </p:attrNameLst>
                                          </p:cBhvr>
                                          <p:to>
                                            <p:strVal val="visible"/>
                                          </p:to>
                                        </p:set>
                                        <p:anim calcmode="lin" valueType="num">
                                          <p:cBhvr additive="base">
                                            <p:cTn id="43" dur="1500" fill="hold"/>
                                            <p:tgtEl>
                                              <p:spTgt spid="84"/>
                                            </p:tgtEl>
                                            <p:attrNameLst>
                                              <p:attrName>ppt_x</p:attrName>
                                            </p:attrNameLst>
                                          </p:cBhvr>
                                          <p:tavLst>
                                            <p:tav tm="0">
                                              <p:val>
                                                <p:strVal val="0-#ppt_w/2"/>
                                              </p:val>
                                            </p:tav>
                                            <p:tav tm="100000">
                                              <p:val>
                                                <p:strVal val="#ppt_x"/>
                                              </p:val>
                                            </p:tav>
                                          </p:tavLst>
                                        </p:anim>
                                        <p:anim calcmode="lin" valueType="num">
                                          <p:cBhvr additive="base">
                                            <p:cTn id="44" dur="1500" fill="hold"/>
                                            <p:tgtEl>
                                              <p:spTgt spid="84"/>
                                            </p:tgtEl>
                                            <p:attrNameLst>
                                              <p:attrName>ppt_y</p:attrName>
                                            </p:attrNameLst>
                                          </p:cBhvr>
                                          <p:tavLst>
                                            <p:tav tm="0">
                                              <p:val>
                                                <p:strVal val="#ppt_y"/>
                                              </p:val>
                                            </p:tav>
                                            <p:tav tm="100000">
                                              <p:val>
                                                <p:strVal val="#ppt_y"/>
                                              </p:val>
                                            </p:tav>
                                          </p:tavLst>
                                        </p:anim>
                                      </p:childTnLst>
                                    </p:cTn>
                                  </p:par>
                                  <p:par>
                                    <p:cTn id="45" presetID="2" presetClass="entr" presetSubtype="2" accel="40000" fill="hold" nodeType="withEffect">
                                      <p:stCondLst>
                                        <p:cond delay="500"/>
                                      </p:stCondLst>
                                      <p:childTnLst>
                                        <p:set>
                                          <p:cBhvr>
                                            <p:cTn id="46" dur="1" fill="hold">
                                              <p:stCondLst>
                                                <p:cond delay="0"/>
                                              </p:stCondLst>
                                            </p:cTn>
                                            <p:tgtEl>
                                              <p:spTgt spid="93"/>
                                            </p:tgtEl>
                                            <p:attrNameLst>
                                              <p:attrName>style.visibility</p:attrName>
                                            </p:attrNameLst>
                                          </p:cBhvr>
                                          <p:to>
                                            <p:strVal val="visible"/>
                                          </p:to>
                                        </p:set>
                                        <p:anim calcmode="lin" valueType="num">
                                          <p:cBhvr additive="base">
                                            <p:cTn id="47" dur="1500" fill="hold"/>
                                            <p:tgtEl>
                                              <p:spTgt spid="93"/>
                                            </p:tgtEl>
                                            <p:attrNameLst>
                                              <p:attrName>ppt_x</p:attrName>
                                            </p:attrNameLst>
                                          </p:cBhvr>
                                          <p:tavLst>
                                            <p:tav tm="0">
                                              <p:val>
                                                <p:strVal val="1+#ppt_w/2"/>
                                              </p:val>
                                            </p:tav>
                                            <p:tav tm="100000">
                                              <p:val>
                                                <p:strVal val="#ppt_x"/>
                                              </p:val>
                                            </p:tav>
                                          </p:tavLst>
                                        </p:anim>
                                        <p:anim calcmode="lin" valueType="num">
                                          <p:cBhvr additive="base">
                                            <p:cTn id="48" dur="1500" fill="hold"/>
                                            <p:tgtEl>
                                              <p:spTgt spid="93"/>
                                            </p:tgtEl>
                                            <p:attrNameLst>
                                              <p:attrName>ppt_y</p:attrName>
                                            </p:attrNameLst>
                                          </p:cBhvr>
                                          <p:tavLst>
                                            <p:tav tm="0">
                                              <p:val>
                                                <p:strVal val="#ppt_y"/>
                                              </p:val>
                                            </p:tav>
                                            <p:tav tm="100000">
                                              <p:val>
                                                <p:strVal val="#ppt_y"/>
                                              </p:val>
                                            </p:tav>
                                          </p:tavLst>
                                        </p:anim>
                                      </p:childTnLst>
                                    </p:cTn>
                                  </p:par>
                                  <p:par>
                                    <p:cTn id="49" presetID="2" presetClass="entr" presetSubtype="8" accel="40000" fill="hold" nodeType="withEffect">
                                      <p:stCondLst>
                                        <p:cond delay="500"/>
                                      </p:stCondLst>
                                      <p:childTnLst>
                                        <p:set>
                                          <p:cBhvr>
                                            <p:cTn id="50" dur="1" fill="hold">
                                              <p:stCondLst>
                                                <p:cond delay="0"/>
                                              </p:stCondLst>
                                            </p:cTn>
                                            <p:tgtEl>
                                              <p:spTgt spid="103"/>
                                            </p:tgtEl>
                                            <p:attrNameLst>
                                              <p:attrName>style.visibility</p:attrName>
                                            </p:attrNameLst>
                                          </p:cBhvr>
                                          <p:to>
                                            <p:strVal val="visible"/>
                                          </p:to>
                                        </p:set>
                                        <p:anim calcmode="lin" valueType="num">
                                          <p:cBhvr additive="base">
                                            <p:cTn id="51" dur="1500" fill="hold"/>
                                            <p:tgtEl>
                                              <p:spTgt spid="103"/>
                                            </p:tgtEl>
                                            <p:attrNameLst>
                                              <p:attrName>ppt_x</p:attrName>
                                            </p:attrNameLst>
                                          </p:cBhvr>
                                          <p:tavLst>
                                            <p:tav tm="0">
                                              <p:val>
                                                <p:strVal val="0-#ppt_w/2"/>
                                              </p:val>
                                            </p:tav>
                                            <p:tav tm="100000">
                                              <p:val>
                                                <p:strVal val="#ppt_x"/>
                                              </p:val>
                                            </p:tav>
                                          </p:tavLst>
                                        </p:anim>
                                        <p:anim calcmode="lin" valueType="num">
                                          <p:cBhvr additive="base">
                                            <p:cTn id="52" dur="1500" fill="hold"/>
                                            <p:tgtEl>
                                              <p:spTgt spid="103"/>
                                            </p:tgtEl>
                                            <p:attrNameLst>
                                              <p:attrName>ppt_y</p:attrName>
                                            </p:attrNameLst>
                                          </p:cBhvr>
                                          <p:tavLst>
                                            <p:tav tm="0">
                                              <p:val>
                                                <p:strVal val="#ppt_y"/>
                                              </p:val>
                                            </p:tav>
                                            <p:tav tm="100000">
                                              <p:val>
                                                <p:strVal val="#ppt_y"/>
                                              </p:val>
                                            </p:tav>
                                          </p:tavLst>
                                        </p:anim>
                                      </p:childTnLst>
                                    </p:cTn>
                                  </p:par>
                                  <p:par>
                                    <p:cTn id="53" presetID="2" presetClass="entr" presetSubtype="2" accel="40000" fill="hold" nodeType="withEffect">
                                      <p:stCondLst>
                                        <p:cond delay="1000"/>
                                      </p:stCondLst>
                                      <p:childTnLst>
                                        <p:set>
                                          <p:cBhvr>
                                            <p:cTn id="54" dur="1" fill="hold">
                                              <p:stCondLst>
                                                <p:cond delay="0"/>
                                              </p:stCondLst>
                                            </p:cTn>
                                            <p:tgtEl>
                                              <p:spTgt spid="112"/>
                                            </p:tgtEl>
                                            <p:attrNameLst>
                                              <p:attrName>style.visibility</p:attrName>
                                            </p:attrNameLst>
                                          </p:cBhvr>
                                          <p:to>
                                            <p:strVal val="visible"/>
                                          </p:to>
                                        </p:set>
                                        <p:anim calcmode="lin" valueType="num">
                                          <p:cBhvr additive="base">
                                            <p:cTn id="55" dur="1500" fill="hold"/>
                                            <p:tgtEl>
                                              <p:spTgt spid="112"/>
                                            </p:tgtEl>
                                            <p:attrNameLst>
                                              <p:attrName>ppt_x</p:attrName>
                                            </p:attrNameLst>
                                          </p:cBhvr>
                                          <p:tavLst>
                                            <p:tav tm="0">
                                              <p:val>
                                                <p:strVal val="1+#ppt_w/2"/>
                                              </p:val>
                                            </p:tav>
                                            <p:tav tm="100000">
                                              <p:val>
                                                <p:strVal val="#ppt_x"/>
                                              </p:val>
                                            </p:tav>
                                          </p:tavLst>
                                        </p:anim>
                                        <p:anim calcmode="lin" valueType="num">
                                          <p:cBhvr additive="base">
                                            <p:cTn id="56" dur="1500" fill="hold"/>
                                            <p:tgtEl>
                                              <p:spTgt spid="112"/>
                                            </p:tgtEl>
                                            <p:attrNameLst>
                                              <p:attrName>ppt_y</p:attrName>
                                            </p:attrNameLst>
                                          </p:cBhvr>
                                          <p:tavLst>
                                            <p:tav tm="0">
                                              <p:val>
                                                <p:strVal val="#ppt_y"/>
                                              </p:val>
                                            </p:tav>
                                            <p:tav tm="100000">
                                              <p:val>
                                                <p:strVal val="#ppt_y"/>
                                              </p:val>
                                            </p:tav>
                                          </p:tavLst>
                                        </p:anim>
                                      </p:childTnLst>
                                    </p:cTn>
                                  </p:par>
                                </p:childTnLst>
                              </p:cTn>
                            </p:par>
                            <p:par>
                              <p:cTn id="57" fill="hold">
                                <p:stCondLst>
                                  <p:cond delay="4649"/>
                                </p:stCondLst>
                                <p:childTnLst>
                                  <p:par>
                                    <p:cTn id="58" presetID="53" presetClass="entr" presetSubtype="16" fill="hold" nodeType="afterEffect">
                                      <p:stCondLst>
                                        <p:cond delay="0"/>
                                      </p:stCondLst>
                                      <p:childTnLst>
                                        <p:set>
                                          <p:cBhvr>
                                            <p:cTn id="59" dur="1" fill="hold">
                                              <p:stCondLst>
                                                <p:cond delay="0"/>
                                              </p:stCondLst>
                                            </p:cTn>
                                            <p:tgtEl>
                                              <p:spTgt spid="47"/>
                                            </p:tgtEl>
                                            <p:attrNameLst>
                                              <p:attrName>style.visibility</p:attrName>
                                            </p:attrNameLst>
                                          </p:cBhvr>
                                          <p:to>
                                            <p:strVal val="visible"/>
                                          </p:to>
                                        </p:set>
                                        <p:anim calcmode="lin" valueType="num">
                                          <p:cBhvr>
                                            <p:cTn id="60" dur="500" fill="hold"/>
                                            <p:tgtEl>
                                              <p:spTgt spid="47"/>
                                            </p:tgtEl>
                                            <p:attrNameLst>
                                              <p:attrName>ppt_w</p:attrName>
                                            </p:attrNameLst>
                                          </p:cBhvr>
                                          <p:tavLst>
                                            <p:tav tm="0">
                                              <p:val>
                                                <p:fltVal val="0"/>
                                              </p:val>
                                            </p:tav>
                                            <p:tav tm="100000">
                                              <p:val>
                                                <p:strVal val="#ppt_w"/>
                                              </p:val>
                                            </p:tav>
                                          </p:tavLst>
                                        </p:anim>
                                        <p:anim calcmode="lin" valueType="num">
                                          <p:cBhvr>
                                            <p:cTn id="61" dur="500" fill="hold"/>
                                            <p:tgtEl>
                                              <p:spTgt spid="47"/>
                                            </p:tgtEl>
                                            <p:attrNameLst>
                                              <p:attrName>ppt_h</p:attrName>
                                            </p:attrNameLst>
                                          </p:cBhvr>
                                          <p:tavLst>
                                            <p:tav tm="0">
                                              <p:val>
                                                <p:fltVal val="0"/>
                                              </p:val>
                                            </p:tav>
                                            <p:tav tm="100000">
                                              <p:val>
                                                <p:strVal val="#ppt_h"/>
                                              </p:val>
                                            </p:tav>
                                          </p:tavLst>
                                        </p:anim>
                                        <p:animEffect transition="in" filter="fade">
                                          <p:cBhvr>
                                            <p:cTn id="62" dur="500"/>
                                            <p:tgtEl>
                                              <p:spTgt spid="47"/>
                                            </p:tgtEl>
                                          </p:cBhvr>
                                        </p:animEffect>
                                      </p:childTnLst>
                                    </p:cTn>
                                  </p:par>
                                  <p:par>
                                    <p:cTn id="63" presetID="53" presetClass="entr" presetSubtype="16" fill="hold" nodeType="withEffect">
                                      <p:stCondLst>
                                        <p:cond delay="250"/>
                                      </p:stCondLst>
                                      <p:childTnLst>
                                        <p:set>
                                          <p:cBhvr>
                                            <p:cTn id="64" dur="1" fill="hold">
                                              <p:stCondLst>
                                                <p:cond delay="0"/>
                                              </p:stCondLst>
                                            </p:cTn>
                                            <p:tgtEl>
                                              <p:spTgt spid="62"/>
                                            </p:tgtEl>
                                            <p:attrNameLst>
                                              <p:attrName>style.visibility</p:attrName>
                                            </p:attrNameLst>
                                          </p:cBhvr>
                                          <p:to>
                                            <p:strVal val="visible"/>
                                          </p:to>
                                        </p:set>
                                        <p:anim calcmode="lin" valueType="num">
                                          <p:cBhvr>
                                            <p:cTn id="65" dur="500" fill="hold"/>
                                            <p:tgtEl>
                                              <p:spTgt spid="62"/>
                                            </p:tgtEl>
                                            <p:attrNameLst>
                                              <p:attrName>ppt_w</p:attrName>
                                            </p:attrNameLst>
                                          </p:cBhvr>
                                          <p:tavLst>
                                            <p:tav tm="0">
                                              <p:val>
                                                <p:fltVal val="0"/>
                                              </p:val>
                                            </p:tav>
                                            <p:tav tm="100000">
                                              <p:val>
                                                <p:strVal val="#ppt_w"/>
                                              </p:val>
                                            </p:tav>
                                          </p:tavLst>
                                        </p:anim>
                                        <p:anim calcmode="lin" valueType="num">
                                          <p:cBhvr>
                                            <p:cTn id="66" dur="500" fill="hold"/>
                                            <p:tgtEl>
                                              <p:spTgt spid="62"/>
                                            </p:tgtEl>
                                            <p:attrNameLst>
                                              <p:attrName>ppt_h</p:attrName>
                                            </p:attrNameLst>
                                          </p:cBhvr>
                                          <p:tavLst>
                                            <p:tav tm="0">
                                              <p:val>
                                                <p:fltVal val="0"/>
                                              </p:val>
                                            </p:tav>
                                            <p:tav tm="100000">
                                              <p:val>
                                                <p:strVal val="#ppt_h"/>
                                              </p:val>
                                            </p:tav>
                                          </p:tavLst>
                                        </p:anim>
                                        <p:animEffect transition="in" filter="fade">
                                          <p:cBhvr>
                                            <p:cTn id="67" dur="500"/>
                                            <p:tgtEl>
                                              <p:spTgt spid="62"/>
                                            </p:tgtEl>
                                          </p:cBhvr>
                                        </p:animEffect>
                                      </p:childTnLst>
                                    </p:cTn>
                                  </p:par>
                                  <p:par>
                                    <p:cTn id="68" presetID="53" presetClass="entr" presetSubtype="16" fill="hold" nodeType="withEffect">
                                      <p:stCondLst>
                                        <p:cond delay="500"/>
                                      </p:stCondLst>
                                      <p:childTnLst>
                                        <p:set>
                                          <p:cBhvr>
                                            <p:cTn id="69" dur="1" fill="hold">
                                              <p:stCondLst>
                                                <p:cond delay="0"/>
                                              </p:stCondLst>
                                            </p:cTn>
                                            <p:tgtEl>
                                              <p:spTgt spid="57"/>
                                            </p:tgtEl>
                                            <p:attrNameLst>
                                              <p:attrName>style.visibility</p:attrName>
                                            </p:attrNameLst>
                                          </p:cBhvr>
                                          <p:to>
                                            <p:strVal val="visible"/>
                                          </p:to>
                                        </p:set>
                                        <p:anim calcmode="lin" valueType="num">
                                          <p:cBhvr>
                                            <p:cTn id="70" dur="500" fill="hold"/>
                                            <p:tgtEl>
                                              <p:spTgt spid="57"/>
                                            </p:tgtEl>
                                            <p:attrNameLst>
                                              <p:attrName>ppt_w</p:attrName>
                                            </p:attrNameLst>
                                          </p:cBhvr>
                                          <p:tavLst>
                                            <p:tav tm="0">
                                              <p:val>
                                                <p:fltVal val="0"/>
                                              </p:val>
                                            </p:tav>
                                            <p:tav tm="100000">
                                              <p:val>
                                                <p:strVal val="#ppt_w"/>
                                              </p:val>
                                            </p:tav>
                                          </p:tavLst>
                                        </p:anim>
                                        <p:anim calcmode="lin" valueType="num">
                                          <p:cBhvr>
                                            <p:cTn id="71" dur="500" fill="hold"/>
                                            <p:tgtEl>
                                              <p:spTgt spid="57"/>
                                            </p:tgtEl>
                                            <p:attrNameLst>
                                              <p:attrName>ppt_h</p:attrName>
                                            </p:attrNameLst>
                                          </p:cBhvr>
                                          <p:tavLst>
                                            <p:tav tm="0">
                                              <p:val>
                                                <p:fltVal val="0"/>
                                              </p:val>
                                            </p:tav>
                                            <p:tav tm="100000">
                                              <p:val>
                                                <p:strVal val="#ppt_h"/>
                                              </p:val>
                                            </p:tav>
                                          </p:tavLst>
                                        </p:anim>
                                        <p:animEffect transition="in" filter="fade">
                                          <p:cBhvr>
                                            <p:cTn id="72" dur="500"/>
                                            <p:tgtEl>
                                              <p:spTgt spid="57"/>
                                            </p:tgtEl>
                                          </p:cBhvr>
                                        </p:animEffect>
                                      </p:childTnLst>
                                    </p:cTn>
                                  </p:par>
                                  <p:par>
                                    <p:cTn id="73" presetID="53" presetClass="entr" presetSubtype="16" fill="hold" nodeType="withEffect">
                                      <p:stCondLst>
                                        <p:cond delay="750"/>
                                      </p:stCondLst>
                                      <p:childTnLst>
                                        <p:set>
                                          <p:cBhvr>
                                            <p:cTn id="74" dur="1" fill="hold">
                                              <p:stCondLst>
                                                <p:cond delay="0"/>
                                              </p:stCondLst>
                                            </p:cTn>
                                            <p:tgtEl>
                                              <p:spTgt spid="52"/>
                                            </p:tgtEl>
                                            <p:attrNameLst>
                                              <p:attrName>style.visibility</p:attrName>
                                            </p:attrNameLst>
                                          </p:cBhvr>
                                          <p:to>
                                            <p:strVal val="visible"/>
                                          </p:to>
                                        </p:set>
                                        <p:anim calcmode="lin" valueType="num">
                                          <p:cBhvr>
                                            <p:cTn id="75" dur="500" fill="hold"/>
                                            <p:tgtEl>
                                              <p:spTgt spid="52"/>
                                            </p:tgtEl>
                                            <p:attrNameLst>
                                              <p:attrName>ppt_w</p:attrName>
                                            </p:attrNameLst>
                                          </p:cBhvr>
                                          <p:tavLst>
                                            <p:tav tm="0">
                                              <p:val>
                                                <p:fltVal val="0"/>
                                              </p:val>
                                            </p:tav>
                                            <p:tav tm="100000">
                                              <p:val>
                                                <p:strVal val="#ppt_w"/>
                                              </p:val>
                                            </p:tav>
                                          </p:tavLst>
                                        </p:anim>
                                        <p:anim calcmode="lin" valueType="num">
                                          <p:cBhvr>
                                            <p:cTn id="76" dur="500" fill="hold"/>
                                            <p:tgtEl>
                                              <p:spTgt spid="52"/>
                                            </p:tgtEl>
                                            <p:attrNameLst>
                                              <p:attrName>ppt_h</p:attrName>
                                            </p:attrNameLst>
                                          </p:cBhvr>
                                          <p:tavLst>
                                            <p:tav tm="0">
                                              <p:val>
                                                <p:fltVal val="0"/>
                                              </p:val>
                                            </p:tav>
                                            <p:tav tm="100000">
                                              <p:val>
                                                <p:strVal val="#ppt_h"/>
                                              </p:val>
                                            </p:tav>
                                          </p:tavLst>
                                        </p:anim>
                                        <p:animEffect transition="in" filter="fade">
                                          <p:cBhvr>
                                            <p:cTn id="77"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6" grpId="0" animBg="1"/>
          <p:bldP spid="102" grpId="0"/>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79" name="组合 78"/>
          <p:cNvGrpSpPr/>
          <p:nvPr/>
        </p:nvGrpSpPr>
        <p:grpSpPr>
          <a:xfrm>
            <a:off x="737204" y="819945"/>
            <a:ext cx="7563136" cy="3767915"/>
            <a:chOff x="982640" y="1286614"/>
            <a:chExt cx="10081118" cy="5023499"/>
          </a:xfrm>
        </p:grpSpPr>
        <p:sp>
          <p:nvSpPr>
            <p:cNvPr id="80" name="圆角矩形 79"/>
            <p:cNvSpPr/>
            <p:nvPr/>
          </p:nvSpPr>
          <p:spPr>
            <a:xfrm rot="16200000">
              <a:off x="3563539" y="-1190106"/>
              <a:ext cx="5023499" cy="9976939"/>
            </a:xfrm>
            <a:prstGeom prst="roundRect">
              <a:avLst>
                <a:gd name="adj" fmla="val 4670"/>
              </a:avLst>
            </a:prstGeom>
            <a:gradFill flip="none" rotWithShape="1">
              <a:gsLst>
                <a:gs pos="0">
                  <a:schemeClr val="bg1">
                    <a:lumMod val="95000"/>
                  </a:schemeClr>
                </a:gs>
                <a:gs pos="100000">
                  <a:schemeClr val="bg1">
                    <a:lumMod val="75000"/>
                  </a:schemeClr>
                </a:gs>
              </a:gsLst>
              <a:lin ang="8100000" scaled="0"/>
              <a:tileRect/>
            </a:gradFill>
            <a:ln w="22225">
              <a:gradFill flip="none" rotWithShape="1">
                <a:gsLst>
                  <a:gs pos="0">
                    <a:schemeClr val="bg1">
                      <a:lumMod val="75000"/>
                    </a:schemeClr>
                  </a:gs>
                  <a:gs pos="100000">
                    <a:schemeClr val="bg1">
                      <a:lumMod val="95000"/>
                    </a:schemeClr>
                  </a:gs>
                </a:gsLst>
                <a:lin ang="8100000" scaled="0"/>
                <a:tileRect/>
              </a:gradFill>
            </a:ln>
            <a:effectLst>
              <a:outerShdw blurRad="1397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165" fontAlgn="auto">
                <a:spcBef>
                  <a:spcPts val="0"/>
                </a:spcBef>
                <a:spcAft>
                  <a:spcPts val="0"/>
                </a:spcAft>
              </a:pPr>
              <a:endParaRPr lang="zh-CN" altLang="en-US" sz="1400" b="0">
                <a:solidFill>
                  <a:prstClr val="white"/>
                </a:solidFill>
              </a:endParaRPr>
            </a:p>
          </p:txBody>
        </p:sp>
        <p:sp>
          <p:nvSpPr>
            <p:cNvPr id="81" name="圆角矩形 80"/>
            <p:cNvSpPr/>
            <p:nvPr/>
          </p:nvSpPr>
          <p:spPr>
            <a:xfrm rot="16200000">
              <a:off x="3788070" y="-980490"/>
              <a:ext cx="4628185" cy="9557712"/>
            </a:xfrm>
            <a:prstGeom prst="roundRect">
              <a:avLst>
                <a:gd name="adj" fmla="val 0"/>
              </a:avLst>
            </a:prstGeom>
            <a:solidFill>
              <a:schemeClr val="bg1">
                <a:lumMod val="95000"/>
              </a:schemeClr>
            </a:solidFill>
            <a:ln w="25400">
              <a:noFill/>
            </a:ln>
            <a:effectLst>
              <a:outerShdw blurRad="177800" dist="889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165" fontAlgn="auto">
                <a:spcBef>
                  <a:spcPts val="0"/>
                </a:spcBef>
                <a:spcAft>
                  <a:spcPts val="0"/>
                </a:spcAft>
              </a:pPr>
              <a:endParaRPr lang="zh-CN" altLang="en-US" sz="1400" b="0">
                <a:solidFill>
                  <a:prstClr val="white"/>
                </a:solidFill>
              </a:endParaRPr>
            </a:p>
          </p:txBody>
        </p:sp>
        <p:grpSp>
          <p:nvGrpSpPr>
            <p:cNvPr id="82" name="组合 81"/>
            <p:cNvGrpSpPr/>
            <p:nvPr/>
          </p:nvGrpSpPr>
          <p:grpSpPr>
            <a:xfrm>
              <a:off x="982640" y="1596963"/>
              <a:ext cx="751226" cy="4402810"/>
              <a:chOff x="982640" y="1596963"/>
              <a:chExt cx="751226" cy="4402810"/>
            </a:xfrm>
          </p:grpSpPr>
          <p:grpSp>
            <p:nvGrpSpPr>
              <p:cNvPr id="83" name="组合 82"/>
              <p:cNvGrpSpPr/>
              <p:nvPr/>
            </p:nvGrpSpPr>
            <p:grpSpPr>
              <a:xfrm rot="16200000">
                <a:off x="-615716" y="3650191"/>
                <a:ext cx="4402810" cy="296354"/>
                <a:chOff x="2149635" y="1165383"/>
                <a:chExt cx="3485831" cy="234634"/>
              </a:xfrm>
            </p:grpSpPr>
            <p:grpSp>
              <p:nvGrpSpPr>
                <p:cNvPr id="114" name="组合 113"/>
                <p:cNvGrpSpPr/>
                <p:nvPr/>
              </p:nvGrpSpPr>
              <p:grpSpPr>
                <a:xfrm>
                  <a:off x="2149635" y="1165385"/>
                  <a:ext cx="234632" cy="234632"/>
                  <a:chOff x="2483014" y="1114427"/>
                  <a:chExt cx="209550" cy="209550"/>
                </a:xfrm>
              </p:grpSpPr>
              <p:sp>
                <p:nvSpPr>
                  <p:cNvPr id="142" name="椭圆 141"/>
                  <p:cNvSpPr/>
                  <p:nvPr/>
                </p:nvSpPr>
                <p:spPr>
                  <a:xfrm>
                    <a:off x="2483014" y="1114427"/>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165" fontAlgn="auto">
                      <a:spcBef>
                        <a:spcPts val="0"/>
                      </a:spcBef>
                      <a:spcAft>
                        <a:spcPts val="0"/>
                      </a:spcAft>
                    </a:pPr>
                    <a:endParaRPr lang="zh-CN" altLang="en-US" sz="1400" b="0">
                      <a:solidFill>
                        <a:prstClr val="white"/>
                      </a:solidFill>
                    </a:endParaRPr>
                  </a:p>
                </p:txBody>
              </p:sp>
              <p:sp>
                <p:nvSpPr>
                  <p:cNvPr id="143" name="椭圆 142"/>
                  <p:cNvSpPr/>
                  <p:nvPr/>
                </p:nvSpPr>
                <p:spPr>
                  <a:xfrm>
                    <a:off x="2502060"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165" fontAlgn="auto">
                      <a:spcBef>
                        <a:spcPts val="0"/>
                      </a:spcBef>
                      <a:spcAft>
                        <a:spcPts val="0"/>
                      </a:spcAft>
                    </a:pPr>
                    <a:endParaRPr lang="zh-CN" altLang="en-US" sz="1400" b="0">
                      <a:solidFill>
                        <a:prstClr val="white"/>
                      </a:solidFill>
                    </a:endParaRPr>
                  </a:p>
                </p:txBody>
              </p:sp>
            </p:grpSp>
            <p:grpSp>
              <p:nvGrpSpPr>
                <p:cNvPr id="115" name="组合 114"/>
                <p:cNvGrpSpPr/>
                <p:nvPr/>
              </p:nvGrpSpPr>
              <p:grpSpPr>
                <a:xfrm>
                  <a:off x="2510880" y="1165385"/>
                  <a:ext cx="234632" cy="234632"/>
                  <a:chOff x="2483014" y="1114427"/>
                  <a:chExt cx="209550" cy="209550"/>
                </a:xfrm>
              </p:grpSpPr>
              <p:sp>
                <p:nvSpPr>
                  <p:cNvPr id="140" name="椭圆 139"/>
                  <p:cNvSpPr/>
                  <p:nvPr/>
                </p:nvSpPr>
                <p:spPr>
                  <a:xfrm>
                    <a:off x="2483014" y="1114427"/>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165" fontAlgn="auto">
                      <a:spcBef>
                        <a:spcPts val="0"/>
                      </a:spcBef>
                      <a:spcAft>
                        <a:spcPts val="0"/>
                      </a:spcAft>
                    </a:pPr>
                    <a:endParaRPr lang="zh-CN" altLang="en-US" sz="1400" b="0">
                      <a:solidFill>
                        <a:prstClr val="white"/>
                      </a:solidFill>
                    </a:endParaRPr>
                  </a:p>
                </p:txBody>
              </p:sp>
              <p:sp>
                <p:nvSpPr>
                  <p:cNvPr id="141" name="椭圆 140"/>
                  <p:cNvSpPr/>
                  <p:nvPr/>
                </p:nvSpPr>
                <p:spPr>
                  <a:xfrm>
                    <a:off x="2502060"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165" fontAlgn="auto">
                      <a:spcBef>
                        <a:spcPts val="0"/>
                      </a:spcBef>
                      <a:spcAft>
                        <a:spcPts val="0"/>
                      </a:spcAft>
                    </a:pPr>
                    <a:endParaRPr lang="zh-CN" altLang="en-US" sz="1400" b="0">
                      <a:solidFill>
                        <a:prstClr val="white"/>
                      </a:solidFill>
                    </a:endParaRPr>
                  </a:p>
                </p:txBody>
              </p:sp>
            </p:grpSp>
            <p:grpSp>
              <p:nvGrpSpPr>
                <p:cNvPr id="116" name="组合 115"/>
                <p:cNvGrpSpPr/>
                <p:nvPr/>
              </p:nvGrpSpPr>
              <p:grpSpPr>
                <a:xfrm>
                  <a:off x="2872124" y="1165385"/>
                  <a:ext cx="234632" cy="234632"/>
                  <a:chOff x="2483014" y="1114427"/>
                  <a:chExt cx="209550" cy="209550"/>
                </a:xfrm>
              </p:grpSpPr>
              <p:sp>
                <p:nvSpPr>
                  <p:cNvPr id="138" name="椭圆 137"/>
                  <p:cNvSpPr/>
                  <p:nvPr/>
                </p:nvSpPr>
                <p:spPr>
                  <a:xfrm>
                    <a:off x="2483014" y="1114427"/>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165" fontAlgn="auto">
                      <a:spcBef>
                        <a:spcPts val="0"/>
                      </a:spcBef>
                      <a:spcAft>
                        <a:spcPts val="0"/>
                      </a:spcAft>
                    </a:pPr>
                    <a:endParaRPr lang="zh-CN" altLang="en-US" sz="1400" b="0">
                      <a:solidFill>
                        <a:prstClr val="white"/>
                      </a:solidFill>
                    </a:endParaRPr>
                  </a:p>
                </p:txBody>
              </p:sp>
              <p:sp>
                <p:nvSpPr>
                  <p:cNvPr id="139" name="椭圆 138"/>
                  <p:cNvSpPr/>
                  <p:nvPr/>
                </p:nvSpPr>
                <p:spPr>
                  <a:xfrm>
                    <a:off x="2502060"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165" fontAlgn="auto">
                      <a:spcBef>
                        <a:spcPts val="0"/>
                      </a:spcBef>
                      <a:spcAft>
                        <a:spcPts val="0"/>
                      </a:spcAft>
                    </a:pPr>
                    <a:endParaRPr lang="zh-CN" altLang="en-US" sz="1400" b="0">
                      <a:solidFill>
                        <a:prstClr val="white"/>
                      </a:solidFill>
                    </a:endParaRPr>
                  </a:p>
                </p:txBody>
              </p:sp>
            </p:grpSp>
            <p:grpSp>
              <p:nvGrpSpPr>
                <p:cNvPr id="117" name="组合 116"/>
                <p:cNvGrpSpPr/>
                <p:nvPr/>
              </p:nvGrpSpPr>
              <p:grpSpPr>
                <a:xfrm>
                  <a:off x="3233369" y="1165385"/>
                  <a:ext cx="234632" cy="234632"/>
                  <a:chOff x="2483014" y="1114427"/>
                  <a:chExt cx="209550" cy="209550"/>
                </a:xfrm>
              </p:grpSpPr>
              <p:sp>
                <p:nvSpPr>
                  <p:cNvPr id="136" name="椭圆 135"/>
                  <p:cNvSpPr/>
                  <p:nvPr/>
                </p:nvSpPr>
                <p:spPr>
                  <a:xfrm>
                    <a:off x="2483014" y="1114427"/>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165" fontAlgn="auto">
                      <a:spcBef>
                        <a:spcPts val="0"/>
                      </a:spcBef>
                      <a:spcAft>
                        <a:spcPts val="0"/>
                      </a:spcAft>
                    </a:pPr>
                    <a:endParaRPr lang="zh-CN" altLang="en-US" sz="1400" b="0">
                      <a:solidFill>
                        <a:prstClr val="white"/>
                      </a:solidFill>
                    </a:endParaRPr>
                  </a:p>
                </p:txBody>
              </p:sp>
              <p:sp>
                <p:nvSpPr>
                  <p:cNvPr id="137" name="椭圆 136"/>
                  <p:cNvSpPr/>
                  <p:nvPr/>
                </p:nvSpPr>
                <p:spPr>
                  <a:xfrm>
                    <a:off x="2502060"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165" fontAlgn="auto">
                      <a:spcBef>
                        <a:spcPts val="0"/>
                      </a:spcBef>
                      <a:spcAft>
                        <a:spcPts val="0"/>
                      </a:spcAft>
                    </a:pPr>
                    <a:endParaRPr lang="zh-CN" altLang="en-US" sz="1400" b="0">
                      <a:solidFill>
                        <a:prstClr val="white"/>
                      </a:solidFill>
                    </a:endParaRPr>
                  </a:p>
                </p:txBody>
              </p:sp>
            </p:grpSp>
            <p:grpSp>
              <p:nvGrpSpPr>
                <p:cNvPr id="118" name="组合 117"/>
                <p:cNvGrpSpPr/>
                <p:nvPr/>
              </p:nvGrpSpPr>
              <p:grpSpPr>
                <a:xfrm>
                  <a:off x="3594615" y="1165383"/>
                  <a:ext cx="234632" cy="234632"/>
                  <a:chOff x="2483014" y="1114427"/>
                  <a:chExt cx="209550" cy="209550"/>
                </a:xfrm>
              </p:grpSpPr>
              <p:sp>
                <p:nvSpPr>
                  <p:cNvPr id="134" name="椭圆 133"/>
                  <p:cNvSpPr/>
                  <p:nvPr/>
                </p:nvSpPr>
                <p:spPr>
                  <a:xfrm>
                    <a:off x="2483014" y="1114427"/>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165" fontAlgn="auto">
                      <a:spcBef>
                        <a:spcPts val="0"/>
                      </a:spcBef>
                      <a:spcAft>
                        <a:spcPts val="0"/>
                      </a:spcAft>
                    </a:pPr>
                    <a:endParaRPr lang="zh-CN" altLang="en-US" sz="1400" b="0">
                      <a:solidFill>
                        <a:prstClr val="white"/>
                      </a:solidFill>
                    </a:endParaRPr>
                  </a:p>
                </p:txBody>
              </p:sp>
              <p:sp>
                <p:nvSpPr>
                  <p:cNvPr id="135" name="椭圆 134"/>
                  <p:cNvSpPr/>
                  <p:nvPr/>
                </p:nvSpPr>
                <p:spPr>
                  <a:xfrm>
                    <a:off x="2502060"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165" fontAlgn="auto">
                      <a:spcBef>
                        <a:spcPts val="0"/>
                      </a:spcBef>
                      <a:spcAft>
                        <a:spcPts val="0"/>
                      </a:spcAft>
                    </a:pPr>
                    <a:endParaRPr lang="zh-CN" altLang="en-US" sz="1400" b="0">
                      <a:solidFill>
                        <a:prstClr val="white"/>
                      </a:solidFill>
                    </a:endParaRPr>
                  </a:p>
                </p:txBody>
              </p:sp>
            </p:grpSp>
            <p:grpSp>
              <p:nvGrpSpPr>
                <p:cNvPr id="119" name="组合 118"/>
                <p:cNvGrpSpPr/>
                <p:nvPr/>
              </p:nvGrpSpPr>
              <p:grpSpPr>
                <a:xfrm>
                  <a:off x="3955858" y="1165384"/>
                  <a:ext cx="234632" cy="234632"/>
                  <a:chOff x="2483014" y="1114427"/>
                  <a:chExt cx="209550" cy="209550"/>
                </a:xfrm>
              </p:grpSpPr>
              <p:sp>
                <p:nvSpPr>
                  <p:cNvPr id="132" name="椭圆 131"/>
                  <p:cNvSpPr/>
                  <p:nvPr/>
                </p:nvSpPr>
                <p:spPr>
                  <a:xfrm>
                    <a:off x="2483014" y="1114427"/>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165" fontAlgn="auto">
                      <a:spcBef>
                        <a:spcPts val="0"/>
                      </a:spcBef>
                      <a:spcAft>
                        <a:spcPts val="0"/>
                      </a:spcAft>
                    </a:pPr>
                    <a:endParaRPr lang="zh-CN" altLang="en-US" sz="1400" b="0">
                      <a:solidFill>
                        <a:prstClr val="white"/>
                      </a:solidFill>
                    </a:endParaRPr>
                  </a:p>
                </p:txBody>
              </p:sp>
              <p:sp>
                <p:nvSpPr>
                  <p:cNvPr id="133" name="椭圆 132"/>
                  <p:cNvSpPr/>
                  <p:nvPr/>
                </p:nvSpPr>
                <p:spPr>
                  <a:xfrm>
                    <a:off x="2502060"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165" fontAlgn="auto">
                      <a:spcBef>
                        <a:spcPts val="0"/>
                      </a:spcBef>
                      <a:spcAft>
                        <a:spcPts val="0"/>
                      </a:spcAft>
                    </a:pPr>
                    <a:endParaRPr lang="zh-CN" altLang="en-US" sz="1400" b="0">
                      <a:solidFill>
                        <a:prstClr val="white"/>
                      </a:solidFill>
                    </a:endParaRPr>
                  </a:p>
                </p:txBody>
              </p:sp>
            </p:grpSp>
            <p:grpSp>
              <p:nvGrpSpPr>
                <p:cNvPr id="120" name="组合 119"/>
                <p:cNvGrpSpPr/>
                <p:nvPr/>
              </p:nvGrpSpPr>
              <p:grpSpPr>
                <a:xfrm>
                  <a:off x="4317103" y="1165384"/>
                  <a:ext cx="234632" cy="234632"/>
                  <a:chOff x="2483014" y="1114427"/>
                  <a:chExt cx="209550" cy="209550"/>
                </a:xfrm>
              </p:grpSpPr>
              <p:sp>
                <p:nvSpPr>
                  <p:cNvPr id="130" name="椭圆 129"/>
                  <p:cNvSpPr/>
                  <p:nvPr/>
                </p:nvSpPr>
                <p:spPr>
                  <a:xfrm>
                    <a:off x="2483014" y="1114427"/>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165" fontAlgn="auto">
                      <a:spcBef>
                        <a:spcPts val="0"/>
                      </a:spcBef>
                      <a:spcAft>
                        <a:spcPts val="0"/>
                      </a:spcAft>
                    </a:pPr>
                    <a:endParaRPr lang="zh-CN" altLang="en-US" sz="1400" b="0">
                      <a:solidFill>
                        <a:prstClr val="white"/>
                      </a:solidFill>
                    </a:endParaRPr>
                  </a:p>
                </p:txBody>
              </p:sp>
              <p:sp>
                <p:nvSpPr>
                  <p:cNvPr id="131" name="椭圆 130"/>
                  <p:cNvSpPr/>
                  <p:nvPr/>
                </p:nvSpPr>
                <p:spPr>
                  <a:xfrm>
                    <a:off x="2502060"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165" fontAlgn="auto">
                      <a:spcBef>
                        <a:spcPts val="0"/>
                      </a:spcBef>
                      <a:spcAft>
                        <a:spcPts val="0"/>
                      </a:spcAft>
                    </a:pPr>
                    <a:endParaRPr lang="zh-CN" altLang="en-US" sz="1400" b="0">
                      <a:solidFill>
                        <a:prstClr val="white"/>
                      </a:solidFill>
                    </a:endParaRPr>
                  </a:p>
                </p:txBody>
              </p:sp>
            </p:grpSp>
            <p:grpSp>
              <p:nvGrpSpPr>
                <p:cNvPr id="121" name="组合 120"/>
                <p:cNvGrpSpPr/>
                <p:nvPr/>
              </p:nvGrpSpPr>
              <p:grpSpPr>
                <a:xfrm>
                  <a:off x="4678347" y="1165384"/>
                  <a:ext cx="234632" cy="234632"/>
                  <a:chOff x="2483014" y="1114427"/>
                  <a:chExt cx="209550" cy="209550"/>
                </a:xfrm>
              </p:grpSpPr>
              <p:sp>
                <p:nvSpPr>
                  <p:cNvPr id="128" name="椭圆 127"/>
                  <p:cNvSpPr/>
                  <p:nvPr/>
                </p:nvSpPr>
                <p:spPr>
                  <a:xfrm>
                    <a:off x="2483014" y="1114427"/>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165" fontAlgn="auto">
                      <a:spcBef>
                        <a:spcPts val="0"/>
                      </a:spcBef>
                      <a:spcAft>
                        <a:spcPts val="0"/>
                      </a:spcAft>
                    </a:pPr>
                    <a:endParaRPr lang="zh-CN" altLang="en-US" sz="1400" b="0">
                      <a:solidFill>
                        <a:prstClr val="white"/>
                      </a:solidFill>
                    </a:endParaRPr>
                  </a:p>
                </p:txBody>
              </p:sp>
              <p:sp>
                <p:nvSpPr>
                  <p:cNvPr id="129" name="椭圆 128"/>
                  <p:cNvSpPr/>
                  <p:nvPr/>
                </p:nvSpPr>
                <p:spPr>
                  <a:xfrm>
                    <a:off x="2502060"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165" fontAlgn="auto">
                      <a:spcBef>
                        <a:spcPts val="0"/>
                      </a:spcBef>
                      <a:spcAft>
                        <a:spcPts val="0"/>
                      </a:spcAft>
                    </a:pPr>
                    <a:endParaRPr lang="zh-CN" altLang="en-US" sz="1400" b="0">
                      <a:solidFill>
                        <a:prstClr val="white"/>
                      </a:solidFill>
                    </a:endParaRPr>
                  </a:p>
                </p:txBody>
              </p:sp>
            </p:grpSp>
            <p:grpSp>
              <p:nvGrpSpPr>
                <p:cNvPr id="122" name="组合 121"/>
                <p:cNvGrpSpPr/>
                <p:nvPr/>
              </p:nvGrpSpPr>
              <p:grpSpPr>
                <a:xfrm>
                  <a:off x="5039590" y="1165384"/>
                  <a:ext cx="234632" cy="234632"/>
                  <a:chOff x="2483014" y="1114427"/>
                  <a:chExt cx="209550" cy="209550"/>
                </a:xfrm>
              </p:grpSpPr>
              <p:sp>
                <p:nvSpPr>
                  <p:cNvPr id="126" name="椭圆 125"/>
                  <p:cNvSpPr/>
                  <p:nvPr/>
                </p:nvSpPr>
                <p:spPr>
                  <a:xfrm>
                    <a:off x="2483014" y="1114427"/>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165" fontAlgn="auto">
                      <a:spcBef>
                        <a:spcPts val="0"/>
                      </a:spcBef>
                      <a:spcAft>
                        <a:spcPts val="0"/>
                      </a:spcAft>
                    </a:pPr>
                    <a:endParaRPr lang="zh-CN" altLang="en-US" sz="1400" b="0">
                      <a:solidFill>
                        <a:prstClr val="white"/>
                      </a:solidFill>
                    </a:endParaRPr>
                  </a:p>
                </p:txBody>
              </p:sp>
              <p:sp>
                <p:nvSpPr>
                  <p:cNvPr id="127" name="椭圆 126"/>
                  <p:cNvSpPr/>
                  <p:nvPr/>
                </p:nvSpPr>
                <p:spPr>
                  <a:xfrm>
                    <a:off x="2502060"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165" fontAlgn="auto">
                      <a:spcBef>
                        <a:spcPts val="0"/>
                      </a:spcBef>
                      <a:spcAft>
                        <a:spcPts val="0"/>
                      </a:spcAft>
                    </a:pPr>
                    <a:endParaRPr lang="zh-CN" altLang="en-US" sz="1400" b="0">
                      <a:solidFill>
                        <a:prstClr val="white"/>
                      </a:solidFill>
                    </a:endParaRPr>
                  </a:p>
                </p:txBody>
              </p:sp>
            </p:grpSp>
            <p:grpSp>
              <p:nvGrpSpPr>
                <p:cNvPr id="123" name="组合 122"/>
                <p:cNvGrpSpPr/>
                <p:nvPr/>
              </p:nvGrpSpPr>
              <p:grpSpPr>
                <a:xfrm>
                  <a:off x="5400834" y="1165384"/>
                  <a:ext cx="234632" cy="234632"/>
                  <a:chOff x="2483014" y="1114427"/>
                  <a:chExt cx="209550" cy="209550"/>
                </a:xfrm>
              </p:grpSpPr>
              <p:sp>
                <p:nvSpPr>
                  <p:cNvPr id="124" name="椭圆 123"/>
                  <p:cNvSpPr/>
                  <p:nvPr/>
                </p:nvSpPr>
                <p:spPr>
                  <a:xfrm>
                    <a:off x="2483014" y="1114427"/>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165" fontAlgn="auto">
                      <a:spcBef>
                        <a:spcPts val="0"/>
                      </a:spcBef>
                      <a:spcAft>
                        <a:spcPts val="0"/>
                      </a:spcAft>
                    </a:pPr>
                    <a:endParaRPr lang="zh-CN" altLang="en-US" sz="1400" b="0">
                      <a:solidFill>
                        <a:prstClr val="white"/>
                      </a:solidFill>
                    </a:endParaRPr>
                  </a:p>
                </p:txBody>
              </p:sp>
              <p:sp>
                <p:nvSpPr>
                  <p:cNvPr id="125" name="椭圆 124"/>
                  <p:cNvSpPr/>
                  <p:nvPr/>
                </p:nvSpPr>
                <p:spPr>
                  <a:xfrm>
                    <a:off x="2502060"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165" fontAlgn="auto">
                      <a:spcBef>
                        <a:spcPts val="0"/>
                      </a:spcBef>
                      <a:spcAft>
                        <a:spcPts val="0"/>
                      </a:spcAft>
                    </a:pPr>
                    <a:endParaRPr lang="zh-CN" altLang="en-US" sz="1400" b="0">
                      <a:solidFill>
                        <a:prstClr val="white"/>
                      </a:solidFill>
                    </a:endParaRPr>
                  </a:p>
                </p:txBody>
              </p:sp>
            </p:grpSp>
          </p:grpSp>
          <p:grpSp>
            <p:nvGrpSpPr>
              <p:cNvPr id="84" name="组合 83"/>
              <p:cNvGrpSpPr/>
              <p:nvPr/>
            </p:nvGrpSpPr>
            <p:grpSpPr>
              <a:xfrm rot="16200000">
                <a:off x="1229146" y="5557333"/>
                <a:ext cx="119575" cy="612586"/>
                <a:chOff x="2244455" y="772894"/>
                <a:chExt cx="94658" cy="485003"/>
              </a:xfrm>
            </p:grpSpPr>
            <p:sp>
              <p:nvSpPr>
                <p:cNvPr id="112" name="圆角矩形 111"/>
                <p:cNvSpPr/>
                <p:nvPr/>
              </p:nvSpPr>
              <p:spPr>
                <a:xfrm>
                  <a:off x="2244455" y="772894"/>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165" fontAlgn="auto">
                    <a:spcBef>
                      <a:spcPts val="0"/>
                    </a:spcBef>
                    <a:spcAft>
                      <a:spcPts val="0"/>
                    </a:spcAft>
                  </a:pPr>
                  <a:endParaRPr lang="zh-CN" altLang="en-US" sz="1400" b="0">
                    <a:solidFill>
                      <a:prstClr val="white"/>
                    </a:solidFill>
                  </a:endParaRPr>
                </a:p>
              </p:txBody>
            </p:sp>
            <p:sp>
              <p:nvSpPr>
                <p:cNvPr id="113" name="圆角矩形 112"/>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165" fontAlgn="auto">
                    <a:spcBef>
                      <a:spcPts val="0"/>
                    </a:spcBef>
                    <a:spcAft>
                      <a:spcPts val="0"/>
                    </a:spcAft>
                  </a:pPr>
                  <a:endParaRPr lang="zh-CN" altLang="en-US" sz="1400" b="0">
                    <a:solidFill>
                      <a:prstClr val="white"/>
                    </a:solidFill>
                  </a:endParaRPr>
                </a:p>
              </p:txBody>
            </p:sp>
          </p:grpSp>
          <p:grpSp>
            <p:nvGrpSpPr>
              <p:cNvPr id="85" name="组合 84"/>
              <p:cNvGrpSpPr/>
              <p:nvPr/>
            </p:nvGrpSpPr>
            <p:grpSpPr>
              <a:xfrm rot="16200000">
                <a:off x="1229146" y="5099277"/>
                <a:ext cx="119575" cy="612586"/>
                <a:chOff x="2244455" y="772894"/>
                <a:chExt cx="94658" cy="485003"/>
              </a:xfrm>
            </p:grpSpPr>
            <p:sp>
              <p:nvSpPr>
                <p:cNvPr id="110" name="圆角矩形 109"/>
                <p:cNvSpPr/>
                <p:nvPr/>
              </p:nvSpPr>
              <p:spPr>
                <a:xfrm>
                  <a:off x="2244455" y="772894"/>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165" fontAlgn="auto">
                    <a:spcBef>
                      <a:spcPts val="0"/>
                    </a:spcBef>
                    <a:spcAft>
                      <a:spcPts val="0"/>
                    </a:spcAft>
                  </a:pPr>
                  <a:endParaRPr lang="zh-CN" altLang="en-US" sz="1400" b="0">
                    <a:solidFill>
                      <a:prstClr val="white"/>
                    </a:solidFill>
                  </a:endParaRPr>
                </a:p>
              </p:txBody>
            </p:sp>
            <p:sp>
              <p:nvSpPr>
                <p:cNvPr id="111" name="圆角矩形 110"/>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165" fontAlgn="auto">
                    <a:spcBef>
                      <a:spcPts val="0"/>
                    </a:spcBef>
                    <a:spcAft>
                      <a:spcPts val="0"/>
                    </a:spcAft>
                  </a:pPr>
                  <a:endParaRPr lang="zh-CN" altLang="en-US" sz="1400" b="0">
                    <a:solidFill>
                      <a:prstClr val="white"/>
                    </a:solidFill>
                  </a:endParaRPr>
                </a:p>
              </p:txBody>
            </p:sp>
          </p:grpSp>
          <p:grpSp>
            <p:nvGrpSpPr>
              <p:cNvPr id="86" name="组合 85"/>
              <p:cNvGrpSpPr/>
              <p:nvPr/>
            </p:nvGrpSpPr>
            <p:grpSpPr>
              <a:xfrm rot="16200000">
                <a:off x="1229146" y="4641222"/>
                <a:ext cx="119575" cy="612586"/>
                <a:chOff x="2244455" y="772894"/>
                <a:chExt cx="94658" cy="485003"/>
              </a:xfrm>
            </p:grpSpPr>
            <p:sp>
              <p:nvSpPr>
                <p:cNvPr id="108" name="圆角矩形 107"/>
                <p:cNvSpPr/>
                <p:nvPr/>
              </p:nvSpPr>
              <p:spPr>
                <a:xfrm>
                  <a:off x="2244455" y="772894"/>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165" fontAlgn="auto">
                    <a:spcBef>
                      <a:spcPts val="0"/>
                    </a:spcBef>
                    <a:spcAft>
                      <a:spcPts val="0"/>
                    </a:spcAft>
                  </a:pPr>
                  <a:endParaRPr lang="zh-CN" altLang="en-US" sz="1400" b="0">
                    <a:solidFill>
                      <a:prstClr val="white"/>
                    </a:solidFill>
                  </a:endParaRPr>
                </a:p>
              </p:txBody>
            </p:sp>
            <p:sp>
              <p:nvSpPr>
                <p:cNvPr id="109" name="圆角矩形 108"/>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165" fontAlgn="auto">
                    <a:spcBef>
                      <a:spcPts val="0"/>
                    </a:spcBef>
                    <a:spcAft>
                      <a:spcPts val="0"/>
                    </a:spcAft>
                  </a:pPr>
                  <a:endParaRPr lang="zh-CN" altLang="en-US" sz="1400" b="0">
                    <a:solidFill>
                      <a:prstClr val="white"/>
                    </a:solidFill>
                  </a:endParaRPr>
                </a:p>
              </p:txBody>
            </p:sp>
          </p:grpSp>
          <p:grpSp>
            <p:nvGrpSpPr>
              <p:cNvPr id="87" name="组合 86"/>
              <p:cNvGrpSpPr/>
              <p:nvPr/>
            </p:nvGrpSpPr>
            <p:grpSpPr>
              <a:xfrm rot="16200000">
                <a:off x="1229146" y="4183167"/>
                <a:ext cx="119575" cy="612586"/>
                <a:chOff x="2244455" y="772894"/>
                <a:chExt cx="94658" cy="485003"/>
              </a:xfrm>
            </p:grpSpPr>
            <p:sp>
              <p:nvSpPr>
                <p:cNvPr id="106" name="圆角矩形 105"/>
                <p:cNvSpPr/>
                <p:nvPr/>
              </p:nvSpPr>
              <p:spPr>
                <a:xfrm>
                  <a:off x="2244455" y="772894"/>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165" fontAlgn="auto">
                    <a:spcBef>
                      <a:spcPts val="0"/>
                    </a:spcBef>
                    <a:spcAft>
                      <a:spcPts val="0"/>
                    </a:spcAft>
                  </a:pPr>
                  <a:endParaRPr lang="zh-CN" altLang="en-US" sz="1400" b="0">
                    <a:solidFill>
                      <a:prstClr val="white"/>
                    </a:solidFill>
                  </a:endParaRPr>
                </a:p>
              </p:txBody>
            </p:sp>
            <p:sp>
              <p:nvSpPr>
                <p:cNvPr id="107" name="圆角矩形 106"/>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165" fontAlgn="auto">
                    <a:spcBef>
                      <a:spcPts val="0"/>
                    </a:spcBef>
                    <a:spcAft>
                      <a:spcPts val="0"/>
                    </a:spcAft>
                  </a:pPr>
                  <a:endParaRPr lang="zh-CN" altLang="en-US" sz="1400" b="0">
                    <a:solidFill>
                      <a:prstClr val="white"/>
                    </a:solidFill>
                  </a:endParaRPr>
                </a:p>
              </p:txBody>
            </p:sp>
          </p:grpSp>
          <p:grpSp>
            <p:nvGrpSpPr>
              <p:cNvPr id="88" name="组合 87"/>
              <p:cNvGrpSpPr/>
              <p:nvPr/>
            </p:nvGrpSpPr>
            <p:grpSpPr>
              <a:xfrm rot="16200000">
                <a:off x="1229146" y="3725113"/>
                <a:ext cx="119575" cy="612586"/>
                <a:chOff x="2244455" y="772894"/>
                <a:chExt cx="94658" cy="485003"/>
              </a:xfrm>
            </p:grpSpPr>
            <p:sp>
              <p:nvSpPr>
                <p:cNvPr id="104" name="圆角矩形 103"/>
                <p:cNvSpPr/>
                <p:nvPr/>
              </p:nvSpPr>
              <p:spPr>
                <a:xfrm>
                  <a:off x="2244455" y="772894"/>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165" fontAlgn="auto">
                    <a:spcBef>
                      <a:spcPts val="0"/>
                    </a:spcBef>
                    <a:spcAft>
                      <a:spcPts val="0"/>
                    </a:spcAft>
                  </a:pPr>
                  <a:endParaRPr lang="zh-CN" altLang="en-US" sz="1400" b="0">
                    <a:solidFill>
                      <a:prstClr val="white"/>
                    </a:solidFill>
                  </a:endParaRPr>
                </a:p>
              </p:txBody>
            </p:sp>
            <p:sp>
              <p:nvSpPr>
                <p:cNvPr id="105" name="圆角矩形 104"/>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165" fontAlgn="auto">
                    <a:spcBef>
                      <a:spcPts val="0"/>
                    </a:spcBef>
                    <a:spcAft>
                      <a:spcPts val="0"/>
                    </a:spcAft>
                  </a:pPr>
                  <a:endParaRPr lang="zh-CN" altLang="en-US" sz="1400" b="0">
                    <a:solidFill>
                      <a:prstClr val="white"/>
                    </a:solidFill>
                  </a:endParaRPr>
                </a:p>
              </p:txBody>
            </p:sp>
          </p:grpSp>
          <p:grpSp>
            <p:nvGrpSpPr>
              <p:cNvPr id="89" name="组合 88"/>
              <p:cNvGrpSpPr/>
              <p:nvPr/>
            </p:nvGrpSpPr>
            <p:grpSpPr>
              <a:xfrm rot="16200000">
                <a:off x="1229146" y="3267055"/>
                <a:ext cx="119575" cy="612586"/>
                <a:chOff x="2244455" y="772894"/>
                <a:chExt cx="94658" cy="485003"/>
              </a:xfrm>
            </p:grpSpPr>
            <p:sp>
              <p:nvSpPr>
                <p:cNvPr id="102" name="圆角矩形 101"/>
                <p:cNvSpPr/>
                <p:nvPr/>
              </p:nvSpPr>
              <p:spPr>
                <a:xfrm>
                  <a:off x="2244455" y="772894"/>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165" fontAlgn="auto">
                    <a:spcBef>
                      <a:spcPts val="0"/>
                    </a:spcBef>
                    <a:spcAft>
                      <a:spcPts val="0"/>
                    </a:spcAft>
                  </a:pPr>
                  <a:endParaRPr lang="zh-CN" altLang="en-US" sz="1400" b="0">
                    <a:solidFill>
                      <a:prstClr val="white"/>
                    </a:solidFill>
                  </a:endParaRPr>
                </a:p>
              </p:txBody>
            </p:sp>
            <p:sp>
              <p:nvSpPr>
                <p:cNvPr id="103" name="圆角矩形 102"/>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165" fontAlgn="auto">
                    <a:spcBef>
                      <a:spcPts val="0"/>
                    </a:spcBef>
                    <a:spcAft>
                      <a:spcPts val="0"/>
                    </a:spcAft>
                  </a:pPr>
                  <a:endParaRPr lang="zh-CN" altLang="en-US" sz="1400" b="0">
                    <a:solidFill>
                      <a:prstClr val="white"/>
                    </a:solidFill>
                  </a:endParaRPr>
                </a:p>
              </p:txBody>
            </p:sp>
          </p:grpSp>
          <p:grpSp>
            <p:nvGrpSpPr>
              <p:cNvPr id="90" name="组合 89"/>
              <p:cNvGrpSpPr/>
              <p:nvPr/>
            </p:nvGrpSpPr>
            <p:grpSpPr>
              <a:xfrm rot="16200000">
                <a:off x="1229145" y="2808999"/>
                <a:ext cx="119575" cy="612586"/>
                <a:chOff x="2244455" y="772894"/>
                <a:chExt cx="94658" cy="485003"/>
              </a:xfrm>
            </p:grpSpPr>
            <p:sp>
              <p:nvSpPr>
                <p:cNvPr id="100" name="圆角矩形 99"/>
                <p:cNvSpPr/>
                <p:nvPr/>
              </p:nvSpPr>
              <p:spPr>
                <a:xfrm>
                  <a:off x="2244455" y="772894"/>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165" fontAlgn="auto">
                    <a:spcBef>
                      <a:spcPts val="0"/>
                    </a:spcBef>
                    <a:spcAft>
                      <a:spcPts val="0"/>
                    </a:spcAft>
                  </a:pPr>
                  <a:endParaRPr lang="zh-CN" altLang="en-US" sz="1400" b="0">
                    <a:solidFill>
                      <a:prstClr val="white"/>
                    </a:solidFill>
                  </a:endParaRPr>
                </a:p>
              </p:txBody>
            </p:sp>
            <p:sp>
              <p:nvSpPr>
                <p:cNvPr id="101" name="圆角矩形 100"/>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165" fontAlgn="auto">
                    <a:spcBef>
                      <a:spcPts val="0"/>
                    </a:spcBef>
                    <a:spcAft>
                      <a:spcPts val="0"/>
                    </a:spcAft>
                  </a:pPr>
                  <a:endParaRPr lang="zh-CN" altLang="en-US" sz="1400" b="0">
                    <a:solidFill>
                      <a:prstClr val="white"/>
                    </a:solidFill>
                  </a:endParaRPr>
                </a:p>
              </p:txBody>
            </p:sp>
          </p:grpSp>
          <p:grpSp>
            <p:nvGrpSpPr>
              <p:cNvPr id="91" name="组合 90"/>
              <p:cNvGrpSpPr/>
              <p:nvPr/>
            </p:nvGrpSpPr>
            <p:grpSpPr>
              <a:xfrm rot="16200000">
                <a:off x="1229146" y="2350946"/>
                <a:ext cx="119575" cy="612586"/>
                <a:chOff x="2244455" y="772894"/>
                <a:chExt cx="94658" cy="485003"/>
              </a:xfrm>
            </p:grpSpPr>
            <p:sp>
              <p:nvSpPr>
                <p:cNvPr id="98" name="圆角矩形 97"/>
                <p:cNvSpPr/>
                <p:nvPr/>
              </p:nvSpPr>
              <p:spPr>
                <a:xfrm>
                  <a:off x="2244455" y="772894"/>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165" fontAlgn="auto">
                    <a:spcBef>
                      <a:spcPts val="0"/>
                    </a:spcBef>
                    <a:spcAft>
                      <a:spcPts val="0"/>
                    </a:spcAft>
                  </a:pPr>
                  <a:endParaRPr lang="zh-CN" altLang="en-US" sz="1400" b="0">
                    <a:solidFill>
                      <a:prstClr val="white"/>
                    </a:solidFill>
                  </a:endParaRPr>
                </a:p>
              </p:txBody>
            </p:sp>
            <p:sp>
              <p:nvSpPr>
                <p:cNvPr id="99" name="圆角矩形 98"/>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165" fontAlgn="auto">
                    <a:spcBef>
                      <a:spcPts val="0"/>
                    </a:spcBef>
                    <a:spcAft>
                      <a:spcPts val="0"/>
                    </a:spcAft>
                  </a:pPr>
                  <a:endParaRPr lang="zh-CN" altLang="en-US" sz="1400" b="0">
                    <a:solidFill>
                      <a:prstClr val="white"/>
                    </a:solidFill>
                  </a:endParaRPr>
                </a:p>
              </p:txBody>
            </p:sp>
          </p:grpSp>
          <p:grpSp>
            <p:nvGrpSpPr>
              <p:cNvPr id="92" name="组合 91"/>
              <p:cNvGrpSpPr/>
              <p:nvPr/>
            </p:nvGrpSpPr>
            <p:grpSpPr>
              <a:xfrm rot="16200000">
                <a:off x="1229146" y="1892893"/>
                <a:ext cx="119575" cy="612586"/>
                <a:chOff x="2244455" y="772894"/>
                <a:chExt cx="94658" cy="485003"/>
              </a:xfrm>
            </p:grpSpPr>
            <p:sp>
              <p:nvSpPr>
                <p:cNvPr id="96" name="圆角矩形 95"/>
                <p:cNvSpPr/>
                <p:nvPr/>
              </p:nvSpPr>
              <p:spPr>
                <a:xfrm>
                  <a:off x="2244455" y="772894"/>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165" fontAlgn="auto">
                    <a:spcBef>
                      <a:spcPts val="0"/>
                    </a:spcBef>
                    <a:spcAft>
                      <a:spcPts val="0"/>
                    </a:spcAft>
                  </a:pPr>
                  <a:endParaRPr lang="zh-CN" altLang="en-US" sz="1400" b="0">
                    <a:solidFill>
                      <a:prstClr val="white"/>
                    </a:solidFill>
                  </a:endParaRPr>
                </a:p>
              </p:txBody>
            </p:sp>
            <p:sp>
              <p:nvSpPr>
                <p:cNvPr id="97" name="圆角矩形 96"/>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165" fontAlgn="auto">
                    <a:spcBef>
                      <a:spcPts val="0"/>
                    </a:spcBef>
                    <a:spcAft>
                      <a:spcPts val="0"/>
                    </a:spcAft>
                  </a:pPr>
                  <a:endParaRPr lang="zh-CN" altLang="en-US" sz="1400" b="0">
                    <a:solidFill>
                      <a:prstClr val="white"/>
                    </a:solidFill>
                  </a:endParaRPr>
                </a:p>
              </p:txBody>
            </p:sp>
          </p:grpSp>
          <p:grpSp>
            <p:nvGrpSpPr>
              <p:cNvPr id="93" name="组合 92"/>
              <p:cNvGrpSpPr/>
              <p:nvPr/>
            </p:nvGrpSpPr>
            <p:grpSpPr>
              <a:xfrm rot="16200000">
                <a:off x="1229146" y="1434840"/>
                <a:ext cx="119575" cy="612586"/>
                <a:chOff x="2244455" y="772894"/>
                <a:chExt cx="94658" cy="485003"/>
              </a:xfrm>
            </p:grpSpPr>
            <p:sp>
              <p:nvSpPr>
                <p:cNvPr id="94" name="圆角矩形 93"/>
                <p:cNvSpPr/>
                <p:nvPr/>
              </p:nvSpPr>
              <p:spPr>
                <a:xfrm>
                  <a:off x="2244455" y="772894"/>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165" fontAlgn="auto">
                    <a:spcBef>
                      <a:spcPts val="0"/>
                    </a:spcBef>
                    <a:spcAft>
                      <a:spcPts val="0"/>
                    </a:spcAft>
                  </a:pPr>
                  <a:endParaRPr lang="zh-CN" altLang="en-US" sz="1400" b="0">
                    <a:solidFill>
                      <a:prstClr val="white"/>
                    </a:solidFill>
                  </a:endParaRPr>
                </a:p>
              </p:txBody>
            </p:sp>
            <p:sp>
              <p:nvSpPr>
                <p:cNvPr id="95" name="圆角矩形 94"/>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165" fontAlgn="auto">
                    <a:spcBef>
                      <a:spcPts val="0"/>
                    </a:spcBef>
                    <a:spcAft>
                      <a:spcPts val="0"/>
                    </a:spcAft>
                  </a:pPr>
                  <a:endParaRPr lang="zh-CN" altLang="en-US" sz="1400" b="0">
                    <a:solidFill>
                      <a:prstClr val="white"/>
                    </a:solidFill>
                  </a:endParaRPr>
                </a:p>
              </p:txBody>
            </p:sp>
          </p:grpSp>
        </p:grpSp>
      </p:grpSp>
      <p:cxnSp>
        <p:nvCxnSpPr>
          <p:cNvPr id="144" name="直接连接符 143"/>
          <p:cNvCxnSpPr/>
          <p:nvPr/>
        </p:nvCxnSpPr>
        <p:spPr>
          <a:xfrm>
            <a:off x="3762458" y="968202"/>
            <a:ext cx="0" cy="3471407"/>
          </a:xfrm>
          <a:prstGeom prst="line">
            <a:avLst/>
          </a:prstGeom>
          <a:ln w="19050">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sp>
        <p:nvSpPr>
          <p:cNvPr id="151" name="矩形 150"/>
          <p:cNvSpPr/>
          <p:nvPr/>
        </p:nvSpPr>
        <p:spPr>
          <a:xfrm>
            <a:off x="1600994" y="1406230"/>
            <a:ext cx="1947493" cy="2548014"/>
          </a:xfrm>
          <a:prstGeom prst="rect">
            <a:avLst/>
          </a:prstGeom>
          <a:blipFill>
            <a:blip r:embed="rId2" cstate="print">
              <a:extLst>
                <a:ext uri="{BEBA8EAE-BF5A-486C-A8C5-ECC9F3942E4B}">
                  <a14:imgProps xmlns:a14="http://schemas.microsoft.com/office/drawing/2010/main" xmlns="">
                    <a14:imgLayer r:embed="rId3">
                      <a14:imgEffect>
                        <a14:artisticBlur/>
                      </a14:imgEffect>
                    </a14:imgLayer>
                  </a14:imgProps>
                </a:ext>
              </a:extLst>
            </a:blip>
            <a:stretch>
              <a:fillRect/>
            </a:stretch>
          </a:blipFill>
          <a:ln w="25400">
            <a:gradFill flip="none" rotWithShape="1">
              <a:gsLst>
                <a:gs pos="0">
                  <a:schemeClr val="bg1">
                    <a:lumMod val="71000"/>
                  </a:schemeClr>
                </a:gs>
                <a:gs pos="100000">
                  <a:schemeClr val="bg1"/>
                </a:gs>
              </a:gsLst>
              <a:lin ang="2700000" scaled="1"/>
              <a:tileRect/>
            </a:gradFill>
          </a:ln>
          <a:effectLst>
            <a:innerShdw blurRad="1016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68565" tIns="34283" rIns="68565" bIns="34283" rtlCol="0" anchor="ctr"/>
          <a:lstStyle/>
          <a:p>
            <a:pPr defTabSz="685165" fontAlgn="auto">
              <a:spcBef>
                <a:spcPts val="0"/>
              </a:spcBef>
              <a:spcAft>
                <a:spcPts val="0"/>
              </a:spcAft>
            </a:pPr>
            <a:endParaRPr lang="zh-CN" altLang="en-US" sz="1400" b="0">
              <a:solidFill>
                <a:prstClr val="white"/>
              </a:solidFill>
            </a:endParaRPr>
          </a:p>
        </p:txBody>
      </p:sp>
      <p:sp>
        <p:nvSpPr>
          <p:cNvPr id="154" name="文本框 107"/>
          <p:cNvSpPr txBox="1"/>
          <p:nvPr/>
        </p:nvSpPr>
        <p:spPr>
          <a:xfrm>
            <a:off x="4232746" y="1894973"/>
            <a:ext cx="3203235" cy="2269838"/>
          </a:xfrm>
          <a:prstGeom prst="rect">
            <a:avLst/>
          </a:prstGeom>
          <a:noFill/>
        </p:spPr>
        <p:txBody>
          <a:bodyPr wrap="square" lIns="68565" tIns="34283" rIns="68565" bIns="34283" rtlCol="0">
            <a:spAutoFit/>
          </a:bodyPr>
          <a:lstStyle/>
          <a:p>
            <a:pPr algn="just" defTabSz="685165" fontAlgn="auto">
              <a:lnSpc>
                <a:spcPct val="130000"/>
              </a:lnSpc>
              <a:spcBef>
                <a:spcPts val="0"/>
              </a:spcBef>
              <a:spcAft>
                <a:spcPts val="0"/>
              </a:spcAft>
            </a:pPr>
            <a:r>
              <a:rPr lang="zh-CN" altLang="en-US" sz="1100" b="0" dirty="0">
                <a:solidFill>
                  <a:prstClr val="black">
                    <a:lumMod val="50000"/>
                    <a:lumOff val="50000"/>
                  </a:prstClr>
                </a:solidFill>
                <a:latin typeface="微软雅黑" panose="020B0503020204020204" charset="-122"/>
                <a:ea typeface="微软雅黑" panose="020B0503020204020204" charset="-122"/>
              </a:rPr>
              <a:t>      点击添加文字说明详情介绍点击添加文字说明详情介绍点击添加文字说明详情介绍点击添加文字说明详情介绍</a:t>
            </a:r>
            <a:endParaRPr lang="en-US" altLang="zh-CN" sz="1100" b="0" dirty="0">
              <a:solidFill>
                <a:prstClr val="black">
                  <a:lumMod val="50000"/>
                  <a:lumOff val="50000"/>
                </a:prstClr>
              </a:solidFill>
              <a:latin typeface="微软雅黑" panose="020B0503020204020204" charset="-122"/>
              <a:ea typeface="微软雅黑" panose="020B0503020204020204" charset="-122"/>
            </a:endParaRPr>
          </a:p>
          <a:p>
            <a:pPr algn="just" defTabSz="685165" fontAlgn="auto">
              <a:lnSpc>
                <a:spcPct val="130000"/>
              </a:lnSpc>
              <a:spcBef>
                <a:spcPts val="0"/>
              </a:spcBef>
              <a:spcAft>
                <a:spcPts val="0"/>
              </a:spcAft>
            </a:pPr>
            <a:r>
              <a:rPr lang="zh-CN" altLang="en-US" sz="1100" b="0" dirty="0" smtClean="0">
                <a:solidFill>
                  <a:prstClr val="black">
                    <a:lumMod val="50000"/>
                    <a:lumOff val="50000"/>
                  </a:prstClr>
                </a:solidFill>
                <a:latin typeface="微软雅黑" panose="020B0503020204020204" charset="-122"/>
                <a:ea typeface="微软雅黑" panose="020B0503020204020204" charset="-122"/>
              </a:rPr>
              <a:t> 亮亮图文旗舰店</a:t>
            </a:r>
            <a:r>
              <a:rPr lang="en-US" altLang="zh-CN" sz="1100" b="0" dirty="0" smtClean="0">
                <a:solidFill>
                  <a:prstClr val="black">
                    <a:lumMod val="50000"/>
                    <a:lumOff val="50000"/>
                  </a:prstClr>
                </a:solidFill>
                <a:latin typeface="微软雅黑" panose="020B0503020204020204" charset="-122"/>
                <a:ea typeface="微软雅黑" panose="020B0503020204020204" charset="-122"/>
              </a:rPr>
              <a:t>https://liangliangtuwen.tmall.com</a:t>
            </a:r>
          </a:p>
          <a:p>
            <a:pPr algn="just" defTabSz="685165" fontAlgn="auto">
              <a:lnSpc>
                <a:spcPct val="130000"/>
              </a:lnSpc>
              <a:spcBef>
                <a:spcPts val="0"/>
              </a:spcBef>
              <a:spcAft>
                <a:spcPts val="0"/>
              </a:spcAft>
            </a:pPr>
            <a:r>
              <a:rPr lang="zh-CN" altLang="en-US" sz="1100" b="0" dirty="0" smtClean="0">
                <a:solidFill>
                  <a:prstClr val="black">
                    <a:lumMod val="50000"/>
                    <a:lumOff val="50000"/>
                  </a:prstClr>
                </a:solidFill>
                <a:latin typeface="微软雅黑" panose="020B0503020204020204" charset="-122"/>
                <a:ea typeface="微软雅黑" panose="020B0503020204020204" charset="-122"/>
              </a:rPr>
              <a:t>        </a:t>
            </a:r>
            <a:r>
              <a:rPr lang="zh-CN" altLang="en-US" sz="1100" b="0" dirty="0">
                <a:solidFill>
                  <a:prstClr val="black">
                    <a:lumMod val="50000"/>
                    <a:lumOff val="50000"/>
                  </a:prstClr>
                </a:solidFill>
                <a:latin typeface="微软雅黑" panose="020B0503020204020204" charset="-122"/>
                <a:ea typeface="微软雅黑" panose="020B0503020204020204" charset="-122"/>
              </a:rPr>
              <a:t>点击添加文字说明详情介绍点击添加文字说明详情介绍点击添加文字说明详情介绍点击添加文字说明详情介绍</a:t>
            </a:r>
          </a:p>
          <a:p>
            <a:pPr algn="just" defTabSz="685165" fontAlgn="auto">
              <a:lnSpc>
                <a:spcPct val="130000"/>
              </a:lnSpc>
              <a:spcBef>
                <a:spcPts val="0"/>
              </a:spcBef>
              <a:spcAft>
                <a:spcPts val="0"/>
              </a:spcAft>
            </a:pPr>
            <a:endParaRPr lang="zh-CN" altLang="en-US" sz="1100" b="0" dirty="0">
              <a:solidFill>
                <a:prstClr val="black">
                  <a:lumMod val="50000"/>
                  <a:lumOff val="50000"/>
                </a:prstClr>
              </a:solidFill>
              <a:latin typeface="微软雅黑" panose="020B0503020204020204" charset="-122"/>
              <a:ea typeface="微软雅黑" panose="020B0503020204020204" charset="-122"/>
            </a:endParaRPr>
          </a:p>
          <a:p>
            <a:pPr algn="just" defTabSz="685165" fontAlgn="auto">
              <a:lnSpc>
                <a:spcPct val="130000"/>
              </a:lnSpc>
              <a:spcBef>
                <a:spcPts val="0"/>
              </a:spcBef>
              <a:spcAft>
                <a:spcPts val="0"/>
              </a:spcAft>
            </a:pPr>
            <a:endParaRPr lang="zh-CN" altLang="en-US" sz="1100" b="0" dirty="0">
              <a:solidFill>
                <a:prstClr val="black">
                  <a:lumMod val="50000"/>
                  <a:lumOff val="50000"/>
                </a:prstClr>
              </a:solidFill>
              <a:latin typeface="微软雅黑" panose="020B0503020204020204" charset="-122"/>
              <a:ea typeface="微软雅黑" panose="020B0503020204020204" charset="-122"/>
            </a:endParaRPr>
          </a:p>
        </p:txBody>
      </p:sp>
      <p:grpSp>
        <p:nvGrpSpPr>
          <p:cNvPr id="155" name="组合 154"/>
          <p:cNvGrpSpPr/>
          <p:nvPr/>
        </p:nvGrpSpPr>
        <p:grpSpPr>
          <a:xfrm>
            <a:off x="4367120" y="1177486"/>
            <a:ext cx="2831223" cy="679699"/>
            <a:chOff x="903371" y="249943"/>
            <a:chExt cx="2831223" cy="679699"/>
          </a:xfrm>
        </p:grpSpPr>
        <p:sp>
          <p:nvSpPr>
            <p:cNvPr id="156" name="任意多边形 155"/>
            <p:cNvSpPr/>
            <p:nvPr/>
          </p:nvSpPr>
          <p:spPr bwMode="auto">
            <a:xfrm>
              <a:off x="903371" y="249943"/>
              <a:ext cx="2831223"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a:solidFill>
                  <a:prstClr val="black"/>
                </a:solidFill>
              </a:endParaRPr>
            </a:p>
          </p:txBody>
        </p:sp>
        <p:sp>
          <p:nvSpPr>
            <p:cNvPr id="157" name="任意多边形 156"/>
            <p:cNvSpPr/>
            <p:nvPr/>
          </p:nvSpPr>
          <p:spPr bwMode="auto">
            <a:xfrm>
              <a:off x="1010779" y="325868"/>
              <a:ext cx="262844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chemeClr val="accent5">
                <a:lumMod val="95000"/>
              </a:schemeClr>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endParaRPr lang="zh-CN" altLang="en-US">
                <a:solidFill>
                  <a:prstClr val="black"/>
                </a:solidFill>
              </a:endParaRPr>
            </a:p>
          </p:txBody>
        </p:sp>
      </p:grpSp>
      <p:sp>
        <p:nvSpPr>
          <p:cNvPr id="158" name="TextBox 157"/>
          <p:cNvSpPr txBox="1"/>
          <p:nvPr/>
        </p:nvSpPr>
        <p:spPr>
          <a:xfrm>
            <a:off x="4252590" y="1281869"/>
            <a:ext cx="3124200" cy="461665"/>
          </a:xfrm>
          <a:prstGeom prst="rect">
            <a:avLst/>
          </a:prstGeom>
          <a:noFill/>
        </p:spPr>
        <p:txBody>
          <a:bodyPr wrap="square" lIns="91419" tIns="45710" rIns="91419" bIns="45710" rtlCol="0">
            <a:spAutoFit/>
          </a:bodyPr>
          <a:lstStyle/>
          <a:p>
            <a:r>
              <a:rPr lang="zh-CN" altLang="en-US" sz="2400">
                <a:solidFill>
                  <a:srgbClr val="C00000"/>
                </a:solidFill>
                <a:latin typeface="微软雅黑" panose="020B0503020204020204" charset="-122"/>
                <a:ea typeface="微软雅黑" panose="020B0503020204020204" charset="-122"/>
              </a:rPr>
              <a:t>竞聘宣言</a:t>
            </a:r>
          </a:p>
        </p:txBody>
      </p:sp>
    </p:spTree>
  </p:cSld>
  <p:clrMapOvr>
    <a:masterClrMapping/>
  </p:clrMapOvr>
  <mc:AlternateContent xmlns:mc="http://schemas.openxmlformats.org/markup-compatibility/2006">
    <mc:Choice xmlns:p14="http://schemas.microsoft.com/office/powerpoint/2010/main" xmlns="" Requires="p14">
      <p:transition spd="slow" p14:dur="1200" advTm="0">
        <p14:prism/>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79"/>
                                        </p:tgtEl>
                                        <p:attrNameLst>
                                          <p:attrName>style.visibility</p:attrName>
                                        </p:attrNameLst>
                                      </p:cBhvr>
                                      <p:to>
                                        <p:strVal val="visible"/>
                                      </p:to>
                                    </p:set>
                                    <p:animEffect transition="in" filter="wipe(left)">
                                      <p:cBhvr>
                                        <p:cTn id="7" dur="500"/>
                                        <p:tgtEl>
                                          <p:spTgt spid="79"/>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151"/>
                                        </p:tgtEl>
                                        <p:attrNameLst>
                                          <p:attrName>style.visibility</p:attrName>
                                        </p:attrNameLst>
                                      </p:cBhvr>
                                      <p:to>
                                        <p:strVal val="visible"/>
                                      </p:to>
                                    </p:set>
                                    <p:animEffect transition="in" filter="randombar(horizontal)">
                                      <p:cBhvr>
                                        <p:cTn id="11" dur="500"/>
                                        <p:tgtEl>
                                          <p:spTgt spid="151"/>
                                        </p:tgtEl>
                                      </p:cBhvr>
                                    </p:animEffect>
                                  </p:childTnLst>
                                </p:cTn>
                              </p:par>
                            </p:childTnLst>
                          </p:cTn>
                        </p:par>
                        <p:par>
                          <p:cTn id="12" fill="hold">
                            <p:stCondLst>
                              <p:cond delay="1000"/>
                            </p:stCondLst>
                            <p:childTnLst>
                              <p:par>
                                <p:cTn id="13" presetID="16" presetClass="entr" presetSubtype="42" fill="hold" nodeType="afterEffect">
                                  <p:stCondLst>
                                    <p:cond delay="0"/>
                                  </p:stCondLst>
                                  <p:childTnLst>
                                    <p:set>
                                      <p:cBhvr>
                                        <p:cTn id="14" dur="1" fill="hold">
                                          <p:stCondLst>
                                            <p:cond delay="0"/>
                                          </p:stCondLst>
                                        </p:cTn>
                                        <p:tgtEl>
                                          <p:spTgt spid="144"/>
                                        </p:tgtEl>
                                        <p:attrNameLst>
                                          <p:attrName>style.visibility</p:attrName>
                                        </p:attrNameLst>
                                      </p:cBhvr>
                                      <p:to>
                                        <p:strVal val="visible"/>
                                      </p:to>
                                    </p:set>
                                    <p:animEffect transition="in" filter="barn(outHorizontal)">
                                      <p:cBhvr>
                                        <p:cTn id="15" dur="500"/>
                                        <p:tgtEl>
                                          <p:spTgt spid="144"/>
                                        </p:tgtEl>
                                      </p:cBhvr>
                                    </p:animEffect>
                                  </p:childTnLst>
                                </p:cTn>
                              </p:par>
                              <p:par>
                                <p:cTn id="16" presetID="22" presetClass="entr" presetSubtype="8" fill="hold" nodeType="withEffect">
                                  <p:stCondLst>
                                    <p:cond delay="0"/>
                                  </p:stCondLst>
                                  <p:childTnLst>
                                    <p:set>
                                      <p:cBhvr>
                                        <p:cTn id="17" dur="1" fill="hold">
                                          <p:stCondLst>
                                            <p:cond delay="0"/>
                                          </p:stCondLst>
                                        </p:cTn>
                                        <p:tgtEl>
                                          <p:spTgt spid="155"/>
                                        </p:tgtEl>
                                        <p:attrNameLst>
                                          <p:attrName>style.visibility</p:attrName>
                                        </p:attrNameLst>
                                      </p:cBhvr>
                                      <p:to>
                                        <p:strVal val="visible"/>
                                      </p:to>
                                    </p:set>
                                    <p:animEffect transition="in" filter="wipe(left)">
                                      <p:cBhvr>
                                        <p:cTn id="18" dur="500"/>
                                        <p:tgtEl>
                                          <p:spTgt spid="155"/>
                                        </p:tgtEl>
                                      </p:cBhvr>
                                    </p:animEffect>
                                  </p:childTnLst>
                                </p:cTn>
                              </p:par>
                            </p:childTnLst>
                          </p:cTn>
                        </p:par>
                        <p:par>
                          <p:cTn id="19" fill="hold">
                            <p:stCondLst>
                              <p:cond delay="1500"/>
                            </p:stCondLst>
                            <p:childTnLst>
                              <p:par>
                                <p:cTn id="20" presetID="2" presetClass="entr" presetSubtype="1" fill="hold" grpId="0" nodeType="afterEffect">
                                  <p:stCondLst>
                                    <p:cond delay="0"/>
                                  </p:stCondLst>
                                  <p:childTnLst>
                                    <p:set>
                                      <p:cBhvr>
                                        <p:cTn id="21" dur="1" fill="hold">
                                          <p:stCondLst>
                                            <p:cond delay="0"/>
                                          </p:stCondLst>
                                        </p:cTn>
                                        <p:tgtEl>
                                          <p:spTgt spid="158"/>
                                        </p:tgtEl>
                                        <p:attrNameLst>
                                          <p:attrName>style.visibility</p:attrName>
                                        </p:attrNameLst>
                                      </p:cBhvr>
                                      <p:to>
                                        <p:strVal val="visible"/>
                                      </p:to>
                                    </p:set>
                                    <p:anim calcmode="lin" valueType="num">
                                      <p:cBhvr additive="base">
                                        <p:cTn id="22" dur="500" fill="hold"/>
                                        <p:tgtEl>
                                          <p:spTgt spid="158"/>
                                        </p:tgtEl>
                                        <p:attrNameLst>
                                          <p:attrName>ppt_x</p:attrName>
                                        </p:attrNameLst>
                                      </p:cBhvr>
                                      <p:tavLst>
                                        <p:tav tm="0">
                                          <p:val>
                                            <p:strVal val="#ppt_x"/>
                                          </p:val>
                                        </p:tav>
                                        <p:tav tm="100000">
                                          <p:val>
                                            <p:strVal val="#ppt_x"/>
                                          </p:val>
                                        </p:tav>
                                      </p:tavLst>
                                    </p:anim>
                                    <p:anim calcmode="lin" valueType="num">
                                      <p:cBhvr additive="base">
                                        <p:cTn id="23" dur="500" fill="hold"/>
                                        <p:tgtEl>
                                          <p:spTgt spid="158"/>
                                        </p:tgtEl>
                                        <p:attrNameLst>
                                          <p:attrName>ppt_y</p:attrName>
                                        </p:attrNameLst>
                                      </p:cBhvr>
                                      <p:tavLst>
                                        <p:tav tm="0">
                                          <p:val>
                                            <p:strVal val="0-#ppt_h/2"/>
                                          </p:val>
                                        </p:tav>
                                        <p:tav tm="100000">
                                          <p:val>
                                            <p:strVal val="#ppt_y"/>
                                          </p:val>
                                        </p:tav>
                                      </p:tavLst>
                                    </p:anim>
                                  </p:childTnLst>
                                </p:cTn>
                              </p:par>
                            </p:childTnLst>
                          </p:cTn>
                        </p:par>
                        <p:par>
                          <p:cTn id="24" fill="hold">
                            <p:stCondLst>
                              <p:cond delay="2000"/>
                            </p:stCondLst>
                            <p:childTnLst>
                              <p:par>
                                <p:cTn id="25" presetID="22" presetClass="entr" presetSubtype="1" fill="hold" grpId="0" nodeType="afterEffect">
                                  <p:stCondLst>
                                    <p:cond delay="0"/>
                                  </p:stCondLst>
                                  <p:childTnLst>
                                    <p:set>
                                      <p:cBhvr>
                                        <p:cTn id="26" dur="1" fill="hold">
                                          <p:stCondLst>
                                            <p:cond delay="0"/>
                                          </p:stCondLst>
                                        </p:cTn>
                                        <p:tgtEl>
                                          <p:spTgt spid="154"/>
                                        </p:tgtEl>
                                        <p:attrNameLst>
                                          <p:attrName>style.visibility</p:attrName>
                                        </p:attrNameLst>
                                      </p:cBhvr>
                                      <p:to>
                                        <p:strVal val="visible"/>
                                      </p:to>
                                    </p:set>
                                    <p:animEffect transition="in" filter="wipe(up)">
                                      <p:cBhvr>
                                        <p:cTn id="27" dur="500"/>
                                        <p:tgtEl>
                                          <p:spTgt spid="1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1" grpId="0" animBg="1"/>
      <p:bldP spid="154" grpId="0"/>
      <p:bldP spid="15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rrowheads="1"/>
          </p:cNvSpPr>
          <p:nvPr/>
        </p:nvSpPr>
        <p:spPr bwMode="auto">
          <a:xfrm>
            <a:off x="3810809" y="286545"/>
            <a:ext cx="1574762" cy="5001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bevel/>
              </a14:hiddenLine>
            </a:ext>
          </a:extLst>
        </p:spPr>
        <p:txBody>
          <a:bodyPr wrap="none" lIns="68566" tIns="34284" rIns="68566" bIns="34284">
            <a:spAutoFit/>
          </a:bodyPr>
          <a:lstStyle/>
          <a:p>
            <a:r>
              <a:rPr lang="zh-CN" altLang="en-US" sz="2800" smtClean="0">
                <a:solidFill>
                  <a:srgbClr val="C00000"/>
                </a:solidFill>
                <a:latin typeface="微软雅黑" panose="020B0503020204020204" charset="-122"/>
                <a:ea typeface="微软雅黑" panose="020B0503020204020204" charset="-122"/>
                <a:sym typeface="Arial" panose="020B0604020202020204" pitchFamily="34" charset="0"/>
              </a:rPr>
              <a:t>理解认识</a:t>
            </a:r>
            <a:endParaRPr lang="zh-CN" altLang="en-US" sz="2800" dirty="0">
              <a:solidFill>
                <a:srgbClr val="C00000"/>
              </a:solidFill>
              <a:latin typeface="微软雅黑" panose="020B0503020204020204" charset="-122"/>
              <a:ea typeface="微软雅黑" panose="020B0503020204020204" charset="-122"/>
              <a:sym typeface="Arial" panose="020B0604020202020204" pitchFamily="34" charset="0"/>
            </a:endParaRPr>
          </a:p>
        </p:txBody>
      </p:sp>
      <p:grpSp>
        <p:nvGrpSpPr>
          <p:cNvPr id="206" name="组合 205"/>
          <p:cNvGrpSpPr/>
          <p:nvPr/>
        </p:nvGrpSpPr>
        <p:grpSpPr>
          <a:xfrm>
            <a:off x="1218791" y="1947391"/>
            <a:ext cx="6961374" cy="1799366"/>
            <a:chOff x="1260022" y="2163164"/>
            <a:chExt cx="6960165" cy="1748634"/>
          </a:xfrm>
          <a:noFill/>
          <a:effectLst>
            <a:outerShdw blurRad="76200" dist="38100" dir="5400000" algn="t" rotWithShape="0">
              <a:prstClr val="black">
                <a:alpha val="28000"/>
              </a:prstClr>
            </a:outerShdw>
          </a:effectLst>
        </p:grpSpPr>
        <p:sp>
          <p:nvSpPr>
            <p:cNvPr id="207" name="Arc 54"/>
            <p:cNvSpPr/>
            <p:nvPr/>
          </p:nvSpPr>
          <p:spPr bwMode="auto">
            <a:xfrm>
              <a:off x="4740104" y="2171757"/>
              <a:ext cx="1740042" cy="1740041"/>
            </a:xfrm>
            <a:prstGeom prst="arc">
              <a:avLst>
                <a:gd name="adj1" fmla="val 21449734"/>
                <a:gd name="adj2" fmla="val 10900343"/>
              </a:avLst>
            </a:prstGeom>
            <a:grpFill/>
            <a:ln w="127000" cap="rnd">
              <a:solidFill>
                <a:schemeClr val="bg1">
                  <a:lumMod val="95000"/>
                </a:schemeClr>
              </a:solidFill>
            </a:ln>
            <a:effectLst/>
          </p:spPr>
          <p:style>
            <a:lnRef idx="1">
              <a:schemeClr val="accent1"/>
            </a:lnRef>
            <a:fillRef idx="0">
              <a:schemeClr val="accent1"/>
            </a:fillRef>
            <a:effectRef idx="0">
              <a:schemeClr val="accent1"/>
            </a:effectRef>
            <a:fontRef idx="minor">
              <a:schemeClr val="tx1"/>
            </a:fontRef>
          </p:style>
          <p:txBody>
            <a:bodyPr anchor="ctr"/>
            <a:lstStyle/>
            <a:p>
              <a:pPr algn="ctr" hangingPunct="0">
                <a:defRPr/>
              </a:pPr>
              <a:endParaRPr lang="en-US">
                <a:solidFill>
                  <a:srgbClr val="00B485"/>
                </a:solidFill>
                <a:latin typeface="Roboto" pitchFamily="2" charset="0"/>
                <a:ea typeface="Roboto" pitchFamily="2" charset="0"/>
              </a:endParaRPr>
            </a:p>
          </p:txBody>
        </p:sp>
        <p:sp>
          <p:nvSpPr>
            <p:cNvPr id="208" name="Arc 42"/>
            <p:cNvSpPr/>
            <p:nvPr/>
          </p:nvSpPr>
          <p:spPr bwMode="auto">
            <a:xfrm>
              <a:off x="1260022" y="2171757"/>
              <a:ext cx="1740042" cy="1740041"/>
            </a:xfrm>
            <a:prstGeom prst="arc">
              <a:avLst>
                <a:gd name="adj1" fmla="val 21449734"/>
                <a:gd name="adj2" fmla="val 10900343"/>
              </a:avLst>
            </a:prstGeom>
            <a:grpFill/>
            <a:ln w="127000" cap="rnd">
              <a:solidFill>
                <a:schemeClr val="bg1">
                  <a:lumMod val="95000"/>
                </a:schemeClr>
              </a:solidFill>
            </a:ln>
            <a:effectLst/>
          </p:spPr>
          <p:style>
            <a:lnRef idx="1">
              <a:schemeClr val="accent1"/>
            </a:lnRef>
            <a:fillRef idx="0">
              <a:schemeClr val="accent1"/>
            </a:fillRef>
            <a:effectRef idx="0">
              <a:schemeClr val="accent1"/>
            </a:effectRef>
            <a:fontRef idx="minor">
              <a:schemeClr val="tx1"/>
            </a:fontRef>
          </p:style>
          <p:txBody>
            <a:bodyPr anchor="ctr"/>
            <a:lstStyle/>
            <a:p>
              <a:pPr algn="ctr" hangingPunct="0">
                <a:defRPr/>
              </a:pPr>
              <a:endParaRPr lang="en-US">
                <a:solidFill>
                  <a:srgbClr val="00B485"/>
                </a:solidFill>
                <a:latin typeface="Roboto" pitchFamily="2" charset="0"/>
                <a:ea typeface="Roboto" pitchFamily="2" charset="0"/>
              </a:endParaRPr>
            </a:p>
          </p:txBody>
        </p:sp>
        <p:sp>
          <p:nvSpPr>
            <p:cNvPr id="209" name="Arc 40"/>
            <p:cNvSpPr/>
            <p:nvPr/>
          </p:nvSpPr>
          <p:spPr bwMode="auto">
            <a:xfrm rot="10800000">
              <a:off x="3000064" y="2163164"/>
              <a:ext cx="1740041" cy="1740041"/>
            </a:xfrm>
            <a:prstGeom prst="arc">
              <a:avLst>
                <a:gd name="adj1" fmla="val 21449734"/>
                <a:gd name="adj2" fmla="val 10900343"/>
              </a:avLst>
            </a:prstGeom>
            <a:grpFill/>
            <a:ln w="127000" cap="rnd">
              <a:solidFill>
                <a:schemeClr val="bg1">
                  <a:lumMod val="95000"/>
                </a:schemeClr>
              </a:solidFill>
            </a:ln>
            <a:effectLst/>
          </p:spPr>
          <p:style>
            <a:lnRef idx="1">
              <a:schemeClr val="accent1"/>
            </a:lnRef>
            <a:fillRef idx="0">
              <a:schemeClr val="accent1"/>
            </a:fillRef>
            <a:effectRef idx="0">
              <a:schemeClr val="accent1"/>
            </a:effectRef>
            <a:fontRef idx="minor">
              <a:schemeClr val="tx1"/>
            </a:fontRef>
          </p:style>
          <p:txBody>
            <a:bodyPr anchor="ctr"/>
            <a:lstStyle/>
            <a:p>
              <a:pPr algn="ctr" hangingPunct="0">
                <a:defRPr/>
              </a:pPr>
              <a:endParaRPr lang="en-US">
                <a:solidFill>
                  <a:srgbClr val="00B485"/>
                </a:solidFill>
                <a:latin typeface="Roboto" pitchFamily="2" charset="0"/>
                <a:ea typeface="Roboto" pitchFamily="2" charset="0"/>
              </a:endParaRPr>
            </a:p>
          </p:txBody>
        </p:sp>
        <p:sp>
          <p:nvSpPr>
            <p:cNvPr id="210" name="Arc 52"/>
            <p:cNvSpPr/>
            <p:nvPr/>
          </p:nvSpPr>
          <p:spPr bwMode="auto">
            <a:xfrm rot="10800000">
              <a:off x="6480146" y="2163164"/>
              <a:ext cx="1740041" cy="1740041"/>
            </a:xfrm>
            <a:prstGeom prst="arc">
              <a:avLst>
                <a:gd name="adj1" fmla="val 21449734"/>
                <a:gd name="adj2" fmla="val 10900343"/>
              </a:avLst>
            </a:prstGeom>
            <a:grpFill/>
            <a:ln w="127000" cap="rnd">
              <a:solidFill>
                <a:schemeClr val="bg1">
                  <a:lumMod val="95000"/>
                </a:schemeClr>
              </a:solidFill>
            </a:ln>
            <a:effectLst/>
          </p:spPr>
          <p:style>
            <a:lnRef idx="1">
              <a:schemeClr val="accent1"/>
            </a:lnRef>
            <a:fillRef idx="0">
              <a:schemeClr val="accent1"/>
            </a:fillRef>
            <a:effectRef idx="0">
              <a:schemeClr val="accent1"/>
            </a:effectRef>
            <a:fontRef idx="minor">
              <a:schemeClr val="tx1"/>
            </a:fontRef>
          </p:style>
          <p:txBody>
            <a:bodyPr anchor="ctr"/>
            <a:lstStyle/>
            <a:p>
              <a:pPr algn="ctr" hangingPunct="0">
                <a:defRPr/>
              </a:pPr>
              <a:endParaRPr lang="en-US">
                <a:solidFill>
                  <a:srgbClr val="00B485"/>
                </a:solidFill>
                <a:latin typeface="Roboto" pitchFamily="2" charset="0"/>
                <a:ea typeface="Roboto" pitchFamily="2" charset="0"/>
              </a:endParaRPr>
            </a:p>
          </p:txBody>
        </p:sp>
      </p:grpSp>
      <p:grpSp>
        <p:nvGrpSpPr>
          <p:cNvPr id="211" name="组合 210"/>
          <p:cNvGrpSpPr/>
          <p:nvPr/>
        </p:nvGrpSpPr>
        <p:grpSpPr>
          <a:xfrm>
            <a:off x="1266937" y="1347361"/>
            <a:ext cx="1669828" cy="819528"/>
            <a:chOff x="6084168" y="1274556"/>
            <a:chExt cx="1669538" cy="796423"/>
          </a:xfrm>
        </p:grpSpPr>
        <p:sp>
          <p:nvSpPr>
            <p:cNvPr id="212" name="TextBox 211"/>
            <p:cNvSpPr txBox="1"/>
            <p:nvPr/>
          </p:nvSpPr>
          <p:spPr>
            <a:xfrm>
              <a:off x="6084168" y="1514664"/>
              <a:ext cx="1669538" cy="556315"/>
            </a:xfrm>
            <a:prstGeom prst="rect">
              <a:avLst/>
            </a:prstGeom>
            <a:noFill/>
          </p:spPr>
          <p:txBody>
            <a:bodyPr wrap="square" lIns="91431" tIns="45715" rIns="91431" bIns="45715" rtlCol="0">
              <a:spAutoFit/>
            </a:bodyPr>
            <a:lstStyle/>
            <a:p>
              <a:pPr>
                <a:lnSpc>
                  <a:spcPct val="130000"/>
                </a:lnSpc>
              </a:pPr>
              <a:r>
                <a:rPr lang="zh-CN" altLang="en-US" sz="800" dirty="0">
                  <a:solidFill>
                    <a:schemeClr val="tx1">
                      <a:lumMod val="75000"/>
                      <a:lumOff val="25000"/>
                    </a:schemeClr>
                  </a:solidFill>
                  <a:latin typeface="微软雅黑" panose="020B0503020204020204" charset="-122"/>
                  <a:ea typeface="微软雅黑" panose="020B0503020204020204" charset="-122"/>
                </a:rPr>
                <a:t>您的内容打在这里，或者通过您的内容打在这里，或者您的内容打在这里，</a:t>
              </a:r>
            </a:p>
          </p:txBody>
        </p:sp>
        <p:sp>
          <p:nvSpPr>
            <p:cNvPr id="213" name="TextBox 212"/>
            <p:cNvSpPr txBox="1"/>
            <p:nvPr/>
          </p:nvSpPr>
          <p:spPr>
            <a:xfrm>
              <a:off x="6532344" y="1274556"/>
              <a:ext cx="1008112" cy="276999"/>
            </a:xfrm>
            <a:prstGeom prst="rect">
              <a:avLst/>
            </a:prstGeom>
            <a:noFill/>
          </p:spPr>
          <p:txBody>
            <a:bodyPr wrap="square" lIns="91431" tIns="0" rIns="91431" bIns="0" rtlCol="0" anchor="t">
              <a:spAutoFit/>
            </a:bodyPr>
            <a:lstStyle/>
            <a:p>
              <a:pPr>
                <a:lnSpc>
                  <a:spcPct val="150000"/>
                </a:lnSpc>
              </a:pPr>
              <a:r>
                <a:rPr lang="zh-CN" altLang="en-US" sz="1200" dirty="0">
                  <a:solidFill>
                    <a:schemeClr val="tx1">
                      <a:lumMod val="75000"/>
                      <a:lumOff val="25000"/>
                    </a:schemeClr>
                  </a:solidFill>
                  <a:latin typeface="微软雅黑" panose="020B0503020204020204" charset="-122"/>
                  <a:ea typeface="微软雅黑" panose="020B0503020204020204" charset="-122"/>
                  <a:cs typeface="华文黑体" panose="02010600030101010101" pitchFamily="2" charset="-122"/>
                </a:rPr>
                <a:t>添加标题</a:t>
              </a:r>
            </a:p>
          </p:txBody>
        </p:sp>
      </p:grpSp>
      <p:grpSp>
        <p:nvGrpSpPr>
          <p:cNvPr id="214" name="组合 213"/>
          <p:cNvGrpSpPr/>
          <p:nvPr/>
        </p:nvGrpSpPr>
        <p:grpSpPr>
          <a:xfrm>
            <a:off x="3015320" y="3732749"/>
            <a:ext cx="1669828" cy="819528"/>
            <a:chOff x="6084168" y="1274556"/>
            <a:chExt cx="1669538" cy="796423"/>
          </a:xfrm>
        </p:grpSpPr>
        <p:sp>
          <p:nvSpPr>
            <p:cNvPr id="215" name="TextBox 214"/>
            <p:cNvSpPr txBox="1"/>
            <p:nvPr/>
          </p:nvSpPr>
          <p:spPr>
            <a:xfrm>
              <a:off x="6084168" y="1514664"/>
              <a:ext cx="1669538" cy="556315"/>
            </a:xfrm>
            <a:prstGeom prst="rect">
              <a:avLst/>
            </a:prstGeom>
            <a:noFill/>
          </p:spPr>
          <p:txBody>
            <a:bodyPr wrap="square" lIns="91431" tIns="45715" rIns="91431" bIns="45715" rtlCol="0">
              <a:spAutoFit/>
            </a:bodyPr>
            <a:lstStyle/>
            <a:p>
              <a:pPr>
                <a:lnSpc>
                  <a:spcPct val="130000"/>
                </a:lnSpc>
              </a:pPr>
              <a:r>
                <a:rPr lang="zh-CN" altLang="en-US" sz="800" dirty="0">
                  <a:solidFill>
                    <a:schemeClr val="tx1">
                      <a:lumMod val="75000"/>
                      <a:lumOff val="25000"/>
                    </a:schemeClr>
                  </a:solidFill>
                  <a:latin typeface="微软雅黑" panose="020B0503020204020204" charset="-122"/>
                  <a:ea typeface="微软雅黑" panose="020B0503020204020204" charset="-122"/>
                </a:rPr>
                <a:t>您的内容打在这里，或者通过您的内容打在这里，或者您的内容打在这里，</a:t>
              </a:r>
            </a:p>
          </p:txBody>
        </p:sp>
        <p:sp>
          <p:nvSpPr>
            <p:cNvPr id="216" name="TextBox 215"/>
            <p:cNvSpPr txBox="1"/>
            <p:nvPr/>
          </p:nvSpPr>
          <p:spPr>
            <a:xfrm>
              <a:off x="6532344" y="1274556"/>
              <a:ext cx="1008112" cy="276999"/>
            </a:xfrm>
            <a:prstGeom prst="rect">
              <a:avLst/>
            </a:prstGeom>
            <a:noFill/>
          </p:spPr>
          <p:txBody>
            <a:bodyPr wrap="square" lIns="91431" tIns="0" rIns="91431" bIns="0" rtlCol="0" anchor="t">
              <a:spAutoFit/>
            </a:bodyPr>
            <a:lstStyle/>
            <a:p>
              <a:pPr>
                <a:lnSpc>
                  <a:spcPct val="150000"/>
                </a:lnSpc>
              </a:pPr>
              <a:r>
                <a:rPr lang="zh-CN" altLang="en-US" sz="1200" dirty="0">
                  <a:solidFill>
                    <a:schemeClr val="tx1">
                      <a:lumMod val="75000"/>
                      <a:lumOff val="25000"/>
                    </a:schemeClr>
                  </a:solidFill>
                  <a:latin typeface="微软雅黑" panose="020B0503020204020204" charset="-122"/>
                  <a:ea typeface="微软雅黑" panose="020B0503020204020204" charset="-122"/>
                  <a:cs typeface="华文黑体" panose="02010600030101010101" pitchFamily="2" charset="-122"/>
                </a:rPr>
                <a:t>添加标题</a:t>
              </a:r>
            </a:p>
          </p:txBody>
        </p:sp>
      </p:grpSp>
      <p:grpSp>
        <p:nvGrpSpPr>
          <p:cNvPr id="217" name="组合 216"/>
          <p:cNvGrpSpPr/>
          <p:nvPr/>
        </p:nvGrpSpPr>
        <p:grpSpPr>
          <a:xfrm>
            <a:off x="4699476" y="1347361"/>
            <a:ext cx="1669828" cy="819528"/>
            <a:chOff x="6084168" y="1274556"/>
            <a:chExt cx="1669538" cy="796423"/>
          </a:xfrm>
        </p:grpSpPr>
        <p:sp>
          <p:nvSpPr>
            <p:cNvPr id="218" name="TextBox 217"/>
            <p:cNvSpPr txBox="1"/>
            <p:nvPr/>
          </p:nvSpPr>
          <p:spPr>
            <a:xfrm>
              <a:off x="6084168" y="1514664"/>
              <a:ext cx="1669538" cy="556315"/>
            </a:xfrm>
            <a:prstGeom prst="rect">
              <a:avLst/>
            </a:prstGeom>
            <a:noFill/>
          </p:spPr>
          <p:txBody>
            <a:bodyPr wrap="square" lIns="91431" tIns="45715" rIns="91431" bIns="45715" rtlCol="0">
              <a:spAutoFit/>
            </a:bodyPr>
            <a:lstStyle/>
            <a:p>
              <a:pPr>
                <a:lnSpc>
                  <a:spcPct val="130000"/>
                </a:lnSpc>
              </a:pPr>
              <a:r>
                <a:rPr lang="zh-CN" altLang="en-US" sz="800" dirty="0">
                  <a:solidFill>
                    <a:schemeClr val="tx1">
                      <a:lumMod val="75000"/>
                      <a:lumOff val="25000"/>
                    </a:schemeClr>
                  </a:solidFill>
                  <a:latin typeface="微软雅黑" panose="020B0503020204020204" charset="-122"/>
                  <a:ea typeface="微软雅黑" panose="020B0503020204020204" charset="-122"/>
                </a:rPr>
                <a:t>您的内容打在这里，或者通过您的内容打在这里，或者您的内容打在这里，</a:t>
              </a:r>
            </a:p>
          </p:txBody>
        </p:sp>
        <p:sp>
          <p:nvSpPr>
            <p:cNvPr id="219" name="TextBox 218"/>
            <p:cNvSpPr txBox="1"/>
            <p:nvPr/>
          </p:nvSpPr>
          <p:spPr>
            <a:xfrm>
              <a:off x="6532344" y="1274556"/>
              <a:ext cx="1008112" cy="276999"/>
            </a:xfrm>
            <a:prstGeom prst="rect">
              <a:avLst/>
            </a:prstGeom>
            <a:noFill/>
          </p:spPr>
          <p:txBody>
            <a:bodyPr wrap="square" lIns="91431" tIns="0" rIns="91431" bIns="0" rtlCol="0" anchor="t">
              <a:spAutoFit/>
            </a:bodyPr>
            <a:lstStyle/>
            <a:p>
              <a:pPr>
                <a:lnSpc>
                  <a:spcPct val="150000"/>
                </a:lnSpc>
              </a:pPr>
              <a:r>
                <a:rPr lang="zh-CN" altLang="en-US" sz="1200" dirty="0">
                  <a:solidFill>
                    <a:schemeClr val="tx1">
                      <a:lumMod val="75000"/>
                      <a:lumOff val="25000"/>
                    </a:schemeClr>
                  </a:solidFill>
                  <a:latin typeface="微软雅黑" panose="020B0503020204020204" charset="-122"/>
                  <a:ea typeface="微软雅黑" panose="020B0503020204020204" charset="-122"/>
                  <a:cs typeface="华文黑体" panose="02010600030101010101" pitchFamily="2" charset="-122"/>
                </a:rPr>
                <a:t>添加标题</a:t>
              </a:r>
            </a:p>
          </p:txBody>
        </p:sp>
      </p:grpSp>
      <p:grpSp>
        <p:nvGrpSpPr>
          <p:cNvPr id="220" name="组合 219"/>
          <p:cNvGrpSpPr/>
          <p:nvPr/>
        </p:nvGrpSpPr>
        <p:grpSpPr>
          <a:xfrm>
            <a:off x="6513184" y="3732750"/>
            <a:ext cx="1669828" cy="819528"/>
            <a:chOff x="6084168" y="1274556"/>
            <a:chExt cx="1669538" cy="796422"/>
          </a:xfrm>
        </p:grpSpPr>
        <p:sp>
          <p:nvSpPr>
            <p:cNvPr id="221" name="TextBox 220"/>
            <p:cNvSpPr txBox="1"/>
            <p:nvPr/>
          </p:nvSpPr>
          <p:spPr>
            <a:xfrm>
              <a:off x="6084168" y="1514664"/>
              <a:ext cx="1669538" cy="556314"/>
            </a:xfrm>
            <a:prstGeom prst="rect">
              <a:avLst/>
            </a:prstGeom>
            <a:noFill/>
          </p:spPr>
          <p:txBody>
            <a:bodyPr wrap="square" lIns="91431" tIns="45715" rIns="91431" bIns="45715" rtlCol="0">
              <a:spAutoFit/>
            </a:bodyPr>
            <a:lstStyle/>
            <a:p>
              <a:pPr>
                <a:lnSpc>
                  <a:spcPct val="130000"/>
                </a:lnSpc>
              </a:pPr>
              <a:r>
                <a:rPr lang="zh-CN" altLang="en-US" sz="800" dirty="0">
                  <a:solidFill>
                    <a:schemeClr val="tx1">
                      <a:lumMod val="75000"/>
                      <a:lumOff val="25000"/>
                    </a:schemeClr>
                  </a:solidFill>
                  <a:latin typeface="微软雅黑" panose="020B0503020204020204" charset="-122"/>
                  <a:ea typeface="微软雅黑" panose="020B0503020204020204" charset="-122"/>
                </a:rPr>
                <a:t>您的内容打在这里，或者通过您的内容打在这里，或者您的内容打在这里，</a:t>
              </a:r>
            </a:p>
          </p:txBody>
        </p:sp>
        <p:sp>
          <p:nvSpPr>
            <p:cNvPr id="222" name="TextBox 221"/>
            <p:cNvSpPr txBox="1"/>
            <p:nvPr/>
          </p:nvSpPr>
          <p:spPr>
            <a:xfrm>
              <a:off x="6532344" y="1274556"/>
              <a:ext cx="1008112" cy="276999"/>
            </a:xfrm>
            <a:prstGeom prst="rect">
              <a:avLst/>
            </a:prstGeom>
            <a:noFill/>
          </p:spPr>
          <p:txBody>
            <a:bodyPr wrap="square" lIns="91431" tIns="0" rIns="91431" bIns="0" rtlCol="0" anchor="t">
              <a:spAutoFit/>
            </a:bodyPr>
            <a:lstStyle/>
            <a:p>
              <a:pPr>
                <a:lnSpc>
                  <a:spcPct val="150000"/>
                </a:lnSpc>
              </a:pPr>
              <a:r>
                <a:rPr lang="zh-CN" altLang="en-US" sz="1200" dirty="0">
                  <a:solidFill>
                    <a:schemeClr val="tx1">
                      <a:lumMod val="75000"/>
                      <a:lumOff val="25000"/>
                    </a:schemeClr>
                  </a:solidFill>
                  <a:latin typeface="微软雅黑" panose="020B0503020204020204" charset="-122"/>
                  <a:ea typeface="微软雅黑" panose="020B0503020204020204" charset="-122"/>
                  <a:cs typeface="华文黑体" panose="02010600030101010101" pitchFamily="2" charset="-122"/>
                </a:rPr>
                <a:t>添加标题</a:t>
              </a:r>
            </a:p>
          </p:txBody>
        </p:sp>
      </p:grpSp>
      <p:grpSp>
        <p:nvGrpSpPr>
          <p:cNvPr id="223" name="组合 222"/>
          <p:cNvGrpSpPr/>
          <p:nvPr/>
        </p:nvGrpSpPr>
        <p:grpSpPr>
          <a:xfrm>
            <a:off x="1516672" y="2248188"/>
            <a:ext cx="1206806" cy="1206613"/>
            <a:chOff x="2201071" y="3406041"/>
            <a:chExt cx="1805286" cy="1805938"/>
          </a:xfrm>
        </p:grpSpPr>
        <p:grpSp>
          <p:nvGrpSpPr>
            <p:cNvPr id="224" name="组合 223"/>
            <p:cNvGrpSpPr/>
            <p:nvPr/>
          </p:nvGrpSpPr>
          <p:grpSpPr>
            <a:xfrm>
              <a:off x="2201071" y="3406041"/>
              <a:ext cx="1805286" cy="1805938"/>
              <a:chOff x="4345444" y="2542859"/>
              <a:chExt cx="1810550" cy="1811205"/>
            </a:xfrm>
          </p:grpSpPr>
          <p:grpSp>
            <p:nvGrpSpPr>
              <p:cNvPr id="226" name="组合 225"/>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228" name="同心圆 227"/>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29" name="椭圆 228"/>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27" name="椭圆 226"/>
              <p:cNvSpPr/>
              <p:nvPr/>
            </p:nvSpPr>
            <p:spPr>
              <a:xfrm>
                <a:off x="4565570" y="2763062"/>
                <a:ext cx="1370298" cy="1370793"/>
              </a:xfrm>
              <a:prstGeom prst="ellipse">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25" name="TextBox 224"/>
            <p:cNvSpPr txBox="1"/>
            <p:nvPr/>
          </p:nvSpPr>
          <p:spPr>
            <a:xfrm>
              <a:off x="2694008" y="3876616"/>
              <a:ext cx="1023614" cy="875233"/>
            </a:xfrm>
            <a:prstGeom prst="rect">
              <a:avLst/>
            </a:prstGeom>
            <a:noFill/>
          </p:spPr>
          <p:txBody>
            <a:bodyPr wrap="square" rtlCol="0">
              <a:spAutoFit/>
            </a:bodyPr>
            <a:lstStyle/>
            <a:p>
              <a:r>
                <a:rPr lang="zh-CN" altLang="en-US" dirty="0">
                  <a:solidFill>
                    <a:schemeClr val="bg1"/>
                  </a:solidFill>
                  <a:latin typeface="微软雅黑" panose="020B0503020204020204" charset="-122"/>
                  <a:ea typeface="微软雅黑" panose="020B0503020204020204" charset="-122"/>
                </a:rPr>
                <a:t>添加</a:t>
              </a:r>
              <a:endParaRPr lang="en-US" altLang="zh-CN" dirty="0">
                <a:solidFill>
                  <a:schemeClr val="bg1"/>
                </a:solidFill>
                <a:latin typeface="微软雅黑" panose="020B0503020204020204" charset="-122"/>
                <a:ea typeface="微软雅黑" panose="020B0503020204020204" charset="-122"/>
              </a:endParaRPr>
            </a:p>
            <a:p>
              <a:r>
                <a:rPr lang="zh-CN" altLang="en-US" dirty="0">
                  <a:solidFill>
                    <a:schemeClr val="bg1"/>
                  </a:solidFill>
                  <a:latin typeface="微软雅黑" panose="020B0503020204020204" charset="-122"/>
                  <a:ea typeface="微软雅黑" panose="020B0503020204020204" charset="-122"/>
                </a:rPr>
                <a:t>内容</a:t>
              </a:r>
            </a:p>
          </p:txBody>
        </p:sp>
      </p:grpSp>
      <p:grpSp>
        <p:nvGrpSpPr>
          <p:cNvPr id="230" name="组合 229"/>
          <p:cNvGrpSpPr/>
          <p:nvPr/>
        </p:nvGrpSpPr>
        <p:grpSpPr>
          <a:xfrm>
            <a:off x="4980217" y="2248188"/>
            <a:ext cx="1206806" cy="1206613"/>
            <a:chOff x="7382260" y="3406041"/>
            <a:chExt cx="1805286" cy="1805938"/>
          </a:xfrm>
        </p:grpSpPr>
        <p:grpSp>
          <p:nvGrpSpPr>
            <p:cNvPr id="231" name="组合 230"/>
            <p:cNvGrpSpPr/>
            <p:nvPr/>
          </p:nvGrpSpPr>
          <p:grpSpPr>
            <a:xfrm>
              <a:off x="7382260" y="3406041"/>
              <a:ext cx="1805286" cy="1805938"/>
              <a:chOff x="4345444" y="2542859"/>
              <a:chExt cx="1810550" cy="1811205"/>
            </a:xfrm>
          </p:grpSpPr>
          <p:grpSp>
            <p:nvGrpSpPr>
              <p:cNvPr id="233" name="组合 232"/>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235" name="同心圆 234"/>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36" name="椭圆 235"/>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34" name="椭圆 233"/>
              <p:cNvSpPr/>
              <p:nvPr/>
            </p:nvSpPr>
            <p:spPr>
              <a:xfrm>
                <a:off x="4565570" y="2763062"/>
                <a:ext cx="1370298" cy="1370793"/>
              </a:xfrm>
              <a:prstGeom prst="ellipse">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32" name="TextBox 231"/>
            <p:cNvSpPr txBox="1"/>
            <p:nvPr/>
          </p:nvSpPr>
          <p:spPr>
            <a:xfrm>
              <a:off x="7875197" y="3876616"/>
              <a:ext cx="1023614" cy="875233"/>
            </a:xfrm>
            <a:prstGeom prst="rect">
              <a:avLst/>
            </a:prstGeom>
            <a:noFill/>
          </p:spPr>
          <p:txBody>
            <a:bodyPr wrap="square" rtlCol="0">
              <a:spAutoFit/>
            </a:bodyPr>
            <a:lstStyle/>
            <a:p>
              <a:r>
                <a:rPr lang="zh-CN" altLang="en-US" dirty="0">
                  <a:solidFill>
                    <a:schemeClr val="bg1"/>
                  </a:solidFill>
                  <a:latin typeface="微软雅黑" panose="020B0503020204020204" charset="-122"/>
                  <a:ea typeface="微软雅黑" panose="020B0503020204020204" charset="-122"/>
                </a:rPr>
                <a:t>添加</a:t>
              </a:r>
              <a:endParaRPr lang="en-US" altLang="zh-CN" dirty="0">
                <a:solidFill>
                  <a:schemeClr val="bg1"/>
                </a:solidFill>
                <a:latin typeface="微软雅黑" panose="020B0503020204020204" charset="-122"/>
                <a:ea typeface="微软雅黑" panose="020B0503020204020204" charset="-122"/>
              </a:endParaRPr>
            </a:p>
            <a:p>
              <a:r>
                <a:rPr lang="zh-CN" altLang="en-US" dirty="0">
                  <a:solidFill>
                    <a:schemeClr val="bg1"/>
                  </a:solidFill>
                  <a:latin typeface="微软雅黑" panose="020B0503020204020204" charset="-122"/>
                  <a:ea typeface="微软雅黑" panose="020B0503020204020204" charset="-122"/>
                </a:rPr>
                <a:t>内容</a:t>
              </a:r>
            </a:p>
          </p:txBody>
        </p:sp>
      </p:grpSp>
      <p:grpSp>
        <p:nvGrpSpPr>
          <p:cNvPr id="237" name="组合 236"/>
          <p:cNvGrpSpPr/>
          <p:nvPr/>
        </p:nvGrpSpPr>
        <p:grpSpPr>
          <a:xfrm>
            <a:off x="3261429" y="2248188"/>
            <a:ext cx="1206806" cy="1206613"/>
            <a:chOff x="4811090" y="3406041"/>
            <a:chExt cx="1805286" cy="1805938"/>
          </a:xfrm>
        </p:grpSpPr>
        <p:grpSp>
          <p:nvGrpSpPr>
            <p:cNvPr id="238" name="组合 237"/>
            <p:cNvGrpSpPr/>
            <p:nvPr/>
          </p:nvGrpSpPr>
          <p:grpSpPr>
            <a:xfrm>
              <a:off x="4811090" y="3406041"/>
              <a:ext cx="1805286" cy="1805938"/>
              <a:chOff x="4345444" y="2542859"/>
              <a:chExt cx="1810550" cy="1811205"/>
            </a:xfrm>
          </p:grpSpPr>
          <p:grpSp>
            <p:nvGrpSpPr>
              <p:cNvPr id="240" name="组合 239"/>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242" name="同心圆 241"/>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43" name="椭圆 242"/>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41" name="椭圆 240"/>
              <p:cNvSpPr/>
              <p:nvPr/>
            </p:nvSpPr>
            <p:spPr>
              <a:xfrm>
                <a:off x="4565570" y="2763062"/>
                <a:ext cx="1370298" cy="1370793"/>
              </a:xfrm>
              <a:prstGeom prst="ellipse">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39" name="TextBox 238"/>
            <p:cNvSpPr txBox="1"/>
            <p:nvPr/>
          </p:nvSpPr>
          <p:spPr>
            <a:xfrm>
              <a:off x="5304027" y="3876616"/>
              <a:ext cx="1023614" cy="875233"/>
            </a:xfrm>
            <a:prstGeom prst="rect">
              <a:avLst/>
            </a:prstGeom>
            <a:noFill/>
          </p:spPr>
          <p:txBody>
            <a:bodyPr wrap="square" rtlCol="0">
              <a:spAutoFit/>
            </a:bodyPr>
            <a:lstStyle/>
            <a:p>
              <a:r>
                <a:rPr lang="zh-CN" altLang="en-US" dirty="0">
                  <a:solidFill>
                    <a:schemeClr val="bg1"/>
                  </a:solidFill>
                  <a:latin typeface="微软雅黑" panose="020B0503020204020204" charset="-122"/>
                  <a:ea typeface="微软雅黑" panose="020B0503020204020204" charset="-122"/>
                </a:rPr>
                <a:t>添加</a:t>
              </a:r>
              <a:endParaRPr lang="en-US" altLang="zh-CN" dirty="0">
                <a:solidFill>
                  <a:schemeClr val="bg1"/>
                </a:solidFill>
                <a:latin typeface="微软雅黑" panose="020B0503020204020204" charset="-122"/>
                <a:ea typeface="微软雅黑" panose="020B0503020204020204" charset="-122"/>
              </a:endParaRPr>
            </a:p>
            <a:p>
              <a:r>
                <a:rPr lang="zh-CN" altLang="en-US" dirty="0">
                  <a:solidFill>
                    <a:schemeClr val="bg1"/>
                  </a:solidFill>
                  <a:latin typeface="微软雅黑" panose="020B0503020204020204" charset="-122"/>
                  <a:ea typeface="微软雅黑" panose="020B0503020204020204" charset="-122"/>
                </a:rPr>
                <a:t>内容</a:t>
              </a:r>
            </a:p>
          </p:txBody>
        </p:sp>
      </p:grpSp>
      <p:grpSp>
        <p:nvGrpSpPr>
          <p:cNvPr id="244" name="组合 243"/>
          <p:cNvGrpSpPr/>
          <p:nvPr/>
        </p:nvGrpSpPr>
        <p:grpSpPr>
          <a:xfrm>
            <a:off x="6706590" y="2248188"/>
            <a:ext cx="1206806" cy="1206613"/>
            <a:chOff x="9964778" y="3406041"/>
            <a:chExt cx="1805286" cy="1805938"/>
          </a:xfrm>
        </p:grpSpPr>
        <p:grpSp>
          <p:nvGrpSpPr>
            <p:cNvPr id="245" name="组合 244"/>
            <p:cNvGrpSpPr/>
            <p:nvPr/>
          </p:nvGrpSpPr>
          <p:grpSpPr>
            <a:xfrm>
              <a:off x="9964778" y="3406041"/>
              <a:ext cx="1805286" cy="1805938"/>
              <a:chOff x="4345444" y="2542859"/>
              <a:chExt cx="1810550" cy="1811205"/>
            </a:xfrm>
          </p:grpSpPr>
          <p:grpSp>
            <p:nvGrpSpPr>
              <p:cNvPr id="247" name="组合 246"/>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249" name="同心圆 248"/>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50" name="椭圆 249"/>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48" name="椭圆 247"/>
              <p:cNvSpPr/>
              <p:nvPr/>
            </p:nvSpPr>
            <p:spPr>
              <a:xfrm>
                <a:off x="4565570" y="2763062"/>
                <a:ext cx="1370298" cy="1370793"/>
              </a:xfrm>
              <a:prstGeom prst="ellipse">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46" name="TextBox 245"/>
            <p:cNvSpPr txBox="1"/>
            <p:nvPr/>
          </p:nvSpPr>
          <p:spPr>
            <a:xfrm>
              <a:off x="10457715" y="3876616"/>
              <a:ext cx="1023614" cy="875233"/>
            </a:xfrm>
            <a:prstGeom prst="rect">
              <a:avLst/>
            </a:prstGeom>
            <a:noFill/>
          </p:spPr>
          <p:txBody>
            <a:bodyPr wrap="square" rtlCol="0">
              <a:spAutoFit/>
            </a:bodyPr>
            <a:lstStyle/>
            <a:p>
              <a:r>
                <a:rPr lang="zh-CN" altLang="en-US" dirty="0">
                  <a:solidFill>
                    <a:schemeClr val="bg1"/>
                  </a:solidFill>
                  <a:latin typeface="微软雅黑" panose="020B0503020204020204" charset="-122"/>
                  <a:ea typeface="微软雅黑" panose="020B0503020204020204" charset="-122"/>
                </a:rPr>
                <a:t>添加</a:t>
              </a:r>
              <a:endParaRPr lang="en-US" altLang="zh-CN" dirty="0">
                <a:solidFill>
                  <a:schemeClr val="bg1"/>
                </a:solidFill>
                <a:latin typeface="微软雅黑" panose="020B0503020204020204" charset="-122"/>
                <a:ea typeface="微软雅黑" panose="020B0503020204020204" charset="-122"/>
              </a:endParaRPr>
            </a:p>
            <a:p>
              <a:r>
                <a:rPr lang="zh-CN" altLang="en-US" dirty="0">
                  <a:solidFill>
                    <a:schemeClr val="bg1"/>
                  </a:solidFill>
                  <a:latin typeface="微软雅黑" panose="020B0503020204020204" charset="-122"/>
                  <a:ea typeface="微软雅黑" panose="020B0503020204020204" charset="-122"/>
                </a:rPr>
                <a:t>内容</a:t>
              </a:r>
            </a:p>
          </p:txBody>
        </p:sp>
      </p:grpSp>
    </p:spTree>
  </p:cSld>
  <p:clrMapOvr>
    <a:masterClrMapping/>
  </p:clrMapOvr>
  <mc:AlternateContent xmlns:mc="http://schemas.openxmlformats.org/markup-compatibility/2006">
    <mc:Choice xmlns:p14="http://schemas.microsoft.com/office/powerpoint/2010/main" xmlns="" Requires="p14">
      <p:transition spd="slow" p14:dur="800" advTm="0">
        <p:circle/>
      </p:transition>
    </mc:Choice>
    <mc:Fallback>
      <p:transition spd="slow" advTm="0">
        <p:circle/>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anim calcmode="lin" valueType="num">
                                          <p:cBhvr>
                                            <p:cTn id="9"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gtEl>
                                          </p:cBhvr>
                                        </p:animEffect>
                                      </p:childTnLst>
                                    </p:cTn>
                                  </p:par>
                                </p:childTnLst>
                              </p:cTn>
                            </p:par>
                            <p:par>
                              <p:cTn id="12" fill="hold">
                                <p:stCondLst>
                                  <p:cond delay="649"/>
                                </p:stCondLst>
                                <p:childTnLst>
                                  <p:par>
                                    <p:cTn id="13" presetID="22" presetClass="entr" presetSubtype="8" fill="hold" nodeType="afterEffect">
                                      <p:stCondLst>
                                        <p:cond delay="0"/>
                                      </p:stCondLst>
                                      <p:childTnLst>
                                        <p:set>
                                          <p:cBhvr>
                                            <p:cTn id="14" dur="1" fill="hold">
                                              <p:stCondLst>
                                                <p:cond delay="0"/>
                                              </p:stCondLst>
                                            </p:cTn>
                                            <p:tgtEl>
                                              <p:spTgt spid="206"/>
                                            </p:tgtEl>
                                            <p:attrNameLst>
                                              <p:attrName>style.visibility</p:attrName>
                                            </p:attrNameLst>
                                          </p:cBhvr>
                                          <p:to>
                                            <p:strVal val="visible"/>
                                          </p:to>
                                        </p:set>
                                        <p:animEffect transition="in" filter="wipe(left)">
                                          <p:cBhvr>
                                            <p:cTn id="15" dur="1000"/>
                                            <p:tgtEl>
                                              <p:spTgt spid="206"/>
                                            </p:tgtEl>
                                          </p:cBhvr>
                                        </p:animEffect>
                                      </p:childTnLst>
                                    </p:cTn>
                                  </p:par>
                                </p:childTnLst>
                              </p:cTn>
                            </p:par>
                            <p:par>
                              <p:cTn id="16" fill="hold">
                                <p:stCondLst>
                                  <p:cond delay="1649"/>
                                </p:stCondLst>
                                <p:childTnLst>
                                  <p:par>
                                    <p:cTn id="17" presetID="2" presetClass="entr" presetSubtype="12" accel="58000" fill="hold" nodeType="afterEffect" p14:presetBounceEnd="58000">
                                      <p:stCondLst>
                                        <p:cond delay="0"/>
                                      </p:stCondLst>
                                      <p:childTnLst>
                                        <p:set>
                                          <p:cBhvr>
                                            <p:cTn id="18" dur="1" fill="hold">
                                              <p:stCondLst>
                                                <p:cond delay="0"/>
                                              </p:stCondLst>
                                            </p:cTn>
                                            <p:tgtEl>
                                              <p:spTgt spid="223"/>
                                            </p:tgtEl>
                                            <p:attrNameLst>
                                              <p:attrName>style.visibility</p:attrName>
                                            </p:attrNameLst>
                                          </p:cBhvr>
                                          <p:to>
                                            <p:strVal val="visible"/>
                                          </p:to>
                                        </p:set>
                                        <p:anim calcmode="lin" valueType="num" p14:bounceEnd="58000">
                                          <p:cBhvr additive="base">
                                            <p:cTn id="19" dur="2000" fill="hold"/>
                                            <p:tgtEl>
                                              <p:spTgt spid="223"/>
                                            </p:tgtEl>
                                            <p:attrNameLst>
                                              <p:attrName>ppt_x</p:attrName>
                                            </p:attrNameLst>
                                          </p:cBhvr>
                                          <p:tavLst>
                                            <p:tav tm="0">
                                              <p:val>
                                                <p:strVal val="0-#ppt_w/2"/>
                                              </p:val>
                                            </p:tav>
                                            <p:tav tm="100000">
                                              <p:val>
                                                <p:strVal val="#ppt_x"/>
                                              </p:val>
                                            </p:tav>
                                          </p:tavLst>
                                        </p:anim>
                                        <p:anim calcmode="lin" valueType="num" p14:bounceEnd="58000">
                                          <p:cBhvr additive="base">
                                            <p:cTn id="20" dur="2000" fill="hold"/>
                                            <p:tgtEl>
                                              <p:spTgt spid="223"/>
                                            </p:tgtEl>
                                            <p:attrNameLst>
                                              <p:attrName>ppt_y</p:attrName>
                                            </p:attrNameLst>
                                          </p:cBhvr>
                                          <p:tavLst>
                                            <p:tav tm="0">
                                              <p:val>
                                                <p:strVal val="1+#ppt_h/2"/>
                                              </p:val>
                                            </p:tav>
                                            <p:tav tm="100000">
                                              <p:val>
                                                <p:strVal val="#ppt_y"/>
                                              </p:val>
                                            </p:tav>
                                          </p:tavLst>
                                        </p:anim>
                                      </p:childTnLst>
                                    </p:cTn>
                                  </p:par>
                                  <p:par>
                                    <p:cTn id="21" presetID="2" presetClass="entr" presetSubtype="3" accel="58000" fill="hold" nodeType="withEffect" p14:presetBounceEnd="58000">
                                      <p:stCondLst>
                                        <p:cond delay="0"/>
                                      </p:stCondLst>
                                      <p:childTnLst>
                                        <p:set>
                                          <p:cBhvr>
                                            <p:cTn id="22" dur="1" fill="hold">
                                              <p:stCondLst>
                                                <p:cond delay="0"/>
                                              </p:stCondLst>
                                            </p:cTn>
                                            <p:tgtEl>
                                              <p:spTgt spid="237"/>
                                            </p:tgtEl>
                                            <p:attrNameLst>
                                              <p:attrName>style.visibility</p:attrName>
                                            </p:attrNameLst>
                                          </p:cBhvr>
                                          <p:to>
                                            <p:strVal val="visible"/>
                                          </p:to>
                                        </p:set>
                                        <p:anim calcmode="lin" valueType="num" p14:bounceEnd="58000">
                                          <p:cBhvr additive="base">
                                            <p:cTn id="23" dur="2000" fill="hold"/>
                                            <p:tgtEl>
                                              <p:spTgt spid="237"/>
                                            </p:tgtEl>
                                            <p:attrNameLst>
                                              <p:attrName>ppt_x</p:attrName>
                                            </p:attrNameLst>
                                          </p:cBhvr>
                                          <p:tavLst>
                                            <p:tav tm="0">
                                              <p:val>
                                                <p:strVal val="1+#ppt_w/2"/>
                                              </p:val>
                                            </p:tav>
                                            <p:tav tm="100000">
                                              <p:val>
                                                <p:strVal val="#ppt_x"/>
                                              </p:val>
                                            </p:tav>
                                          </p:tavLst>
                                        </p:anim>
                                        <p:anim calcmode="lin" valueType="num" p14:bounceEnd="58000">
                                          <p:cBhvr additive="base">
                                            <p:cTn id="24" dur="2000" fill="hold"/>
                                            <p:tgtEl>
                                              <p:spTgt spid="237"/>
                                            </p:tgtEl>
                                            <p:attrNameLst>
                                              <p:attrName>ppt_y</p:attrName>
                                            </p:attrNameLst>
                                          </p:cBhvr>
                                          <p:tavLst>
                                            <p:tav tm="0">
                                              <p:val>
                                                <p:strVal val="0-#ppt_h/2"/>
                                              </p:val>
                                            </p:tav>
                                            <p:tav tm="100000">
                                              <p:val>
                                                <p:strVal val="#ppt_y"/>
                                              </p:val>
                                            </p:tav>
                                          </p:tavLst>
                                        </p:anim>
                                      </p:childTnLst>
                                    </p:cTn>
                                  </p:par>
                                  <p:par>
                                    <p:cTn id="25" presetID="2" presetClass="entr" presetSubtype="12" accel="58000" fill="hold" nodeType="withEffect" p14:presetBounceEnd="58000">
                                      <p:stCondLst>
                                        <p:cond delay="0"/>
                                      </p:stCondLst>
                                      <p:childTnLst>
                                        <p:set>
                                          <p:cBhvr>
                                            <p:cTn id="26" dur="1" fill="hold">
                                              <p:stCondLst>
                                                <p:cond delay="0"/>
                                              </p:stCondLst>
                                            </p:cTn>
                                            <p:tgtEl>
                                              <p:spTgt spid="230"/>
                                            </p:tgtEl>
                                            <p:attrNameLst>
                                              <p:attrName>style.visibility</p:attrName>
                                            </p:attrNameLst>
                                          </p:cBhvr>
                                          <p:to>
                                            <p:strVal val="visible"/>
                                          </p:to>
                                        </p:set>
                                        <p:anim calcmode="lin" valueType="num" p14:bounceEnd="58000">
                                          <p:cBhvr additive="base">
                                            <p:cTn id="27" dur="2000" fill="hold"/>
                                            <p:tgtEl>
                                              <p:spTgt spid="230"/>
                                            </p:tgtEl>
                                            <p:attrNameLst>
                                              <p:attrName>ppt_x</p:attrName>
                                            </p:attrNameLst>
                                          </p:cBhvr>
                                          <p:tavLst>
                                            <p:tav tm="0">
                                              <p:val>
                                                <p:strVal val="0-#ppt_w/2"/>
                                              </p:val>
                                            </p:tav>
                                            <p:tav tm="100000">
                                              <p:val>
                                                <p:strVal val="#ppt_x"/>
                                              </p:val>
                                            </p:tav>
                                          </p:tavLst>
                                        </p:anim>
                                        <p:anim calcmode="lin" valueType="num" p14:bounceEnd="58000">
                                          <p:cBhvr additive="base">
                                            <p:cTn id="28" dur="2000" fill="hold"/>
                                            <p:tgtEl>
                                              <p:spTgt spid="230"/>
                                            </p:tgtEl>
                                            <p:attrNameLst>
                                              <p:attrName>ppt_y</p:attrName>
                                            </p:attrNameLst>
                                          </p:cBhvr>
                                          <p:tavLst>
                                            <p:tav tm="0">
                                              <p:val>
                                                <p:strVal val="1+#ppt_h/2"/>
                                              </p:val>
                                            </p:tav>
                                            <p:tav tm="100000">
                                              <p:val>
                                                <p:strVal val="#ppt_y"/>
                                              </p:val>
                                            </p:tav>
                                          </p:tavLst>
                                        </p:anim>
                                      </p:childTnLst>
                                    </p:cTn>
                                  </p:par>
                                  <p:par>
                                    <p:cTn id="29" presetID="2" presetClass="entr" presetSubtype="3" accel="58000" fill="hold" nodeType="withEffect" p14:presetBounceEnd="58000">
                                      <p:stCondLst>
                                        <p:cond delay="0"/>
                                      </p:stCondLst>
                                      <p:childTnLst>
                                        <p:set>
                                          <p:cBhvr>
                                            <p:cTn id="30" dur="1" fill="hold">
                                              <p:stCondLst>
                                                <p:cond delay="0"/>
                                              </p:stCondLst>
                                            </p:cTn>
                                            <p:tgtEl>
                                              <p:spTgt spid="244"/>
                                            </p:tgtEl>
                                            <p:attrNameLst>
                                              <p:attrName>style.visibility</p:attrName>
                                            </p:attrNameLst>
                                          </p:cBhvr>
                                          <p:to>
                                            <p:strVal val="visible"/>
                                          </p:to>
                                        </p:set>
                                        <p:anim calcmode="lin" valueType="num" p14:bounceEnd="58000">
                                          <p:cBhvr additive="base">
                                            <p:cTn id="31" dur="2000" fill="hold"/>
                                            <p:tgtEl>
                                              <p:spTgt spid="244"/>
                                            </p:tgtEl>
                                            <p:attrNameLst>
                                              <p:attrName>ppt_x</p:attrName>
                                            </p:attrNameLst>
                                          </p:cBhvr>
                                          <p:tavLst>
                                            <p:tav tm="0">
                                              <p:val>
                                                <p:strVal val="1+#ppt_w/2"/>
                                              </p:val>
                                            </p:tav>
                                            <p:tav tm="100000">
                                              <p:val>
                                                <p:strVal val="#ppt_x"/>
                                              </p:val>
                                            </p:tav>
                                          </p:tavLst>
                                        </p:anim>
                                        <p:anim calcmode="lin" valueType="num" p14:bounceEnd="58000">
                                          <p:cBhvr additive="base">
                                            <p:cTn id="32" dur="2000" fill="hold"/>
                                            <p:tgtEl>
                                              <p:spTgt spid="244"/>
                                            </p:tgtEl>
                                            <p:attrNameLst>
                                              <p:attrName>ppt_y</p:attrName>
                                            </p:attrNameLst>
                                          </p:cBhvr>
                                          <p:tavLst>
                                            <p:tav tm="0">
                                              <p:val>
                                                <p:strVal val="0-#ppt_h/2"/>
                                              </p:val>
                                            </p:tav>
                                            <p:tav tm="100000">
                                              <p:val>
                                                <p:strVal val="#ppt_y"/>
                                              </p:val>
                                            </p:tav>
                                          </p:tavLst>
                                        </p:anim>
                                      </p:childTnLst>
                                    </p:cTn>
                                  </p:par>
                                </p:childTnLst>
                              </p:cTn>
                            </p:par>
                            <p:par>
                              <p:cTn id="33" fill="hold">
                                <p:stCondLst>
                                  <p:cond delay="3649"/>
                                </p:stCondLst>
                                <p:childTnLst>
                                  <p:par>
                                    <p:cTn id="34" presetID="42" presetClass="entr" presetSubtype="0" fill="hold" nodeType="afterEffect">
                                      <p:stCondLst>
                                        <p:cond delay="0"/>
                                      </p:stCondLst>
                                      <p:childTnLst>
                                        <p:set>
                                          <p:cBhvr>
                                            <p:cTn id="35" dur="1" fill="hold">
                                              <p:stCondLst>
                                                <p:cond delay="0"/>
                                              </p:stCondLst>
                                            </p:cTn>
                                            <p:tgtEl>
                                              <p:spTgt spid="211"/>
                                            </p:tgtEl>
                                            <p:attrNameLst>
                                              <p:attrName>style.visibility</p:attrName>
                                            </p:attrNameLst>
                                          </p:cBhvr>
                                          <p:to>
                                            <p:strVal val="visible"/>
                                          </p:to>
                                        </p:set>
                                        <p:animEffect transition="in" filter="fade">
                                          <p:cBhvr>
                                            <p:cTn id="36" dur="1000"/>
                                            <p:tgtEl>
                                              <p:spTgt spid="211"/>
                                            </p:tgtEl>
                                          </p:cBhvr>
                                        </p:animEffect>
                                        <p:anim calcmode="lin" valueType="num">
                                          <p:cBhvr>
                                            <p:cTn id="37" dur="1000" fill="hold"/>
                                            <p:tgtEl>
                                              <p:spTgt spid="211"/>
                                            </p:tgtEl>
                                            <p:attrNameLst>
                                              <p:attrName>ppt_x</p:attrName>
                                            </p:attrNameLst>
                                          </p:cBhvr>
                                          <p:tavLst>
                                            <p:tav tm="0">
                                              <p:val>
                                                <p:strVal val="#ppt_x"/>
                                              </p:val>
                                            </p:tav>
                                            <p:tav tm="100000">
                                              <p:val>
                                                <p:strVal val="#ppt_x"/>
                                              </p:val>
                                            </p:tav>
                                          </p:tavLst>
                                        </p:anim>
                                        <p:anim calcmode="lin" valueType="num">
                                          <p:cBhvr>
                                            <p:cTn id="38" dur="1000" fill="hold"/>
                                            <p:tgtEl>
                                              <p:spTgt spid="211"/>
                                            </p:tgtEl>
                                            <p:attrNameLst>
                                              <p:attrName>ppt_y</p:attrName>
                                            </p:attrNameLst>
                                          </p:cBhvr>
                                          <p:tavLst>
                                            <p:tav tm="0">
                                              <p:val>
                                                <p:strVal val="#ppt_y+.1"/>
                                              </p:val>
                                            </p:tav>
                                            <p:tav tm="100000">
                                              <p:val>
                                                <p:strVal val="#ppt_y"/>
                                              </p:val>
                                            </p:tav>
                                          </p:tavLst>
                                        </p:anim>
                                      </p:childTnLst>
                                    </p:cTn>
                                  </p:par>
                                  <p:par>
                                    <p:cTn id="39" presetID="42" presetClass="entr" presetSubtype="0" fill="hold" nodeType="withEffect">
                                      <p:stCondLst>
                                        <p:cond delay="0"/>
                                      </p:stCondLst>
                                      <p:childTnLst>
                                        <p:set>
                                          <p:cBhvr>
                                            <p:cTn id="40" dur="1" fill="hold">
                                              <p:stCondLst>
                                                <p:cond delay="0"/>
                                              </p:stCondLst>
                                            </p:cTn>
                                            <p:tgtEl>
                                              <p:spTgt spid="217"/>
                                            </p:tgtEl>
                                            <p:attrNameLst>
                                              <p:attrName>style.visibility</p:attrName>
                                            </p:attrNameLst>
                                          </p:cBhvr>
                                          <p:to>
                                            <p:strVal val="visible"/>
                                          </p:to>
                                        </p:set>
                                        <p:animEffect transition="in" filter="fade">
                                          <p:cBhvr>
                                            <p:cTn id="41" dur="1000"/>
                                            <p:tgtEl>
                                              <p:spTgt spid="217"/>
                                            </p:tgtEl>
                                          </p:cBhvr>
                                        </p:animEffect>
                                        <p:anim calcmode="lin" valueType="num">
                                          <p:cBhvr>
                                            <p:cTn id="42" dur="1000" fill="hold"/>
                                            <p:tgtEl>
                                              <p:spTgt spid="217"/>
                                            </p:tgtEl>
                                            <p:attrNameLst>
                                              <p:attrName>ppt_x</p:attrName>
                                            </p:attrNameLst>
                                          </p:cBhvr>
                                          <p:tavLst>
                                            <p:tav tm="0">
                                              <p:val>
                                                <p:strVal val="#ppt_x"/>
                                              </p:val>
                                            </p:tav>
                                            <p:tav tm="100000">
                                              <p:val>
                                                <p:strVal val="#ppt_x"/>
                                              </p:val>
                                            </p:tav>
                                          </p:tavLst>
                                        </p:anim>
                                        <p:anim calcmode="lin" valueType="num">
                                          <p:cBhvr>
                                            <p:cTn id="43" dur="1000" fill="hold"/>
                                            <p:tgtEl>
                                              <p:spTgt spid="217"/>
                                            </p:tgtEl>
                                            <p:attrNameLst>
                                              <p:attrName>ppt_y</p:attrName>
                                            </p:attrNameLst>
                                          </p:cBhvr>
                                          <p:tavLst>
                                            <p:tav tm="0">
                                              <p:val>
                                                <p:strVal val="#ppt_y+.1"/>
                                              </p:val>
                                            </p:tav>
                                            <p:tav tm="100000">
                                              <p:val>
                                                <p:strVal val="#ppt_y"/>
                                              </p:val>
                                            </p:tav>
                                          </p:tavLst>
                                        </p:anim>
                                      </p:childTnLst>
                                    </p:cTn>
                                  </p:par>
                                  <p:par>
                                    <p:cTn id="44" presetID="47" presetClass="entr" presetSubtype="0" fill="hold" nodeType="withEffect">
                                      <p:stCondLst>
                                        <p:cond delay="0"/>
                                      </p:stCondLst>
                                      <p:childTnLst>
                                        <p:set>
                                          <p:cBhvr>
                                            <p:cTn id="45" dur="1" fill="hold">
                                              <p:stCondLst>
                                                <p:cond delay="0"/>
                                              </p:stCondLst>
                                            </p:cTn>
                                            <p:tgtEl>
                                              <p:spTgt spid="214"/>
                                            </p:tgtEl>
                                            <p:attrNameLst>
                                              <p:attrName>style.visibility</p:attrName>
                                            </p:attrNameLst>
                                          </p:cBhvr>
                                          <p:to>
                                            <p:strVal val="visible"/>
                                          </p:to>
                                        </p:set>
                                        <p:animEffect transition="in" filter="fade">
                                          <p:cBhvr>
                                            <p:cTn id="46" dur="1000"/>
                                            <p:tgtEl>
                                              <p:spTgt spid="214"/>
                                            </p:tgtEl>
                                          </p:cBhvr>
                                        </p:animEffect>
                                        <p:anim calcmode="lin" valueType="num">
                                          <p:cBhvr>
                                            <p:cTn id="47" dur="1000" fill="hold"/>
                                            <p:tgtEl>
                                              <p:spTgt spid="214"/>
                                            </p:tgtEl>
                                            <p:attrNameLst>
                                              <p:attrName>ppt_x</p:attrName>
                                            </p:attrNameLst>
                                          </p:cBhvr>
                                          <p:tavLst>
                                            <p:tav tm="0">
                                              <p:val>
                                                <p:strVal val="#ppt_x"/>
                                              </p:val>
                                            </p:tav>
                                            <p:tav tm="100000">
                                              <p:val>
                                                <p:strVal val="#ppt_x"/>
                                              </p:val>
                                            </p:tav>
                                          </p:tavLst>
                                        </p:anim>
                                        <p:anim calcmode="lin" valueType="num">
                                          <p:cBhvr>
                                            <p:cTn id="48" dur="1000" fill="hold"/>
                                            <p:tgtEl>
                                              <p:spTgt spid="214"/>
                                            </p:tgtEl>
                                            <p:attrNameLst>
                                              <p:attrName>ppt_y</p:attrName>
                                            </p:attrNameLst>
                                          </p:cBhvr>
                                          <p:tavLst>
                                            <p:tav tm="0">
                                              <p:val>
                                                <p:strVal val="#ppt_y-.1"/>
                                              </p:val>
                                            </p:tav>
                                            <p:tav tm="100000">
                                              <p:val>
                                                <p:strVal val="#ppt_y"/>
                                              </p:val>
                                            </p:tav>
                                          </p:tavLst>
                                        </p:anim>
                                      </p:childTnLst>
                                    </p:cTn>
                                  </p:par>
                                  <p:par>
                                    <p:cTn id="49" presetID="47" presetClass="entr" presetSubtype="0" fill="hold" nodeType="withEffect">
                                      <p:stCondLst>
                                        <p:cond delay="0"/>
                                      </p:stCondLst>
                                      <p:childTnLst>
                                        <p:set>
                                          <p:cBhvr>
                                            <p:cTn id="50" dur="1" fill="hold">
                                              <p:stCondLst>
                                                <p:cond delay="0"/>
                                              </p:stCondLst>
                                            </p:cTn>
                                            <p:tgtEl>
                                              <p:spTgt spid="220"/>
                                            </p:tgtEl>
                                            <p:attrNameLst>
                                              <p:attrName>style.visibility</p:attrName>
                                            </p:attrNameLst>
                                          </p:cBhvr>
                                          <p:to>
                                            <p:strVal val="visible"/>
                                          </p:to>
                                        </p:set>
                                        <p:animEffect transition="in" filter="fade">
                                          <p:cBhvr>
                                            <p:cTn id="51" dur="1000"/>
                                            <p:tgtEl>
                                              <p:spTgt spid="220"/>
                                            </p:tgtEl>
                                          </p:cBhvr>
                                        </p:animEffect>
                                        <p:anim calcmode="lin" valueType="num">
                                          <p:cBhvr>
                                            <p:cTn id="52" dur="1000" fill="hold"/>
                                            <p:tgtEl>
                                              <p:spTgt spid="220"/>
                                            </p:tgtEl>
                                            <p:attrNameLst>
                                              <p:attrName>ppt_x</p:attrName>
                                            </p:attrNameLst>
                                          </p:cBhvr>
                                          <p:tavLst>
                                            <p:tav tm="0">
                                              <p:val>
                                                <p:strVal val="#ppt_x"/>
                                              </p:val>
                                            </p:tav>
                                            <p:tav tm="100000">
                                              <p:val>
                                                <p:strVal val="#ppt_x"/>
                                              </p:val>
                                            </p:tav>
                                          </p:tavLst>
                                        </p:anim>
                                        <p:anim calcmode="lin" valueType="num">
                                          <p:cBhvr>
                                            <p:cTn id="53" dur="1000" fill="hold"/>
                                            <p:tgtEl>
                                              <p:spTgt spid="2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mc:Choice>
    <mc:Fallback>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anim calcmode="lin" valueType="num">
                                          <p:cBhvr>
                                            <p:cTn id="9"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gtEl>
                                          </p:cBhvr>
                                        </p:animEffect>
                                      </p:childTnLst>
                                    </p:cTn>
                                  </p:par>
                                </p:childTnLst>
                              </p:cTn>
                            </p:par>
                            <p:par>
                              <p:cTn id="12" fill="hold">
                                <p:stCondLst>
                                  <p:cond delay="649"/>
                                </p:stCondLst>
                                <p:childTnLst>
                                  <p:par>
                                    <p:cTn id="13" presetID="22" presetClass="entr" presetSubtype="8" fill="hold" nodeType="afterEffect">
                                      <p:stCondLst>
                                        <p:cond delay="0"/>
                                      </p:stCondLst>
                                      <p:childTnLst>
                                        <p:set>
                                          <p:cBhvr>
                                            <p:cTn id="14" dur="1" fill="hold">
                                              <p:stCondLst>
                                                <p:cond delay="0"/>
                                              </p:stCondLst>
                                            </p:cTn>
                                            <p:tgtEl>
                                              <p:spTgt spid="206"/>
                                            </p:tgtEl>
                                            <p:attrNameLst>
                                              <p:attrName>style.visibility</p:attrName>
                                            </p:attrNameLst>
                                          </p:cBhvr>
                                          <p:to>
                                            <p:strVal val="visible"/>
                                          </p:to>
                                        </p:set>
                                        <p:animEffect transition="in" filter="wipe(left)">
                                          <p:cBhvr>
                                            <p:cTn id="15" dur="1000"/>
                                            <p:tgtEl>
                                              <p:spTgt spid="206"/>
                                            </p:tgtEl>
                                          </p:cBhvr>
                                        </p:animEffect>
                                      </p:childTnLst>
                                    </p:cTn>
                                  </p:par>
                                </p:childTnLst>
                              </p:cTn>
                            </p:par>
                            <p:par>
                              <p:cTn id="16" fill="hold">
                                <p:stCondLst>
                                  <p:cond delay="1649"/>
                                </p:stCondLst>
                                <p:childTnLst>
                                  <p:par>
                                    <p:cTn id="17" presetID="2" presetClass="entr" presetSubtype="12" accel="58000" fill="hold" nodeType="afterEffect">
                                      <p:stCondLst>
                                        <p:cond delay="0"/>
                                      </p:stCondLst>
                                      <p:childTnLst>
                                        <p:set>
                                          <p:cBhvr>
                                            <p:cTn id="18" dur="1" fill="hold">
                                              <p:stCondLst>
                                                <p:cond delay="0"/>
                                              </p:stCondLst>
                                            </p:cTn>
                                            <p:tgtEl>
                                              <p:spTgt spid="223"/>
                                            </p:tgtEl>
                                            <p:attrNameLst>
                                              <p:attrName>style.visibility</p:attrName>
                                            </p:attrNameLst>
                                          </p:cBhvr>
                                          <p:to>
                                            <p:strVal val="visible"/>
                                          </p:to>
                                        </p:set>
                                        <p:anim calcmode="lin" valueType="num">
                                          <p:cBhvr additive="base">
                                            <p:cTn id="19" dur="2000" fill="hold"/>
                                            <p:tgtEl>
                                              <p:spTgt spid="223"/>
                                            </p:tgtEl>
                                            <p:attrNameLst>
                                              <p:attrName>ppt_x</p:attrName>
                                            </p:attrNameLst>
                                          </p:cBhvr>
                                          <p:tavLst>
                                            <p:tav tm="0">
                                              <p:val>
                                                <p:strVal val="0-#ppt_w/2"/>
                                              </p:val>
                                            </p:tav>
                                            <p:tav tm="100000">
                                              <p:val>
                                                <p:strVal val="#ppt_x"/>
                                              </p:val>
                                            </p:tav>
                                          </p:tavLst>
                                        </p:anim>
                                        <p:anim calcmode="lin" valueType="num">
                                          <p:cBhvr additive="base">
                                            <p:cTn id="20" dur="2000" fill="hold"/>
                                            <p:tgtEl>
                                              <p:spTgt spid="223"/>
                                            </p:tgtEl>
                                            <p:attrNameLst>
                                              <p:attrName>ppt_y</p:attrName>
                                            </p:attrNameLst>
                                          </p:cBhvr>
                                          <p:tavLst>
                                            <p:tav tm="0">
                                              <p:val>
                                                <p:strVal val="1+#ppt_h/2"/>
                                              </p:val>
                                            </p:tav>
                                            <p:tav tm="100000">
                                              <p:val>
                                                <p:strVal val="#ppt_y"/>
                                              </p:val>
                                            </p:tav>
                                          </p:tavLst>
                                        </p:anim>
                                      </p:childTnLst>
                                    </p:cTn>
                                  </p:par>
                                  <p:par>
                                    <p:cTn id="21" presetID="2" presetClass="entr" presetSubtype="3" accel="58000" fill="hold" nodeType="withEffect">
                                      <p:stCondLst>
                                        <p:cond delay="0"/>
                                      </p:stCondLst>
                                      <p:childTnLst>
                                        <p:set>
                                          <p:cBhvr>
                                            <p:cTn id="22" dur="1" fill="hold">
                                              <p:stCondLst>
                                                <p:cond delay="0"/>
                                              </p:stCondLst>
                                            </p:cTn>
                                            <p:tgtEl>
                                              <p:spTgt spid="237"/>
                                            </p:tgtEl>
                                            <p:attrNameLst>
                                              <p:attrName>style.visibility</p:attrName>
                                            </p:attrNameLst>
                                          </p:cBhvr>
                                          <p:to>
                                            <p:strVal val="visible"/>
                                          </p:to>
                                        </p:set>
                                        <p:anim calcmode="lin" valueType="num">
                                          <p:cBhvr additive="base">
                                            <p:cTn id="23" dur="2000" fill="hold"/>
                                            <p:tgtEl>
                                              <p:spTgt spid="237"/>
                                            </p:tgtEl>
                                            <p:attrNameLst>
                                              <p:attrName>ppt_x</p:attrName>
                                            </p:attrNameLst>
                                          </p:cBhvr>
                                          <p:tavLst>
                                            <p:tav tm="0">
                                              <p:val>
                                                <p:strVal val="1+#ppt_w/2"/>
                                              </p:val>
                                            </p:tav>
                                            <p:tav tm="100000">
                                              <p:val>
                                                <p:strVal val="#ppt_x"/>
                                              </p:val>
                                            </p:tav>
                                          </p:tavLst>
                                        </p:anim>
                                        <p:anim calcmode="lin" valueType="num">
                                          <p:cBhvr additive="base">
                                            <p:cTn id="24" dur="2000" fill="hold"/>
                                            <p:tgtEl>
                                              <p:spTgt spid="237"/>
                                            </p:tgtEl>
                                            <p:attrNameLst>
                                              <p:attrName>ppt_y</p:attrName>
                                            </p:attrNameLst>
                                          </p:cBhvr>
                                          <p:tavLst>
                                            <p:tav tm="0">
                                              <p:val>
                                                <p:strVal val="0-#ppt_h/2"/>
                                              </p:val>
                                            </p:tav>
                                            <p:tav tm="100000">
                                              <p:val>
                                                <p:strVal val="#ppt_y"/>
                                              </p:val>
                                            </p:tav>
                                          </p:tavLst>
                                        </p:anim>
                                      </p:childTnLst>
                                    </p:cTn>
                                  </p:par>
                                  <p:par>
                                    <p:cTn id="25" presetID="2" presetClass="entr" presetSubtype="12" accel="58000" fill="hold" nodeType="withEffect">
                                      <p:stCondLst>
                                        <p:cond delay="0"/>
                                      </p:stCondLst>
                                      <p:childTnLst>
                                        <p:set>
                                          <p:cBhvr>
                                            <p:cTn id="26" dur="1" fill="hold">
                                              <p:stCondLst>
                                                <p:cond delay="0"/>
                                              </p:stCondLst>
                                            </p:cTn>
                                            <p:tgtEl>
                                              <p:spTgt spid="230"/>
                                            </p:tgtEl>
                                            <p:attrNameLst>
                                              <p:attrName>style.visibility</p:attrName>
                                            </p:attrNameLst>
                                          </p:cBhvr>
                                          <p:to>
                                            <p:strVal val="visible"/>
                                          </p:to>
                                        </p:set>
                                        <p:anim calcmode="lin" valueType="num">
                                          <p:cBhvr additive="base">
                                            <p:cTn id="27" dur="2000" fill="hold"/>
                                            <p:tgtEl>
                                              <p:spTgt spid="230"/>
                                            </p:tgtEl>
                                            <p:attrNameLst>
                                              <p:attrName>ppt_x</p:attrName>
                                            </p:attrNameLst>
                                          </p:cBhvr>
                                          <p:tavLst>
                                            <p:tav tm="0">
                                              <p:val>
                                                <p:strVal val="0-#ppt_w/2"/>
                                              </p:val>
                                            </p:tav>
                                            <p:tav tm="100000">
                                              <p:val>
                                                <p:strVal val="#ppt_x"/>
                                              </p:val>
                                            </p:tav>
                                          </p:tavLst>
                                        </p:anim>
                                        <p:anim calcmode="lin" valueType="num">
                                          <p:cBhvr additive="base">
                                            <p:cTn id="28" dur="2000" fill="hold"/>
                                            <p:tgtEl>
                                              <p:spTgt spid="230"/>
                                            </p:tgtEl>
                                            <p:attrNameLst>
                                              <p:attrName>ppt_y</p:attrName>
                                            </p:attrNameLst>
                                          </p:cBhvr>
                                          <p:tavLst>
                                            <p:tav tm="0">
                                              <p:val>
                                                <p:strVal val="1+#ppt_h/2"/>
                                              </p:val>
                                            </p:tav>
                                            <p:tav tm="100000">
                                              <p:val>
                                                <p:strVal val="#ppt_y"/>
                                              </p:val>
                                            </p:tav>
                                          </p:tavLst>
                                        </p:anim>
                                      </p:childTnLst>
                                    </p:cTn>
                                  </p:par>
                                  <p:par>
                                    <p:cTn id="29" presetID="2" presetClass="entr" presetSubtype="3" accel="58000" fill="hold" nodeType="withEffect">
                                      <p:stCondLst>
                                        <p:cond delay="0"/>
                                      </p:stCondLst>
                                      <p:childTnLst>
                                        <p:set>
                                          <p:cBhvr>
                                            <p:cTn id="30" dur="1" fill="hold">
                                              <p:stCondLst>
                                                <p:cond delay="0"/>
                                              </p:stCondLst>
                                            </p:cTn>
                                            <p:tgtEl>
                                              <p:spTgt spid="244"/>
                                            </p:tgtEl>
                                            <p:attrNameLst>
                                              <p:attrName>style.visibility</p:attrName>
                                            </p:attrNameLst>
                                          </p:cBhvr>
                                          <p:to>
                                            <p:strVal val="visible"/>
                                          </p:to>
                                        </p:set>
                                        <p:anim calcmode="lin" valueType="num">
                                          <p:cBhvr additive="base">
                                            <p:cTn id="31" dur="2000" fill="hold"/>
                                            <p:tgtEl>
                                              <p:spTgt spid="244"/>
                                            </p:tgtEl>
                                            <p:attrNameLst>
                                              <p:attrName>ppt_x</p:attrName>
                                            </p:attrNameLst>
                                          </p:cBhvr>
                                          <p:tavLst>
                                            <p:tav tm="0">
                                              <p:val>
                                                <p:strVal val="1+#ppt_w/2"/>
                                              </p:val>
                                            </p:tav>
                                            <p:tav tm="100000">
                                              <p:val>
                                                <p:strVal val="#ppt_x"/>
                                              </p:val>
                                            </p:tav>
                                          </p:tavLst>
                                        </p:anim>
                                        <p:anim calcmode="lin" valueType="num">
                                          <p:cBhvr additive="base">
                                            <p:cTn id="32" dur="2000" fill="hold"/>
                                            <p:tgtEl>
                                              <p:spTgt spid="244"/>
                                            </p:tgtEl>
                                            <p:attrNameLst>
                                              <p:attrName>ppt_y</p:attrName>
                                            </p:attrNameLst>
                                          </p:cBhvr>
                                          <p:tavLst>
                                            <p:tav tm="0">
                                              <p:val>
                                                <p:strVal val="0-#ppt_h/2"/>
                                              </p:val>
                                            </p:tav>
                                            <p:tav tm="100000">
                                              <p:val>
                                                <p:strVal val="#ppt_y"/>
                                              </p:val>
                                            </p:tav>
                                          </p:tavLst>
                                        </p:anim>
                                      </p:childTnLst>
                                    </p:cTn>
                                  </p:par>
                                </p:childTnLst>
                              </p:cTn>
                            </p:par>
                            <p:par>
                              <p:cTn id="33" fill="hold">
                                <p:stCondLst>
                                  <p:cond delay="3649"/>
                                </p:stCondLst>
                                <p:childTnLst>
                                  <p:par>
                                    <p:cTn id="34" presetID="42" presetClass="entr" presetSubtype="0" fill="hold" nodeType="afterEffect">
                                      <p:stCondLst>
                                        <p:cond delay="0"/>
                                      </p:stCondLst>
                                      <p:childTnLst>
                                        <p:set>
                                          <p:cBhvr>
                                            <p:cTn id="35" dur="1" fill="hold">
                                              <p:stCondLst>
                                                <p:cond delay="0"/>
                                              </p:stCondLst>
                                            </p:cTn>
                                            <p:tgtEl>
                                              <p:spTgt spid="211"/>
                                            </p:tgtEl>
                                            <p:attrNameLst>
                                              <p:attrName>style.visibility</p:attrName>
                                            </p:attrNameLst>
                                          </p:cBhvr>
                                          <p:to>
                                            <p:strVal val="visible"/>
                                          </p:to>
                                        </p:set>
                                        <p:animEffect transition="in" filter="fade">
                                          <p:cBhvr>
                                            <p:cTn id="36" dur="1000"/>
                                            <p:tgtEl>
                                              <p:spTgt spid="211"/>
                                            </p:tgtEl>
                                          </p:cBhvr>
                                        </p:animEffect>
                                        <p:anim calcmode="lin" valueType="num">
                                          <p:cBhvr>
                                            <p:cTn id="37" dur="1000" fill="hold"/>
                                            <p:tgtEl>
                                              <p:spTgt spid="211"/>
                                            </p:tgtEl>
                                            <p:attrNameLst>
                                              <p:attrName>ppt_x</p:attrName>
                                            </p:attrNameLst>
                                          </p:cBhvr>
                                          <p:tavLst>
                                            <p:tav tm="0">
                                              <p:val>
                                                <p:strVal val="#ppt_x"/>
                                              </p:val>
                                            </p:tav>
                                            <p:tav tm="100000">
                                              <p:val>
                                                <p:strVal val="#ppt_x"/>
                                              </p:val>
                                            </p:tav>
                                          </p:tavLst>
                                        </p:anim>
                                        <p:anim calcmode="lin" valueType="num">
                                          <p:cBhvr>
                                            <p:cTn id="38" dur="1000" fill="hold"/>
                                            <p:tgtEl>
                                              <p:spTgt spid="211"/>
                                            </p:tgtEl>
                                            <p:attrNameLst>
                                              <p:attrName>ppt_y</p:attrName>
                                            </p:attrNameLst>
                                          </p:cBhvr>
                                          <p:tavLst>
                                            <p:tav tm="0">
                                              <p:val>
                                                <p:strVal val="#ppt_y+.1"/>
                                              </p:val>
                                            </p:tav>
                                            <p:tav tm="100000">
                                              <p:val>
                                                <p:strVal val="#ppt_y"/>
                                              </p:val>
                                            </p:tav>
                                          </p:tavLst>
                                        </p:anim>
                                      </p:childTnLst>
                                    </p:cTn>
                                  </p:par>
                                  <p:par>
                                    <p:cTn id="39" presetID="42" presetClass="entr" presetSubtype="0" fill="hold" nodeType="withEffect">
                                      <p:stCondLst>
                                        <p:cond delay="0"/>
                                      </p:stCondLst>
                                      <p:childTnLst>
                                        <p:set>
                                          <p:cBhvr>
                                            <p:cTn id="40" dur="1" fill="hold">
                                              <p:stCondLst>
                                                <p:cond delay="0"/>
                                              </p:stCondLst>
                                            </p:cTn>
                                            <p:tgtEl>
                                              <p:spTgt spid="217"/>
                                            </p:tgtEl>
                                            <p:attrNameLst>
                                              <p:attrName>style.visibility</p:attrName>
                                            </p:attrNameLst>
                                          </p:cBhvr>
                                          <p:to>
                                            <p:strVal val="visible"/>
                                          </p:to>
                                        </p:set>
                                        <p:animEffect transition="in" filter="fade">
                                          <p:cBhvr>
                                            <p:cTn id="41" dur="1000"/>
                                            <p:tgtEl>
                                              <p:spTgt spid="217"/>
                                            </p:tgtEl>
                                          </p:cBhvr>
                                        </p:animEffect>
                                        <p:anim calcmode="lin" valueType="num">
                                          <p:cBhvr>
                                            <p:cTn id="42" dur="1000" fill="hold"/>
                                            <p:tgtEl>
                                              <p:spTgt spid="217"/>
                                            </p:tgtEl>
                                            <p:attrNameLst>
                                              <p:attrName>ppt_x</p:attrName>
                                            </p:attrNameLst>
                                          </p:cBhvr>
                                          <p:tavLst>
                                            <p:tav tm="0">
                                              <p:val>
                                                <p:strVal val="#ppt_x"/>
                                              </p:val>
                                            </p:tav>
                                            <p:tav tm="100000">
                                              <p:val>
                                                <p:strVal val="#ppt_x"/>
                                              </p:val>
                                            </p:tav>
                                          </p:tavLst>
                                        </p:anim>
                                        <p:anim calcmode="lin" valueType="num">
                                          <p:cBhvr>
                                            <p:cTn id="43" dur="1000" fill="hold"/>
                                            <p:tgtEl>
                                              <p:spTgt spid="217"/>
                                            </p:tgtEl>
                                            <p:attrNameLst>
                                              <p:attrName>ppt_y</p:attrName>
                                            </p:attrNameLst>
                                          </p:cBhvr>
                                          <p:tavLst>
                                            <p:tav tm="0">
                                              <p:val>
                                                <p:strVal val="#ppt_y+.1"/>
                                              </p:val>
                                            </p:tav>
                                            <p:tav tm="100000">
                                              <p:val>
                                                <p:strVal val="#ppt_y"/>
                                              </p:val>
                                            </p:tav>
                                          </p:tavLst>
                                        </p:anim>
                                      </p:childTnLst>
                                    </p:cTn>
                                  </p:par>
                                  <p:par>
                                    <p:cTn id="44" presetID="47" presetClass="entr" presetSubtype="0" fill="hold" nodeType="withEffect">
                                      <p:stCondLst>
                                        <p:cond delay="0"/>
                                      </p:stCondLst>
                                      <p:childTnLst>
                                        <p:set>
                                          <p:cBhvr>
                                            <p:cTn id="45" dur="1" fill="hold">
                                              <p:stCondLst>
                                                <p:cond delay="0"/>
                                              </p:stCondLst>
                                            </p:cTn>
                                            <p:tgtEl>
                                              <p:spTgt spid="214"/>
                                            </p:tgtEl>
                                            <p:attrNameLst>
                                              <p:attrName>style.visibility</p:attrName>
                                            </p:attrNameLst>
                                          </p:cBhvr>
                                          <p:to>
                                            <p:strVal val="visible"/>
                                          </p:to>
                                        </p:set>
                                        <p:animEffect transition="in" filter="fade">
                                          <p:cBhvr>
                                            <p:cTn id="46" dur="1000"/>
                                            <p:tgtEl>
                                              <p:spTgt spid="214"/>
                                            </p:tgtEl>
                                          </p:cBhvr>
                                        </p:animEffect>
                                        <p:anim calcmode="lin" valueType="num">
                                          <p:cBhvr>
                                            <p:cTn id="47" dur="1000" fill="hold"/>
                                            <p:tgtEl>
                                              <p:spTgt spid="214"/>
                                            </p:tgtEl>
                                            <p:attrNameLst>
                                              <p:attrName>ppt_x</p:attrName>
                                            </p:attrNameLst>
                                          </p:cBhvr>
                                          <p:tavLst>
                                            <p:tav tm="0">
                                              <p:val>
                                                <p:strVal val="#ppt_x"/>
                                              </p:val>
                                            </p:tav>
                                            <p:tav tm="100000">
                                              <p:val>
                                                <p:strVal val="#ppt_x"/>
                                              </p:val>
                                            </p:tav>
                                          </p:tavLst>
                                        </p:anim>
                                        <p:anim calcmode="lin" valueType="num">
                                          <p:cBhvr>
                                            <p:cTn id="48" dur="1000" fill="hold"/>
                                            <p:tgtEl>
                                              <p:spTgt spid="214"/>
                                            </p:tgtEl>
                                            <p:attrNameLst>
                                              <p:attrName>ppt_y</p:attrName>
                                            </p:attrNameLst>
                                          </p:cBhvr>
                                          <p:tavLst>
                                            <p:tav tm="0">
                                              <p:val>
                                                <p:strVal val="#ppt_y-.1"/>
                                              </p:val>
                                            </p:tav>
                                            <p:tav tm="100000">
                                              <p:val>
                                                <p:strVal val="#ppt_y"/>
                                              </p:val>
                                            </p:tav>
                                          </p:tavLst>
                                        </p:anim>
                                      </p:childTnLst>
                                    </p:cTn>
                                  </p:par>
                                  <p:par>
                                    <p:cTn id="49" presetID="47" presetClass="entr" presetSubtype="0" fill="hold" nodeType="withEffect">
                                      <p:stCondLst>
                                        <p:cond delay="0"/>
                                      </p:stCondLst>
                                      <p:childTnLst>
                                        <p:set>
                                          <p:cBhvr>
                                            <p:cTn id="50" dur="1" fill="hold">
                                              <p:stCondLst>
                                                <p:cond delay="0"/>
                                              </p:stCondLst>
                                            </p:cTn>
                                            <p:tgtEl>
                                              <p:spTgt spid="220"/>
                                            </p:tgtEl>
                                            <p:attrNameLst>
                                              <p:attrName>style.visibility</p:attrName>
                                            </p:attrNameLst>
                                          </p:cBhvr>
                                          <p:to>
                                            <p:strVal val="visible"/>
                                          </p:to>
                                        </p:set>
                                        <p:animEffect transition="in" filter="fade">
                                          <p:cBhvr>
                                            <p:cTn id="51" dur="1000"/>
                                            <p:tgtEl>
                                              <p:spTgt spid="220"/>
                                            </p:tgtEl>
                                          </p:cBhvr>
                                        </p:animEffect>
                                        <p:anim calcmode="lin" valueType="num">
                                          <p:cBhvr>
                                            <p:cTn id="52" dur="1000" fill="hold"/>
                                            <p:tgtEl>
                                              <p:spTgt spid="220"/>
                                            </p:tgtEl>
                                            <p:attrNameLst>
                                              <p:attrName>ppt_x</p:attrName>
                                            </p:attrNameLst>
                                          </p:cBhvr>
                                          <p:tavLst>
                                            <p:tav tm="0">
                                              <p:val>
                                                <p:strVal val="#ppt_x"/>
                                              </p:val>
                                            </p:tav>
                                            <p:tav tm="100000">
                                              <p:val>
                                                <p:strVal val="#ppt_x"/>
                                              </p:val>
                                            </p:tav>
                                          </p:tavLst>
                                        </p:anim>
                                        <p:anim calcmode="lin" valueType="num">
                                          <p:cBhvr>
                                            <p:cTn id="53" dur="1000" fill="hold"/>
                                            <p:tgtEl>
                                              <p:spTgt spid="2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rrowheads="1"/>
          </p:cNvSpPr>
          <p:nvPr/>
        </p:nvSpPr>
        <p:spPr bwMode="auto">
          <a:xfrm>
            <a:off x="3810809" y="286545"/>
            <a:ext cx="1574763" cy="5001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bevel/>
              </a14:hiddenLine>
            </a:ext>
          </a:extLst>
        </p:spPr>
        <p:txBody>
          <a:bodyPr wrap="none" lIns="68566" tIns="34284" rIns="68566" bIns="34284">
            <a:spAutoFit/>
          </a:bodyPr>
          <a:lstStyle/>
          <a:p>
            <a:r>
              <a:rPr lang="zh-CN" altLang="en-US" sz="2800" smtClean="0">
                <a:solidFill>
                  <a:srgbClr val="C00000"/>
                </a:solidFill>
                <a:latin typeface="微软雅黑" panose="020B0503020204020204" charset="-122"/>
                <a:ea typeface="微软雅黑" panose="020B0503020204020204" charset="-122"/>
                <a:sym typeface="Arial" panose="020B0604020202020204" pitchFamily="34" charset="0"/>
              </a:rPr>
              <a:t>胜任理由</a:t>
            </a:r>
            <a:endParaRPr lang="zh-CN" altLang="en-US" sz="2800" dirty="0">
              <a:solidFill>
                <a:srgbClr val="C00000"/>
              </a:solidFill>
              <a:latin typeface="微软雅黑" panose="020B0503020204020204" charset="-122"/>
              <a:ea typeface="微软雅黑" panose="020B0503020204020204" charset="-122"/>
              <a:sym typeface="Arial" panose="020B0604020202020204" pitchFamily="34" charset="0"/>
            </a:endParaRPr>
          </a:p>
        </p:txBody>
      </p:sp>
      <p:grpSp>
        <p:nvGrpSpPr>
          <p:cNvPr id="43" name="组合 42"/>
          <p:cNvGrpSpPr/>
          <p:nvPr/>
        </p:nvGrpSpPr>
        <p:grpSpPr>
          <a:xfrm>
            <a:off x="3203293" y="1624339"/>
            <a:ext cx="2855128" cy="2397650"/>
            <a:chOff x="3203293" y="1406987"/>
            <a:chExt cx="2855128" cy="2397650"/>
          </a:xfrm>
        </p:grpSpPr>
        <p:pic>
          <p:nvPicPr>
            <p:cNvPr id="44" name="图片 43"/>
            <p:cNvPicPr>
              <a:picLocks noChangeAspect="1"/>
            </p:cNvPicPr>
            <p:nvPr/>
          </p:nvPicPr>
          <p:blipFill>
            <a:blip r:embed="rId2" cstate="print"/>
            <a:stretch>
              <a:fillRect/>
            </a:stretch>
          </p:blipFill>
          <p:spPr>
            <a:xfrm rot="21382685">
              <a:off x="4689601" y="2682885"/>
              <a:ext cx="1353429" cy="1120237"/>
            </a:xfrm>
            <a:prstGeom prst="rect">
              <a:avLst/>
            </a:prstGeom>
          </p:spPr>
        </p:pic>
        <p:pic>
          <p:nvPicPr>
            <p:cNvPr id="45" name="图片 44"/>
            <p:cNvPicPr>
              <a:picLocks noChangeAspect="1"/>
            </p:cNvPicPr>
            <p:nvPr/>
          </p:nvPicPr>
          <p:blipFill>
            <a:blip r:embed="rId3" cstate="print"/>
            <a:stretch>
              <a:fillRect/>
            </a:stretch>
          </p:blipFill>
          <p:spPr>
            <a:xfrm rot="21363014">
              <a:off x="3239226" y="2602097"/>
              <a:ext cx="1293989" cy="1202540"/>
            </a:xfrm>
            <a:prstGeom prst="rect">
              <a:avLst/>
            </a:prstGeom>
          </p:spPr>
        </p:pic>
        <p:pic>
          <p:nvPicPr>
            <p:cNvPr id="46" name="图片 45"/>
            <p:cNvPicPr>
              <a:picLocks noChangeAspect="1"/>
            </p:cNvPicPr>
            <p:nvPr/>
          </p:nvPicPr>
          <p:blipFill>
            <a:blip r:embed="rId4" cstate="print"/>
            <a:stretch>
              <a:fillRect/>
            </a:stretch>
          </p:blipFill>
          <p:spPr>
            <a:xfrm rot="21424356">
              <a:off x="4741571" y="1406987"/>
              <a:ext cx="1316850" cy="1175106"/>
            </a:xfrm>
            <a:prstGeom prst="rect">
              <a:avLst/>
            </a:prstGeom>
          </p:spPr>
        </p:pic>
        <p:pic>
          <p:nvPicPr>
            <p:cNvPr id="47" name="图片 46"/>
            <p:cNvPicPr>
              <a:picLocks noChangeAspect="1"/>
            </p:cNvPicPr>
            <p:nvPr/>
          </p:nvPicPr>
          <p:blipFill>
            <a:blip r:embed="rId5" cstate="print"/>
            <a:stretch>
              <a:fillRect/>
            </a:stretch>
          </p:blipFill>
          <p:spPr>
            <a:xfrm>
              <a:off x="3203293" y="1414897"/>
              <a:ext cx="1339712" cy="1138527"/>
            </a:xfrm>
            <a:prstGeom prst="rect">
              <a:avLst/>
            </a:prstGeom>
          </p:spPr>
        </p:pic>
      </p:grpSp>
      <p:grpSp>
        <p:nvGrpSpPr>
          <p:cNvPr id="48" name="组合 47"/>
          <p:cNvGrpSpPr/>
          <p:nvPr/>
        </p:nvGrpSpPr>
        <p:grpSpPr>
          <a:xfrm>
            <a:off x="2042437" y="3693070"/>
            <a:ext cx="2021563" cy="860674"/>
            <a:chOff x="2042437" y="3475718"/>
            <a:chExt cx="2021563" cy="860674"/>
          </a:xfrm>
        </p:grpSpPr>
        <p:sp>
          <p:nvSpPr>
            <p:cNvPr id="49" name="文本框 16"/>
            <p:cNvSpPr txBox="1"/>
            <p:nvPr/>
          </p:nvSpPr>
          <p:spPr>
            <a:xfrm>
              <a:off x="2042931" y="3475718"/>
              <a:ext cx="2021069" cy="253916"/>
            </a:xfrm>
            <a:prstGeom prst="rect">
              <a:avLst/>
            </a:prstGeom>
            <a:noFill/>
          </p:spPr>
          <p:txBody>
            <a:bodyPr wrap="square" lIns="68580" tIns="34290" rIns="68580" bIns="34290" rtlCol="0">
              <a:spAutoFit/>
            </a:bodyPr>
            <a:lstStyle/>
            <a:p>
              <a:r>
                <a:rPr lang="zh-CN" altLang="en-US" sz="1200" b="1" dirty="0">
                  <a:solidFill>
                    <a:srgbClr val="C00000"/>
                  </a:solidFill>
                  <a:latin typeface="微软雅黑" panose="020B0503020204020204" charset="-122"/>
                  <a:ea typeface="微软雅黑" panose="020B0503020204020204" charset="-122"/>
                  <a:cs typeface="Arial Unicode MS" panose="020B0604020202020204" pitchFamily="34" charset="-122"/>
                </a:rPr>
                <a:t>请在此输入段落名称</a:t>
              </a:r>
            </a:p>
          </p:txBody>
        </p:sp>
        <p:sp>
          <p:nvSpPr>
            <p:cNvPr id="50" name="矩形 49"/>
            <p:cNvSpPr/>
            <p:nvPr/>
          </p:nvSpPr>
          <p:spPr>
            <a:xfrm>
              <a:off x="2042437" y="3657745"/>
              <a:ext cx="1535294" cy="678647"/>
            </a:xfrm>
            <a:prstGeom prst="rect">
              <a:avLst/>
            </a:prstGeom>
          </p:spPr>
          <p:txBody>
            <a:bodyPr wrap="square" lIns="68580" tIns="34290" rIns="68580" bIns="34290">
              <a:spAutoFit/>
            </a:bodyPr>
            <a:lstStyle/>
            <a:p>
              <a:pPr>
                <a:lnSpc>
                  <a:spcPct val="120000"/>
                </a:lnSpc>
              </a:pPr>
              <a:r>
                <a:rPr lang="zh-CN" altLang="en-US" sz="1100" b="0" dirty="0">
                  <a:solidFill>
                    <a:schemeClr val="tx1">
                      <a:lumMod val="65000"/>
                      <a:lumOff val="35000"/>
                    </a:schemeClr>
                  </a:solidFill>
                  <a:latin typeface="微软雅黑" panose="020B0503020204020204" charset="-122"/>
                  <a:ea typeface="微软雅黑" panose="020B0503020204020204" charset="-122"/>
                </a:rPr>
                <a:t>请在此处添加本节说明文字请在此处添加本节说明文字</a:t>
              </a:r>
            </a:p>
          </p:txBody>
        </p:sp>
      </p:grpSp>
      <p:grpSp>
        <p:nvGrpSpPr>
          <p:cNvPr id="51" name="组合 50"/>
          <p:cNvGrpSpPr/>
          <p:nvPr/>
        </p:nvGrpSpPr>
        <p:grpSpPr>
          <a:xfrm>
            <a:off x="2044678" y="1521288"/>
            <a:ext cx="2021563" cy="860674"/>
            <a:chOff x="2044678" y="1303936"/>
            <a:chExt cx="2021563" cy="860674"/>
          </a:xfrm>
        </p:grpSpPr>
        <p:sp>
          <p:nvSpPr>
            <p:cNvPr id="52" name="文本框 18"/>
            <p:cNvSpPr txBox="1"/>
            <p:nvPr/>
          </p:nvSpPr>
          <p:spPr>
            <a:xfrm>
              <a:off x="2045172" y="1303936"/>
              <a:ext cx="2021069" cy="253916"/>
            </a:xfrm>
            <a:prstGeom prst="rect">
              <a:avLst/>
            </a:prstGeom>
            <a:noFill/>
          </p:spPr>
          <p:txBody>
            <a:bodyPr wrap="square" lIns="68580" tIns="34290" rIns="68580" bIns="34290" rtlCol="0">
              <a:spAutoFit/>
            </a:bodyPr>
            <a:lstStyle/>
            <a:p>
              <a:r>
                <a:rPr lang="zh-CN" altLang="en-US" sz="1200" b="1" dirty="0">
                  <a:solidFill>
                    <a:srgbClr val="C00000"/>
                  </a:solidFill>
                  <a:latin typeface="微软雅黑" panose="020B0503020204020204" charset="-122"/>
                  <a:ea typeface="微软雅黑" panose="020B0503020204020204" charset="-122"/>
                  <a:cs typeface="Arial Unicode MS" panose="020B0604020202020204" pitchFamily="34" charset="-122"/>
                </a:rPr>
                <a:t>请在此输入段落名称</a:t>
              </a:r>
            </a:p>
          </p:txBody>
        </p:sp>
        <p:sp>
          <p:nvSpPr>
            <p:cNvPr id="53" name="矩形 52"/>
            <p:cNvSpPr/>
            <p:nvPr/>
          </p:nvSpPr>
          <p:spPr>
            <a:xfrm>
              <a:off x="2044678" y="1485963"/>
              <a:ext cx="1535294" cy="678647"/>
            </a:xfrm>
            <a:prstGeom prst="rect">
              <a:avLst/>
            </a:prstGeom>
          </p:spPr>
          <p:txBody>
            <a:bodyPr wrap="square" lIns="68580" tIns="34290" rIns="68580" bIns="34290">
              <a:spAutoFit/>
            </a:bodyPr>
            <a:lstStyle/>
            <a:p>
              <a:pPr lvl="0">
                <a:lnSpc>
                  <a:spcPct val="120000"/>
                </a:lnSpc>
              </a:pPr>
              <a:r>
                <a:rPr lang="zh-CN" altLang="en-US" sz="1100" b="0" dirty="0">
                  <a:solidFill>
                    <a:schemeClr val="tx1">
                      <a:lumMod val="65000"/>
                      <a:lumOff val="35000"/>
                    </a:schemeClr>
                  </a:solidFill>
                  <a:latin typeface="微软雅黑" panose="020B0503020204020204" charset="-122"/>
                  <a:ea typeface="微软雅黑" panose="020B0503020204020204" charset="-122"/>
                </a:rPr>
                <a:t>请在此处添加本节说明文字请在此处添加本节说明文字</a:t>
              </a:r>
            </a:p>
          </p:txBody>
        </p:sp>
      </p:grpSp>
      <p:grpSp>
        <p:nvGrpSpPr>
          <p:cNvPr id="54" name="组合 53"/>
          <p:cNvGrpSpPr/>
          <p:nvPr/>
        </p:nvGrpSpPr>
        <p:grpSpPr>
          <a:xfrm>
            <a:off x="5502764" y="1276934"/>
            <a:ext cx="2021564" cy="860673"/>
            <a:chOff x="5502764" y="1059582"/>
            <a:chExt cx="2021564" cy="860673"/>
          </a:xfrm>
        </p:grpSpPr>
        <p:sp>
          <p:nvSpPr>
            <p:cNvPr id="55" name="文本框 20"/>
            <p:cNvSpPr txBox="1"/>
            <p:nvPr/>
          </p:nvSpPr>
          <p:spPr>
            <a:xfrm>
              <a:off x="5503259" y="1059582"/>
              <a:ext cx="2021069" cy="253916"/>
            </a:xfrm>
            <a:prstGeom prst="rect">
              <a:avLst/>
            </a:prstGeom>
            <a:noFill/>
          </p:spPr>
          <p:txBody>
            <a:bodyPr wrap="square" lIns="68580" tIns="34290" rIns="68580" bIns="34290" rtlCol="0">
              <a:spAutoFit/>
            </a:bodyPr>
            <a:lstStyle/>
            <a:p>
              <a:r>
                <a:rPr lang="zh-CN" altLang="en-US" sz="1200" b="1" dirty="0">
                  <a:solidFill>
                    <a:srgbClr val="C00000"/>
                  </a:solidFill>
                  <a:latin typeface="微软雅黑" panose="020B0503020204020204" charset="-122"/>
                  <a:ea typeface="微软雅黑" panose="020B0503020204020204" charset="-122"/>
                  <a:cs typeface="Arial Unicode MS" panose="020B0604020202020204" pitchFamily="34" charset="-122"/>
                </a:rPr>
                <a:t>请在此输入段落名称</a:t>
              </a:r>
            </a:p>
          </p:txBody>
        </p:sp>
        <p:sp>
          <p:nvSpPr>
            <p:cNvPr id="56" name="矩形 55"/>
            <p:cNvSpPr/>
            <p:nvPr/>
          </p:nvSpPr>
          <p:spPr>
            <a:xfrm>
              <a:off x="5502764" y="1241608"/>
              <a:ext cx="1486946" cy="678647"/>
            </a:xfrm>
            <a:prstGeom prst="rect">
              <a:avLst/>
            </a:prstGeom>
          </p:spPr>
          <p:txBody>
            <a:bodyPr wrap="square" lIns="68580" tIns="34290" rIns="68580" bIns="34290">
              <a:spAutoFit/>
            </a:bodyPr>
            <a:lstStyle/>
            <a:p>
              <a:pPr>
                <a:lnSpc>
                  <a:spcPct val="120000"/>
                </a:lnSpc>
              </a:pPr>
              <a:r>
                <a:rPr lang="zh-CN" altLang="en-US" sz="1100" b="0" dirty="0">
                  <a:solidFill>
                    <a:schemeClr val="tx1">
                      <a:lumMod val="65000"/>
                      <a:lumOff val="35000"/>
                    </a:schemeClr>
                  </a:solidFill>
                  <a:latin typeface="微软雅黑" panose="020B0503020204020204" charset="-122"/>
                  <a:ea typeface="微软雅黑" panose="020B0503020204020204" charset="-122"/>
                </a:rPr>
                <a:t>请在此处添加本节说明文字请在此处添加本节说明文字</a:t>
              </a:r>
            </a:p>
          </p:txBody>
        </p:sp>
      </p:grpSp>
      <p:grpSp>
        <p:nvGrpSpPr>
          <p:cNvPr id="57" name="组合 56"/>
          <p:cNvGrpSpPr/>
          <p:nvPr/>
        </p:nvGrpSpPr>
        <p:grpSpPr>
          <a:xfrm>
            <a:off x="5406316" y="3693070"/>
            <a:ext cx="2021564" cy="860674"/>
            <a:chOff x="5406316" y="3475718"/>
            <a:chExt cx="2021564" cy="860674"/>
          </a:xfrm>
        </p:grpSpPr>
        <p:sp>
          <p:nvSpPr>
            <p:cNvPr id="58" name="文本框 22"/>
            <p:cNvSpPr txBox="1"/>
            <p:nvPr/>
          </p:nvSpPr>
          <p:spPr>
            <a:xfrm>
              <a:off x="5406811" y="3475718"/>
              <a:ext cx="2021069" cy="253916"/>
            </a:xfrm>
            <a:prstGeom prst="rect">
              <a:avLst/>
            </a:prstGeom>
            <a:noFill/>
          </p:spPr>
          <p:txBody>
            <a:bodyPr wrap="square" lIns="68580" tIns="34290" rIns="68580" bIns="34290" rtlCol="0">
              <a:spAutoFit/>
            </a:bodyPr>
            <a:lstStyle/>
            <a:p>
              <a:r>
                <a:rPr lang="zh-CN" altLang="en-US" sz="1200" b="1" dirty="0">
                  <a:solidFill>
                    <a:srgbClr val="C00000"/>
                  </a:solidFill>
                  <a:latin typeface="微软雅黑" panose="020B0503020204020204" charset="-122"/>
                  <a:ea typeface="微软雅黑" panose="020B0503020204020204" charset="-122"/>
                  <a:cs typeface="Arial Unicode MS" panose="020B0604020202020204" pitchFamily="34" charset="-122"/>
                </a:rPr>
                <a:t>请在此输入段落名称</a:t>
              </a:r>
            </a:p>
          </p:txBody>
        </p:sp>
        <p:sp>
          <p:nvSpPr>
            <p:cNvPr id="59" name="矩形 58"/>
            <p:cNvSpPr/>
            <p:nvPr/>
          </p:nvSpPr>
          <p:spPr>
            <a:xfrm>
              <a:off x="5406316" y="3657745"/>
              <a:ext cx="1486946" cy="678647"/>
            </a:xfrm>
            <a:prstGeom prst="rect">
              <a:avLst/>
            </a:prstGeom>
          </p:spPr>
          <p:txBody>
            <a:bodyPr wrap="square" lIns="68580" tIns="34290" rIns="68580" bIns="34290">
              <a:spAutoFit/>
            </a:bodyPr>
            <a:lstStyle/>
            <a:p>
              <a:pPr>
                <a:lnSpc>
                  <a:spcPct val="120000"/>
                </a:lnSpc>
              </a:pPr>
              <a:r>
                <a:rPr lang="zh-CN" altLang="en-US" sz="1100" b="0" dirty="0">
                  <a:solidFill>
                    <a:schemeClr val="tx1">
                      <a:lumMod val="65000"/>
                      <a:lumOff val="35000"/>
                    </a:schemeClr>
                  </a:solidFill>
                  <a:latin typeface="微软雅黑" panose="020B0503020204020204" charset="-122"/>
                  <a:ea typeface="微软雅黑" panose="020B0503020204020204" charset="-122"/>
                </a:rPr>
                <a:t>请在此处添加本节说明文字请在此处添加本节说明文字</a:t>
              </a:r>
            </a:p>
          </p:txBody>
        </p:sp>
      </p:grpSp>
      <p:grpSp>
        <p:nvGrpSpPr>
          <p:cNvPr id="60" name="组合 59"/>
          <p:cNvGrpSpPr/>
          <p:nvPr/>
        </p:nvGrpSpPr>
        <p:grpSpPr>
          <a:xfrm>
            <a:off x="4023158" y="1157900"/>
            <a:ext cx="1175106" cy="1175106"/>
            <a:chOff x="4023158" y="940548"/>
            <a:chExt cx="1175106" cy="1175106"/>
          </a:xfrm>
        </p:grpSpPr>
        <p:pic>
          <p:nvPicPr>
            <p:cNvPr id="61" name="图片 60"/>
            <p:cNvPicPr>
              <a:picLocks noChangeAspect="1"/>
            </p:cNvPicPr>
            <p:nvPr/>
          </p:nvPicPr>
          <p:blipFill>
            <a:blip r:embed="rId6" cstate="print"/>
            <a:stretch>
              <a:fillRect/>
            </a:stretch>
          </p:blipFill>
          <p:spPr>
            <a:xfrm>
              <a:off x="4023158" y="940548"/>
              <a:ext cx="1175106" cy="1175106"/>
            </a:xfrm>
            <a:prstGeom prst="rect">
              <a:avLst/>
            </a:prstGeom>
          </p:spPr>
        </p:pic>
        <p:sp>
          <p:nvSpPr>
            <p:cNvPr id="62" name="文本框 12"/>
            <p:cNvSpPr txBox="1"/>
            <p:nvPr/>
          </p:nvSpPr>
          <p:spPr>
            <a:xfrm>
              <a:off x="4291365" y="1269548"/>
              <a:ext cx="595433" cy="438581"/>
            </a:xfrm>
            <a:prstGeom prst="rect">
              <a:avLst/>
            </a:prstGeom>
            <a:noFill/>
          </p:spPr>
          <p:txBody>
            <a:bodyPr wrap="square" lIns="68580" tIns="34290" rIns="68580" bIns="34290" rtlCol="0">
              <a:spAutoFit/>
            </a:bodyPr>
            <a:lstStyle/>
            <a:p>
              <a:pPr algn="ctr"/>
              <a:r>
                <a:rPr lang="en-US" altLang="zh-CN" sz="2400" dirty="0">
                  <a:solidFill>
                    <a:srgbClr val="C00000"/>
                  </a:solidFill>
                  <a:latin typeface="Impact" panose="020B0806030902050204" pitchFamily="34" charset="0"/>
                  <a:ea typeface="微软雅黑" panose="020B0503020204020204" charset="-122"/>
                </a:rPr>
                <a:t>02</a:t>
              </a:r>
              <a:endParaRPr lang="zh-CN" altLang="en-US" sz="2400" dirty="0">
                <a:solidFill>
                  <a:srgbClr val="C00000"/>
                </a:solidFill>
                <a:latin typeface="Impact" panose="020B0806030902050204" pitchFamily="34" charset="0"/>
                <a:ea typeface="微软雅黑" panose="020B0503020204020204" charset="-122"/>
              </a:endParaRPr>
            </a:p>
          </p:txBody>
        </p:sp>
      </p:grpSp>
      <p:grpSp>
        <p:nvGrpSpPr>
          <p:cNvPr id="63" name="组合 62"/>
          <p:cNvGrpSpPr/>
          <p:nvPr/>
        </p:nvGrpSpPr>
        <p:grpSpPr>
          <a:xfrm>
            <a:off x="5492250" y="2237161"/>
            <a:ext cx="1175106" cy="1175106"/>
            <a:chOff x="5492250" y="2019809"/>
            <a:chExt cx="1175106" cy="1175106"/>
          </a:xfrm>
        </p:grpSpPr>
        <p:pic>
          <p:nvPicPr>
            <p:cNvPr id="64" name="图片 63"/>
            <p:cNvPicPr>
              <a:picLocks noChangeAspect="1"/>
            </p:cNvPicPr>
            <p:nvPr/>
          </p:nvPicPr>
          <p:blipFill>
            <a:blip r:embed="rId6" cstate="print"/>
            <a:stretch>
              <a:fillRect/>
            </a:stretch>
          </p:blipFill>
          <p:spPr>
            <a:xfrm>
              <a:off x="5492250" y="2019809"/>
              <a:ext cx="1175106" cy="1175106"/>
            </a:xfrm>
            <a:prstGeom prst="rect">
              <a:avLst/>
            </a:prstGeom>
          </p:spPr>
        </p:pic>
        <p:sp>
          <p:nvSpPr>
            <p:cNvPr id="65" name="文本框 14"/>
            <p:cNvSpPr txBox="1"/>
            <p:nvPr/>
          </p:nvSpPr>
          <p:spPr>
            <a:xfrm>
              <a:off x="5753158" y="2355415"/>
              <a:ext cx="595433" cy="438581"/>
            </a:xfrm>
            <a:prstGeom prst="rect">
              <a:avLst/>
            </a:prstGeom>
            <a:noFill/>
          </p:spPr>
          <p:txBody>
            <a:bodyPr wrap="square" lIns="68580" tIns="34290" rIns="68580" bIns="34290" rtlCol="0">
              <a:spAutoFit/>
            </a:bodyPr>
            <a:lstStyle/>
            <a:p>
              <a:pPr algn="ctr"/>
              <a:r>
                <a:rPr lang="en-US" altLang="zh-CN" sz="2400" dirty="0">
                  <a:solidFill>
                    <a:srgbClr val="C00000"/>
                  </a:solidFill>
                  <a:latin typeface="Impact" panose="020B0806030902050204" pitchFamily="34" charset="0"/>
                  <a:ea typeface="微软雅黑" panose="020B0503020204020204" charset="-122"/>
                </a:rPr>
                <a:t>03</a:t>
              </a:r>
              <a:endParaRPr lang="zh-CN" altLang="en-US" sz="2400" dirty="0">
                <a:solidFill>
                  <a:srgbClr val="C00000"/>
                </a:solidFill>
                <a:latin typeface="Impact" panose="020B0806030902050204" pitchFamily="34" charset="0"/>
                <a:ea typeface="微软雅黑" panose="020B0503020204020204" charset="-122"/>
              </a:endParaRPr>
            </a:p>
          </p:txBody>
        </p:sp>
      </p:grpSp>
      <p:grpSp>
        <p:nvGrpSpPr>
          <p:cNvPr id="66" name="组合 65"/>
          <p:cNvGrpSpPr/>
          <p:nvPr/>
        </p:nvGrpSpPr>
        <p:grpSpPr>
          <a:xfrm>
            <a:off x="4023341" y="3368850"/>
            <a:ext cx="1175106" cy="1175106"/>
            <a:chOff x="4023341" y="3151498"/>
            <a:chExt cx="1175106" cy="1175106"/>
          </a:xfrm>
        </p:grpSpPr>
        <p:pic>
          <p:nvPicPr>
            <p:cNvPr id="67" name="图片 66"/>
            <p:cNvPicPr>
              <a:picLocks noChangeAspect="1"/>
            </p:cNvPicPr>
            <p:nvPr/>
          </p:nvPicPr>
          <p:blipFill>
            <a:blip r:embed="rId6" cstate="print"/>
            <a:stretch>
              <a:fillRect/>
            </a:stretch>
          </p:blipFill>
          <p:spPr>
            <a:xfrm>
              <a:off x="4023341" y="3151498"/>
              <a:ext cx="1175106" cy="1175106"/>
            </a:xfrm>
            <a:prstGeom prst="rect">
              <a:avLst/>
            </a:prstGeom>
          </p:spPr>
        </p:pic>
        <p:sp>
          <p:nvSpPr>
            <p:cNvPr id="68" name="文本框 15"/>
            <p:cNvSpPr txBox="1"/>
            <p:nvPr/>
          </p:nvSpPr>
          <p:spPr>
            <a:xfrm>
              <a:off x="4291365" y="3488182"/>
              <a:ext cx="595433" cy="438581"/>
            </a:xfrm>
            <a:prstGeom prst="rect">
              <a:avLst/>
            </a:prstGeom>
            <a:noFill/>
          </p:spPr>
          <p:txBody>
            <a:bodyPr wrap="square" lIns="68580" tIns="34290" rIns="68580" bIns="34290" rtlCol="0">
              <a:spAutoFit/>
            </a:bodyPr>
            <a:lstStyle/>
            <a:p>
              <a:pPr algn="ctr"/>
              <a:r>
                <a:rPr lang="en-US" altLang="zh-CN" sz="2400" dirty="0">
                  <a:solidFill>
                    <a:srgbClr val="C00000"/>
                  </a:solidFill>
                  <a:latin typeface="Impact" panose="020B0806030902050204" pitchFamily="34" charset="0"/>
                  <a:ea typeface="微软雅黑" panose="020B0503020204020204" charset="-122"/>
                </a:rPr>
                <a:t>04</a:t>
              </a:r>
              <a:endParaRPr lang="zh-CN" altLang="en-US" sz="2400" dirty="0">
                <a:solidFill>
                  <a:srgbClr val="C00000"/>
                </a:solidFill>
                <a:latin typeface="Impact" panose="020B0806030902050204" pitchFamily="34" charset="0"/>
                <a:ea typeface="微软雅黑" panose="020B0503020204020204" charset="-122"/>
              </a:endParaRPr>
            </a:p>
          </p:txBody>
        </p:sp>
      </p:grpSp>
      <p:grpSp>
        <p:nvGrpSpPr>
          <p:cNvPr id="69" name="组合 68"/>
          <p:cNvGrpSpPr/>
          <p:nvPr/>
        </p:nvGrpSpPr>
        <p:grpSpPr>
          <a:xfrm>
            <a:off x="2588073" y="2237161"/>
            <a:ext cx="1175106" cy="1175106"/>
            <a:chOff x="2588073" y="2019809"/>
            <a:chExt cx="1175106" cy="1175106"/>
          </a:xfrm>
        </p:grpSpPr>
        <p:pic>
          <p:nvPicPr>
            <p:cNvPr id="70" name="图片 69"/>
            <p:cNvPicPr>
              <a:picLocks noChangeAspect="1"/>
            </p:cNvPicPr>
            <p:nvPr/>
          </p:nvPicPr>
          <p:blipFill>
            <a:blip r:embed="rId6" cstate="print"/>
            <a:stretch>
              <a:fillRect/>
            </a:stretch>
          </p:blipFill>
          <p:spPr>
            <a:xfrm>
              <a:off x="2588073" y="2019809"/>
              <a:ext cx="1175106" cy="1175106"/>
            </a:xfrm>
            <a:prstGeom prst="rect">
              <a:avLst/>
            </a:prstGeom>
          </p:spPr>
        </p:pic>
        <p:sp>
          <p:nvSpPr>
            <p:cNvPr id="71" name="文本框 13"/>
            <p:cNvSpPr txBox="1"/>
            <p:nvPr/>
          </p:nvSpPr>
          <p:spPr>
            <a:xfrm>
              <a:off x="2836476" y="2366301"/>
              <a:ext cx="595433" cy="438581"/>
            </a:xfrm>
            <a:prstGeom prst="rect">
              <a:avLst/>
            </a:prstGeom>
            <a:noFill/>
          </p:spPr>
          <p:txBody>
            <a:bodyPr wrap="square" lIns="68580" tIns="34290" rIns="68580" bIns="34290" rtlCol="0">
              <a:spAutoFit/>
            </a:bodyPr>
            <a:lstStyle/>
            <a:p>
              <a:pPr algn="ctr"/>
              <a:r>
                <a:rPr lang="en-US" altLang="zh-CN" sz="2400" dirty="0">
                  <a:solidFill>
                    <a:srgbClr val="C00000"/>
                  </a:solidFill>
                  <a:latin typeface="Impact" panose="020B0806030902050204" pitchFamily="34" charset="0"/>
                  <a:ea typeface="微软雅黑" panose="020B0503020204020204" charset="-122"/>
                </a:rPr>
                <a:t>01</a:t>
              </a:r>
              <a:endParaRPr lang="zh-CN" altLang="en-US" sz="2400" dirty="0">
                <a:solidFill>
                  <a:srgbClr val="C00000"/>
                </a:solidFill>
                <a:latin typeface="Impact" panose="020B0806030902050204" pitchFamily="34" charset="0"/>
                <a:ea typeface="微软雅黑" panose="020B0503020204020204" charset="-122"/>
              </a:endParaRPr>
            </a:p>
          </p:txBody>
        </p:sp>
      </p:grpSp>
    </p:spTree>
  </p:cSld>
  <p:clrMapOvr>
    <a:masterClrMapping/>
  </p:clrMapOvr>
  <p:transition spd="slow" advTm="0">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anim calcmode="lin" valueType="num">
                                      <p:cBhvr>
                                        <p:cTn id="9"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gtEl>
                                      </p:cBhvr>
                                    </p:animEffect>
                                  </p:childTnLst>
                                </p:cTn>
                              </p:par>
                            </p:childTnLst>
                          </p:cTn>
                        </p:par>
                        <p:par>
                          <p:cTn id="12" fill="hold">
                            <p:stCondLst>
                              <p:cond delay="649"/>
                            </p:stCondLst>
                            <p:childTnLst>
                              <p:par>
                                <p:cTn id="13" presetID="49" presetClass="entr" presetSubtype="0" decel="100000" fill="hold" nodeType="afterEffect">
                                  <p:stCondLst>
                                    <p:cond delay="0"/>
                                  </p:stCondLst>
                                  <p:childTnLst>
                                    <p:set>
                                      <p:cBhvr>
                                        <p:cTn id="14" dur="1" fill="hold">
                                          <p:stCondLst>
                                            <p:cond delay="0"/>
                                          </p:stCondLst>
                                        </p:cTn>
                                        <p:tgtEl>
                                          <p:spTgt spid="69"/>
                                        </p:tgtEl>
                                        <p:attrNameLst>
                                          <p:attrName>style.visibility</p:attrName>
                                        </p:attrNameLst>
                                      </p:cBhvr>
                                      <p:to>
                                        <p:strVal val="visible"/>
                                      </p:to>
                                    </p:set>
                                    <p:anim calcmode="lin" valueType="num">
                                      <p:cBhvr>
                                        <p:cTn id="15" dur="500" fill="hold"/>
                                        <p:tgtEl>
                                          <p:spTgt spid="69"/>
                                        </p:tgtEl>
                                        <p:attrNameLst>
                                          <p:attrName>ppt_w</p:attrName>
                                        </p:attrNameLst>
                                      </p:cBhvr>
                                      <p:tavLst>
                                        <p:tav tm="0">
                                          <p:val>
                                            <p:fltVal val="0"/>
                                          </p:val>
                                        </p:tav>
                                        <p:tav tm="100000">
                                          <p:val>
                                            <p:strVal val="#ppt_w"/>
                                          </p:val>
                                        </p:tav>
                                      </p:tavLst>
                                    </p:anim>
                                    <p:anim calcmode="lin" valueType="num">
                                      <p:cBhvr>
                                        <p:cTn id="16" dur="500" fill="hold"/>
                                        <p:tgtEl>
                                          <p:spTgt spid="69"/>
                                        </p:tgtEl>
                                        <p:attrNameLst>
                                          <p:attrName>ppt_h</p:attrName>
                                        </p:attrNameLst>
                                      </p:cBhvr>
                                      <p:tavLst>
                                        <p:tav tm="0">
                                          <p:val>
                                            <p:fltVal val="0"/>
                                          </p:val>
                                        </p:tav>
                                        <p:tav tm="100000">
                                          <p:val>
                                            <p:strVal val="#ppt_h"/>
                                          </p:val>
                                        </p:tav>
                                      </p:tavLst>
                                    </p:anim>
                                    <p:anim calcmode="lin" valueType="num">
                                      <p:cBhvr>
                                        <p:cTn id="17" dur="500" fill="hold"/>
                                        <p:tgtEl>
                                          <p:spTgt spid="69"/>
                                        </p:tgtEl>
                                        <p:attrNameLst>
                                          <p:attrName>style.rotation</p:attrName>
                                        </p:attrNameLst>
                                      </p:cBhvr>
                                      <p:tavLst>
                                        <p:tav tm="0">
                                          <p:val>
                                            <p:fltVal val="360"/>
                                          </p:val>
                                        </p:tav>
                                        <p:tav tm="100000">
                                          <p:val>
                                            <p:fltVal val="0"/>
                                          </p:val>
                                        </p:tav>
                                      </p:tavLst>
                                    </p:anim>
                                    <p:animEffect transition="in" filter="fade">
                                      <p:cBhvr>
                                        <p:cTn id="18" dur="500"/>
                                        <p:tgtEl>
                                          <p:spTgt spid="69"/>
                                        </p:tgtEl>
                                      </p:cBhvr>
                                    </p:animEffect>
                                  </p:childTnLst>
                                </p:cTn>
                              </p:par>
                            </p:childTnLst>
                          </p:cTn>
                        </p:par>
                        <p:par>
                          <p:cTn id="19" fill="hold">
                            <p:stCondLst>
                              <p:cond delay="1149"/>
                            </p:stCondLst>
                            <p:childTnLst>
                              <p:par>
                                <p:cTn id="20" presetID="2" presetClass="entr" presetSubtype="4" fill="hold" nodeType="afterEffect">
                                  <p:stCondLst>
                                    <p:cond delay="0"/>
                                  </p:stCondLst>
                                  <p:childTnLst>
                                    <p:set>
                                      <p:cBhvr>
                                        <p:cTn id="21" dur="1" fill="hold">
                                          <p:stCondLst>
                                            <p:cond delay="0"/>
                                          </p:stCondLst>
                                        </p:cTn>
                                        <p:tgtEl>
                                          <p:spTgt spid="51"/>
                                        </p:tgtEl>
                                        <p:attrNameLst>
                                          <p:attrName>style.visibility</p:attrName>
                                        </p:attrNameLst>
                                      </p:cBhvr>
                                      <p:to>
                                        <p:strVal val="visible"/>
                                      </p:to>
                                    </p:set>
                                    <p:anim calcmode="lin" valueType="num">
                                      <p:cBhvr additive="base">
                                        <p:cTn id="22" dur="500" fill="hold"/>
                                        <p:tgtEl>
                                          <p:spTgt spid="51"/>
                                        </p:tgtEl>
                                        <p:attrNameLst>
                                          <p:attrName>ppt_x</p:attrName>
                                        </p:attrNameLst>
                                      </p:cBhvr>
                                      <p:tavLst>
                                        <p:tav tm="0">
                                          <p:val>
                                            <p:strVal val="#ppt_x"/>
                                          </p:val>
                                        </p:tav>
                                        <p:tav tm="100000">
                                          <p:val>
                                            <p:strVal val="#ppt_x"/>
                                          </p:val>
                                        </p:tav>
                                      </p:tavLst>
                                    </p:anim>
                                    <p:anim calcmode="lin" valueType="num">
                                      <p:cBhvr additive="base">
                                        <p:cTn id="23" dur="500" fill="hold"/>
                                        <p:tgtEl>
                                          <p:spTgt spid="51"/>
                                        </p:tgtEl>
                                        <p:attrNameLst>
                                          <p:attrName>ppt_y</p:attrName>
                                        </p:attrNameLst>
                                      </p:cBhvr>
                                      <p:tavLst>
                                        <p:tav tm="0">
                                          <p:val>
                                            <p:strVal val="1+#ppt_h/2"/>
                                          </p:val>
                                        </p:tav>
                                        <p:tav tm="100000">
                                          <p:val>
                                            <p:strVal val="#ppt_y"/>
                                          </p:val>
                                        </p:tav>
                                      </p:tavLst>
                                    </p:anim>
                                  </p:childTnLst>
                                </p:cTn>
                              </p:par>
                            </p:childTnLst>
                          </p:cTn>
                        </p:par>
                        <p:par>
                          <p:cTn id="24" fill="hold">
                            <p:stCondLst>
                              <p:cond delay="1649"/>
                            </p:stCondLst>
                            <p:childTnLst>
                              <p:par>
                                <p:cTn id="25" presetID="49" presetClass="entr" presetSubtype="0" decel="100000" fill="hold" nodeType="afterEffect">
                                  <p:stCondLst>
                                    <p:cond delay="0"/>
                                  </p:stCondLst>
                                  <p:childTnLst>
                                    <p:set>
                                      <p:cBhvr>
                                        <p:cTn id="26" dur="1" fill="hold">
                                          <p:stCondLst>
                                            <p:cond delay="0"/>
                                          </p:stCondLst>
                                        </p:cTn>
                                        <p:tgtEl>
                                          <p:spTgt spid="60"/>
                                        </p:tgtEl>
                                        <p:attrNameLst>
                                          <p:attrName>style.visibility</p:attrName>
                                        </p:attrNameLst>
                                      </p:cBhvr>
                                      <p:to>
                                        <p:strVal val="visible"/>
                                      </p:to>
                                    </p:set>
                                    <p:anim calcmode="lin" valueType="num">
                                      <p:cBhvr>
                                        <p:cTn id="27" dur="500" fill="hold"/>
                                        <p:tgtEl>
                                          <p:spTgt spid="60"/>
                                        </p:tgtEl>
                                        <p:attrNameLst>
                                          <p:attrName>ppt_w</p:attrName>
                                        </p:attrNameLst>
                                      </p:cBhvr>
                                      <p:tavLst>
                                        <p:tav tm="0">
                                          <p:val>
                                            <p:fltVal val="0"/>
                                          </p:val>
                                        </p:tav>
                                        <p:tav tm="100000">
                                          <p:val>
                                            <p:strVal val="#ppt_w"/>
                                          </p:val>
                                        </p:tav>
                                      </p:tavLst>
                                    </p:anim>
                                    <p:anim calcmode="lin" valueType="num">
                                      <p:cBhvr>
                                        <p:cTn id="28" dur="500" fill="hold"/>
                                        <p:tgtEl>
                                          <p:spTgt spid="60"/>
                                        </p:tgtEl>
                                        <p:attrNameLst>
                                          <p:attrName>ppt_h</p:attrName>
                                        </p:attrNameLst>
                                      </p:cBhvr>
                                      <p:tavLst>
                                        <p:tav tm="0">
                                          <p:val>
                                            <p:fltVal val="0"/>
                                          </p:val>
                                        </p:tav>
                                        <p:tav tm="100000">
                                          <p:val>
                                            <p:strVal val="#ppt_h"/>
                                          </p:val>
                                        </p:tav>
                                      </p:tavLst>
                                    </p:anim>
                                    <p:anim calcmode="lin" valueType="num">
                                      <p:cBhvr>
                                        <p:cTn id="29" dur="500" fill="hold"/>
                                        <p:tgtEl>
                                          <p:spTgt spid="60"/>
                                        </p:tgtEl>
                                        <p:attrNameLst>
                                          <p:attrName>style.rotation</p:attrName>
                                        </p:attrNameLst>
                                      </p:cBhvr>
                                      <p:tavLst>
                                        <p:tav tm="0">
                                          <p:val>
                                            <p:fltVal val="360"/>
                                          </p:val>
                                        </p:tav>
                                        <p:tav tm="100000">
                                          <p:val>
                                            <p:fltVal val="0"/>
                                          </p:val>
                                        </p:tav>
                                      </p:tavLst>
                                    </p:anim>
                                    <p:animEffect transition="in" filter="fade">
                                      <p:cBhvr>
                                        <p:cTn id="30" dur="500"/>
                                        <p:tgtEl>
                                          <p:spTgt spid="60"/>
                                        </p:tgtEl>
                                      </p:cBhvr>
                                    </p:animEffect>
                                  </p:childTnLst>
                                </p:cTn>
                              </p:par>
                            </p:childTnLst>
                          </p:cTn>
                        </p:par>
                        <p:par>
                          <p:cTn id="31" fill="hold">
                            <p:stCondLst>
                              <p:cond delay="2149"/>
                            </p:stCondLst>
                            <p:childTnLst>
                              <p:par>
                                <p:cTn id="32" presetID="2" presetClass="entr" presetSubtype="4" fill="hold" nodeType="afterEffect">
                                  <p:stCondLst>
                                    <p:cond delay="0"/>
                                  </p:stCondLst>
                                  <p:childTnLst>
                                    <p:set>
                                      <p:cBhvr>
                                        <p:cTn id="33" dur="1" fill="hold">
                                          <p:stCondLst>
                                            <p:cond delay="0"/>
                                          </p:stCondLst>
                                        </p:cTn>
                                        <p:tgtEl>
                                          <p:spTgt spid="54"/>
                                        </p:tgtEl>
                                        <p:attrNameLst>
                                          <p:attrName>style.visibility</p:attrName>
                                        </p:attrNameLst>
                                      </p:cBhvr>
                                      <p:to>
                                        <p:strVal val="visible"/>
                                      </p:to>
                                    </p:set>
                                    <p:anim calcmode="lin" valueType="num">
                                      <p:cBhvr additive="base">
                                        <p:cTn id="34" dur="500" fill="hold"/>
                                        <p:tgtEl>
                                          <p:spTgt spid="54"/>
                                        </p:tgtEl>
                                        <p:attrNameLst>
                                          <p:attrName>ppt_x</p:attrName>
                                        </p:attrNameLst>
                                      </p:cBhvr>
                                      <p:tavLst>
                                        <p:tav tm="0">
                                          <p:val>
                                            <p:strVal val="#ppt_x"/>
                                          </p:val>
                                        </p:tav>
                                        <p:tav tm="100000">
                                          <p:val>
                                            <p:strVal val="#ppt_x"/>
                                          </p:val>
                                        </p:tav>
                                      </p:tavLst>
                                    </p:anim>
                                    <p:anim calcmode="lin" valueType="num">
                                      <p:cBhvr additive="base">
                                        <p:cTn id="35" dur="500" fill="hold"/>
                                        <p:tgtEl>
                                          <p:spTgt spid="54"/>
                                        </p:tgtEl>
                                        <p:attrNameLst>
                                          <p:attrName>ppt_y</p:attrName>
                                        </p:attrNameLst>
                                      </p:cBhvr>
                                      <p:tavLst>
                                        <p:tav tm="0">
                                          <p:val>
                                            <p:strVal val="1+#ppt_h/2"/>
                                          </p:val>
                                        </p:tav>
                                        <p:tav tm="100000">
                                          <p:val>
                                            <p:strVal val="#ppt_y"/>
                                          </p:val>
                                        </p:tav>
                                      </p:tavLst>
                                    </p:anim>
                                  </p:childTnLst>
                                </p:cTn>
                              </p:par>
                            </p:childTnLst>
                          </p:cTn>
                        </p:par>
                        <p:par>
                          <p:cTn id="36" fill="hold">
                            <p:stCondLst>
                              <p:cond delay="2649"/>
                            </p:stCondLst>
                            <p:childTnLst>
                              <p:par>
                                <p:cTn id="37" presetID="49" presetClass="entr" presetSubtype="0" decel="100000" fill="hold" nodeType="afterEffect">
                                  <p:stCondLst>
                                    <p:cond delay="0"/>
                                  </p:stCondLst>
                                  <p:childTnLst>
                                    <p:set>
                                      <p:cBhvr>
                                        <p:cTn id="38" dur="1" fill="hold">
                                          <p:stCondLst>
                                            <p:cond delay="0"/>
                                          </p:stCondLst>
                                        </p:cTn>
                                        <p:tgtEl>
                                          <p:spTgt spid="63"/>
                                        </p:tgtEl>
                                        <p:attrNameLst>
                                          <p:attrName>style.visibility</p:attrName>
                                        </p:attrNameLst>
                                      </p:cBhvr>
                                      <p:to>
                                        <p:strVal val="visible"/>
                                      </p:to>
                                    </p:set>
                                    <p:anim calcmode="lin" valueType="num">
                                      <p:cBhvr>
                                        <p:cTn id="39" dur="500" fill="hold"/>
                                        <p:tgtEl>
                                          <p:spTgt spid="63"/>
                                        </p:tgtEl>
                                        <p:attrNameLst>
                                          <p:attrName>ppt_w</p:attrName>
                                        </p:attrNameLst>
                                      </p:cBhvr>
                                      <p:tavLst>
                                        <p:tav tm="0">
                                          <p:val>
                                            <p:fltVal val="0"/>
                                          </p:val>
                                        </p:tav>
                                        <p:tav tm="100000">
                                          <p:val>
                                            <p:strVal val="#ppt_w"/>
                                          </p:val>
                                        </p:tav>
                                      </p:tavLst>
                                    </p:anim>
                                    <p:anim calcmode="lin" valueType="num">
                                      <p:cBhvr>
                                        <p:cTn id="40" dur="500" fill="hold"/>
                                        <p:tgtEl>
                                          <p:spTgt spid="63"/>
                                        </p:tgtEl>
                                        <p:attrNameLst>
                                          <p:attrName>ppt_h</p:attrName>
                                        </p:attrNameLst>
                                      </p:cBhvr>
                                      <p:tavLst>
                                        <p:tav tm="0">
                                          <p:val>
                                            <p:fltVal val="0"/>
                                          </p:val>
                                        </p:tav>
                                        <p:tav tm="100000">
                                          <p:val>
                                            <p:strVal val="#ppt_h"/>
                                          </p:val>
                                        </p:tav>
                                      </p:tavLst>
                                    </p:anim>
                                    <p:anim calcmode="lin" valueType="num">
                                      <p:cBhvr>
                                        <p:cTn id="41" dur="500" fill="hold"/>
                                        <p:tgtEl>
                                          <p:spTgt spid="63"/>
                                        </p:tgtEl>
                                        <p:attrNameLst>
                                          <p:attrName>style.rotation</p:attrName>
                                        </p:attrNameLst>
                                      </p:cBhvr>
                                      <p:tavLst>
                                        <p:tav tm="0">
                                          <p:val>
                                            <p:fltVal val="360"/>
                                          </p:val>
                                        </p:tav>
                                        <p:tav tm="100000">
                                          <p:val>
                                            <p:fltVal val="0"/>
                                          </p:val>
                                        </p:tav>
                                      </p:tavLst>
                                    </p:anim>
                                    <p:animEffect transition="in" filter="fade">
                                      <p:cBhvr>
                                        <p:cTn id="42" dur="500"/>
                                        <p:tgtEl>
                                          <p:spTgt spid="63"/>
                                        </p:tgtEl>
                                      </p:cBhvr>
                                    </p:animEffect>
                                  </p:childTnLst>
                                </p:cTn>
                              </p:par>
                            </p:childTnLst>
                          </p:cTn>
                        </p:par>
                        <p:par>
                          <p:cTn id="43" fill="hold">
                            <p:stCondLst>
                              <p:cond delay="3149"/>
                            </p:stCondLst>
                            <p:childTnLst>
                              <p:par>
                                <p:cTn id="44" presetID="2" presetClass="entr" presetSubtype="4" fill="hold" nodeType="afterEffect">
                                  <p:stCondLst>
                                    <p:cond delay="0"/>
                                  </p:stCondLst>
                                  <p:childTnLst>
                                    <p:set>
                                      <p:cBhvr>
                                        <p:cTn id="45" dur="1" fill="hold">
                                          <p:stCondLst>
                                            <p:cond delay="0"/>
                                          </p:stCondLst>
                                        </p:cTn>
                                        <p:tgtEl>
                                          <p:spTgt spid="57"/>
                                        </p:tgtEl>
                                        <p:attrNameLst>
                                          <p:attrName>style.visibility</p:attrName>
                                        </p:attrNameLst>
                                      </p:cBhvr>
                                      <p:to>
                                        <p:strVal val="visible"/>
                                      </p:to>
                                    </p:set>
                                    <p:anim calcmode="lin" valueType="num">
                                      <p:cBhvr additive="base">
                                        <p:cTn id="46" dur="500" fill="hold"/>
                                        <p:tgtEl>
                                          <p:spTgt spid="57"/>
                                        </p:tgtEl>
                                        <p:attrNameLst>
                                          <p:attrName>ppt_x</p:attrName>
                                        </p:attrNameLst>
                                      </p:cBhvr>
                                      <p:tavLst>
                                        <p:tav tm="0">
                                          <p:val>
                                            <p:strVal val="#ppt_x"/>
                                          </p:val>
                                        </p:tav>
                                        <p:tav tm="100000">
                                          <p:val>
                                            <p:strVal val="#ppt_x"/>
                                          </p:val>
                                        </p:tav>
                                      </p:tavLst>
                                    </p:anim>
                                    <p:anim calcmode="lin" valueType="num">
                                      <p:cBhvr additive="base">
                                        <p:cTn id="47" dur="500" fill="hold"/>
                                        <p:tgtEl>
                                          <p:spTgt spid="57"/>
                                        </p:tgtEl>
                                        <p:attrNameLst>
                                          <p:attrName>ppt_y</p:attrName>
                                        </p:attrNameLst>
                                      </p:cBhvr>
                                      <p:tavLst>
                                        <p:tav tm="0">
                                          <p:val>
                                            <p:strVal val="1+#ppt_h/2"/>
                                          </p:val>
                                        </p:tav>
                                        <p:tav tm="100000">
                                          <p:val>
                                            <p:strVal val="#ppt_y"/>
                                          </p:val>
                                        </p:tav>
                                      </p:tavLst>
                                    </p:anim>
                                  </p:childTnLst>
                                </p:cTn>
                              </p:par>
                            </p:childTnLst>
                          </p:cTn>
                        </p:par>
                        <p:par>
                          <p:cTn id="48" fill="hold">
                            <p:stCondLst>
                              <p:cond delay="3649"/>
                            </p:stCondLst>
                            <p:childTnLst>
                              <p:par>
                                <p:cTn id="49" presetID="49" presetClass="entr" presetSubtype="0" decel="100000" fill="hold" nodeType="afterEffect">
                                  <p:stCondLst>
                                    <p:cond delay="0"/>
                                  </p:stCondLst>
                                  <p:childTnLst>
                                    <p:set>
                                      <p:cBhvr>
                                        <p:cTn id="50" dur="1" fill="hold">
                                          <p:stCondLst>
                                            <p:cond delay="0"/>
                                          </p:stCondLst>
                                        </p:cTn>
                                        <p:tgtEl>
                                          <p:spTgt spid="66"/>
                                        </p:tgtEl>
                                        <p:attrNameLst>
                                          <p:attrName>style.visibility</p:attrName>
                                        </p:attrNameLst>
                                      </p:cBhvr>
                                      <p:to>
                                        <p:strVal val="visible"/>
                                      </p:to>
                                    </p:set>
                                    <p:anim calcmode="lin" valueType="num">
                                      <p:cBhvr>
                                        <p:cTn id="51" dur="500" fill="hold"/>
                                        <p:tgtEl>
                                          <p:spTgt spid="66"/>
                                        </p:tgtEl>
                                        <p:attrNameLst>
                                          <p:attrName>ppt_w</p:attrName>
                                        </p:attrNameLst>
                                      </p:cBhvr>
                                      <p:tavLst>
                                        <p:tav tm="0">
                                          <p:val>
                                            <p:fltVal val="0"/>
                                          </p:val>
                                        </p:tav>
                                        <p:tav tm="100000">
                                          <p:val>
                                            <p:strVal val="#ppt_w"/>
                                          </p:val>
                                        </p:tav>
                                      </p:tavLst>
                                    </p:anim>
                                    <p:anim calcmode="lin" valueType="num">
                                      <p:cBhvr>
                                        <p:cTn id="52" dur="500" fill="hold"/>
                                        <p:tgtEl>
                                          <p:spTgt spid="66"/>
                                        </p:tgtEl>
                                        <p:attrNameLst>
                                          <p:attrName>ppt_h</p:attrName>
                                        </p:attrNameLst>
                                      </p:cBhvr>
                                      <p:tavLst>
                                        <p:tav tm="0">
                                          <p:val>
                                            <p:fltVal val="0"/>
                                          </p:val>
                                        </p:tav>
                                        <p:tav tm="100000">
                                          <p:val>
                                            <p:strVal val="#ppt_h"/>
                                          </p:val>
                                        </p:tav>
                                      </p:tavLst>
                                    </p:anim>
                                    <p:anim calcmode="lin" valueType="num">
                                      <p:cBhvr>
                                        <p:cTn id="53" dur="500" fill="hold"/>
                                        <p:tgtEl>
                                          <p:spTgt spid="66"/>
                                        </p:tgtEl>
                                        <p:attrNameLst>
                                          <p:attrName>style.rotation</p:attrName>
                                        </p:attrNameLst>
                                      </p:cBhvr>
                                      <p:tavLst>
                                        <p:tav tm="0">
                                          <p:val>
                                            <p:fltVal val="360"/>
                                          </p:val>
                                        </p:tav>
                                        <p:tav tm="100000">
                                          <p:val>
                                            <p:fltVal val="0"/>
                                          </p:val>
                                        </p:tav>
                                      </p:tavLst>
                                    </p:anim>
                                    <p:animEffect transition="in" filter="fade">
                                      <p:cBhvr>
                                        <p:cTn id="54" dur="500"/>
                                        <p:tgtEl>
                                          <p:spTgt spid="66"/>
                                        </p:tgtEl>
                                      </p:cBhvr>
                                    </p:animEffect>
                                  </p:childTnLst>
                                </p:cTn>
                              </p:par>
                            </p:childTnLst>
                          </p:cTn>
                        </p:par>
                        <p:par>
                          <p:cTn id="55" fill="hold">
                            <p:stCondLst>
                              <p:cond delay="4149"/>
                            </p:stCondLst>
                            <p:childTnLst>
                              <p:par>
                                <p:cTn id="56" presetID="2" presetClass="entr" presetSubtype="4" fill="hold" nodeType="afterEffect">
                                  <p:stCondLst>
                                    <p:cond delay="0"/>
                                  </p:stCondLst>
                                  <p:childTnLst>
                                    <p:set>
                                      <p:cBhvr>
                                        <p:cTn id="57" dur="1" fill="hold">
                                          <p:stCondLst>
                                            <p:cond delay="0"/>
                                          </p:stCondLst>
                                        </p:cTn>
                                        <p:tgtEl>
                                          <p:spTgt spid="48"/>
                                        </p:tgtEl>
                                        <p:attrNameLst>
                                          <p:attrName>style.visibility</p:attrName>
                                        </p:attrNameLst>
                                      </p:cBhvr>
                                      <p:to>
                                        <p:strVal val="visible"/>
                                      </p:to>
                                    </p:set>
                                    <p:anim calcmode="lin" valueType="num">
                                      <p:cBhvr additive="base">
                                        <p:cTn id="58" dur="500" fill="hold"/>
                                        <p:tgtEl>
                                          <p:spTgt spid="48"/>
                                        </p:tgtEl>
                                        <p:attrNameLst>
                                          <p:attrName>ppt_x</p:attrName>
                                        </p:attrNameLst>
                                      </p:cBhvr>
                                      <p:tavLst>
                                        <p:tav tm="0">
                                          <p:val>
                                            <p:strVal val="#ppt_x"/>
                                          </p:val>
                                        </p:tav>
                                        <p:tav tm="100000">
                                          <p:val>
                                            <p:strVal val="#ppt_x"/>
                                          </p:val>
                                        </p:tav>
                                      </p:tavLst>
                                    </p:anim>
                                    <p:anim calcmode="lin" valueType="num">
                                      <p:cBhvr additive="base">
                                        <p:cTn id="59" dur="500" fill="hold"/>
                                        <p:tgtEl>
                                          <p:spTgt spid="48"/>
                                        </p:tgtEl>
                                        <p:attrNameLst>
                                          <p:attrName>ppt_y</p:attrName>
                                        </p:attrNameLst>
                                      </p:cBhvr>
                                      <p:tavLst>
                                        <p:tav tm="0">
                                          <p:val>
                                            <p:strVal val="1+#ppt_h/2"/>
                                          </p:val>
                                        </p:tav>
                                        <p:tav tm="100000">
                                          <p:val>
                                            <p:strVal val="#ppt_y"/>
                                          </p:val>
                                        </p:tav>
                                      </p:tavLst>
                                    </p:anim>
                                  </p:childTnLst>
                                </p:cTn>
                              </p:par>
                            </p:childTnLst>
                          </p:cTn>
                        </p:par>
                        <p:par>
                          <p:cTn id="60" fill="hold">
                            <p:stCondLst>
                              <p:cond delay="4649"/>
                            </p:stCondLst>
                            <p:childTnLst>
                              <p:par>
                                <p:cTn id="61" presetID="10" presetClass="entr" presetSubtype="0" fill="hold" nodeType="afterEffect">
                                  <p:stCondLst>
                                    <p:cond delay="0"/>
                                  </p:stCondLst>
                                  <p:childTnLst>
                                    <p:set>
                                      <p:cBhvr>
                                        <p:cTn id="62" dur="1" fill="hold">
                                          <p:stCondLst>
                                            <p:cond delay="0"/>
                                          </p:stCondLst>
                                        </p:cTn>
                                        <p:tgtEl>
                                          <p:spTgt spid="43"/>
                                        </p:tgtEl>
                                        <p:attrNameLst>
                                          <p:attrName>style.visibility</p:attrName>
                                        </p:attrNameLst>
                                      </p:cBhvr>
                                      <p:to>
                                        <p:strVal val="visible"/>
                                      </p:to>
                                    </p:set>
                                    <p:animEffect transition="in" filter="fade">
                                      <p:cBhvr>
                                        <p:cTn id="63"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rrowheads="1"/>
          </p:cNvSpPr>
          <p:nvPr/>
        </p:nvSpPr>
        <p:spPr bwMode="auto">
          <a:xfrm>
            <a:off x="3810810" y="286545"/>
            <a:ext cx="1574762" cy="5001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bevel/>
              </a14:hiddenLine>
            </a:ext>
          </a:extLst>
        </p:spPr>
        <p:txBody>
          <a:bodyPr wrap="none" lIns="68566" tIns="34284" rIns="68566" bIns="34284">
            <a:spAutoFit/>
          </a:bodyPr>
          <a:lstStyle/>
          <a:p>
            <a:r>
              <a:rPr lang="zh-CN" altLang="en-US" sz="2800" smtClean="0">
                <a:solidFill>
                  <a:srgbClr val="C00000"/>
                </a:solidFill>
                <a:latin typeface="微软雅黑" panose="020B0503020204020204" charset="-122"/>
                <a:ea typeface="微软雅黑" panose="020B0503020204020204" charset="-122"/>
                <a:sym typeface="Arial" panose="020B0604020202020204" pitchFamily="34" charset="0"/>
              </a:rPr>
              <a:t>预期评估</a:t>
            </a:r>
            <a:endParaRPr lang="zh-CN" altLang="en-US" sz="2800" dirty="0">
              <a:solidFill>
                <a:srgbClr val="C00000"/>
              </a:solidFill>
              <a:latin typeface="微软雅黑" panose="020B0503020204020204" charset="-122"/>
              <a:ea typeface="微软雅黑" panose="020B0503020204020204" charset="-122"/>
              <a:sym typeface="Arial" panose="020B0604020202020204" pitchFamily="34" charset="0"/>
            </a:endParaRPr>
          </a:p>
        </p:txBody>
      </p:sp>
      <p:grpSp>
        <p:nvGrpSpPr>
          <p:cNvPr id="3" name="组合 2"/>
          <p:cNvGrpSpPr/>
          <p:nvPr/>
        </p:nvGrpSpPr>
        <p:grpSpPr>
          <a:xfrm>
            <a:off x="5544556" y="975214"/>
            <a:ext cx="1056855" cy="3867547"/>
            <a:chOff x="7391779" y="949682"/>
            <a:chExt cx="1408957" cy="5157924"/>
          </a:xfrm>
        </p:grpSpPr>
        <p:sp>
          <p:nvSpPr>
            <p:cNvPr id="5" name="圆角矩形 25"/>
            <p:cNvSpPr/>
            <p:nvPr/>
          </p:nvSpPr>
          <p:spPr>
            <a:xfrm rot="16200000" flipH="1" flipV="1">
              <a:off x="7087693" y="1782061"/>
              <a:ext cx="2017131" cy="975360"/>
            </a:xfrm>
            <a:custGeom>
              <a:avLst/>
              <a:gdLst>
                <a:gd name="connsiteX0" fmla="*/ 0 w 1706671"/>
                <a:gd name="connsiteY0" fmla="*/ 129861 h 1036320"/>
                <a:gd name="connsiteX1" fmla="*/ 129861 w 1706671"/>
                <a:gd name="connsiteY1" fmla="*/ 0 h 1036320"/>
                <a:gd name="connsiteX2" fmla="*/ 1576810 w 1706671"/>
                <a:gd name="connsiteY2" fmla="*/ 0 h 1036320"/>
                <a:gd name="connsiteX3" fmla="*/ 1706671 w 1706671"/>
                <a:gd name="connsiteY3" fmla="*/ 129861 h 1036320"/>
                <a:gd name="connsiteX4" fmla="*/ 1706671 w 1706671"/>
                <a:gd name="connsiteY4" fmla="*/ 906459 h 1036320"/>
                <a:gd name="connsiteX5" fmla="*/ 1576810 w 1706671"/>
                <a:gd name="connsiteY5" fmla="*/ 1036320 h 1036320"/>
                <a:gd name="connsiteX6" fmla="*/ 129861 w 1706671"/>
                <a:gd name="connsiteY6" fmla="*/ 1036320 h 1036320"/>
                <a:gd name="connsiteX7" fmla="*/ 0 w 1706671"/>
                <a:gd name="connsiteY7" fmla="*/ 906459 h 1036320"/>
                <a:gd name="connsiteX8" fmla="*/ 0 w 1706671"/>
                <a:gd name="connsiteY8" fmla="*/ 129861 h 1036320"/>
                <a:gd name="connsiteX0-1" fmla="*/ 0 w 2114558"/>
                <a:gd name="connsiteY0-2" fmla="*/ 129861 h 1036320"/>
                <a:gd name="connsiteX1-3" fmla="*/ 129861 w 2114558"/>
                <a:gd name="connsiteY1-4" fmla="*/ 0 h 1036320"/>
                <a:gd name="connsiteX2-5" fmla="*/ 1576810 w 2114558"/>
                <a:gd name="connsiteY2-6" fmla="*/ 0 h 1036320"/>
                <a:gd name="connsiteX3-7" fmla="*/ 1706671 w 2114558"/>
                <a:gd name="connsiteY3-8" fmla="*/ 129861 h 1036320"/>
                <a:gd name="connsiteX4-9" fmla="*/ 2114550 w 2114558"/>
                <a:gd name="connsiteY4-10" fmla="*/ 509588 h 1036320"/>
                <a:gd name="connsiteX5-11" fmla="*/ 1706671 w 2114558"/>
                <a:gd name="connsiteY5-12" fmla="*/ 906459 h 1036320"/>
                <a:gd name="connsiteX6-13" fmla="*/ 1576810 w 2114558"/>
                <a:gd name="connsiteY6-14" fmla="*/ 1036320 h 1036320"/>
                <a:gd name="connsiteX7-15" fmla="*/ 129861 w 2114558"/>
                <a:gd name="connsiteY7-16" fmla="*/ 1036320 h 1036320"/>
                <a:gd name="connsiteX8-17" fmla="*/ 0 w 2114558"/>
                <a:gd name="connsiteY8-18" fmla="*/ 906459 h 1036320"/>
                <a:gd name="connsiteX9" fmla="*/ 0 w 2114558"/>
                <a:gd name="connsiteY9" fmla="*/ 129861 h 1036320"/>
                <a:gd name="connsiteX0-19" fmla="*/ 0 w 2114560"/>
                <a:gd name="connsiteY0-20" fmla="*/ 129861 h 1036320"/>
                <a:gd name="connsiteX1-21" fmla="*/ 129861 w 2114560"/>
                <a:gd name="connsiteY1-22" fmla="*/ 0 h 1036320"/>
                <a:gd name="connsiteX2-23" fmla="*/ 1576810 w 2114560"/>
                <a:gd name="connsiteY2-24" fmla="*/ 0 h 1036320"/>
                <a:gd name="connsiteX3-25" fmla="*/ 1778109 w 2114560"/>
                <a:gd name="connsiteY3-26" fmla="*/ 148911 h 1036320"/>
                <a:gd name="connsiteX4-27" fmla="*/ 2114550 w 2114560"/>
                <a:gd name="connsiteY4-28" fmla="*/ 509588 h 1036320"/>
                <a:gd name="connsiteX5-29" fmla="*/ 1706671 w 2114560"/>
                <a:gd name="connsiteY5-30" fmla="*/ 906459 h 1036320"/>
                <a:gd name="connsiteX6-31" fmla="*/ 1576810 w 2114560"/>
                <a:gd name="connsiteY6-32" fmla="*/ 1036320 h 1036320"/>
                <a:gd name="connsiteX7-33" fmla="*/ 129861 w 2114560"/>
                <a:gd name="connsiteY7-34" fmla="*/ 1036320 h 1036320"/>
                <a:gd name="connsiteX8-35" fmla="*/ 0 w 2114560"/>
                <a:gd name="connsiteY8-36" fmla="*/ 906459 h 1036320"/>
                <a:gd name="connsiteX9-37" fmla="*/ 0 w 2114560"/>
                <a:gd name="connsiteY9-38" fmla="*/ 129861 h 1036320"/>
                <a:gd name="connsiteX0-39" fmla="*/ 0 w 2114567"/>
                <a:gd name="connsiteY0-40" fmla="*/ 129861 h 1036320"/>
                <a:gd name="connsiteX1-41" fmla="*/ 129861 w 2114567"/>
                <a:gd name="connsiteY1-42" fmla="*/ 0 h 1036320"/>
                <a:gd name="connsiteX2-43" fmla="*/ 1576810 w 2114567"/>
                <a:gd name="connsiteY2-44" fmla="*/ 0 h 1036320"/>
                <a:gd name="connsiteX3-45" fmla="*/ 1778109 w 2114567"/>
                <a:gd name="connsiteY3-46" fmla="*/ 148911 h 1036320"/>
                <a:gd name="connsiteX4-47" fmla="*/ 2114550 w 2114567"/>
                <a:gd name="connsiteY4-48" fmla="*/ 509588 h 1036320"/>
                <a:gd name="connsiteX5-49" fmla="*/ 1706671 w 2114567"/>
                <a:gd name="connsiteY5-50" fmla="*/ 906459 h 1036320"/>
                <a:gd name="connsiteX6-51" fmla="*/ 1576810 w 2114567"/>
                <a:gd name="connsiteY6-52" fmla="*/ 1036320 h 1036320"/>
                <a:gd name="connsiteX7-53" fmla="*/ 129861 w 2114567"/>
                <a:gd name="connsiteY7-54" fmla="*/ 1036320 h 1036320"/>
                <a:gd name="connsiteX8-55" fmla="*/ 0 w 2114567"/>
                <a:gd name="connsiteY8-56" fmla="*/ 906459 h 1036320"/>
                <a:gd name="connsiteX9-57" fmla="*/ 0 w 2114567"/>
                <a:gd name="connsiteY9-58" fmla="*/ 129861 h 1036320"/>
                <a:gd name="connsiteX0-59" fmla="*/ 0 w 2114568"/>
                <a:gd name="connsiteY0-60" fmla="*/ 129861 h 1036320"/>
                <a:gd name="connsiteX1-61" fmla="*/ 129861 w 2114568"/>
                <a:gd name="connsiteY1-62" fmla="*/ 0 h 1036320"/>
                <a:gd name="connsiteX2-63" fmla="*/ 1576810 w 2114568"/>
                <a:gd name="connsiteY2-64" fmla="*/ 0 h 1036320"/>
                <a:gd name="connsiteX3-65" fmla="*/ 1782872 w 2114568"/>
                <a:gd name="connsiteY3-66" fmla="*/ 129861 h 1036320"/>
                <a:gd name="connsiteX4-67" fmla="*/ 2114550 w 2114568"/>
                <a:gd name="connsiteY4-68" fmla="*/ 509588 h 1036320"/>
                <a:gd name="connsiteX5-69" fmla="*/ 1706671 w 2114568"/>
                <a:gd name="connsiteY5-70" fmla="*/ 906459 h 1036320"/>
                <a:gd name="connsiteX6-71" fmla="*/ 1576810 w 2114568"/>
                <a:gd name="connsiteY6-72" fmla="*/ 1036320 h 1036320"/>
                <a:gd name="connsiteX7-73" fmla="*/ 129861 w 2114568"/>
                <a:gd name="connsiteY7-74" fmla="*/ 1036320 h 1036320"/>
                <a:gd name="connsiteX8-75" fmla="*/ 0 w 2114568"/>
                <a:gd name="connsiteY8-76" fmla="*/ 906459 h 1036320"/>
                <a:gd name="connsiteX9-77" fmla="*/ 0 w 2114568"/>
                <a:gd name="connsiteY9-78" fmla="*/ 129861 h 1036320"/>
                <a:gd name="connsiteX0-79" fmla="*/ 0 w 2114568"/>
                <a:gd name="connsiteY0-80" fmla="*/ 129861 h 1036320"/>
                <a:gd name="connsiteX1-81" fmla="*/ 129861 w 2114568"/>
                <a:gd name="connsiteY1-82" fmla="*/ 0 h 1036320"/>
                <a:gd name="connsiteX2-83" fmla="*/ 1576810 w 2114568"/>
                <a:gd name="connsiteY2-84" fmla="*/ 0 h 1036320"/>
                <a:gd name="connsiteX3-85" fmla="*/ 1782872 w 2114568"/>
                <a:gd name="connsiteY3-86" fmla="*/ 129861 h 1036320"/>
                <a:gd name="connsiteX4-87" fmla="*/ 2114550 w 2114568"/>
                <a:gd name="connsiteY4-88" fmla="*/ 509588 h 1036320"/>
                <a:gd name="connsiteX5-89" fmla="*/ 1706671 w 2114568"/>
                <a:gd name="connsiteY5-90" fmla="*/ 906459 h 1036320"/>
                <a:gd name="connsiteX6-91" fmla="*/ 1576810 w 2114568"/>
                <a:gd name="connsiteY6-92" fmla="*/ 1036320 h 1036320"/>
                <a:gd name="connsiteX7-93" fmla="*/ 129861 w 2114568"/>
                <a:gd name="connsiteY7-94" fmla="*/ 1036320 h 1036320"/>
                <a:gd name="connsiteX8-95" fmla="*/ 0 w 2114568"/>
                <a:gd name="connsiteY8-96" fmla="*/ 906459 h 1036320"/>
                <a:gd name="connsiteX9-97" fmla="*/ 0 w 2114568"/>
                <a:gd name="connsiteY9-98" fmla="*/ 129861 h 1036320"/>
                <a:gd name="connsiteX0-99" fmla="*/ 0 w 2114571"/>
                <a:gd name="connsiteY0-100" fmla="*/ 129861 h 1036320"/>
                <a:gd name="connsiteX1-101" fmla="*/ 129861 w 2114571"/>
                <a:gd name="connsiteY1-102" fmla="*/ 0 h 1036320"/>
                <a:gd name="connsiteX2-103" fmla="*/ 1576810 w 2114571"/>
                <a:gd name="connsiteY2-104" fmla="*/ 0 h 1036320"/>
                <a:gd name="connsiteX3-105" fmla="*/ 1811447 w 2114571"/>
                <a:gd name="connsiteY3-106" fmla="*/ 120336 h 1036320"/>
                <a:gd name="connsiteX4-107" fmla="*/ 2114550 w 2114571"/>
                <a:gd name="connsiteY4-108" fmla="*/ 509588 h 1036320"/>
                <a:gd name="connsiteX5-109" fmla="*/ 1706671 w 2114571"/>
                <a:gd name="connsiteY5-110" fmla="*/ 906459 h 1036320"/>
                <a:gd name="connsiteX6-111" fmla="*/ 1576810 w 2114571"/>
                <a:gd name="connsiteY6-112" fmla="*/ 1036320 h 1036320"/>
                <a:gd name="connsiteX7-113" fmla="*/ 129861 w 2114571"/>
                <a:gd name="connsiteY7-114" fmla="*/ 1036320 h 1036320"/>
                <a:gd name="connsiteX8-115" fmla="*/ 0 w 2114571"/>
                <a:gd name="connsiteY8-116" fmla="*/ 906459 h 1036320"/>
                <a:gd name="connsiteX9-117" fmla="*/ 0 w 2114571"/>
                <a:gd name="connsiteY9-118" fmla="*/ 129861 h 1036320"/>
                <a:gd name="connsiteX0-119" fmla="*/ 0 w 2114571"/>
                <a:gd name="connsiteY0-120" fmla="*/ 129861 h 1036320"/>
                <a:gd name="connsiteX1-121" fmla="*/ 129861 w 2114571"/>
                <a:gd name="connsiteY1-122" fmla="*/ 0 h 1036320"/>
                <a:gd name="connsiteX2-123" fmla="*/ 1576810 w 2114571"/>
                <a:gd name="connsiteY2-124" fmla="*/ 0 h 1036320"/>
                <a:gd name="connsiteX3-125" fmla="*/ 1811447 w 2114571"/>
                <a:gd name="connsiteY3-126" fmla="*/ 120336 h 1036320"/>
                <a:gd name="connsiteX4-127" fmla="*/ 2114550 w 2114571"/>
                <a:gd name="connsiteY4-128" fmla="*/ 509588 h 1036320"/>
                <a:gd name="connsiteX5-129" fmla="*/ 1706671 w 2114571"/>
                <a:gd name="connsiteY5-130" fmla="*/ 906459 h 1036320"/>
                <a:gd name="connsiteX6-131" fmla="*/ 1576810 w 2114571"/>
                <a:gd name="connsiteY6-132" fmla="*/ 1036320 h 1036320"/>
                <a:gd name="connsiteX7-133" fmla="*/ 129861 w 2114571"/>
                <a:gd name="connsiteY7-134" fmla="*/ 1036320 h 1036320"/>
                <a:gd name="connsiteX8-135" fmla="*/ 0 w 2114571"/>
                <a:gd name="connsiteY8-136" fmla="*/ 906459 h 1036320"/>
                <a:gd name="connsiteX9-137" fmla="*/ 0 w 2114571"/>
                <a:gd name="connsiteY9-138" fmla="*/ 129861 h 1036320"/>
                <a:gd name="connsiteX0-139" fmla="*/ 0 w 2114581"/>
                <a:gd name="connsiteY0-140" fmla="*/ 129861 h 1036320"/>
                <a:gd name="connsiteX1-141" fmla="*/ 129861 w 2114581"/>
                <a:gd name="connsiteY1-142" fmla="*/ 0 h 1036320"/>
                <a:gd name="connsiteX2-143" fmla="*/ 1576810 w 2114581"/>
                <a:gd name="connsiteY2-144" fmla="*/ 0 h 1036320"/>
                <a:gd name="connsiteX3-145" fmla="*/ 1811447 w 2114581"/>
                <a:gd name="connsiteY3-146" fmla="*/ 120336 h 1036320"/>
                <a:gd name="connsiteX4-147" fmla="*/ 2114550 w 2114581"/>
                <a:gd name="connsiteY4-148" fmla="*/ 509588 h 1036320"/>
                <a:gd name="connsiteX5-149" fmla="*/ 1706671 w 2114581"/>
                <a:gd name="connsiteY5-150" fmla="*/ 906459 h 1036320"/>
                <a:gd name="connsiteX6-151" fmla="*/ 1576810 w 2114581"/>
                <a:gd name="connsiteY6-152" fmla="*/ 1036320 h 1036320"/>
                <a:gd name="connsiteX7-153" fmla="*/ 129861 w 2114581"/>
                <a:gd name="connsiteY7-154" fmla="*/ 1036320 h 1036320"/>
                <a:gd name="connsiteX8-155" fmla="*/ 0 w 2114581"/>
                <a:gd name="connsiteY8-156" fmla="*/ 906459 h 1036320"/>
                <a:gd name="connsiteX9-157" fmla="*/ 0 w 2114581"/>
                <a:gd name="connsiteY9-158" fmla="*/ 129861 h 1036320"/>
                <a:gd name="connsiteX0-159" fmla="*/ 0 w 2114586"/>
                <a:gd name="connsiteY0-160" fmla="*/ 129861 h 1036320"/>
                <a:gd name="connsiteX1-161" fmla="*/ 129861 w 2114586"/>
                <a:gd name="connsiteY1-162" fmla="*/ 0 h 1036320"/>
                <a:gd name="connsiteX2-163" fmla="*/ 1576810 w 2114586"/>
                <a:gd name="connsiteY2-164" fmla="*/ 0 h 1036320"/>
                <a:gd name="connsiteX3-165" fmla="*/ 1811447 w 2114586"/>
                <a:gd name="connsiteY3-166" fmla="*/ 120336 h 1036320"/>
                <a:gd name="connsiteX4-167" fmla="*/ 2114550 w 2114586"/>
                <a:gd name="connsiteY4-168" fmla="*/ 509588 h 1036320"/>
                <a:gd name="connsiteX5-169" fmla="*/ 1706671 w 2114586"/>
                <a:gd name="connsiteY5-170" fmla="*/ 906459 h 1036320"/>
                <a:gd name="connsiteX6-171" fmla="*/ 1576810 w 2114586"/>
                <a:gd name="connsiteY6-172" fmla="*/ 1036320 h 1036320"/>
                <a:gd name="connsiteX7-173" fmla="*/ 129861 w 2114586"/>
                <a:gd name="connsiteY7-174" fmla="*/ 1036320 h 1036320"/>
                <a:gd name="connsiteX8-175" fmla="*/ 0 w 2114586"/>
                <a:gd name="connsiteY8-176" fmla="*/ 906459 h 1036320"/>
                <a:gd name="connsiteX9-177" fmla="*/ 0 w 2114586"/>
                <a:gd name="connsiteY9-178" fmla="*/ 129861 h 1036320"/>
                <a:gd name="connsiteX0-179" fmla="*/ 0 w 2114586"/>
                <a:gd name="connsiteY0-180" fmla="*/ 129861 h 1036320"/>
                <a:gd name="connsiteX1-181" fmla="*/ 129861 w 2114586"/>
                <a:gd name="connsiteY1-182" fmla="*/ 0 h 1036320"/>
                <a:gd name="connsiteX2-183" fmla="*/ 1576810 w 2114586"/>
                <a:gd name="connsiteY2-184" fmla="*/ 0 h 1036320"/>
                <a:gd name="connsiteX3-185" fmla="*/ 1811447 w 2114586"/>
                <a:gd name="connsiteY3-186" fmla="*/ 120336 h 1036320"/>
                <a:gd name="connsiteX4-187" fmla="*/ 2114550 w 2114586"/>
                <a:gd name="connsiteY4-188" fmla="*/ 509588 h 1036320"/>
                <a:gd name="connsiteX5-189" fmla="*/ 1706671 w 2114586"/>
                <a:gd name="connsiteY5-190" fmla="*/ 906459 h 1036320"/>
                <a:gd name="connsiteX6-191" fmla="*/ 1576810 w 2114586"/>
                <a:gd name="connsiteY6-192" fmla="*/ 1036320 h 1036320"/>
                <a:gd name="connsiteX7-193" fmla="*/ 129861 w 2114586"/>
                <a:gd name="connsiteY7-194" fmla="*/ 1036320 h 1036320"/>
                <a:gd name="connsiteX8-195" fmla="*/ 0 w 2114586"/>
                <a:gd name="connsiteY8-196" fmla="*/ 906459 h 1036320"/>
                <a:gd name="connsiteX9-197" fmla="*/ 0 w 2114586"/>
                <a:gd name="connsiteY9-198" fmla="*/ 129861 h 1036320"/>
                <a:gd name="connsiteX0-199" fmla="*/ 0 w 2114586"/>
                <a:gd name="connsiteY0-200" fmla="*/ 129861 h 1036320"/>
                <a:gd name="connsiteX1-201" fmla="*/ 129861 w 2114586"/>
                <a:gd name="connsiteY1-202" fmla="*/ 0 h 1036320"/>
                <a:gd name="connsiteX2-203" fmla="*/ 1576810 w 2114586"/>
                <a:gd name="connsiteY2-204" fmla="*/ 0 h 1036320"/>
                <a:gd name="connsiteX3-205" fmla="*/ 1811447 w 2114586"/>
                <a:gd name="connsiteY3-206" fmla="*/ 120336 h 1036320"/>
                <a:gd name="connsiteX4-207" fmla="*/ 2114550 w 2114586"/>
                <a:gd name="connsiteY4-208" fmla="*/ 509588 h 1036320"/>
                <a:gd name="connsiteX5-209" fmla="*/ 1706671 w 2114586"/>
                <a:gd name="connsiteY5-210" fmla="*/ 906459 h 1036320"/>
                <a:gd name="connsiteX6-211" fmla="*/ 1576810 w 2114586"/>
                <a:gd name="connsiteY6-212" fmla="*/ 1036320 h 1036320"/>
                <a:gd name="connsiteX7-213" fmla="*/ 129861 w 2114586"/>
                <a:gd name="connsiteY7-214" fmla="*/ 1036320 h 1036320"/>
                <a:gd name="connsiteX8-215" fmla="*/ 0 w 2114586"/>
                <a:gd name="connsiteY8-216" fmla="*/ 906459 h 1036320"/>
                <a:gd name="connsiteX9-217" fmla="*/ 0 w 2114586"/>
                <a:gd name="connsiteY9-218" fmla="*/ 129861 h 1036320"/>
                <a:gd name="connsiteX0-219" fmla="*/ 0 w 2114586"/>
                <a:gd name="connsiteY0-220" fmla="*/ 129861 h 1036320"/>
                <a:gd name="connsiteX1-221" fmla="*/ 129861 w 2114586"/>
                <a:gd name="connsiteY1-222" fmla="*/ 0 h 1036320"/>
                <a:gd name="connsiteX2-223" fmla="*/ 1576810 w 2114586"/>
                <a:gd name="connsiteY2-224" fmla="*/ 0 h 1036320"/>
                <a:gd name="connsiteX3-225" fmla="*/ 1811447 w 2114586"/>
                <a:gd name="connsiteY3-226" fmla="*/ 120336 h 1036320"/>
                <a:gd name="connsiteX4-227" fmla="*/ 2114550 w 2114586"/>
                <a:gd name="connsiteY4-228" fmla="*/ 509588 h 1036320"/>
                <a:gd name="connsiteX5-229" fmla="*/ 1749534 w 2114586"/>
                <a:gd name="connsiteY5-230" fmla="*/ 930271 h 1036320"/>
                <a:gd name="connsiteX6-231" fmla="*/ 1576810 w 2114586"/>
                <a:gd name="connsiteY6-232" fmla="*/ 1036320 h 1036320"/>
                <a:gd name="connsiteX7-233" fmla="*/ 129861 w 2114586"/>
                <a:gd name="connsiteY7-234" fmla="*/ 1036320 h 1036320"/>
                <a:gd name="connsiteX8-235" fmla="*/ 0 w 2114586"/>
                <a:gd name="connsiteY8-236" fmla="*/ 906459 h 1036320"/>
                <a:gd name="connsiteX9-237" fmla="*/ 0 w 2114586"/>
                <a:gd name="connsiteY9-238" fmla="*/ 129861 h 1036320"/>
                <a:gd name="connsiteX0-239" fmla="*/ 0 w 2114586"/>
                <a:gd name="connsiteY0-240" fmla="*/ 129861 h 1036320"/>
                <a:gd name="connsiteX1-241" fmla="*/ 129861 w 2114586"/>
                <a:gd name="connsiteY1-242" fmla="*/ 0 h 1036320"/>
                <a:gd name="connsiteX2-243" fmla="*/ 1576810 w 2114586"/>
                <a:gd name="connsiteY2-244" fmla="*/ 0 h 1036320"/>
                <a:gd name="connsiteX3-245" fmla="*/ 1811447 w 2114586"/>
                <a:gd name="connsiteY3-246" fmla="*/ 120336 h 1036320"/>
                <a:gd name="connsiteX4-247" fmla="*/ 2114550 w 2114586"/>
                <a:gd name="connsiteY4-248" fmla="*/ 509588 h 1036320"/>
                <a:gd name="connsiteX5-249" fmla="*/ 1749534 w 2114586"/>
                <a:gd name="connsiteY5-250" fmla="*/ 930271 h 1036320"/>
                <a:gd name="connsiteX6-251" fmla="*/ 1576810 w 2114586"/>
                <a:gd name="connsiteY6-252" fmla="*/ 1036320 h 1036320"/>
                <a:gd name="connsiteX7-253" fmla="*/ 129861 w 2114586"/>
                <a:gd name="connsiteY7-254" fmla="*/ 1036320 h 1036320"/>
                <a:gd name="connsiteX8-255" fmla="*/ 0 w 2114586"/>
                <a:gd name="connsiteY8-256" fmla="*/ 906459 h 1036320"/>
                <a:gd name="connsiteX9-257" fmla="*/ 0 w 2114586"/>
                <a:gd name="connsiteY9-258" fmla="*/ 129861 h 1036320"/>
                <a:gd name="connsiteX0-259" fmla="*/ 0 w 2114586"/>
                <a:gd name="connsiteY0-260" fmla="*/ 129861 h 1036320"/>
                <a:gd name="connsiteX1-261" fmla="*/ 129861 w 2114586"/>
                <a:gd name="connsiteY1-262" fmla="*/ 0 h 1036320"/>
                <a:gd name="connsiteX2-263" fmla="*/ 1576810 w 2114586"/>
                <a:gd name="connsiteY2-264" fmla="*/ 0 h 1036320"/>
                <a:gd name="connsiteX3-265" fmla="*/ 1811447 w 2114586"/>
                <a:gd name="connsiteY3-266" fmla="*/ 120336 h 1036320"/>
                <a:gd name="connsiteX4-267" fmla="*/ 2114550 w 2114586"/>
                <a:gd name="connsiteY4-268" fmla="*/ 509588 h 1036320"/>
                <a:gd name="connsiteX5-269" fmla="*/ 1749534 w 2114586"/>
                <a:gd name="connsiteY5-270" fmla="*/ 930271 h 1036320"/>
                <a:gd name="connsiteX6-271" fmla="*/ 1576810 w 2114586"/>
                <a:gd name="connsiteY6-272" fmla="*/ 1036320 h 1036320"/>
                <a:gd name="connsiteX7-273" fmla="*/ 129861 w 2114586"/>
                <a:gd name="connsiteY7-274" fmla="*/ 1036320 h 1036320"/>
                <a:gd name="connsiteX8-275" fmla="*/ 0 w 2114586"/>
                <a:gd name="connsiteY8-276" fmla="*/ 906459 h 1036320"/>
                <a:gd name="connsiteX9-277" fmla="*/ 0 w 2114586"/>
                <a:gd name="connsiteY9-278" fmla="*/ 129861 h 1036320"/>
                <a:gd name="connsiteX0-279" fmla="*/ 0 w 2114598"/>
                <a:gd name="connsiteY0-280" fmla="*/ 129861 h 1036320"/>
                <a:gd name="connsiteX1-281" fmla="*/ 129861 w 2114598"/>
                <a:gd name="connsiteY1-282" fmla="*/ 0 h 1036320"/>
                <a:gd name="connsiteX2-283" fmla="*/ 1576810 w 2114598"/>
                <a:gd name="connsiteY2-284" fmla="*/ 0 h 1036320"/>
                <a:gd name="connsiteX3-285" fmla="*/ 1811447 w 2114598"/>
                <a:gd name="connsiteY3-286" fmla="*/ 120336 h 1036320"/>
                <a:gd name="connsiteX4-287" fmla="*/ 2114550 w 2114598"/>
                <a:gd name="connsiteY4-288" fmla="*/ 509588 h 1036320"/>
                <a:gd name="connsiteX5-289" fmla="*/ 1782871 w 2114598"/>
                <a:gd name="connsiteY5-290" fmla="*/ 939796 h 1036320"/>
                <a:gd name="connsiteX6-291" fmla="*/ 1576810 w 2114598"/>
                <a:gd name="connsiteY6-292" fmla="*/ 1036320 h 1036320"/>
                <a:gd name="connsiteX7-293" fmla="*/ 129861 w 2114598"/>
                <a:gd name="connsiteY7-294" fmla="*/ 1036320 h 1036320"/>
                <a:gd name="connsiteX8-295" fmla="*/ 0 w 2114598"/>
                <a:gd name="connsiteY8-296" fmla="*/ 906459 h 1036320"/>
                <a:gd name="connsiteX9-297" fmla="*/ 0 w 2114598"/>
                <a:gd name="connsiteY9-298" fmla="*/ 129861 h 1036320"/>
                <a:gd name="connsiteX0-299" fmla="*/ 0 w 2114598"/>
                <a:gd name="connsiteY0-300" fmla="*/ 129861 h 1036320"/>
                <a:gd name="connsiteX1-301" fmla="*/ 129861 w 2114598"/>
                <a:gd name="connsiteY1-302" fmla="*/ 0 h 1036320"/>
                <a:gd name="connsiteX2-303" fmla="*/ 1576810 w 2114598"/>
                <a:gd name="connsiteY2-304" fmla="*/ 0 h 1036320"/>
                <a:gd name="connsiteX3-305" fmla="*/ 1811447 w 2114598"/>
                <a:gd name="connsiteY3-306" fmla="*/ 120336 h 1036320"/>
                <a:gd name="connsiteX4-307" fmla="*/ 2114550 w 2114598"/>
                <a:gd name="connsiteY4-308" fmla="*/ 509588 h 1036320"/>
                <a:gd name="connsiteX5-309" fmla="*/ 1782871 w 2114598"/>
                <a:gd name="connsiteY5-310" fmla="*/ 939796 h 1036320"/>
                <a:gd name="connsiteX6-311" fmla="*/ 1576810 w 2114598"/>
                <a:gd name="connsiteY6-312" fmla="*/ 1036320 h 1036320"/>
                <a:gd name="connsiteX7-313" fmla="*/ 129861 w 2114598"/>
                <a:gd name="connsiteY7-314" fmla="*/ 1036320 h 1036320"/>
                <a:gd name="connsiteX8-315" fmla="*/ 0 w 2114598"/>
                <a:gd name="connsiteY8-316" fmla="*/ 906459 h 1036320"/>
                <a:gd name="connsiteX9-317" fmla="*/ 0 w 2114598"/>
                <a:gd name="connsiteY9-318" fmla="*/ 129861 h 1036320"/>
                <a:gd name="connsiteX0-319" fmla="*/ 0 w 2114614"/>
                <a:gd name="connsiteY0-320" fmla="*/ 129861 h 1036320"/>
                <a:gd name="connsiteX1-321" fmla="*/ 129861 w 2114614"/>
                <a:gd name="connsiteY1-322" fmla="*/ 0 h 1036320"/>
                <a:gd name="connsiteX2-323" fmla="*/ 1576810 w 2114614"/>
                <a:gd name="connsiteY2-324" fmla="*/ 0 h 1036320"/>
                <a:gd name="connsiteX3-325" fmla="*/ 1811447 w 2114614"/>
                <a:gd name="connsiteY3-326" fmla="*/ 120336 h 1036320"/>
                <a:gd name="connsiteX4-327" fmla="*/ 2114550 w 2114614"/>
                <a:gd name="connsiteY4-328" fmla="*/ 509588 h 1036320"/>
                <a:gd name="connsiteX5-329" fmla="*/ 1782871 w 2114614"/>
                <a:gd name="connsiteY5-330" fmla="*/ 939796 h 1036320"/>
                <a:gd name="connsiteX6-331" fmla="*/ 1576810 w 2114614"/>
                <a:gd name="connsiteY6-332" fmla="*/ 1036320 h 1036320"/>
                <a:gd name="connsiteX7-333" fmla="*/ 129861 w 2114614"/>
                <a:gd name="connsiteY7-334" fmla="*/ 1036320 h 1036320"/>
                <a:gd name="connsiteX8-335" fmla="*/ 0 w 2114614"/>
                <a:gd name="connsiteY8-336" fmla="*/ 906459 h 1036320"/>
                <a:gd name="connsiteX9-337" fmla="*/ 0 w 2114614"/>
                <a:gd name="connsiteY9-338" fmla="*/ 129861 h 1036320"/>
                <a:gd name="connsiteX0-339" fmla="*/ 0 w 2114586"/>
                <a:gd name="connsiteY0-340" fmla="*/ 129861 h 1036320"/>
                <a:gd name="connsiteX1-341" fmla="*/ 129861 w 2114586"/>
                <a:gd name="connsiteY1-342" fmla="*/ 0 h 1036320"/>
                <a:gd name="connsiteX2-343" fmla="*/ 1576810 w 2114586"/>
                <a:gd name="connsiteY2-344" fmla="*/ 0 h 1036320"/>
                <a:gd name="connsiteX3-345" fmla="*/ 1811447 w 2114586"/>
                <a:gd name="connsiteY3-346" fmla="*/ 120336 h 1036320"/>
                <a:gd name="connsiteX4-347" fmla="*/ 2114550 w 2114586"/>
                <a:gd name="connsiteY4-348" fmla="*/ 509588 h 1036320"/>
                <a:gd name="connsiteX5-349" fmla="*/ 1782871 w 2114586"/>
                <a:gd name="connsiteY5-350" fmla="*/ 939796 h 1036320"/>
                <a:gd name="connsiteX6-351" fmla="*/ 1576810 w 2114586"/>
                <a:gd name="connsiteY6-352" fmla="*/ 1036320 h 1036320"/>
                <a:gd name="connsiteX7-353" fmla="*/ 129861 w 2114586"/>
                <a:gd name="connsiteY7-354" fmla="*/ 1036320 h 1036320"/>
                <a:gd name="connsiteX8-355" fmla="*/ 0 w 2114586"/>
                <a:gd name="connsiteY8-356" fmla="*/ 906459 h 1036320"/>
                <a:gd name="connsiteX9-357" fmla="*/ 0 w 2114586"/>
                <a:gd name="connsiteY9-358" fmla="*/ 129861 h 1036320"/>
                <a:gd name="connsiteX0-359" fmla="*/ 0 w 2114586"/>
                <a:gd name="connsiteY0-360" fmla="*/ 129861 h 1036320"/>
                <a:gd name="connsiteX1-361" fmla="*/ 129861 w 2114586"/>
                <a:gd name="connsiteY1-362" fmla="*/ 0 h 1036320"/>
                <a:gd name="connsiteX2-363" fmla="*/ 1576810 w 2114586"/>
                <a:gd name="connsiteY2-364" fmla="*/ 0 h 1036320"/>
                <a:gd name="connsiteX3-365" fmla="*/ 1811447 w 2114586"/>
                <a:gd name="connsiteY3-366" fmla="*/ 120336 h 1036320"/>
                <a:gd name="connsiteX4-367" fmla="*/ 2114550 w 2114586"/>
                <a:gd name="connsiteY4-368" fmla="*/ 509588 h 1036320"/>
                <a:gd name="connsiteX5-369" fmla="*/ 1806683 w 2114586"/>
                <a:gd name="connsiteY5-370" fmla="*/ 944558 h 1036320"/>
                <a:gd name="connsiteX6-371" fmla="*/ 1576810 w 2114586"/>
                <a:gd name="connsiteY6-372" fmla="*/ 1036320 h 1036320"/>
                <a:gd name="connsiteX7-373" fmla="*/ 129861 w 2114586"/>
                <a:gd name="connsiteY7-374" fmla="*/ 1036320 h 1036320"/>
                <a:gd name="connsiteX8-375" fmla="*/ 0 w 2114586"/>
                <a:gd name="connsiteY8-376" fmla="*/ 906459 h 1036320"/>
                <a:gd name="connsiteX9-377" fmla="*/ 0 w 2114586"/>
                <a:gd name="connsiteY9-378" fmla="*/ 129861 h 1036320"/>
                <a:gd name="connsiteX0-379" fmla="*/ 0 w 2114731"/>
                <a:gd name="connsiteY0-380" fmla="*/ 129861 h 1036320"/>
                <a:gd name="connsiteX1-381" fmla="*/ 129861 w 2114731"/>
                <a:gd name="connsiteY1-382" fmla="*/ 0 h 1036320"/>
                <a:gd name="connsiteX2-383" fmla="*/ 1576810 w 2114731"/>
                <a:gd name="connsiteY2-384" fmla="*/ 0 h 1036320"/>
                <a:gd name="connsiteX3-385" fmla="*/ 1811447 w 2114731"/>
                <a:gd name="connsiteY3-386" fmla="*/ 120336 h 1036320"/>
                <a:gd name="connsiteX4-387" fmla="*/ 2114550 w 2114731"/>
                <a:gd name="connsiteY4-388" fmla="*/ 509588 h 1036320"/>
                <a:gd name="connsiteX5-389" fmla="*/ 1806683 w 2114731"/>
                <a:gd name="connsiteY5-390" fmla="*/ 944558 h 1036320"/>
                <a:gd name="connsiteX6-391" fmla="*/ 1576810 w 2114731"/>
                <a:gd name="connsiteY6-392" fmla="*/ 1036320 h 1036320"/>
                <a:gd name="connsiteX7-393" fmla="*/ 129861 w 2114731"/>
                <a:gd name="connsiteY7-394" fmla="*/ 1036320 h 1036320"/>
                <a:gd name="connsiteX8-395" fmla="*/ 0 w 2114731"/>
                <a:gd name="connsiteY8-396" fmla="*/ 906459 h 1036320"/>
                <a:gd name="connsiteX9-397" fmla="*/ 0 w 2114731"/>
                <a:gd name="connsiteY9-398" fmla="*/ 129861 h 1036320"/>
                <a:gd name="connsiteX0-399" fmla="*/ 0 w 2143202"/>
                <a:gd name="connsiteY0-400" fmla="*/ 129861 h 1036320"/>
                <a:gd name="connsiteX1-401" fmla="*/ 129861 w 2143202"/>
                <a:gd name="connsiteY1-402" fmla="*/ 0 h 1036320"/>
                <a:gd name="connsiteX2-403" fmla="*/ 1576810 w 2143202"/>
                <a:gd name="connsiteY2-404" fmla="*/ 0 h 1036320"/>
                <a:gd name="connsiteX3-405" fmla="*/ 1811447 w 2143202"/>
                <a:gd name="connsiteY3-406" fmla="*/ 120336 h 1036320"/>
                <a:gd name="connsiteX4-407" fmla="*/ 2143125 w 2143202"/>
                <a:gd name="connsiteY4-408" fmla="*/ 509588 h 1036320"/>
                <a:gd name="connsiteX5-409" fmla="*/ 1806683 w 2143202"/>
                <a:gd name="connsiteY5-410" fmla="*/ 944558 h 1036320"/>
                <a:gd name="connsiteX6-411" fmla="*/ 1576810 w 2143202"/>
                <a:gd name="connsiteY6-412" fmla="*/ 1036320 h 1036320"/>
                <a:gd name="connsiteX7-413" fmla="*/ 129861 w 2143202"/>
                <a:gd name="connsiteY7-414" fmla="*/ 1036320 h 1036320"/>
                <a:gd name="connsiteX8-415" fmla="*/ 0 w 2143202"/>
                <a:gd name="connsiteY8-416" fmla="*/ 906459 h 1036320"/>
                <a:gd name="connsiteX9-417" fmla="*/ 0 w 2143202"/>
                <a:gd name="connsiteY9-418" fmla="*/ 129861 h 1036320"/>
                <a:gd name="connsiteX0-419" fmla="*/ 0 w 2143202"/>
                <a:gd name="connsiteY0-420" fmla="*/ 129861 h 1036320"/>
                <a:gd name="connsiteX1-421" fmla="*/ 129861 w 2143202"/>
                <a:gd name="connsiteY1-422" fmla="*/ 0 h 1036320"/>
                <a:gd name="connsiteX2-423" fmla="*/ 1576810 w 2143202"/>
                <a:gd name="connsiteY2-424" fmla="*/ 0 h 1036320"/>
                <a:gd name="connsiteX3-425" fmla="*/ 1840022 w 2143202"/>
                <a:gd name="connsiteY3-426" fmla="*/ 107636 h 1036320"/>
                <a:gd name="connsiteX4-427" fmla="*/ 2143125 w 2143202"/>
                <a:gd name="connsiteY4-428" fmla="*/ 509588 h 1036320"/>
                <a:gd name="connsiteX5-429" fmla="*/ 1806683 w 2143202"/>
                <a:gd name="connsiteY5-430" fmla="*/ 944558 h 1036320"/>
                <a:gd name="connsiteX6-431" fmla="*/ 1576810 w 2143202"/>
                <a:gd name="connsiteY6-432" fmla="*/ 1036320 h 1036320"/>
                <a:gd name="connsiteX7-433" fmla="*/ 129861 w 2143202"/>
                <a:gd name="connsiteY7-434" fmla="*/ 1036320 h 1036320"/>
                <a:gd name="connsiteX8-435" fmla="*/ 0 w 2143202"/>
                <a:gd name="connsiteY8-436" fmla="*/ 906459 h 1036320"/>
                <a:gd name="connsiteX9-437" fmla="*/ 0 w 2143202"/>
                <a:gd name="connsiteY9-438" fmla="*/ 129861 h 103632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37" y="connsiteY9-38"/>
                </a:cxn>
              </a:cxnLst>
              <a:rect l="l" t="t" r="r" b="b"/>
              <a:pathLst>
                <a:path w="2143202" h="1036320">
                  <a:moveTo>
                    <a:pt x="0" y="129861"/>
                  </a:moveTo>
                  <a:cubicBezTo>
                    <a:pt x="0" y="58141"/>
                    <a:pt x="58141" y="0"/>
                    <a:pt x="129861" y="0"/>
                  </a:cubicBezTo>
                  <a:lnTo>
                    <a:pt x="1576810" y="0"/>
                  </a:lnTo>
                  <a:cubicBezTo>
                    <a:pt x="1648530" y="0"/>
                    <a:pt x="1782872" y="69254"/>
                    <a:pt x="1840022" y="107636"/>
                  </a:cubicBezTo>
                  <a:cubicBezTo>
                    <a:pt x="2052180" y="223100"/>
                    <a:pt x="2145278" y="375075"/>
                    <a:pt x="2143125" y="509588"/>
                  </a:cubicBezTo>
                  <a:cubicBezTo>
                    <a:pt x="2145278" y="633941"/>
                    <a:pt x="2104568" y="794805"/>
                    <a:pt x="1806683" y="944558"/>
                  </a:cubicBezTo>
                  <a:cubicBezTo>
                    <a:pt x="1720959" y="1021040"/>
                    <a:pt x="1648530" y="1036320"/>
                    <a:pt x="1576810" y="1036320"/>
                  </a:cubicBezTo>
                  <a:lnTo>
                    <a:pt x="129861" y="1036320"/>
                  </a:lnTo>
                  <a:cubicBezTo>
                    <a:pt x="58141" y="1036320"/>
                    <a:pt x="0" y="978179"/>
                    <a:pt x="0" y="906459"/>
                  </a:cubicBezTo>
                  <a:lnTo>
                    <a:pt x="0" y="129861"/>
                  </a:lnTo>
                  <a:close/>
                </a:path>
              </a:pathLst>
            </a:custGeom>
            <a:gradFill>
              <a:gsLst>
                <a:gs pos="0">
                  <a:schemeClr val="bg1">
                    <a:lumMod val="75000"/>
                  </a:schemeClr>
                </a:gs>
                <a:gs pos="100000">
                  <a:schemeClr val="bg1"/>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 name="圆角矩形 25"/>
            <p:cNvSpPr/>
            <p:nvPr/>
          </p:nvSpPr>
          <p:spPr>
            <a:xfrm rot="5400000" flipH="1">
              <a:off x="7087693" y="4390860"/>
              <a:ext cx="2017131" cy="975360"/>
            </a:xfrm>
            <a:custGeom>
              <a:avLst/>
              <a:gdLst>
                <a:gd name="connsiteX0" fmla="*/ 0 w 1706671"/>
                <a:gd name="connsiteY0" fmla="*/ 129861 h 1036320"/>
                <a:gd name="connsiteX1" fmla="*/ 129861 w 1706671"/>
                <a:gd name="connsiteY1" fmla="*/ 0 h 1036320"/>
                <a:gd name="connsiteX2" fmla="*/ 1576810 w 1706671"/>
                <a:gd name="connsiteY2" fmla="*/ 0 h 1036320"/>
                <a:gd name="connsiteX3" fmla="*/ 1706671 w 1706671"/>
                <a:gd name="connsiteY3" fmla="*/ 129861 h 1036320"/>
                <a:gd name="connsiteX4" fmla="*/ 1706671 w 1706671"/>
                <a:gd name="connsiteY4" fmla="*/ 906459 h 1036320"/>
                <a:gd name="connsiteX5" fmla="*/ 1576810 w 1706671"/>
                <a:gd name="connsiteY5" fmla="*/ 1036320 h 1036320"/>
                <a:gd name="connsiteX6" fmla="*/ 129861 w 1706671"/>
                <a:gd name="connsiteY6" fmla="*/ 1036320 h 1036320"/>
                <a:gd name="connsiteX7" fmla="*/ 0 w 1706671"/>
                <a:gd name="connsiteY7" fmla="*/ 906459 h 1036320"/>
                <a:gd name="connsiteX8" fmla="*/ 0 w 1706671"/>
                <a:gd name="connsiteY8" fmla="*/ 129861 h 1036320"/>
                <a:gd name="connsiteX0-1" fmla="*/ 0 w 2114558"/>
                <a:gd name="connsiteY0-2" fmla="*/ 129861 h 1036320"/>
                <a:gd name="connsiteX1-3" fmla="*/ 129861 w 2114558"/>
                <a:gd name="connsiteY1-4" fmla="*/ 0 h 1036320"/>
                <a:gd name="connsiteX2-5" fmla="*/ 1576810 w 2114558"/>
                <a:gd name="connsiteY2-6" fmla="*/ 0 h 1036320"/>
                <a:gd name="connsiteX3-7" fmla="*/ 1706671 w 2114558"/>
                <a:gd name="connsiteY3-8" fmla="*/ 129861 h 1036320"/>
                <a:gd name="connsiteX4-9" fmla="*/ 2114550 w 2114558"/>
                <a:gd name="connsiteY4-10" fmla="*/ 509588 h 1036320"/>
                <a:gd name="connsiteX5-11" fmla="*/ 1706671 w 2114558"/>
                <a:gd name="connsiteY5-12" fmla="*/ 906459 h 1036320"/>
                <a:gd name="connsiteX6-13" fmla="*/ 1576810 w 2114558"/>
                <a:gd name="connsiteY6-14" fmla="*/ 1036320 h 1036320"/>
                <a:gd name="connsiteX7-15" fmla="*/ 129861 w 2114558"/>
                <a:gd name="connsiteY7-16" fmla="*/ 1036320 h 1036320"/>
                <a:gd name="connsiteX8-17" fmla="*/ 0 w 2114558"/>
                <a:gd name="connsiteY8-18" fmla="*/ 906459 h 1036320"/>
                <a:gd name="connsiteX9" fmla="*/ 0 w 2114558"/>
                <a:gd name="connsiteY9" fmla="*/ 129861 h 1036320"/>
                <a:gd name="connsiteX0-19" fmla="*/ 0 w 2114560"/>
                <a:gd name="connsiteY0-20" fmla="*/ 129861 h 1036320"/>
                <a:gd name="connsiteX1-21" fmla="*/ 129861 w 2114560"/>
                <a:gd name="connsiteY1-22" fmla="*/ 0 h 1036320"/>
                <a:gd name="connsiteX2-23" fmla="*/ 1576810 w 2114560"/>
                <a:gd name="connsiteY2-24" fmla="*/ 0 h 1036320"/>
                <a:gd name="connsiteX3-25" fmla="*/ 1778109 w 2114560"/>
                <a:gd name="connsiteY3-26" fmla="*/ 148911 h 1036320"/>
                <a:gd name="connsiteX4-27" fmla="*/ 2114550 w 2114560"/>
                <a:gd name="connsiteY4-28" fmla="*/ 509588 h 1036320"/>
                <a:gd name="connsiteX5-29" fmla="*/ 1706671 w 2114560"/>
                <a:gd name="connsiteY5-30" fmla="*/ 906459 h 1036320"/>
                <a:gd name="connsiteX6-31" fmla="*/ 1576810 w 2114560"/>
                <a:gd name="connsiteY6-32" fmla="*/ 1036320 h 1036320"/>
                <a:gd name="connsiteX7-33" fmla="*/ 129861 w 2114560"/>
                <a:gd name="connsiteY7-34" fmla="*/ 1036320 h 1036320"/>
                <a:gd name="connsiteX8-35" fmla="*/ 0 w 2114560"/>
                <a:gd name="connsiteY8-36" fmla="*/ 906459 h 1036320"/>
                <a:gd name="connsiteX9-37" fmla="*/ 0 w 2114560"/>
                <a:gd name="connsiteY9-38" fmla="*/ 129861 h 1036320"/>
                <a:gd name="connsiteX0-39" fmla="*/ 0 w 2114567"/>
                <a:gd name="connsiteY0-40" fmla="*/ 129861 h 1036320"/>
                <a:gd name="connsiteX1-41" fmla="*/ 129861 w 2114567"/>
                <a:gd name="connsiteY1-42" fmla="*/ 0 h 1036320"/>
                <a:gd name="connsiteX2-43" fmla="*/ 1576810 w 2114567"/>
                <a:gd name="connsiteY2-44" fmla="*/ 0 h 1036320"/>
                <a:gd name="connsiteX3-45" fmla="*/ 1778109 w 2114567"/>
                <a:gd name="connsiteY3-46" fmla="*/ 148911 h 1036320"/>
                <a:gd name="connsiteX4-47" fmla="*/ 2114550 w 2114567"/>
                <a:gd name="connsiteY4-48" fmla="*/ 509588 h 1036320"/>
                <a:gd name="connsiteX5-49" fmla="*/ 1706671 w 2114567"/>
                <a:gd name="connsiteY5-50" fmla="*/ 906459 h 1036320"/>
                <a:gd name="connsiteX6-51" fmla="*/ 1576810 w 2114567"/>
                <a:gd name="connsiteY6-52" fmla="*/ 1036320 h 1036320"/>
                <a:gd name="connsiteX7-53" fmla="*/ 129861 w 2114567"/>
                <a:gd name="connsiteY7-54" fmla="*/ 1036320 h 1036320"/>
                <a:gd name="connsiteX8-55" fmla="*/ 0 w 2114567"/>
                <a:gd name="connsiteY8-56" fmla="*/ 906459 h 1036320"/>
                <a:gd name="connsiteX9-57" fmla="*/ 0 w 2114567"/>
                <a:gd name="connsiteY9-58" fmla="*/ 129861 h 1036320"/>
                <a:gd name="connsiteX0-59" fmla="*/ 0 w 2114568"/>
                <a:gd name="connsiteY0-60" fmla="*/ 129861 h 1036320"/>
                <a:gd name="connsiteX1-61" fmla="*/ 129861 w 2114568"/>
                <a:gd name="connsiteY1-62" fmla="*/ 0 h 1036320"/>
                <a:gd name="connsiteX2-63" fmla="*/ 1576810 w 2114568"/>
                <a:gd name="connsiteY2-64" fmla="*/ 0 h 1036320"/>
                <a:gd name="connsiteX3-65" fmla="*/ 1782872 w 2114568"/>
                <a:gd name="connsiteY3-66" fmla="*/ 129861 h 1036320"/>
                <a:gd name="connsiteX4-67" fmla="*/ 2114550 w 2114568"/>
                <a:gd name="connsiteY4-68" fmla="*/ 509588 h 1036320"/>
                <a:gd name="connsiteX5-69" fmla="*/ 1706671 w 2114568"/>
                <a:gd name="connsiteY5-70" fmla="*/ 906459 h 1036320"/>
                <a:gd name="connsiteX6-71" fmla="*/ 1576810 w 2114568"/>
                <a:gd name="connsiteY6-72" fmla="*/ 1036320 h 1036320"/>
                <a:gd name="connsiteX7-73" fmla="*/ 129861 w 2114568"/>
                <a:gd name="connsiteY7-74" fmla="*/ 1036320 h 1036320"/>
                <a:gd name="connsiteX8-75" fmla="*/ 0 w 2114568"/>
                <a:gd name="connsiteY8-76" fmla="*/ 906459 h 1036320"/>
                <a:gd name="connsiteX9-77" fmla="*/ 0 w 2114568"/>
                <a:gd name="connsiteY9-78" fmla="*/ 129861 h 1036320"/>
                <a:gd name="connsiteX0-79" fmla="*/ 0 w 2114568"/>
                <a:gd name="connsiteY0-80" fmla="*/ 129861 h 1036320"/>
                <a:gd name="connsiteX1-81" fmla="*/ 129861 w 2114568"/>
                <a:gd name="connsiteY1-82" fmla="*/ 0 h 1036320"/>
                <a:gd name="connsiteX2-83" fmla="*/ 1576810 w 2114568"/>
                <a:gd name="connsiteY2-84" fmla="*/ 0 h 1036320"/>
                <a:gd name="connsiteX3-85" fmla="*/ 1782872 w 2114568"/>
                <a:gd name="connsiteY3-86" fmla="*/ 129861 h 1036320"/>
                <a:gd name="connsiteX4-87" fmla="*/ 2114550 w 2114568"/>
                <a:gd name="connsiteY4-88" fmla="*/ 509588 h 1036320"/>
                <a:gd name="connsiteX5-89" fmla="*/ 1706671 w 2114568"/>
                <a:gd name="connsiteY5-90" fmla="*/ 906459 h 1036320"/>
                <a:gd name="connsiteX6-91" fmla="*/ 1576810 w 2114568"/>
                <a:gd name="connsiteY6-92" fmla="*/ 1036320 h 1036320"/>
                <a:gd name="connsiteX7-93" fmla="*/ 129861 w 2114568"/>
                <a:gd name="connsiteY7-94" fmla="*/ 1036320 h 1036320"/>
                <a:gd name="connsiteX8-95" fmla="*/ 0 w 2114568"/>
                <a:gd name="connsiteY8-96" fmla="*/ 906459 h 1036320"/>
                <a:gd name="connsiteX9-97" fmla="*/ 0 w 2114568"/>
                <a:gd name="connsiteY9-98" fmla="*/ 129861 h 1036320"/>
                <a:gd name="connsiteX0-99" fmla="*/ 0 w 2114571"/>
                <a:gd name="connsiteY0-100" fmla="*/ 129861 h 1036320"/>
                <a:gd name="connsiteX1-101" fmla="*/ 129861 w 2114571"/>
                <a:gd name="connsiteY1-102" fmla="*/ 0 h 1036320"/>
                <a:gd name="connsiteX2-103" fmla="*/ 1576810 w 2114571"/>
                <a:gd name="connsiteY2-104" fmla="*/ 0 h 1036320"/>
                <a:gd name="connsiteX3-105" fmla="*/ 1811447 w 2114571"/>
                <a:gd name="connsiteY3-106" fmla="*/ 120336 h 1036320"/>
                <a:gd name="connsiteX4-107" fmla="*/ 2114550 w 2114571"/>
                <a:gd name="connsiteY4-108" fmla="*/ 509588 h 1036320"/>
                <a:gd name="connsiteX5-109" fmla="*/ 1706671 w 2114571"/>
                <a:gd name="connsiteY5-110" fmla="*/ 906459 h 1036320"/>
                <a:gd name="connsiteX6-111" fmla="*/ 1576810 w 2114571"/>
                <a:gd name="connsiteY6-112" fmla="*/ 1036320 h 1036320"/>
                <a:gd name="connsiteX7-113" fmla="*/ 129861 w 2114571"/>
                <a:gd name="connsiteY7-114" fmla="*/ 1036320 h 1036320"/>
                <a:gd name="connsiteX8-115" fmla="*/ 0 w 2114571"/>
                <a:gd name="connsiteY8-116" fmla="*/ 906459 h 1036320"/>
                <a:gd name="connsiteX9-117" fmla="*/ 0 w 2114571"/>
                <a:gd name="connsiteY9-118" fmla="*/ 129861 h 1036320"/>
                <a:gd name="connsiteX0-119" fmla="*/ 0 w 2114571"/>
                <a:gd name="connsiteY0-120" fmla="*/ 129861 h 1036320"/>
                <a:gd name="connsiteX1-121" fmla="*/ 129861 w 2114571"/>
                <a:gd name="connsiteY1-122" fmla="*/ 0 h 1036320"/>
                <a:gd name="connsiteX2-123" fmla="*/ 1576810 w 2114571"/>
                <a:gd name="connsiteY2-124" fmla="*/ 0 h 1036320"/>
                <a:gd name="connsiteX3-125" fmla="*/ 1811447 w 2114571"/>
                <a:gd name="connsiteY3-126" fmla="*/ 120336 h 1036320"/>
                <a:gd name="connsiteX4-127" fmla="*/ 2114550 w 2114571"/>
                <a:gd name="connsiteY4-128" fmla="*/ 509588 h 1036320"/>
                <a:gd name="connsiteX5-129" fmla="*/ 1706671 w 2114571"/>
                <a:gd name="connsiteY5-130" fmla="*/ 906459 h 1036320"/>
                <a:gd name="connsiteX6-131" fmla="*/ 1576810 w 2114571"/>
                <a:gd name="connsiteY6-132" fmla="*/ 1036320 h 1036320"/>
                <a:gd name="connsiteX7-133" fmla="*/ 129861 w 2114571"/>
                <a:gd name="connsiteY7-134" fmla="*/ 1036320 h 1036320"/>
                <a:gd name="connsiteX8-135" fmla="*/ 0 w 2114571"/>
                <a:gd name="connsiteY8-136" fmla="*/ 906459 h 1036320"/>
                <a:gd name="connsiteX9-137" fmla="*/ 0 w 2114571"/>
                <a:gd name="connsiteY9-138" fmla="*/ 129861 h 1036320"/>
                <a:gd name="connsiteX0-139" fmla="*/ 0 w 2114581"/>
                <a:gd name="connsiteY0-140" fmla="*/ 129861 h 1036320"/>
                <a:gd name="connsiteX1-141" fmla="*/ 129861 w 2114581"/>
                <a:gd name="connsiteY1-142" fmla="*/ 0 h 1036320"/>
                <a:gd name="connsiteX2-143" fmla="*/ 1576810 w 2114581"/>
                <a:gd name="connsiteY2-144" fmla="*/ 0 h 1036320"/>
                <a:gd name="connsiteX3-145" fmla="*/ 1811447 w 2114581"/>
                <a:gd name="connsiteY3-146" fmla="*/ 120336 h 1036320"/>
                <a:gd name="connsiteX4-147" fmla="*/ 2114550 w 2114581"/>
                <a:gd name="connsiteY4-148" fmla="*/ 509588 h 1036320"/>
                <a:gd name="connsiteX5-149" fmla="*/ 1706671 w 2114581"/>
                <a:gd name="connsiteY5-150" fmla="*/ 906459 h 1036320"/>
                <a:gd name="connsiteX6-151" fmla="*/ 1576810 w 2114581"/>
                <a:gd name="connsiteY6-152" fmla="*/ 1036320 h 1036320"/>
                <a:gd name="connsiteX7-153" fmla="*/ 129861 w 2114581"/>
                <a:gd name="connsiteY7-154" fmla="*/ 1036320 h 1036320"/>
                <a:gd name="connsiteX8-155" fmla="*/ 0 w 2114581"/>
                <a:gd name="connsiteY8-156" fmla="*/ 906459 h 1036320"/>
                <a:gd name="connsiteX9-157" fmla="*/ 0 w 2114581"/>
                <a:gd name="connsiteY9-158" fmla="*/ 129861 h 1036320"/>
                <a:gd name="connsiteX0-159" fmla="*/ 0 w 2114586"/>
                <a:gd name="connsiteY0-160" fmla="*/ 129861 h 1036320"/>
                <a:gd name="connsiteX1-161" fmla="*/ 129861 w 2114586"/>
                <a:gd name="connsiteY1-162" fmla="*/ 0 h 1036320"/>
                <a:gd name="connsiteX2-163" fmla="*/ 1576810 w 2114586"/>
                <a:gd name="connsiteY2-164" fmla="*/ 0 h 1036320"/>
                <a:gd name="connsiteX3-165" fmla="*/ 1811447 w 2114586"/>
                <a:gd name="connsiteY3-166" fmla="*/ 120336 h 1036320"/>
                <a:gd name="connsiteX4-167" fmla="*/ 2114550 w 2114586"/>
                <a:gd name="connsiteY4-168" fmla="*/ 509588 h 1036320"/>
                <a:gd name="connsiteX5-169" fmla="*/ 1706671 w 2114586"/>
                <a:gd name="connsiteY5-170" fmla="*/ 906459 h 1036320"/>
                <a:gd name="connsiteX6-171" fmla="*/ 1576810 w 2114586"/>
                <a:gd name="connsiteY6-172" fmla="*/ 1036320 h 1036320"/>
                <a:gd name="connsiteX7-173" fmla="*/ 129861 w 2114586"/>
                <a:gd name="connsiteY7-174" fmla="*/ 1036320 h 1036320"/>
                <a:gd name="connsiteX8-175" fmla="*/ 0 w 2114586"/>
                <a:gd name="connsiteY8-176" fmla="*/ 906459 h 1036320"/>
                <a:gd name="connsiteX9-177" fmla="*/ 0 w 2114586"/>
                <a:gd name="connsiteY9-178" fmla="*/ 129861 h 1036320"/>
                <a:gd name="connsiteX0-179" fmla="*/ 0 w 2114586"/>
                <a:gd name="connsiteY0-180" fmla="*/ 129861 h 1036320"/>
                <a:gd name="connsiteX1-181" fmla="*/ 129861 w 2114586"/>
                <a:gd name="connsiteY1-182" fmla="*/ 0 h 1036320"/>
                <a:gd name="connsiteX2-183" fmla="*/ 1576810 w 2114586"/>
                <a:gd name="connsiteY2-184" fmla="*/ 0 h 1036320"/>
                <a:gd name="connsiteX3-185" fmla="*/ 1811447 w 2114586"/>
                <a:gd name="connsiteY3-186" fmla="*/ 120336 h 1036320"/>
                <a:gd name="connsiteX4-187" fmla="*/ 2114550 w 2114586"/>
                <a:gd name="connsiteY4-188" fmla="*/ 509588 h 1036320"/>
                <a:gd name="connsiteX5-189" fmla="*/ 1706671 w 2114586"/>
                <a:gd name="connsiteY5-190" fmla="*/ 906459 h 1036320"/>
                <a:gd name="connsiteX6-191" fmla="*/ 1576810 w 2114586"/>
                <a:gd name="connsiteY6-192" fmla="*/ 1036320 h 1036320"/>
                <a:gd name="connsiteX7-193" fmla="*/ 129861 w 2114586"/>
                <a:gd name="connsiteY7-194" fmla="*/ 1036320 h 1036320"/>
                <a:gd name="connsiteX8-195" fmla="*/ 0 w 2114586"/>
                <a:gd name="connsiteY8-196" fmla="*/ 906459 h 1036320"/>
                <a:gd name="connsiteX9-197" fmla="*/ 0 w 2114586"/>
                <a:gd name="connsiteY9-198" fmla="*/ 129861 h 1036320"/>
                <a:gd name="connsiteX0-199" fmla="*/ 0 w 2114586"/>
                <a:gd name="connsiteY0-200" fmla="*/ 129861 h 1036320"/>
                <a:gd name="connsiteX1-201" fmla="*/ 129861 w 2114586"/>
                <a:gd name="connsiteY1-202" fmla="*/ 0 h 1036320"/>
                <a:gd name="connsiteX2-203" fmla="*/ 1576810 w 2114586"/>
                <a:gd name="connsiteY2-204" fmla="*/ 0 h 1036320"/>
                <a:gd name="connsiteX3-205" fmla="*/ 1811447 w 2114586"/>
                <a:gd name="connsiteY3-206" fmla="*/ 120336 h 1036320"/>
                <a:gd name="connsiteX4-207" fmla="*/ 2114550 w 2114586"/>
                <a:gd name="connsiteY4-208" fmla="*/ 509588 h 1036320"/>
                <a:gd name="connsiteX5-209" fmla="*/ 1706671 w 2114586"/>
                <a:gd name="connsiteY5-210" fmla="*/ 906459 h 1036320"/>
                <a:gd name="connsiteX6-211" fmla="*/ 1576810 w 2114586"/>
                <a:gd name="connsiteY6-212" fmla="*/ 1036320 h 1036320"/>
                <a:gd name="connsiteX7-213" fmla="*/ 129861 w 2114586"/>
                <a:gd name="connsiteY7-214" fmla="*/ 1036320 h 1036320"/>
                <a:gd name="connsiteX8-215" fmla="*/ 0 w 2114586"/>
                <a:gd name="connsiteY8-216" fmla="*/ 906459 h 1036320"/>
                <a:gd name="connsiteX9-217" fmla="*/ 0 w 2114586"/>
                <a:gd name="connsiteY9-218" fmla="*/ 129861 h 1036320"/>
                <a:gd name="connsiteX0-219" fmla="*/ 0 w 2114586"/>
                <a:gd name="connsiteY0-220" fmla="*/ 129861 h 1036320"/>
                <a:gd name="connsiteX1-221" fmla="*/ 129861 w 2114586"/>
                <a:gd name="connsiteY1-222" fmla="*/ 0 h 1036320"/>
                <a:gd name="connsiteX2-223" fmla="*/ 1576810 w 2114586"/>
                <a:gd name="connsiteY2-224" fmla="*/ 0 h 1036320"/>
                <a:gd name="connsiteX3-225" fmla="*/ 1811447 w 2114586"/>
                <a:gd name="connsiteY3-226" fmla="*/ 120336 h 1036320"/>
                <a:gd name="connsiteX4-227" fmla="*/ 2114550 w 2114586"/>
                <a:gd name="connsiteY4-228" fmla="*/ 509588 h 1036320"/>
                <a:gd name="connsiteX5-229" fmla="*/ 1749534 w 2114586"/>
                <a:gd name="connsiteY5-230" fmla="*/ 930271 h 1036320"/>
                <a:gd name="connsiteX6-231" fmla="*/ 1576810 w 2114586"/>
                <a:gd name="connsiteY6-232" fmla="*/ 1036320 h 1036320"/>
                <a:gd name="connsiteX7-233" fmla="*/ 129861 w 2114586"/>
                <a:gd name="connsiteY7-234" fmla="*/ 1036320 h 1036320"/>
                <a:gd name="connsiteX8-235" fmla="*/ 0 w 2114586"/>
                <a:gd name="connsiteY8-236" fmla="*/ 906459 h 1036320"/>
                <a:gd name="connsiteX9-237" fmla="*/ 0 w 2114586"/>
                <a:gd name="connsiteY9-238" fmla="*/ 129861 h 1036320"/>
                <a:gd name="connsiteX0-239" fmla="*/ 0 w 2114586"/>
                <a:gd name="connsiteY0-240" fmla="*/ 129861 h 1036320"/>
                <a:gd name="connsiteX1-241" fmla="*/ 129861 w 2114586"/>
                <a:gd name="connsiteY1-242" fmla="*/ 0 h 1036320"/>
                <a:gd name="connsiteX2-243" fmla="*/ 1576810 w 2114586"/>
                <a:gd name="connsiteY2-244" fmla="*/ 0 h 1036320"/>
                <a:gd name="connsiteX3-245" fmla="*/ 1811447 w 2114586"/>
                <a:gd name="connsiteY3-246" fmla="*/ 120336 h 1036320"/>
                <a:gd name="connsiteX4-247" fmla="*/ 2114550 w 2114586"/>
                <a:gd name="connsiteY4-248" fmla="*/ 509588 h 1036320"/>
                <a:gd name="connsiteX5-249" fmla="*/ 1749534 w 2114586"/>
                <a:gd name="connsiteY5-250" fmla="*/ 930271 h 1036320"/>
                <a:gd name="connsiteX6-251" fmla="*/ 1576810 w 2114586"/>
                <a:gd name="connsiteY6-252" fmla="*/ 1036320 h 1036320"/>
                <a:gd name="connsiteX7-253" fmla="*/ 129861 w 2114586"/>
                <a:gd name="connsiteY7-254" fmla="*/ 1036320 h 1036320"/>
                <a:gd name="connsiteX8-255" fmla="*/ 0 w 2114586"/>
                <a:gd name="connsiteY8-256" fmla="*/ 906459 h 1036320"/>
                <a:gd name="connsiteX9-257" fmla="*/ 0 w 2114586"/>
                <a:gd name="connsiteY9-258" fmla="*/ 129861 h 1036320"/>
                <a:gd name="connsiteX0-259" fmla="*/ 0 w 2114586"/>
                <a:gd name="connsiteY0-260" fmla="*/ 129861 h 1036320"/>
                <a:gd name="connsiteX1-261" fmla="*/ 129861 w 2114586"/>
                <a:gd name="connsiteY1-262" fmla="*/ 0 h 1036320"/>
                <a:gd name="connsiteX2-263" fmla="*/ 1576810 w 2114586"/>
                <a:gd name="connsiteY2-264" fmla="*/ 0 h 1036320"/>
                <a:gd name="connsiteX3-265" fmla="*/ 1811447 w 2114586"/>
                <a:gd name="connsiteY3-266" fmla="*/ 120336 h 1036320"/>
                <a:gd name="connsiteX4-267" fmla="*/ 2114550 w 2114586"/>
                <a:gd name="connsiteY4-268" fmla="*/ 509588 h 1036320"/>
                <a:gd name="connsiteX5-269" fmla="*/ 1749534 w 2114586"/>
                <a:gd name="connsiteY5-270" fmla="*/ 930271 h 1036320"/>
                <a:gd name="connsiteX6-271" fmla="*/ 1576810 w 2114586"/>
                <a:gd name="connsiteY6-272" fmla="*/ 1036320 h 1036320"/>
                <a:gd name="connsiteX7-273" fmla="*/ 129861 w 2114586"/>
                <a:gd name="connsiteY7-274" fmla="*/ 1036320 h 1036320"/>
                <a:gd name="connsiteX8-275" fmla="*/ 0 w 2114586"/>
                <a:gd name="connsiteY8-276" fmla="*/ 906459 h 1036320"/>
                <a:gd name="connsiteX9-277" fmla="*/ 0 w 2114586"/>
                <a:gd name="connsiteY9-278" fmla="*/ 129861 h 1036320"/>
                <a:gd name="connsiteX0-279" fmla="*/ 0 w 2114598"/>
                <a:gd name="connsiteY0-280" fmla="*/ 129861 h 1036320"/>
                <a:gd name="connsiteX1-281" fmla="*/ 129861 w 2114598"/>
                <a:gd name="connsiteY1-282" fmla="*/ 0 h 1036320"/>
                <a:gd name="connsiteX2-283" fmla="*/ 1576810 w 2114598"/>
                <a:gd name="connsiteY2-284" fmla="*/ 0 h 1036320"/>
                <a:gd name="connsiteX3-285" fmla="*/ 1811447 w 2114598"/>
                <a:gd name="connsiteY3-286" fmla="*/ 120336 h 1036320"/>
                <a:gd name="connsiteX4-287" fmla="*/ 2114550 w 2114598"/>
                <a:gd name="connsiteY4-288" fmla="*/ 509588 h 1036320"/>
                <a:gd name="connsiteX5-289" fmla="*/ 1782871 w 2114598"/>
                <a:gd name="connsiteY5-290" fmla="*/ 939796 h 1036320"/>
                <a:gd name="connsiteX6-291" fmla="*/ 1576810 w 2114598"/>
                <a:gd name="connsiteY6-292" fmla="*/ 1036320 h 1036320"/>
                <a:gd name="connsiteX7-293" fmla="*/ 129861 w 2114598"/>
                <a:gd name="connsiteY7-294" fmla="*/ 1036320 h 1036320"/>
                <a:gd name="connsiteX8-295" fmla="*/ 0 w 2114598"/>
                <a:gd name="connsiteY8-296" fmla="*/ 906459 h 1036320"/>
                <a:gd name="connsiteX9-297" fmla="*/ 0 w 2114598"/>
                <a:gd name="connsiteY9-298" fmla="*/ 129861 h 1036320"/>
                <a:gd name="connsiteX0-299" fmla="*/ 0 w 2114598"/>
                <a:gd name="connsiteY0-300" fmla="*/ 129861 h 1036320"/>
                <a:gd name="connsiteX1-301" fmla="*/ 129861 w 2114598"/>
                <a:gd name="connsiteY1-302" fmla="*/ 0 h 1036320"/>
                <a:gd name="connsiteX2-303" fmla="*/ 1576810 w 2114598"/>
                <a:gd name="connsiteY2-304" fmla="*/ 0 h 1036320"/>
                <a:gd name="connsiteX3-305" fmla="*/ 1811447 w 2114598"/>
                <a:gd name="connsiteY3-306" fmla="*/ 120336 h 1036320"/>
                <a:gd name="connsiteX4-307" fmla="*/ 2114550 w 2114598"/>
                <a:gd name="connsiteY4-308" fmla="*/ 509588 h 1036320"/>
                <a:gd name="connsiteX5-309" fmla="*/ 1782871 w 2114598"/>
                <a:gd name="connsiteY5-310" fmla="*/ 939796 h 1036320"/>
                <a:gd name="connsiteX6-311" fmla="*/ 1576810 w 2114598"/>
                <a:gd name="connsiteY6-312" fmla="*/ 1036320 h 1036320"/>
                <a:gd name="connsiteX7-313" fmla="*/ 129861 w 2114598"/>
                <a:gd name="connsiteY7-314" fmla="*/ 1036320 h 1036320"/>
                <a:gd name="connsiteX8-315" fmla="*/ 0 w 2114598"/>
                <a:gd name="connsiteY8-316" fmla="*/ 906459 h 1036320"/>
                <a:gd name="connsiteX9-317" fmla="*/ 0 w 2114598"/>
                <a:gd name="connsiteY9-318" fmla="*/ 129861 h 1036320"/>
                <a:gd name="connsiteX0-319" fmla="*/ 0 w 2114614"/>
                <a:gd name="connsiteY0-320" fmla="*/ 129861 h 1036320"/>
                <a:gd name="connsiteX1-321" fmla="*/ 129861 w 2114614"/>
                <a:gd name="connsiteY1-322" fmla="*/ 0 h 1036320"/>
                <a:gd name="connsiteX2-323" fmla="*/ 1576810 w 2114614"/>
                <a:gd name="connsiteY2-324" fmla="*/ 0 h 1036320"/>
                <a:gd name="connsiteX3-325" fmla="*/ 1811447 w 2114614"/>
                <a:gd name="connsiteY3-326" fmla="*/ 120336 h 1036320"/>
                <a:gd name="connsiteX4-327" fmla="*/ 2114550 w 2114614"/>
                <a:gd name="connsiteY4-328" fmla="*/ 509588 h 1036320"/>
                <a:gd name="connsiteX5-329" fmla="*/ 1782871 w 2114614"/>
                <a:gd name="connsiteY5-330" fmla="*/ 939796 h 1036320"/>
                <a:gd name="connsiteX6-331" fmla="*/ 1576810 w 2114614"/>
                <a:gd name="connsiteY6-332" fmla="*/ 1036320 h 1036320"/>
                <a:gd name="connsiteX7-333" fmla="*/ 129861 w 2114614"/>
                <a:gd name="connsiteY7-334" fmla="*/ 1036320 h 1036320"/>
                <a:gd name="connsiteX8-335" fmla="*/ 0 w 2114614"/>
                <a:gd name="connsiteY8-336" fmla="*/ 906459 h 1036320"/>
                <a:gd name="connsiteX9-337" fmla="*/ 0 w 2114614"/>
                <a:gd name="connsiteY9-338" fmla="*/ 129861 h 1036320"/>
                <a:gd name="connsiteX0-339" fmla="*/ 0 w 2114586"/>
                <a:gd name="connsiteY0-340" fmla="*/ 129861 h 1036320"/>
                <a:gd name="connsiteX1-341" fmla="*/ 129861 w 2114586"/>
                <a:gd name="connsiteY1-342" fmla="*/ 0 h 1036320"/>
                <a:gd name="connsiteX2-343" fmla="*/ 1576810 w 2114586"/>
                <a:gd name="connsiteY2-344" fmla="*/ 0 h 1036320"/>
                <a:gd name="connsiteX3-345" fmla="*/ 1811447 w 2114586"/>
                <a:gd name="connsiteY3-346" fmla="*/ 120336 h 1036320"/>
                <a:gd name="connsiteX4-347" fmla="*/ 2114550 w 2114586"/>
                <a:gd name="connsiteY4-348" fmla="*/ 509588 h 1036320"/>
                <a:gd name="connsiteX5-349" fmla="*/ 1782871 w 2114586"/>
                <a:gd name="connsiteY5-350" fmla="*/ 939796 h 1036320"/>
                <a:gd name="connsiteX6-351" fmla="*/ 1576810 w 2114586"/>
                <a:gd name="connsiteY6-352" fmla="*/ 1036320 h 1036320"/>
                <a:gd name="connsiteX7-353" fmla="*/ 129861 w 2114586"/>
                <a:gd name="connsiteY7-354" fmla="*/ 1036320 h 1036320"/>
                <a:gd name="connsiteX8-355" fmla="*/ 0 w 2114586"/>
                <a:gd name="connsiteY8-356" fmla="*/ 906459 h 1036320"/>
                <a:gd name="connsiteX9-357" fmla="*/ 0 w 2114586"/>
                <a:gd name="connsiteY9-358" fmla="*/ 129861 h 1036320"/>
                <a:gd name="connsiteX0-359" fmla="*/ 0 w 2114586"/>
                <a:gd name="connsiteY0-360" fmla="*/ 129861 h 1036320"/>
                <a:gd name="connsiteX1-361" fmla="*/ 129861 w 2114586"/>
                <a:gd name="connsiteY1-362" fmla="*/ 0 h 1036320"/>
                <a:gd name="connsiteX2-363" fmla="*/ 1576810 w 2114586"/>
                <a:gd name="connsiteY2-364" fmla="*/ 0 h 1036320"/>
                <a:gd name="connsiteX3-365" fmla="*/ 1811447 w 2114586"/>
                <a:gd name="connsiteY3-366" fmla="*/ 120336 h 1036320"/>
                <a:gd name="connsiteX4-367" fmla="*/ 2114550 w 2114586"/>
                <a:gd name="connsiteY4-368" fmla="*/ 509588 h 1036320"/>
                <a:gd name="connsiteX5-369" fmla="*/ 1806683 w 2114586"/>
                <a:gd name="connsiteY5-370" fmla="*/ 944558 h 1036320"/>
                <a:gd name="connsiteX6-371" fmla="*/ 1576810 w 2114586"/>
                <a:gd name="connsiteY6-372" fmla="*/ 1036320 h 1036320"/>
                <a:gd name="connsiteX7-373" fmla="*/ 129861 w 2114586"/>
                <a:gd name="connsiteY7-374" fmla="*/ 1036320 h 1036320"/>
                <a:gd name="connsiteX8-375" fmla="*/ 0 w 2114586"/>
                <a:gd name="connsiteY8-376" fmla="*/ 906459 h 1036320"/>
                <a:gd name="connsiteX9-377" fmla="*/ 0 w 2114586"/>
                <a:gd name="connsiteY9-378" fmla="*/ 129861 h 1036320"/>
                <a:gd name="connsiteX0-379" fmla="*/ 0 w 2114731"/>
                <a:gd name="connsiteY0-380" fmla="*/ 129861 h 1036320"/>
                <a:gd name="connsiteX1-381" fmla="*/ 129861 w 2114731"/>
                <a:gd name="connsiteY1-382" fmla="*/ 0 h 1036320"/>
                <a:gd name="connsiteX2-383" fmla="*/ 1576810 w 2114731"/>
                <a:gd name="connsiteY2-384" fmla="*/ 0 h 1036320"/>
                <a:gd name="connsiteX3-385" fmla="*/ 1811447 w 2114731"/>
                <a:gd name="connsiteY3-386" fmla="*/ 120336 h 1036320"/>
                <a:gd name="connsiteX4-387" fmla="*/ 2114550 w 2114731"/>
                <a:gd name="connsiteY4-388" fmla="*/ 509588 h 1036320"/>
                <a:gd name="connsiteX5-389" fmla="*/ 1806683 w 2114731"/>
                <a:gd name="connsiteY5-390" fmla="*/ 944558 h 1036320"/>
                <a:gd name="connsiteX6-391" fmla="*/ 1576810 w 2114731"/>
                <a:gd name="connsiteY6-392" fmla="*/ 1036320 h 1036320"/>
                <a:gd name="connsiteX7-393" fmla="*/ 129861 w 2114731"/>
                <a:gd name="connsiteY7-394" fmla="*/ 1036320 h 1036320"/>
                <a:gd name="connsiteX8-395" fmla="*/ 0 w 2114731"/>
                <a:gd name="connsiteY8-396" fmla="*/ 906459 h 1036320"/>
                <a:gd name="connsiteX9-397" fmla="*/ 0 w 2114731"/>
                <a:gd name="connsiteY9-398" fmla="*/ 129861 h 1036320"/>
                <a:gd name="connsiteX0-399" fmla="*/ 0 w 2143202"/>
                <a:gd name="connsiteY0-400" fmla="*/ 129861 h 1036320"/>
                <a:gd name="connsiteX1-401" fmla="*/ 129861 w 2143202"/>
                <a:gd name="connsiteY1-402" fmla="*/ 0 h 1036320"/>
                <a:gd name="connsiteX2-403" fmla="*/ 1576810 w 2143202"/>
                <a:gd name="connsiteY2-404" fmla="*/ 0 h 1036320"/>
                <a:gd name="connsiteX3-405" fmla="*/ 1811447 w 2143202"/>
                <a:gd name="connsiteY3-406" fmla="*/ 120336 h 1036320"/>
                <a:gd name="connsiteX4-407" fmla="*/ 2143125 w 2143202"/>
                <a:gd name="connsiteY4-408" fmla="*/ 509588 h 1036320"/>
                <a:gd name="connsiteX5-409" fmla="*/ 1806683 w 2143202"/>
                <a:gd name="connsiteY5-410" fmla="*/ 944558 h 1036320"/>
                <a:gd name="connsiteX6-411" fmla="*/ 1576810 w 2143202"/>
                <a:gd name="connsiteY6-412" fmla="*/ 1036320 h 1036320"/>
                <a:gd name="connsiteX7-413" fmla="*/ 129861 w 2143202"/>
                <a:gd name="connsiteY7-414" fmla="*/ 1036320 h 1036320"/>
                <a:gd name="connsiteX8-415" fmla="*/ 0 w 2143202"/>
                <a:gd name="connsiteY8-416" fmla="*/ 906459 h 1036320"/>
                <a:gd name="connsiteX9-417" fmla="*/ 0 w 2143202"/>
                <a:gd name="connsiteY9-418" fmla="*/ 129861 h 1036320"/>
                <a:gd name="connsiteX0-419" fmla="*/ 0 w 2143202"/>
                <a:gd name="connsiteY0-420" fmla="*/ 129861 h 1036320"/>
                <a:gd name="connsiteX1-421" fmla="*/ 129861 w 2143202"/>
                <a:gd name="connsiteY1-422" fmla="*/ 0 h 1036320"/>
                <a:gd name="connsiteX2-423" fmla="*/ 1576810 w 2143202"/>
                <a:gd name="connsiteY2-424" fmla="*/ 0 h 1036320"/>
                <a:gd name="connsiteX3-425" fmla="*/ 1840022 w 2143202"/>
                <a:gd name="connsiteY3-426" fmla="*/ 107636 h 1036320"/>
                <a:gd name="connsiteX4-427" fmla="*/ 2143125 w 2143202"/>
                <a:gd name="connsiteY4-428" fmla="*/ 509588 h 1036320"/>
                <a:gd name="connsiteX5-429" fmla="*/ 1806683 w 2143202"/>
                <a:gd name="connsiteY5-430" fmla="*/ 944558 h 1036320"/>
                <a:gd name="connsiteX6-431" fmla="*/ 1576810 w 2143202"/>
                <a:gd name="connsiteY6-432" fmla="*/ 1036320 h 1036320"/>
                <a:gd name="connsiteX7-433" fmla="*/ 129861 w 2143202"/>
                <a:gd name="connsiteY7-434" fmla="*/ 1036320 h 1036320"/>
                <a:gd name="connsiteX8-435" fmla="*/ 0 w 2143202"/>
                <a:gd name="connsiteY8-436" fmla="*/ 906459 h 1036320"/>
                <a:gd name="connsiteX9-437" fmla="*/ 0 w 2143202"/>
                <a:gd name="connsiteY9-438" fmla="*/ 129861 h 103632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37" y="connsiteY9-38"/>
                </a:cxn>
              </a:cxnLst>
              <a:rect l="l" t="t" r="r" b="b"/>
              <a:pathLst>
                <a:path w="2143202" h="1036320">
                  <a:moveTo>
                    <a:pt x="0" y="129861"/>
                  </a:moveTo>
                  <a:cubicBezTo>
                    <a:pt x="0" y="58141"/>
                    <a:pt x="58141" y="0"/>
                    <a:pt x="129861" y="0"/>
                  </a:cubicBezTo>
                  <a:lnTo>
                    <a:pt x="1576810" y="0"/>
                  </a:lnTo>
                  <a:cubicBezTo>
                    <a:pt x="1648530" y="0"/>
                    <a:pt x="1782872" y="69254"/>
                    <a:pt x="1840022" y="107636"/>
                  </a:cubicBezTo>
                  <a:cubicBezTo>
                    <a:pt x="2052180" y="223100"/>
                    <a:pt x="2145278" y="375075"/>
                    <a:pt x="2143125" y="509588"/>
                  </a:cubicBezTo>
                  <a:cubicBezTo>
                    <a:pt x="2145278" y="633941"/>
                    <a:pt x="2104568" y="794805"/>
                    <a:pt x="1806683" y="944558"/>
                  </a:cubicBezTo>
                  <a:cubicBezTo>
                    <a:pt x="1720959" y="1021040"/>
                    <a:pt x="1648530" y="1036320"/>
                    <a:pt x="1576810" y="1036320"/>
                  </a:cubicBezTo>
                  <a:lnTo>
                    <a:pt x="129861" y="1036320"/>
                  </a:lnTo>
                  <a:cubicBezTo>
                    <a:pt x="58141" y="1036320"/>
                    <a:pt x="0" y="978179"/>
                    <a:pt x="0" y="906459"/>
                  </a:cubicBezTo>
                  <a:lnTo>
                    <a:pt x="0" y="129861"/>
                  </a:lnTo>
                  <a:close/>
                </a:path>
              </a:pathLst>
            </a:custGeom>
            <a:gradFill>
              <a:gsLst>
                <a:gs pos="0">
                  <a:schemeClr val="bg1">
                    <a:lumMod val="75000"/>
                  </a:schemeClr>
                </a:gs>
                <a:gs pos="100000">
                  <a:schemeClr val="bg1"/>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 name="任意多边形 6"/>
            <p:cNvSpPr/>
            <p:nvPr/>
          </p:nvSpPr>
          <p:spPr>
            <a:xfrm rot="5400000" flipH="1">
              <a:off x="5541743" y="2848613"/>
              <a:ext cx="5109029" cy="1408957"/>
            </a:xfrm>
            <a:custGeom>
              <a:avLst/>
              <a:gdLst>
                <a:gd name="connsiteX0" fmla="*/ 5051503 w 5428342"/>
                <a:gd name="connsiteY0" fmla="*/ 225265 h 1497017"/>
                <a:gd name="connsiteX1" fmla="*/ 5175324 w 5428342"/>
                <a:gd name="connsiteY1" fmla="*/ 349086 h 1497017"/>
                <a:gd name="connsiteX2" fmla="*/ 5175324 w 5428342"/>
                <a:gd name="connsiteY2" fmla="*/ 748509 h 1497017"/>
                <a:gd name="connsiteX3" fmla="*/ 5174003 w 5428342"/>
                <a:gd name="connsiteY3" fmla="*/ 748509 h 1497017"/>
                <a:gd name="connsiteX4" fmla="*/ 5174003 w 5428342"/>
                <a:gd name="connsiteY4" fmla="*/ 748509 h 1497017"/>
                <a:gd name="connsiteX5" fmla="*/ 5175323 w 5428342"/>
                <a:gd name="connsiteY5" fmla="*/ 748509 h 1497017"/>
                <a:gd name="connsiteX6" fmla="*/ 5175323 w 5428342"/>
                <a:gd name="connsiteY6" fmla="*/ 1147932 h 1497017"/>
                <a:gd name="connsiteX7" fmla="*/ 5051502 w 5428342"/>
                <a:gd name="connsiteY7" fmla="*/ 1271753 h 1497017"/>
                <a:gd name="connsiteX8" fmla="*/ 4181935 w 5428342"/>
                <a:gd name="connsiteY8" fmla="*/ 1271753 h 1497017"/>
                <a:gd name="connsiteX9" fmla="*/ 3733494 w 5428342"/>
                <a:gd name="connsiteY9" fmla="*/ 1271753 h 1497017"/>
                <a:gd name="connsiteX10" fmla="*/ 3639436 w 5428342"/>
                <a:gd name="connsiteY10" fmla="*/ 1271753 h 1497017"/>
                <a:gd name="connsiteX11" fmla="*/ 3514076 w 5428342"/>
                <a:gd name="connsiteY11" fmla="*/ 1244454 h 1497017"/>
                <a:gd name="connsiteX12" fmla="*/ 3342954 w 5428342"/>
                <a:gd name="connsiteY12" fmla="*/ 1141461 h 1497017"/>
                <a:gd name="connsiteX13" fmla="*/ 3326962 w 5428342"/>
                <a:gd name="connsiteY13" fmla="*/ 1131780 h 1497017"/>
                <a:gd name="connsiteX14" fmla="*/ 2818407 w 5428342"/>
                <a:gd name="connsiteY14" fmla="*/ 838338 h 1497017"/>
                <a:gd name="connsiteX15" fmla="*/ 2609938 w 5428342"/>
                <a:gd name="connsiteY15" fmla="*/ 838338 h 1497017"/>
                <a:gd name="connsiteX16" fmla="*/ 1984645 w 5428342"/>
                <a:gd name="connsiteY16" fmla="*/ 1199139 h 1497017"/>
                <a:gd name="connsiteX17" fmla="*/ 1981719 w 5428342"/>
                <a:gd name="connsiteY17" fmla="*/ 1199139 h 1497017"/>
                <a:gd name="connsiteX18" fmla="*/ 1906428 w 5428342"/>
                <a:gd name="connsiteY18" fmla="*/ 1244454 h 1497017"/>
                <a:gd name="connsiteX19" fmla="*/ 1781068 w 5428342"/>
                <a:gd name="connsiteY19" fmla="*/ 1271753 h 1497017"/>
                <a:gd name="connsiteX20" fmla="*/ 1734358 w 5428342"/>
                <a:gd name="connsiteY20" fmla="*/ 1271753 h 1497017"/>
                <a:gd name="connsiteX21" fmla="*/ 1238568 w 5428342"/>
                <a:gd name="connsiteY21" fmla="*/ 1271753 h 1497017"/>
                <a:gd name="connsiteX22" fmla="*/ 376844 w 5428342"/>
                <a:gd name="connsiteY22" fmla="*/ 1271753 h 1497017"/>
                <a:gd name="connsiteX23" fmla="*/ 253023 w 5428342"/>
                <a:gd name="connsiteY23" fmla="*/ 1147932 h 1497017"/>
                <a:gd name="connsiteX24" fmla="*/ 253023 w 5428342"/>
                <a:gd name="connsiteY24" fmla="*/ 851378 h 1497017"/>
                <a:gd name="connsiteX25" fmla="*/ 252910 w 5428342"/>
                <a:gd name="connsiteY25" fmla="*/ 851378 h 1497017"/>
                <a:gd name="connsiteX26" fmla="*/ 252910 w 5428342"/>
                <a:gd name="connsiteY26" fmla="*/ 645638 h 1497017"/>
                <a:gd name="connsiteX27" fmla="*/ 253024 w 5428342"/>
                <a:gd name="connsiteY27" fmla="*/ 645638 h 1497017"/>
                <a:gd name="connsiteX28" fmla="*/ 253024 w 5428342"/>
                <a:gd name="connsiteY28" fmla="*/ 349086 h 1497017"/>
                <a:gd name="connsiteX29" fmla="*/ 376845 w 5428342"/>
                <a:gd name="connsiteY29" fmla="*/ 225265 h 1497017"/>
                <a:gd name="connsiteX30" fmla="*/ 1238569 w 5428342"/>
                <a:gd name="connsiteY30" fmla="*/ 225265 h 1497017"/>
                <a:gd name="connsiteX31" fmla="*/ 1734359 w 5428342"/>
                <a:gd name="connsiteY31" fmla="*/ 225265 h 1497017"/>
                <a:gd name="connsiteX32" fmla="*/ 1781069 w 5428342"/>
                <a:gd name="connsiteY32" fmla="*/ 225265 h 1497017"/>
                <a:gd name="connsiteX33" fmla="*/ 1906429 w 5428342"/>
                <a:gd name="connsiteY33" fmla="*/ 252564 h 1497017"/>
                <a:gd name="connsiteX34" fmla="*/ 1981720 w 5428342"/>
                <a:gd name="connsiteY34" fmla="*/ 297879 h 1497017"/>
                <a:gd name="connsiteX35" fmla="*/ 1984646 w 5428342"/>
                <a:gd name="connsiteY35" fmla="*/ 297879 h 1497017"/>
                <a:gd name="connsiteX36" fmla="*/ 2609939 w 5428342"/>
                <a:gd name="connsiteY36" fmla="*/ 658680 h 1497017"/>
                <a:gd name="connsiteX37" fmla="*/ 2818408 w 5428342"/>
                <a:gd name="connsiteY37" fmla="*/ 658680 h 1497017"/>
                <a:gd name="connsiteX38" fmla="*/ 3326963 w 5428342"/>
                <a:gd name="connsiteY38" fmla="*/ 365238 h 1497017"/>
                <a:gd name="connsiteX39" fmla="*/ 3342955 w 5428342"/>
                <a:gd name="connsiteY39" fmla="*/ 355557 h 1497017"/>
                <a:gd name="connsiteX40" fmla="*/ 3514076 w 5428342"/>
                <a:gd name="connsiteY40" fmla="*/ 252564 h 1497017"/>
                <a:gd name="connsiteX41" fmla="*/ 3639436 w 5428342"/>
                <a:gd name="connsiteY41" fmla="*/ 225265 h 1497017"/>
                <a:gd name="connsiteX42" fmla="*/ 3733495 w 5428342"/>
                <a:gd name="connsiteY42" fmla="*/ 225265 h 1497017"/>
                <a:gd name="connsiteX43" fmla="*/ 4181936 w 5428342"/>
                <a:gd name="connsiteY43" fmla="*/ 225265 h 1497017"/>
                <a:gd name="connsiteX44" fmla="*/ 3605041 w 5428342"/>
                <a:gd name="connsiteY44" fmla="*/ 0 h 1497017"/>
                <a:gd name="connsiteX45" fmla="*/ 3392166 w 5428342"/>
                <a:gd name="connsiteY45" fmla="*/ 58972 h 1497017"/>
                <a:gd name="connsiteX46" fmla="*/ 2818407 w 5428342"/>
                <a:gd name="connsiteY46" fmla="*/ 395057 h 1497017"/>
                <a:gd name="connsiteX47" fmla="*/ 2609938 w 5428342"/>
                <a:gd name="connsiteY47" fmla="*/ 395057 h 1497017"/>
                <a:gd name="connsiteX48" fmla="*/ 2214473 w 5428342"/>
                <a:gd name="connsiteY48" fmla="*/ 166869 h 1497017"/>
                <a:gd name="connsiteX49" fmla="*/ 2121315 w 5428342"/>
                <a:gd name="connsiteY49" fmla="*/ 109372 h 1497017"/>
                <a:gd name="connsiteX50" fmla="*/ 2037624 w 5428342"/>
                <a:gd name="connsiteY50" fmla="*/ 58972 h 1497017"/>
                <a:gd name="connsiteX51" fmla="*/ 1824749 w 5428342"/>
                <a:gd name="connsiteY51" fmla="*/ 0 h 1497017"/>
                <a:gd name="connsiteX52" fmla="*/ 1230424 w 5428342"/>
                <a:gd name="connsiteY52" fmla="*/ 849 h 1497017"/>
                <a:gd name="connsiteX53" fmla="*/ 1230424 w 5428342"/>
                <a:gd name="connsiteY53" fmla="*/ 2413 h 1497017"/>
                <a:gd name="connsiteX54" fmla="*/ 133438 w 5428342"/>
                <a:gd name="connsiteY54" fmla="*/ 2413 h 1497017"/>
                <a:gd name="connsiteX55" fmla="*/ 0 w 5428342"/>
                <a:gd name="connsiteY55" fmla="*/ 135851 h 1497017"/>
                <a:gd name="connsiteX56" fmla="*/ 0 w 5428342"/>
                <a:gd name="connsiteY56" fmla="*/ 914375 h 1497017"/>
                <a:gd name="connsiteX57" fmla="*/ 0 w 5428342"/>
                <a:gd name="connsiteY57" fmla="*/ 1363579 h 1497017"/>
                <a:gd name="connsiteX58" fmla="*/ 133438 w 5428342"/>
                <a:gd name="connsiteY58" fmla="*/ 1497017 h 1497017"/>
                <a:gd name="connsiteX59" fmla="*/ 1686405 w 5428342"/>
                <a:gd name="connsiteY59" fmla="*/ 1497017 h 1497017"/>
                <a:gd name="connsiteX60" fmla="*/ 1686405 w 5428342"/>
                <a:gd name="connsiteY60" fmla="*/ 1496820 h 1497017"/>
                <a:gd name="connsiteX61" fmla="*/ 1824749 w 5428342"/>
                <a:gd name="connsiteY61" fmla="*/ 1497017 h 1497017"/>
                <a:gd name="connsiteX62" fmla="*/ 2037624 w 5428342"/>
                <a:gd name="connsiteY62" fmla="*/ 1438045 h 1497017"/>
                <a:gd name="connsiteX63" fmla="*/ 2121315 w 5428342"/>
                <a:gd name="connsiteY63" fmla="*/ 1387645 h 1497017"/>
                <a:gd name="connsiteX64" fmla="*/ 2154423 w 5428342"/>
                <a:gd name="connsiteY64" fmla="*/ 1367211 h 1497017"/>
                <a:gd name="connsiteX65" fmla="*/ 2609938 w 5428342"/>
                <a:gd name="connsiteY65" fmla="*/ 1104373 h 1497017"/>
                <a:gd name="connsiteX66" fmla="*/ 2818407 w 5428342"/>
                <a:gd name="connsiteY66" fmla="*/ 1104373 h 1497017"/>
                <a:gd name="connsiteX67" fmla="*/ 3119246 w 5428342"/>
                <a:gd name="connsiteY67" fmla="*/ 1277961 h 1497017"/>
                <a:gd name="connsiteX68" fmla="*/ 3119246 w 5428342"/>
                <a:gd name="connsiteY68" fmla="*/ 1280155 h 1497017"/>
                <a:gd name="connsiteX69" fmla="*/ 3180682 w 5428342"/>
                <a:gd name="connsiteY69" fmla="*/ 1317854 h 1497017"/>
                <a:gd name="connsiteX70" fmla="*/ 3377450 w 5428342"/>
                <a:gd name="connsiteY70" fmla="*/ 1438045 h 1497017"/>
                <a:gd name="connsiteX71" fmla="*/ 3590324 w 5428342"/>
                <a:gd name="connsiteY71" fmla="*/ 1497017 h 1497017"/>
                <a:gd name="connsiteX72" fmla="*/ 3630476 w 5428342"/>
                <a:gd name="connsiteY72" fmla="*/ 1496960 h 1497017"/>
                <a:gd name="connsiteX73" fmla="*/ 3630476 w 5428342"/>
                <a:gd name="connsiteY73" fmla="*/ 1497017 h 1497017"/>
                <a:gd name="connsiteX74" fmla="*/ 5294904 w 5428342"/>
                <a:gd name="connsiteY74" fmla="*/ 1497017 h 1497017"/>
                <a:gd name="connsiteX75" fmla="*/ 5428342 w 5428342"/>
                <a:gd name="connsiteY75" fmla="*/ 1363579 h 1497017"/>
                <a:gd name="connsiteX76" fmla="*/ 5428342 w 5428342"/>
                <a:gd name="connsiteY76" fmla="*/ 914375 h 1497017"/>
                <a:gd name="connsiteX77" fmla="*/ 5428342 w 5428342"/>
                <a:gd name="connsiteY77" fmla="*/ 135851 h 1497017"/>
                <a:gd name="connsiteX78" fmla="*/ 5294904 w 5428342"/>
                <a:gd name="connsiteY78" fmla="*/ 2413 h 14970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Lst>
              <a:rect l="l" t="t" r="r" b="b"/>
              <a:pathLst>
                <a:path w="5428342" h="1497017">
                  <a:moveTo>
                    <a:pt x="5051503" y="225265"/>
                  </a:moveTo>
                  <a:cubicBezTo>
                    <a:pt x="5119887" y="225265"/>
                    <a:pt x="5175324" y="280702"/>
                    <a:pt x="5175324" y="349086"/>
                  </a:cubicBezTo>
                  <a:lnTo>
                    <a:pt x="5175324" y="748509"/>
                  </a:lnTo>
                  <a:lnTo>
                    <a:pt x="5174003" y="748509"/>
                  </a:lnTo>
                  <a:lnTo>
                    <a:pt x="5174003" y="748509"/>
                  </a:lnTo>
                  <a:lnTo>
                    <a:pt x="5175323" y="748509"/>
                  </a:lnTo>
                  <a:lnTo>
                    <a:pt x="5175323" y="1147932"/>
                  </a:lnTo>
                  <a:cubicBezTo>
                    <a:pt x="5175323" y="1216316"/>
                    <a:pt x="5119886" y="1271753"/>
                    <a:pt x="5051502" y="1271753"/>
                  </a:cubicBezTo>
                  <a:lnTo>
                    <a:pt x="4181935" y="1271753"/>
                  </a:lnTo>
                  <a:lnTo>
                    <a:pt x="3733494" y="1271753"/>
                  </a:lnTo>
                  <a:lnTo>
                    <a:pt x="3639436" y="1271753"/>
                  </a:lnTo>
                  <a:cubicBezTo>
                    <a:pt x="3606696" y="1267479"/>
                    <a:pt x="3543196" y="1263204"/>
                    <a:pt x="3514076" y="1244454"/>
                  </a:cubicBezTo>
                  <a:cubicBezTo>
                    <a:pt x="3453199" y="1208094"/>
                    <a:pt x="3396266" y="1173732"/>
                    <a:pt x="3342954" y="1141461"/>
                  </a:cubicBezTo>
                  <a:lnTo>
                    <a:pt x="3326962" y="1131780"/>
                  </a:lnTo>
                  <a:lnTo>
                    <a:pt x="2818407" y="838338"/>
                  </a:lnTo>
                  <a:cubicBezTo>
                    <a:pt x="2761246" y="806413"/>
                    <a:pt x="2667099" y="806413"/>
                    <a:pt x="2609938" y="838338"/>
                  </a:cubicBezTo>
                  <a:lnTo>
                    <a:pt x="1984645" y="1199139"/>
                  </a:lnTo>
                  <a:lnTo>
                    <a:pt x="1981719" y="1199139"/>
                  </a:lnTo>
                  <a:lnTo>
                    <a:pt x="1906428" y="1244454"/>
                  </a:lnTo>
                  <a:cubicBezTo>
                    <a:pt x="1877307" y="1263204"/>
                    <a:pt x="1813808" y="1267479"/>
                    <a:pt x="1781068" y="1271753"/>
                  </a:cubicBezTo>
                  <a:lnTo>
                    <a:pt x="1734358" y="1271753"/>
                  </a:lnTo>
                  <a:lnTo>
                    <a:pt x="1238568" y="1271753"/>
                  </a:lnTo>
                  <a:lnTo>
                    <a:pt x="376844" y="1271753"/>
                  </a:lnTo>
                  <a:cubicBezTo>
                    <a:pt x="308460" y="1271753"/>
                    <a:pt x="253023" y="1216316"/>
                    <a:pt x="253023" y="1147932"/>
                  </a:cubicBezTo>
                  <a:lnTo>
                    <a:pt x="253023" y="851378"/>
                  </a:lnTo>
                  <a:lnTo>
                    <a:pt x="252910" y="851378"/>
                  </a:lnTo>
                  <a:lnTo>
                    <a:pt x="252910" y="645638"/>
                  </a:lnTo>
                  <a:lnTo>
                    <a:pt x="253024" y="645638"/>
                  </a:lnTo>
                  <a:lnTo>
                    <a:pt x="253024" y="349086"/>
                  </a:lnTo>
                  <a:cubicBezTo>
                    <a:pt x="253024" y="280702"/>
                    <a:pt x="308461" y="225265"/>
                    <a:pt x="376845" y="225265"/>
                  </a:cubicBezTo>
                  <a:lnTo>
                    <a:pt x="1238569" y="225265"/>
                  </a:lnTo>
                  <a:lnTo>
                    <a:pt x="1734359" y="225265"/>
                  </a:lnTo>
                  <a:lnTo>
                    <a:pt x="1781069" y="225265"/>
                  </a:lnTo>
                  <a:cubicBezTo>
                    <a:pt x="1813808" y="229540"/>
                    <a:pt x="1877308" y="233814"/>
                    <a:pt x="1906429" y="252564"/>
                  </a:cubicBezTo>
                  <a:lnTo>
                    <a:pt x="1981720" y="297879"/>
                  </a:lnTo>
                  <a:lnTo>
                    <a:pt x="1984646" y="297879"/>
                  </a:lnTo>
                  <a:lnTo>
                    <a:pt x="2609939" y="658680"/>
                  </a:lnTo>
                  <a:cubicBezTo>
                    <a:pt x="2667099" y="690605"/>
                    <a:pt x="2761247" y="690605"/>
                    <a:pt x="2818408" y="658680"/>
                  </a:cubicBezTo>
                  <a:lnTo>
                    <a:pt x="3326963" y="365238"/>
                  </a:lnTo>
                  <a:lnTo>
                    <a:pt x="3342955" y="355557"/>
                  </a:lnTo>
                  <a:cubicBezTo>
                    <a:pt x="3396266" y="323286"/>
                    <a:pt x="3453200" y="288924"/>
                    <a:pt x="3514076" y="252564"/>
                  </a:cubicBezTo>
                  <a:cubicBezTo>
                    <a:pt x="3543197" y="233814"/>
                    <a:pt x="3606697" y="229540"/>
                    <a:pt x="3639436" y="225265"/>
                  </a:cubicBezTo>
                  <a:lnTo>
                    <a:pt x="3733495" y="225265"/>
                  </a:lnTo>
                  <a:lnTo>
                    <a:pt x="4181936" y="225265"/>
                  </a:lnTo>
                  <a:close/>
                  <a:moveTo>
                    <a:pt x="3605041" y="0"/>
                  </a:moveTo>
                  <a:cubicBezTo>
                    <a:pt x="3490656" y="2769"/>
                    <a:pt x="3467950" y="22427"/>
                    <a:pt x="3392166" y="58972"/>
                  </a:cubicBezTo>
                  <a:cubicBezTo>
                    <a:pt x="3279295" y="124100"/>
                    <a:pt x="2948779" y="339043"/>
                    <a:pt x="2818407" y="395057"/>
                  </a:cubicBezTo>
                  <a:cubicBezTo>
                    <a:pt x="2688036" y="451071"/>
                    <a:pt x="2667099" y="428663"/>
                    <a:pt x="2609938" y="395057"/>
                  </a:cubicBezTo>
                  <a:lnTo>
                    <a:pt x="2214473" y="166869"/>
                  </a:lnTo>
                  <a:lnTo>
                    <a:pt x="2121315" y="109372"/>
                  </a:lnTo>
                  <a:cubicBezTo>
                    <a:pt x="2087603" y="88662"/>
                    <a:pt x="2058788" y="71184"/>
                    <a:pt x="2037624" y="58972"/>
                  </a:cubicBezTo>
                  <a:cubicBezTo>
                    <a:pt x="1961840" y="22427"/>
                    <a:pt x="1939134" y="2769"/>
                    <a:pt x="1824749" y="0"/>
                  </a:cubicBezTo>
                  <a:lnTo>
                    <a:pt x="1230424" y="849"/>
                  </a:lnTo>
                  <a:lnTo>
                    <a:pt x="1230424" y="2413"/>
                  </a:lnTo>
                  <a:lnTo>
                    <a:pt x="133438" y="2413"/>
                  </a:lnTo>
                  <a:cubicBezTo>
                    <a:pt x="59742" y="2413"/>
                    <a:pt x="0" y="62155"/>
                    <a:pt x="0" y="135851"/>
                  </a:cubicBezTo>
                  <a:lnTo>
                    <a:pt x="0" y="914375"/>
                  </a:lnTo>
                  <a:lnTo>
                    <a:pt x="0" y="1363579"/>
                  </a:lnTo>
                  <a:cubicBezTo>
                    <a:pt x="0" y="1437275"/>
                    <a:pt x="59742" y="1497017"/>
                    <a:pt x="133438" y="1497017"/>
                  </a:cubicBezTo>
                  <a:lnTo>
                    <a:pt x="1686405" y="1497017"/>
                  </a:lnTo>
                  <a:lnTo>
                    <a:pt x="1686405" y="1496820"/>
                  </a:lnTo>
                  <a:lnTo>
                    <a:pt x="1824749" y="1497017"/>
                  </a:lnTo>
                  <a:cubicBezTo>
                    <a:pt x="1939134" y="1494248"/>
                    <a:pt x="1961840" y="1474590"/>
                    <a:pt x="2037624" y="1438045"/>
                  </a:cubicBezTo>
                  <a:cubicBezTo>
                    <a:pt x="2058788" y="1425834"/>
                    <a:pt x="2087603" y="1408355"/>
                    <a:pt x="2121315" y="1387645"/>
                  </a:cubicBezTo>
                  <a:lnTo>
                    <a:pt x="2154423" y="1367211"/>
                  </a:lnTo>
                  <a:lnTo>
                    <a:pt x="2609938" y="1104373"/>
                  </a:lnTo>
                  <a:cubicBezTo>
                    <a:pt x="2667099" y="1070767"/>
                    <a:pt x="2761246" y="1070767"/>
                    <a:pt x="2818407" y="1104373"/>
                  </a:cubicBezTo>
                  <a:lnTo>
                    <a:pt x="3119246" y="1277961"/>
                  </a:lnTo>
                  <a:lnTo>
                    <a:pt x="3119246" y="1280155"/>
                  </a:lnTo>
                  <a:lnTo>
                    <a:pt x="3180682" y="1317854"/>
                  </a:lnTo>
                  <a:cubicBezTo>
                    <a:pt x="3262190" y="1368131"/>
                    <a:pt x="3335123" y="1413622"/>
                    <a:pt x="3377450" y="1438045"/>
                  </a:cubicBezTo>
                  <a:cubicBezTo>
                    <a:pt x="3453233" y="1474590"/>
                    <a:pt x="3475939" y="1494248"/>
                    <a:pt x="3590324" y="1497017"/>
                  </a:cubicBezTo>
                  <a:lnTo>
                    <a:pt x="3630476" y="1496960"/>
                  </a:lnTo>
                  <a:lnTo>
                    <a:pt x="3630476" y="1497017"/>
                  </a:lnTo>
                  <a:lnTo>
                    <a:pt x="5294904" y="1497017"/>
                  </a:lnTo>
                  <a:cubicBezTo>
                    <a:pt x="5368600" y="1497017"/>
                    <a:pt x="5428342" y="1437275"/>
                    <a:pt x="5428342" y="1363579"/>
                  </a:cubicBezTo>
                  <a:lnTo>
                    <a:pt x="5428342" y="914375"/>
                  </a:lnTo>
                  <a:lnTo>
                    <a:pt x="5428342" y="135851"/>
                  </a:lnTo>
                  <a:cubicBezTo>
                    <a:pt x="5428342" y="62155"/>
                    <a:pt x="5368600" y="2413"/>
                    <a:pt x="5294904" y="2413"/>
                  </a:cubicBezTo>
                  <a:close/>
                </a:path>
              </a:pathLst>
            </a:custGeom>
            <a:gradFill flip="none" rotWithShape="1">
              <a:gsLst>
                <a:gs pos="100000">
                  <a:srgbClr val="EAEAEA"/>
                </a:gs>
                <a:gs pos="0">
                  <a:schemeClr val="bg1"/>
                </a:gs>
              </a:gsLst>
              <a:lin ang="2700000" scaled="1"/>
              <a:tileRect/>
            </a:gradFill>
            <a:ln>
              <a:noFill/>
            </a:ln>
            <a:effectLst>
              <a:outerShdw blurRad="1270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prstClr val="white"/>
                </a:solidFill>
              </a:endParaRPr>
            </a:p>
          </p:txBody>
        </p:sp>
        <p:sp>
          <p:nvSpPr>
            <p:cNvPr id="8" name="任意多边形 7"/>
            <p:cNvSpPr/>
            <p:nvPr/>
          </p:nvSpPr>
          <p:spPr>
            <a:xfrm rot="5400000" flipH="1">
              <a:off x="5541744" y="2799717"/>
              <a:ext cx="5109028" cy="1408957"/>
            </a:xfrm>
            <a:custGeom>
              <a:avLst/>
              <a:gdLst>
                <a:gd name="connsiteX0" fmla="*/ 5428342 w 5428342"/>
                <a:gd name="connsiteY0" fmla="*/ 1363579 h 1497017"/>
                <a:gd name="connsiteX1" fmla="*/ 5428342 w 5428342"/>
                <a:gd name="connsiteY1" fmla="*/ 914375 h 1497017"/>
                <a:gd name="connsiteX2" fmla="*/ 5428342 w 5428342"/>
                <a:gd name="connsiteY2" fmla="*/ 135851 h 1497017"/>
                <a:gd name="connsiteX3" fmla="*/ 5294904 w 5428342"/>
                <a:gd name="connsiteY3" fmla="*/ 2413 h 1497017"/>
                <a:gd name="connsiteX4" fmla="*/ 3605041 w 5428342"/>
                <a:gd name="connsiteY4" fmla="*/ 0 h 1497017"/>
                <a:gd name="connsiteX5" fmla="*/ 3392166 w 5428342"/>
                <a:gd name="connsiteY5" fmla="*/ 58972 h 1497017"/>
                <a:gd name="connsiteX6" fmla="*/ 2818407 w 5428342"/>
                <a:gd name="connsiteY6" fmla="*/ 395057 h 1497017"/>
                <a:gd name="connsiteX7" fmla="*/ 2609938 w 5428342"/>
                <a:gd name="connsiteY7" fmla="*/ 395057 h 1497017"/>
                <a:gd name="connsiteX8" fmla="*/ 2214473 w 5428342"/>
                <a:gd name="connsiteY8" fmla="*/ 166869 h 1497017"/>
                <a:gd name="connsiteX9" fmla="*/ 2121315 w 5428342"/>
                <a:gd name="connsiteY9" fmla="*/ 109372 h 1497017"/>
                <a:gd name="connsiteX10" fmla="*/ 2037624 w 5428342"/>
                <a:gd name="connsiteY10" fmla="*/ 58972 h 1497017"/>
                <a:gd name="connsiteX11" fmla="*/ 1824749 w 5428342"/>
                <a:gd name="connsiteY11" fmla="*/ 0 h 1497017"/>
                <a:gd name="connsiteX12" fmla="*/ 1230424 w 5428342"/>
                <a:gd name="connsiteY12" fmla="*/ 849 h 1497017"/>
                <a:gd name="connsiteX13" fmla="*/ 1230424 w 5428342"/>
                <a:gd name="connsiteY13" fmla="*/ 2413 h 1497017"/>
                <a:gd name="connsiteX14" fmla="*/ 133438 w 5428342"/>
                <a:gd name="connsiteY14" fmla="*/ 2413 h 1497017"/>
                <a:gd name="connsiteX15" fmla="*/ 0 w 5428342"/>
                <a:gd name="connsiteY15" fmla="*/ 135851 h 1497017"/>
                <a:gd name="connsiteX16" fmla="*/ 0 w 5428342"/>
                <a:gd name="connsiteY16" fmla="*/ 914375 h 1497017"/>
                <a:gd name="connsiteX17" fmla="*/ 0 w 5428342"/>
                <a:gd name="connsiteY17" fmla="*/ 1363579 h 1497017"/>
                <a:gd name="connsiteX18" fmla="*/ 133438 w 5428342"/>
                <a:gd name="connsiteY18" fmla="*/ 1497017 h 1497017"/>
                <a:gd name="connsiteX19" fmla="*/ 1686405 w 5428342"/>
                <a:gd name="connsiteY19" fmla="*/ 1497017 h 1497017"/>
                <a:gd name="connsiteX20" fmla="*/ 1686405 w 5428342"/>
                <a:gd name="connsiteY20" fmla="*/ 1496820 h 1497017"/>
                <a:gd name="connsiteX21" fmla="*/ 1824749 w 5428342"/>
                <a:gd name="connsiteY21" fmla="*/ 1497017 h 1497017"/>
                <a:gd name="connsiteX22" fmla="*/ 2037624 w 5428342"/>
                <a:gd name="connsiteY22" fmla="*/ 1438045 h 1497017"/>
                <a:gd name="connsiteX23" fmla="*/ 2121315 w 5428342"/>
                <a:gd name="connsiteY23" fmla="*/ 1387645 h 1497017"/>
                <a:gd name="connsiteX24" fmla="*/ 2154423 w 5428342"/>
                <a:gd name="connsiteY24" fmla="*/ 1367211 h 1497017"/>
                <a:gd name="connsiteX25" fmla="*/ 2609938 w 5428342"/>
                <a:gd name="connsiteY25" fmla="*/ 1104373 h 1497017"/>
                <a:gd name="connsiteX26" fmla="*/ 2818407 w 5428342"/>
                <a:gd name="connsiteY26" fmla="*/ 1104373 h 1497017"/>
                <a:gd name="connsiteX27" fmla="*/ 3119246 w 5428342"/>
                <a:gd name="connsiteY27" fmla="*/ 1277961 h 1497017"/>
                <a:gd name="connsiteX28" fmla="*/ 3119246 w 5428342"/>
                <a:gd name="connsiteY28" fmla="*/ 1280155 h 1497017"/>
                <a:gd name="connsiteX29" fmla="*/ 3180682 w 5428342"/>
                <a:gd name="connsiteY29" fmla="*/ 1317854 h 1497017"/>
                <a:gd name="connsiteX30" fmla="*/ 3377450 w 5428342"/>
                <a:gd name="connsiteY30" fmla="*/ 1438045 h 1497017"/>
                <a:gd name="connsiteX31" fmla="*/ 3590324 w 5428342"/>
                <a:gd name="connsiteY31" fmla="*/ 1497017 h 1497017"/>
                <a:gd name="connsiteX32" fmla="*/ 3630476 w 5428342"/>
                <a:gd name="connsiteY32" fmla="*/ 1496960 h 1497017"/>
                <a:gd name="connsiteX33" fmla="*/ 3630476 w 5428342"/>
                <a:gd name="connsiteY33" fmla="*/ 1497017 h 1497017"/>
                <a:gd name="connsiteX34" fmla="*/ 5294904 w 5428342"/>
                <a:gd name="connsiteY34" fmla="*/ 1497017 h 1497017"/>
                <a:gd name="connsiteX35" fmla="*/ 5428342 w 5428342"/>
                <a:gd name="connsiteY35" fmla="*/ 1363579 h 14970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5428342" h="1497017">
                  <a:moveTo>
                    <a:pt x="5428342" y="1363579"/>
                  </a:moveTo>
                  <a:lnTo>
                    <a:pt x="5428342" y="914375"/>
                  </a:lnTo>
                  <a:lnTo>
                    <a:pt x="5428342" y="135851"/>
                  </a:lnTo>
                  <a:cubicBezTo>
                    <a:pt x="5428342" y="62155"/>
                    <a:pt x="5368600" y="2413"/>
                    <a:pt x="5294904" y="2413"/>
                  </a:cubicBezTo>
                  <a:lnTo>
                    <a:pt x="3605041" y="0"/>
                  </a:lnTo>
                  <a:cubicBezTo>
                    <a:pt x="3490656" y="2769"/>
                    <a:pt x="3467950" y="22427"/>
                    <a:pt x="3392166" y="58972"/>
                  </a:cubicBezTo>
                  <a:cubicBezTo>
                    <a:pt x="3279295" y="124100"/>
                    <a:pt x="2948779" y="339043"/>
                    <a:pt x="2818407" y="395057"/>
                  </a:cubicBezTo>
                  <a:cubicBezTo>
                    <a:pt x="2688036" y="451071"/>
                    <a:pt x="2667099" y="428663"/>
                    <a:pt x="2609938" y="395057"/>
                  </a:cubicBezTo>
                  <a:lnTo>
                    <a:pt x="2214473" y="166869"/>
                  </a:lnTo>
                  <a:lnTo>
                    <a:pt x="2121315" y="109372"/>
                  </a:lnTo>
                  <a:cubicBezTo>
                    <a:pt x="2087603" y="88662"/>
                    <a:pt x="2058788" y="71184"/>
                    <a:pt x="2037624" y="58972"/>
                  </a:cubicBezTo>
                  <a:cubicBezTo>
                    <a:pt x="1961840" y="22427"/>
                    <a:pt x="1939134" y="2769"/>
                    <a:pt x="1824749" y="0"/>
                  </a:cubicBezTo>
                  <a:lnTo>
                    <a:pt x="1230424" y="849"/>
                  </a:lnTo>
                  <a:lnTo>
                    <a:pt x="1230424" y="2413"/>
                  </a:lnTo>
                  <a:lnTo>
                    <a:pt x="133438" y="2413"/>
                  </a:lnTo>
                  <a:cubicBezTo>
                    <a:pt x="59742" y="2413"/>
                    <a:pt x="0" y="62155"/>
                    <a:pt x="0" y="135851"/>
                  </a:cubicBezTo>
                  <a:lnTo>
                    <a:pt x="0" y="914375"/>
                  </a:lnTo>
                  <a:lnTo>
                    <a:pt x="0" y="1363579"/>
                  </a:lnTo>
                  <a:cubicBezTo>
                    <a:pt x="0" y="1437275"/>
                    <a:pt x="59742" y="1497017"/>
                    <a:pt x="133438" y="1497017"/>
                  </a:cubicBezTo>
                  <a:lnTo>
                    <a:pt x="1686405" y="1497017"/>
                  </a:lnTo>
                  <a:lnTo>
                    <a:pt x="1686405" y="1496820"/>
                  </a:lnTo>
                  <a:lnTo>
                    <a:pt x="1824749" y="1497017"/>
                  </a:lnTo>
                  <a:cubicBezTo>
                    <a:pt x="1939134" y="1494248"/>
                    <a:pt x="1961840" y="1474590"/>
                    <a:pt x="2037624" y="1438045"/>
                  </a:cubicBezTo>
                  <a:cubicBezTo>
                    <a:pt x="2058788" y="1425834"/>
                    <a:pt x="2087603" y="1408355"/>
                    <a:pt x="2121315" y="1387645"/>
                  </a:cubicBezTo>
                  <a:lnTo>
                    <a:pt x="2154423" y="1367211"/>
                  </a:lnTo>
                  <a:lnTo>
                    <a:pt x="2609938" y="1104373"/>
                  </a:lnTo>
                  <a:cubicBezTo>
                    <a:pt x="2667099" y="1070767"/>
                    <a:pt x="2761246" y="1070767"/>
                    <a:pt x="2818407" y="1104373"/>
                  </a:cubicBezTo>
                  <a:lnTo>
                    <a:pt x="3119246" y="1277961"/>
                  </a:lnTo>
                  <a:lnTo>
                    <a:pt x="3119246" y="1280155"/>
                  </a:lnTo>
                  <a:lnTo>
                    <a:pt x="3180682" y="1317854"/>
                  </a:lnTo>
                  <a:cubicBezTo>
                    <a:pt x="3262190" y="1368131"/>
                    <a:pt x="3335123" y="1413622"/>
                    <a:pt x="3377450" y="1438045"/>
                  </a:cubicBezTo>
                  <a:cubicBezTo>
                    <a:pt x="3453233" y="1474590"/>
                    <a:pt x="3475939" y="1494248"/>
                    <a:pt x="3590324" y="1497017"/>
                  </a:cubicBezTo>
                  <a:lnTo>
                    <a:pt x="3630476" y="1496960"/>
                  </a:lnTo>
                  <a:lnTo>
                    <a:pt x="3630476" y="1497017"/>
                  </a:lnTo>
                  <a:lnTo>
                    <a:pt x="5294904" y="1497017"/>
                  </a:lnTo>
                  <a:cubicBezTo>
                    <a:pt x="5368600" y="1497017"/>
                    <a:pt x="5428342" y="1437275"/>
                    <a:pt x="5428342" y="1363579"/>
                  </a:cubicBezTo>
                  <a:close/>
                </a:path>
              </a:pathLst>
            </a:custGeom>
            <a:solidFill>
              <a:schemeClr val="bg1">
                <a:alpha val="0"/>
              </a:schemeClr>
            </a:solidFill>
            <a:ln w="25400">
              <a:gradFill flip="none" rotWithShape="1">
                <a:gsLst>
                  <a:gs pos="59000">
                    <a:srgbClr val="FBFBFB"/>
                  </a:gs>
                  <a:gs pos="0">
                    <a:srgbClr val="C7C7C7"/>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prstClr val="white"/>
                </a:solidFill>
              </a:endParaRPr>
            </a:p>
          </p:txBody>
        </p:sp>
        <p:grpSp>
          <p:nvGrpSpPr>
            <p:cNvPr id="9" name="Group 41"/>
            <p:cNvGrpSpPr>
              <a:grpSpLocks noChangeAspect="1"/>
            </p:cNvGrpSpPr>
            <p:nvPr/>
          </p:nvGrpSpPr>
          <p:grpSpPr bwMode="auto">
            <a:xfrm>
              <a:off x="7876457" y="4698265"/>
              <a:ext cx="447011" cy="547203"/>
              <a:chOff x="3783" y="2089"/>
              <a:chExt cx="116" cy="142"/>
            </a:xfrm>
            <a:solidFill>
              <a:schemeClr val="bg1"/>
            </a:solidFill>
            <a:effectLst>
              <a:outerShdw blurRad="50800" dist="25400" dir="2700000" algn="tl" rotWithShape="0">
                <a:prstClr val="black">
                  <a:alpha val="40000"/>
                </a:prstClr>
              </a:outerShdw>
            </a:effectLst>
          </p:grpSpPr>
          <p:sp>
            <p:nvSpPr>
              <p:cNvPr id="14" name="Freeform 42"/>
              <p:cNvSpPr/>
              <p:nvPr/>
            </p:nvSpPr>
            <p:spPr bwMode="auto">
              <a:xfrm>
                <a:off x="3791" y="2221"/>
                <a:ext cx="20" cy="10"/>
              </a:xfrm>
              <a:custGeom>
                <a:avLst/>
                <a:gdLst>
                  <a:gd name="T0" fmla="*/ 8 w 8"/>
                  <a:gd name="T1" fmla="*/ 0 h 4"/>
                  <a:gd name="T2" fmla="*/ 1 w 8"/>
                  <a:gd name="T3" fmla="*/ 0 h 4"/>
                  <a:gd name="T4" fmla="*/ 0 w 8"/>
                  <a:gd name="T5" fmla="*/ 0 h 4"/>
                  <a:gd name="T6" fmla="*/ 0 w 8"/>
                  <a:gd name="T7" fmla="*/ 4 h 4"/>
                  <a:gd name="T8" fmla="*/ 1 w 8"/>
                  <a:gd name="T9" fmla="*/ 4 h 4"/>
                  <a:gd name="T10" fmla="*/ 8 w 8"/>
                  <a:gd name="T11" fmla="*/ 4 h 4"/>
                  <a:gd name="T12" fmla="*/ 8 w 8"/>
                  <a:gd name="T13" fmla="*/ 4 h 4"/>
                  <a:gd name="T14" fmla="*/ 8 w 8"/>
                  <a:gd name="T15" fmla="*/ 0 h 4"/>
                  <a:gd name="T16" fmla="*/ 8 w 8"/>
                  <a:gd name="T1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4">
                    <a:moveTo>
                      <a:pt x="8" y="0"/>
                    </a:moveTo>
                    <a:cubicBezTo>
                      <a:pt x="1" y="0"/>
                      <a:pt x="1" y="0"/>
                      <a:pt x="1" y="0"/>
                    </a:cubicBezTo>
                    <a:cubicBezTo>
                      <a:pt x="0" y="0"/>
                      <a:pt x="0" y="0"/>
                      <a:pt x="0" y="0"/>
                    </a:cubicBezTo>
                    <a:cubicBezTo>
                      <a:pt x="0" y="4"/>
                      <a:pt x="0" y="4"/>
                      <a:pt x="0" y="4"/>
                    </a:cubicBezTo>
                    <a:cubicBezTo>
                      <a:pt x="0" y="4"/>
                      <a:pt x="0" y="4"/>
                      <a:pt x="1" y="4"/>
                    </a:cubicBezTo>
                    <a:cubicBezTo>
                      <a:pt x="8" y="4"/>
                      <a:pt x="8" y="4"/>
                      <a:pt x="8" y="4"/>
                    </a:cubicBezTo>
                    <a:cubicBezTo>
                      <a:pt x="8" y="4"/>
                      <a:pt x="8" y="4"/>
                      <a:pt x="8" y="4"/>
                    </a:cubicBezTo>
                    <a:cubicBezTo>
                      <a:pt x="8" y="0"/>
                      <a:pt x="8" y="0"/>
                      <a:pt x="8" y="0"/>
                    </a:cubicBezTo>
                    <a:cubicBezTo>
                      <a:pt x="8" y="0"/>
                      <a:pt x="8" y="0"/>
                      <a:pt x="8" y="0"/>
                    </a:cubicBezTo>
                    <a:close/>
                  </a:path>
                </a:pathLst>
              </a:custGeom>
              <a:solidFill>
                <a:srgbClr val="C00000"/>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5" name="Freeform 43"/>
              <p:cNvSpPr/>
              <p:nvPr/>
            </p:nvSpPr>
            <p:spPr bwMode="auto">
              <a:xfrm>
                <a:off x="3818" y="2208"/>
                <a:ext cx="23" cy="23"/>
              </a:xfrm>
              <a:custGeom>
                <a:avLst/>
                <a:gdLst>
                  <a:gd name="T0" fmla="*/ 8 w 9"/>
                  <a:gd name="T1" fmla="*/ 0 h 9"/>
                  <a:gd name="T2" fmla="*/ 1 w 9"/>
                  <a:gd name="T3" fmla="*/ 0 h 9"/>
                  <a:gd name="T4" fmla="*/ 0 w 9"/>
                  <a:gd name="T5" fmla="*/ 1 h 9"/>
                  <a:gd name="T6" fmla="*/ 0 w 9"/>
                  <a:gd name="T7" fmla="*/ 9 h 9"/>
                  <a:gd name="T8" fmla="*/ 1 w 9"/>
                  <a:gd name="T9" fmla="*/ 9 h 9"/>
                  <a:gd name="T10" fmla="*/ 8 w 9"/>
                  <a:gd name="T11" fmla="*/ 9 h 9"/>
                  <a:gd name="T12" fmla="*/ 9 w 9"/>
                  <a:gd name="T13" fmla="*/ 9 h 9"/>
                  <a:gd name="T14" fmla="*/ 9 w 9"/>
                  <a:gd name="T15" fmla="*/ 1 h 9"/>
                  <a:gd name="T16" fmla="*/ 8 w 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8" y="0"/>
                    </a:moveTo>
                    <a:cubicBezTo>
                      <a:pt x="1" y="0"/>
                      <a:pt x="1" y="0"/>
                      <a:pt x="1" y="0"/>
                    </a:cubicBezTo>
                    <a:cubicBezTo>
                      <a:pt x="1" y="0"/>
                      <a:pt x="0" y="1"/>
                      <a:pt x="0" y="1"/>
                    </a:cubicBezTo>
                    <a:cubicBezTo>
                      <a:pt x="0" y="9"/>
                      <a:pt x="0" y="9"/>
                      <a:pt x="0" y="9"/>
                    </a:cubicBezTo>
                    <a:cubicBezTo>
                      <a:pt x="0" y="9"/>
                      <a:pt x="1" y="9"/>
                      <a:pt x="1" y="9"/>
                    </a:cubicBezTo>
                    <a:cubicBezTo>
                      <a:pt x="8" y="9"/>
                      <a:pt x="8" y="9"/>
                      <a:pt x="8" y="9"/>
                    </a:cubicBezTo>
                    <a:cubicBezTo>
                      <a:pt x="8" y="9"/>
                      <a:pt x="9" y="9"/>
                      <a:pt x="9" y="9"/>
                    </a:cubicBezTo>
                    <a:cubicBezTo>
                      <a:pt x="9" y="1"/>
                      <a:pt x="9" y="1"/>
                      <a:pt x="9" y="1"/>
                    </a:cubicBezTo>
                    <a:cubicBezTo>
                      <a:pt x="9" y="1"/>
                      <a:pt x="8" y="0"/>
                      <a:pt x="8" y="0"/>
                    </a:cubicBezTo>
                    <a:close/>
                  </a:path>
                </a:pathLst>
              </a:custGeom>
              <a:solidFill>
                <a:srgbClr val="C00000"/>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 name="Freeform 44"/>
              <p:cNvSpPr/>
              <p:nvPr/>
            </p:nvSpPr>
            <p:spPr bwMode="auto">
              <a:xfrm>
                <a:off x="3849" y="2184"/>
                <a:ext cx="20" cy="47"/>
              </a:xfrm>
              <a:custGeom>
                <a:avLst/>
                <a:gdLst>
                  <a:gd name="T0" fmla="*/ 7 w 8"/>
                  <a:gd name="T1" fmla="*/ 0 h 19"/>
                  <a:gd name="T2" fmla="*/ 0 w 8"/>
                  <a:gd name="T3" fmla="*/ 0 h 19"/>
                  <a:gd name="T4" fmla="*/ 0 w 8"/>
                  <a:gd name="T5" fmla="*/ 1 h 19"/>
                  <a:gd name="T6" fmla="*/ 0 w 8"/>
                  <a:gd name="T7" fmla="*/ 19 h 19"/>
                  <a:gd name="T8" fmla="*/ 0 w 8"/>
                  <a:gd name="T9" fmla="*/ 19 h 19"/>
                  <a:gd name="T10" fmla="*/ 7 w 8"/>
                  <a:gd name="T11" fmla="*/ 19 h 19"/>
                  <a:gd name="T12" fmla="*/ 8 w 8"/>
                  <a:gd name="T13" fmla="*/ 19 h 19"/>
                  <a:gd name="T14" fmla="*/ 8 w 8"/>
                  <a:gd name="T15" fmla="*/ 1 h 19"/>
                  <a:gd name="T16" fmla="*/ 7 w 8"/>
                  <a:gd name="T1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19">
                    <a:moveTo>
                      <a:pt x="7" y="0"/>
                    </a:moveTo>
                    <a:cubicBezTo>
                      <a:pt x="0" y="0"/>
                      <a:pt x="0" y="0"/>
                      <a:pt x="0" y="0"/>
                    </a:cubicBezTo>
                    <a:cubicBezTo>
                      <a:pt x="0" y="0"/>
                      <a:pt x="0" y="1"/>
                      <a:pt x="0" y="1"/>
                    </a:cubicBezTo>
                    <a:cubicBezTo>
                      <a:pt x="0" y="19"/>
                      <a:pt x="0" y="19"/>
                      <a:pt x="0" y="19"/>
                    </a:cubicBezTo>
                    <a:cubicBezTo>
                      <a:pt x="0" y="19"/>
                      <a:pt x="0" y="19"/>
                      <a:pt x="0" y="19"/>
                    </a:cubicBezTo>
                    <a:cubicBezTo>
                      <a:pt x="7" y="19"/>
                      <a:pt x="7" y="19"/>
                      <a:pt x="7" y="19"/>
                    </a:cubicBezTo>
                    <a:cubicBezTo>
                      <a:pt x="8" y="19"/>
                      <a:pt x="8" y="19"/>
                      <a:pt x="8" y="19"/>
                    </a:cubicBezTo>
                    <a:cubicBezTo>
                      <a:pt x="8" y="1"/>
                      <a:pt x="8" y="1"/>
                      <a:pt x="8" y="1"/>
                    </a:cubicBezTo>
                    <a:cubicBezTo>
                      <a:pt x="8" y="1"/>
                      <a:pt x="8" y="0"/>
                      <a:pt x="7" y="0"/>
                    </a:cubicBezTo>
                    <a:close/>
                  </a:path>
                </a:pathLst>
              </a:custGeom>
              <a:solidFill>
                <a:srgbClr val="C00000"/>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7" name="Freeform 45"/>
              <p:cNvSpPr/>
              <p:nvPr/>
            </p:nvSpPr>
            <p:spPr bwMode="auto">
              <a:xfrm>
                <a:off x="3877" y="2161"/>
                <a:ext cx="22" cy="70"/>
              </a:xfrm>
              <a:custGeom>
                <a:avLst/>
                <a:gdLst>
                  <a:gd name="T0" fmla="*/ 8 w 9"/>
                  <a:gd name="T1" fmla="*/ 0 h 28"/>
                  <a:gd name="T2" fmla="*/ 1 w 9"/>
                  <a:gd name="T3" fmla="*/ 0 h 28"/>
                  <a:gd name="T4" fmla="*/ 0 w 9"/>
                  <a:gd name="T5" fmla="*/ 1 h 28"/>
                  <a:gd name="T6" fmla="*/ 0 w 9"/>
                  <a:gd name="T7" fmla="*/ 28 h 28"/>
                  <a:gd name="T8" fmla="*/ 1 w 9"/>
                  <a:gd name="T9" fmla="*/ 28 h 28"/>
                  <a:gd name="T10" fmla="*/ 8 w 9"/>
                  <a:gd name="T11" fmla="*/ 28 h 28"/>
                  <a:gd name="T12" fmla="*/ 9 w 9"/>
                  <a:gd name="T13" fmla="*/ 28 h 28"/>
                  <a:gd name="T14" fmla="*/ 9 w 9"/>
                  <a:gd name="T15" fmla="*/ 1 h 28"/>
                  <a:gd name="T16" fmla="*/ 8 w 9"/>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28">
                    <a:moveTo>
                      <a:pt x="8" y="0"/>
                    </a:moveTo>
                    <a:cubicBezTo>
                      <a:pt x="1" y="0"/>
                      <a:pt x="1" y="0"/>
                      <a:pt x="1" y="0"/>
                    </a:cubicBezTo>
                    <a:cubicBezTo>
                      <a:pt x="0" y="0"/>
                      <a:pt x="0" y="1"/>
                      <a:pt x="0" y="1"/>
                    </a:cubicBezTo>
                    <a:cubicBezTo>
                      <a:pt x="0" y="28"/>
                      <a:pt x="0" y="28"/>
                      <a:pt x="0" y="28"/>
                    </a:cubicBezTo>
                    <a:cubicBezTo>
                      <a:pt x="0" y="28"/>
                      <a:pt x="0" y="28"/>
                      <a:pt x="1" y="28"/>
                    </a:cubicBezTo>
                    <a:cubicBezTo>
                      <a:pt x="8" y="28"/>
                      <a:pt x="8" y="28"/>
                      <a:pt x="8" y="28"/>
                    </a:cubicBezTo>
                    <a:cubicBezTo>
                      <a:pt x="8" y="28"/>
                      <a:pt x="9" y="28"/>
                      <a:pt x="9" y="28"/>
                    </a:cubicBezTo>
                    <a:cubicBezTo>
                      <a:pt x="9" y="1"/>
                      <a:pt x="9" y="1"/>
                      <a:pt x="9" y="1"/>
                    </a:cubicBezTo>
                    <a:cubicBezTo>
                      <a:pt x="9" y="1"/>
                      <a:pt x="8" y="0"/>
                      <a:pt x="8" y="0"/>
                    </a:cubicBezTo>
                    <a:close/>
                  </a:path>
                </a:pathLst>
              </a:custGeom>
              <a:solidFill>
                <a:srgbClr val="C00000"/>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8" name="Freeform 46"/>
              <p:cNvSpPr/>
              <p:nvPr/>
            </p:nvSpPr>
            <p:spPr bwMode="auto">
              <a:xfrm>
                <a:off x="3821" y="2089"/>
                <a:ext cx="23" cy="27"/>
              </a:xfrm>
              <a:custGeom>
                <a:avLst/>
                <a:gdLst>
                  <a:gd name="T0" fmla="*/ 5 w 9"/>
                  <a:gd name="T1" fmla="*/ 10 h 11"/>
                  <a:gd name="T2" fmla="*/ 8 w 9"/>
                  <a:gd name="T3" fmla="*/ 4 h 11"/>
                  <a:gd name="T4" fmla="*/ 5 w 9"/>
                  <a:gd name="T5" fmla="*/ 0 h 11"/>
                  <a:gd name="T6" fmla="*/ 0 w 9"/>
                  <a:gd name="T7" fmla="*/ 4 h 11"/>
                  <a:gd name="T8" fmla="*/ 5 w 9"/>
                  <a:gd name="T9" fmla="*/ 10 h 11"/>
                </a:gdLst>
                <a:ahLst/>
                <a:cxnLst>
                  <a:cxn ang="0">
                    <a:pos x="T0" y="T1"/>
                  </a:cxn>
                  <a:cxn ang="0">
                    <a:pos x="T2" y="T3"/>
                  </a:cxn>
                  <a:cxn ang="0">
                    <a:pos x="T4" y="T5"/>
                  </a:cxn>
                  <a:cxn ang="0">
                    <a:pos x="T6" y="T7"/>
                  </a:cxn>
                  <a:cxn ang="0">
                    <a:pos x="T8" y="T9"/>
                  </a:cxn>
                </a:cxnLst>
                <a:rect l="0" t="0" r="r" b="b"/>
                <a:pathLst>
                  <a:path w="9" h="11">
                    <a:moveTo>
                      <a:pt x="5" y="10"/>
                    </a:moveTo>
                    <a:cubicBezTo>
                      <a:pt x="8" y="10"/>
                      <a:pt x="8" y="7"/>
                      <a:pt x="8" y="4"/>
                    </a:cubicBezTo>
                    <a:cubicBezTo>
                      <a:pt x="9" y="2"/>
                      <a:pt x="7" y="0"/>
                      <a:pt x="5" y="0"/>
                    </a:cubicBezTo>
                    <a:cubicBezTo>
                      <a:pt x="2" y="0"/>
                      <a:pt x="0" y="2"/>
                      <a:pt x="0" y="4"/>
                    </a:cubicBezTo>
                    <a:cubicBezTo>
                      <a:pt x="1" y="8"/>
                      <a:pt x="4" y="11"/>
                      <a:pt x="5" y="10"/>
                    </a:cubicBezTo>
                    <a:close/>
                  </a:path>
                </a:pathLst>
              </a:custGeom>
              <a:solidFill>
                <a:srgbClr val="C00000"/>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9" name="Freeform 47"/>
              <p:cNvSpPr/>
              <p:nvPr/>
            </p:nvSpPr>
            <p:spPr bwMode="auto">
              <a:xfrm>
                <a:off x="3785" y="2164"/>
                <a:ext cx="36" cy="44"/>
              </a:xfrm>
              <a:custGeom>
                <a:avLst/>
                <a:gdLst>
                  <a:gd name="T0" fmla="*/ 12 w 14"/>
                  <a:gd name="T1" fmla="*/ 1 h 18"/>
                  <a:gd name="T2" fmla="*/ 10 w 14"/>
                  <a:gd name="T3" fmla="*/ 0 h 18"/>
                  <a:gd name="T4" fmla="*/ 8 w 14"/>
                  <a:gd name="T5" fmla="*/ 6 h 18"/>
                  <a:gd name="T6" fmla="*/ 1 w 14"/>
                  <a:gd name="T7" fmla="*/ 14 h 18"/>
                  <a:gd name="T8" fmla="*/ 1 w 14"/>
                  <a:gd name="T9" fmla="*/ 17 h 18"/>
                  <a:gd name="T10" fmla="*/ 4 w 14"/>
                  <a:gd name="T11" fmla="*/ 17 h 18"/>
                  <a:gd name="T12" fmla="*/ 12 w 14"/>
                  <a:gd name="T13" fmla="*/ 9 h 18"/>
                  <a:gd name="T14" fmla="*/ 13 w 14"/>
                  <a:gd name="T15" fmla="*/ 8 h 18"/>
                  <a:gd name="T16" fmla="*/ 14 w 14"/>
                  <a:gd name="T17" fmla="*/ 3 h 18"/>
                  <a:gd name="T18" fmla="*/ 12 w 14"/>
                  <a:gd name="T19" fmla="*/ 1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18">
                    <a:moveTo>
                      <a:pt x="12" y="1"/>
                    </a:moveTo>
                    <a:cubicBezTo>
                      <a:pt x="11" y="1"/>
                      <a:pt x="10" y="0"/>
                      <a:pt x="10" y="0"/>
                    </a:cubicBezTo>
                    <a:cubicBezTo>
                      <a:pt x="8" y="6"/>
                      <a:pt x="8" y="6"/>
                      <a:pt x="8" y="6"/>
                    </a:cubicBezTo>
                    <a:cubicBezTo>
                      <a:pt x="1" y="14"/>
                      <a:pt x="1" y="14"/>
                      <a:pt x="1" y="14"/>
                    </a:cubicBezTo>
                    <a:cubicBezTo>
                      <a:pt x="0" y="15"/>
                      <a:pt x="0" y="16"/>
                      <a:pt x="1" y="17"/>
                    </a:cubicBezTo>
                    <a:cubicBezTo>
                      <a:pt x="2" y="18"/>
                      <a:pt x="4" y="18"/>
                      <a:pt x="4" y="17"/>
                    </a:cubicBezTo>
                    <a:cubicBezTo>
                      <a:pt x="12" y="9"/>
                      <a:pt x="12" y="9"/>
                      <a:pt x="12" y="9"/>
                    </a:cubicBezTo>
                    <a:cubicBezTo>
                      <a:pt x="12" y="9"/>
                      <a:pt x="13" y="8"/>
                      <a:pt x="13" y="8"/>
                    </a:cubicBezTo>
                    <a:cubicBezTo>
                      <a:pt x="14" y="3"/>
                      <a:pt x="14" y="3"/>
                      <a:pt x="14" y="3"/>
                    </a:cubicBezTo>
                    <a:cubicBezTo>
                      <a:pt x="13" y="2"/>
                      <a:pt x="13" y="2"/>
                      <a:pt x="12" y="1"/>
                    </a:cubicBezTo>
                    <a:close/>
                  </a:path>
                </a:pathLst>
              </a:custGeom>
              <a:solidFill>
                <a:srgbClr val="C00000"/>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0" name="Freeform 48"/>
              <p:cNvSpPr/>
              <p:nvPr/>
            </p:nvSpPr>
            <p:spPr bwMode="auto">
              <a:xfrm>
                <a:off x="3836" y="2116"/>
                <a:ext cx="33" cy="20"/>
              </a:xfrm>
              <a:custGeom>
                <a:avLst/>
                <a:gdLst>
                  <a:gd name="T0" fmla="*/ 6 w 13"/>
                  <a:gd name="T1" fmla="*/ 8 h 8"/>
                  <a:gd name="T2" fmla="*/ 12 w 13"/>
                  <a:gd name="T3" fmla="*/ 4 h 8"/>
                  <a:gd name="T4" fmla="*/ 12 w 13"/>
                  <a:gd name="T5" fmla="*/ 1 h 8"/>
                  <a:gd name="T6" fmla="*/ 10 w 13"/>
                  <a:gd name="T7" fmla="*/ 1 h 8"/>
                  <a:gd name="T8" fmla="*/ 5 w 13"/>
                  <a:gd name="T9" fmla="*/ 4 h 8"/>
                  <a:gd name="T10" fmla="*/ 1 w 13"/>
                  <a:gd name="T11" fmla="*/ 3 h 8"/>
                  <a:gd name="T12" fmla="*/ 1 w 13"/>
                  <a:gd name="T13" fmla="*/ 5 h 8"/>
                  <a:gd name="T14" fmla="*/ 0 w 13"/>
                  <a:gd name="T15" fmla="*/ 7 h 8"/>
                  <a:gd name="T16" fmla="*/ 5 w 13"/>
                  <a:gd name="T17" fmla="*/ 8 h 8"/>
                  <a:gd name="T18" fmla="*/ 6 w 13"/>
                  <a:gd name="T19"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8">
                    <a:moveTo>
                      <a:pt x="6" y="8"/>
                    </a:moveTo>
                    <a:cubicBezTo>
                      <a:pt x="12" y="4"/>
                      <a:pt x="12" y="4"/>
                      <a:pt x="12" y="4"/>
                    </a:cubicBezTo>
                    <a:cubicBezTo>
                      <a:pt x="13" y="3"/>
                      <a:pt x="13" y="2"/>
                      <a:pt x="12" y="1"/>
                    </a:cubicBezTo>
                    <a:cubicBezTo>
                      <a:pt x="12" y="1"/>
                      <a:pt x="11" y="0"/>
                      <a:pt x="10" y="1"/>
                    </a:cubicBezTo>
                    <a:cubicBezTo>
                      <a:pt x="5" y="4"/>
                      <a:pt x="5" y="4"/>
                      <a:pt x="5" y="4"/>
                    </a:cubicBezTo>
                    <a:cubicBezTo>
                      <a:pt x="1" y="3"/>
                      <a:pt x="1" y="3"/>
                      <a:pt x="1" y="3"/>
                    </a:cubicBezTo>
                    <a:cubicBezTo>
                      <a:pt x="1" y="3"/>
                      <a:pt x="1" y="4"/>
                      <a:pt x="1" y="5"/>
                    </a:cubicBezTo>
                    <a:cubicBezTo>
                      <a:pt x="1" y="6"/>
                      <a:pt x="0" y="7"/>
                      <a:pt x="0" y="7"/>
                    </a:cubicBezTo>
                    <a:cubicBezTo>
                      <a:pt x="5" y="8"/>
                      <a:pt x="5" y="8"/>
                      <a:pt x="5" y="8"/>
                    </a:cubicBezTo>
                    <a:cubicBezTo>
                      <a:pt x="5" y="8"/>
                      <a:pt x="6" y="8"/>
                      <a:pt x="6" y="8"/>
                    </a:cubicBezTo>
                    <a:close/>
                  </a:path>
                </a:pathLst>
              </a:custGeom>
              <a:solidFill>
                <a:srgbClr val="C00000"/>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1" name="Freeform 49"/>
              <p:cNvSpPr/>
              <p:nvPr/>
            </p:nvSpPr>
            <p:spPr bwMode="auto">
              <a:xfrm>
                <a:off x="3783" y="2116"/>
                <a:ext cx="58" cy="87"/>
              </a:xfrm>
              <a:custGeom>
                <a:avLst/>
                <a:gdLst>
                  <a:gd name="T0" fmla="*/ 18 w 23"/>
                  <a:gd name="T1" fmla="*/ 17 h 35"/>
                  <a:gd name="T2" fmla="*/ 21 w 23"/>
                  <a:gd name="T3" fmla="*/ 5 h 35"/>
                  <a:gd name="T4" fmla="*/ 21 w 23"/>
                  <a:gd name="T5" fmla="*/ 2 h 35"/>
                  <a:gd name="T6" fmla="*/ 20 w 23"/>
                  <a:gd name="T7" fmla="*/ 2 h 35"/>
                  <a:gd name="T8" fmla="*/ 19 w 23"/>
                  <a:gd name="T9" fmla="*/ 7 h 35"/>
                  <a:gd name="T10" fmla="*/ 20 w 23"/>
                  <a:gd name="T11" fmla="*/ 3 h 35"/>
                  <a:gd name="T12" fmla="*/ 20 w 23"/>
                  <a:gd name="T13" fmla="*/ 2 h 35"/>
                  <a:gd name="T14" fmla="*/ 20 w 23"/>
                  <a:gd name="T15" fmla="*/ 1 h 35"/>
                  <a:gd name="T16" fmla="*/ 19 w 23"/>
                  <a:gd name="T17" fmla="*/ 1 h 35"/>
                  <a:gd name="T18" fmla="*/ 18 w 23"/>
                  <a:gd name="T19" fmla="*/ 2 h 35"/>
                  <a:gd name="T20" fmla="*/ 19 w 23"/>
                  <a:gd name="T21" fmla="*/ 3 h 35"/>
                  <a:gd name="T22" fmla="*/ 18 w 23"/>
                  <a:gd name="T23" fmla="*/ 6 h 35"/>
                  <a:gd name="T24" fmla="*/ 17 w 23"/>
                  <a:gd name="T25" fmla="*/ 0 h 35"/>
                  <a:gd name="T26" fmla="*/ 17 w 23"/>
                  <a:gd name="T27" fmla="*/ 0 h 35"/>
                  <a:gd name="T28" fmla="*/ 17 w 23"/>
                  <a:gd name="T29" fmla="*/ 0 h 35"/>
                  <a:gd name="T30" fmla="*/ 15 w 23"/>
                  <a:gd name="T31" fmla="*/ 0 h 35"/>
                  <a:gd name="T32" fmla="*/ 8 w 23"/>
                  <a:gd name="T33" fmla="*/ 0 h 35"/>
                  <a:gd name="T34" fmla="*/ 1 w 23"/>
                  <a:gd name="T35" fmla="*/ 5 h 35"/>
                  <a:gd name="T36" fmla="*/ 1 w 23"/>
                  <a:gd name="T37" fmla="*/ 8 h 35"/>
                  <a:gd name="T38" fmla="*/ 4 w 23"/>
                  <a:gd name="T39" fmla="*/ 8 h 35"/>
                  <a:gd name="T40" fmla="*/ 4 w 23"/>
                  <a:gd name="T41" fmla="*/ 8 h 35"/>
                  <a:gd name="T42" fmla="*/ 9 w 23"/>
                  <a:gd name="T43" fmla="*/ 4 h 35"/>
                  <a:gd name="T44" fmla="*/ 13 w 23"/>
                  <a:gd name="T45" fmla="*/ 4 h 35"/>
                  <a:gd name="T46" fmla="*/ 12 w 23"/>
                  <a:gd name="T47" fmla="*/ 4 h 35"/>
                  <a:gd name="T48" fmla="*/ 9 w 23"/>
                  <a:gd name="T49" fmla="*/ 15 h 35"/>
                  <a:gd name="T50" fmla="*/ 10 w 23"/>
                  <a:gd name="T51" fmla="*/ 16 h 35"/>
                  <a:gd name="T52" fmla="*/ 14 w 23"/>
                  <a:gd name="T53" fmla="*/ 20 h 35"/>
                  <a:gd name="T54" fmla="*/ 18 w 23"/>
                  <a:gd name="T55" fmla="*/ 24 h 35"/>
                  <a:gd name="T56" fmla="*/ 17 w 23"/>
                  <a:gd name="T57" fmla="*/ 32 h 35"/>
                  <a:gd name="T58" fmla="*/ 19 w 23"/>
                  <a:gd name="T59" fmla="*/ 35 h 35"/>
                  <a:gd name="T60" fmla="*/ 22 w 23"/>
                  <a:gd name="T61" fmla="*/ 33 h 35"/>
                  <a:gd name="T62" fmla="*/ 23 w 23"/>
                  <a:gd name="T63" fmla="*/ 24 h 35"/>
                  <a:gd name="T64" fmla="*/ 23 w 23"/>
                  <a:gd name="T65" fmla="*/ 22 h 35"/>
                  <a:gd name="T66" fmla="*/ 18 w 23"/>
                  <a:gd name="T67" fmla="*/ 17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3" h="35">
                    <a:moveTo>
                      <a:pt x="18" y="17"/>
                    </a:moveTo>
                    <a:cubicBezTo>
                      <a:pt x="19" y="10"/>
                      <a:pt x="21" y="6"/>
                      <a:pt x="21" y="5"/>
                    </a:cubicBezTo>
                    <a:cubicBezTo>
                      <a:pt x="21" y="3"/>
                      <a:pt x="21" y="2"/>
                      <a:pt x="21" y="2"/>
                    </a:cubicBezTo>
                    <a:cubicBezTo>
                      <a:pt x="20" y="2"/>
                      <a:pt x="20" y="2"/>
                      <a:pt x="20" y="2"/>
                    </a:cubicBezTo>
                    <a:cubicBezTo>
                      <a:pt x="20" y="5"/>
                      <a:pt x="19" y="7"/>
                      <a:pt x="19" y="7"/>
                    </a:cubicBezTo>
                    <a:cubicBezTo>
                      <a:pt x="19" y="7"/>
                      <a:pt x="20" y="4"/>
                      <a:pt x="20" y="3"/>
                    </a:cubicBezTo>
                    <a:cubicBezTo>
                      <a:pt x="20" y="2"/>
                      <a:pt x="20" y="2"/>
                      <a:pt x="20" y="2"/>
                    </a:cubicBezTo>
                    <a:cubicBezTo>
                      <a:pt x="20" y="1"/>
                      <a:pt x="20" y="1"/>
                      <a:pt x="20" y="1"/>
                    </a:cubicBezTo>
                    <a:cubicBezTo>
                      <a:pt x="20" y="1"/>
                      <a:pt x="19" y="1"/>
                      <a:pt x="19" y="1"/>
                    </a:cubicBezTo>
                    <a:cubicBezTo>
                      <a:pt x="19" y="1"/>
                      <a:pt x="18" y="2"/>
                      <a:pt x="18" y="2"/>
                    </a:cubicBezTo>
                    <a:cubicBezTo>
                      <a:pt x="18" y="2"/>
                      <a:pt x="18" y="2"/>
                      <a:pt x="19" y="3"/>
                    </a:cubicBezTo>
                    <a:cubicBezTo>
                      <a:pt x="19" y="3"/>
                      <a:pt x="18" y="4"/>
                      <a:pt x="18" y="6"/>
                    </a:cubicBezTo>
                    <a:cubicBezTo>
                      <a:pt x="18" y="1"/>
                      <a:pt x="17" y="0"/>
                      <a:pt x="17" y="0"/>
                    </a:cubicBezTo>
                    <a:cubicBezTo>
                      <a:pt x="17" y="0"/>
                      <a:pt x="17" y="0"/>
                      <a:pt x="17" y="0"/>
                    </a:cubicBezTo>
                    <a:cubicBezTo>
                      <a:pt x="17" y="0"/>
                      <a:pt x="17" y="0"/>
                      <a:pt x="17" y="0"/>
                    </a:cubicBezTo>
                    <a:cubicBezTo>
                      <a:pt x="16" y="0"/>
                      <a:pt x="15" y="0"/>
                      <a:pt x="15" y="0"/>
                    </a:cubicBezTo>
                    <a:cubicBezTo>
                      <a:pt x="13" y="0"/>
                      <a:pt x="11" y="0"/>
                      <a:pt x="8" y="0"/>
                    </a:cubicBezTo>
                    <a:cubicBezTo>
                      <a:pt x="8" y="0"/>
                      <a:pt x="1" y="5"/>
                      <a:pt x="1" y="5"/>
                    </a:cubicBezTo>
                    <a:cubicBezTo>
                      <a:pt x="0" y="6"/>
                      <a:pt x="0" y="7"/>
                      <a:pt x="1" y="8"/>
                    </a:cubicBezTo>
                    <a:cubicBezTo>
                      <a:pt x="2" y="8"/>
                      <a:pt x="3" y="9"/>
                      <a:pt x="4" y="8"/>
                    </a:cubicBezTo>
                    <a:cubicBezTo>
                      <a:pt x="4" y="8"/>
                      <a:pt x="4" y="8"/>
                      <a:pt x="4" y="8"/>
                    </a:cubicBezTo>
                    <a:cubicBezTo>
                      <a:pt x="4" y="8"/>
                      <a:pt x="9" y="4"/>
                      <a:pt x="9" y="4"/>
                    </a:cubicBezTo>
                    <a:cubicBezTo>
                      <a:pt x="9" y="4"/>
                      <a:pt x="13" y="4"/>
                      <a:pt x="13" y="4"/>
                    </a:cubicBezTo>
                    <a:cubicBezTo>
                      <a:pt x="12" y="4"/>
                      <a:pt x="12" y="4"/>
                      <a:pt x="12" y="4"/>
                    </a:cubicBezTo>
                    <a:cubicBezTo>
                      <a:pt x="11" y="7"/>
                      <a:pt x="9" y="13"/>
                      <a:pt x="9" y="15"/>
                    </a:cubicBezTo>
                    <a:cubicBezTo>
                      <a:pt x="9" y="15"/>
                      <a:pt x="10" y="15"/>
                      <a:pt x="10" y="16"/>
                    </a:cubicBezTo>
                    <a:cubicBezTo>
                      <a:pt x="10" y="16"/>
                      <a:pt x="11" y="18"/>
                      <a:pt x="14" y="20"/>
                    </a:cubicBezTo>
                    <a:cubicBezTo>
                      <a:pt x="14" y="20"/>
                      <a:pt x="18" y="24"/>
                      <a:pt x="18" y="24"/>
                    </a:cubicBezTo>
                    <a:cubicBezTo>
                      <a:pt x="18" y="24"/>
                      <a:pt x="17" y="32"/>
                      <a:pt x="17" y="32"/>
                    </a:cubicBezTo>
                    <a:cubicBezTo>
                      <a:pt x="17" y="34"/>
                      <a:pt x="18" y="35"/>
                      <a:pt x="19" y="35"/>
                    </a:cubicBezTo>
                    <a:cubicBezTo>
                      <a:pt x="20" y="35"/>
                      <a:pt x="21" y="35"/>
                      <a:pt x="22" y="33"/>
                    </a:cubicBezTo>
                    <a:cubicBezTo>
                      <a:pt x="22" y="33"/>
                      <a:pt x="23" y="24"/>
                      <a:pt x="23" y="24"/>
                    </a:cubicBezTo>
                    <a:cubicBezTo>
                      <a:pt x="23" y="23"/>
                      <a:pt x="23" y="22"/>
                      <a:pt x="23" y="22"/>
                    </a:cubicBezTo>
                    <a:cubicBezTo>
                      <a:pt x="22" y="21"/>
                      <a:pt x="18" y="17"/>
                      <a:pt x="18" y="17"/>
                    </a:cubicBezTo>
                    <a:close/>
                  </a:path>
                </a:pathLst>
              </a:custGeom>
              <a:solidFill>
                <a:srgbClr val="C00000"/>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nvGrpSpPr>
            <p:cNvPr id="10" name="Group 62"/>
            <p:cNvGrpSpPr>
              <a:grpSpLocks noChangeAspect="1"/>
            </p:cNvGrpSpPr>
            <p:nvPr/>
          </p:nvGrpSpPr>
          <p:grpSpPr bwMode="auto">
            <a:xfrm>
              <a:off x="7821335" y="1946316"/>
              <a:ext cx="549846" cy="439024"/>
              <a:chOff x="3775" y="2110"/>
              <a:chExt cx="129" cy="103"/>
            </a:xfrm>
            <a:solidFill>
              <a:schemeClr val="bg1"/>
            </a:solidFill>
            <a:effectLst>
              <a:outerShdw blurRad="50800" dist="25400" dir="2700000" algn="tl" rotWithShape="0">
                <a:prstClr val="black">
                  <a:alpha val="40000"/>
                </a:prstClr>
              </a:outerShdw>
            </a:effectLst>
          </p:grpSpPr>
          <p:sp>
            <p:nvSpPr>
              <p:cNvPr id="11" name="Freeform 63"/>
              <p:cNvSpPr/>
              <p:nvPr/>
            </p:nvSpPr>
            <p:spPr bwMode="auto">
              <a:xfrm>
                <a:off x="3775" y="2177"/>
                <a:ext cx="40" cy="36"/>
              </a:xfrm>
              <a:custGeom>
                <a:avLst/>
                <a:gdLst>
                  <a:gd name="T0" fmla="*/ 5 w 16"/>
                  <a:gd name="T1" fmla="*/ 0 h 14"/>
                  <a:gd name="T2" fmla="*/ 0 w 16"/>
                  <a:gd name="T3" fmla="*/ 4 h 14"/>
                  <a:gd name="T4" fmla="*/ 10 w 16"/>
                  <a:gd name="T5" fmla="*/ 14 h 14"/>
                  <a:gd name="T6" fmla="*/ 16 w 16"/>
                  <a:gd name="T7" fmla="*/ 9 h 14"/>
                  <a:gd name="T8" fmla="*/ 5 w 16"/>
                  <a:gd name="T9" fmla="*/ 0 h 14"/>
                </a:gdLst>
                <a:ahLst/>
                <a:cxnLst>
                  <a:cxn ang="0">
                    <a:pos x="T0" y="T1"/>
                  </a:cxn>
                  <a:cxn ang="0">
                    <a:pos x="T2" y="T3"/>
                  </a:cxn>
                  <a:cxn ang="0">
                    <a:pos x="T4" y="T5"/>
                  </a:cxn>
                  <a:cxn ang="0">
                    <a:pos x="T6" y="T7"/>
                  </a:cxn>
                  <a:cxn ang="0">
                    <a:pos x="T8" y="T9"/>
                  </a:cxn>
                </a:cxnLst>
                <a:rect l="0" t="0" r="r" b="b"/>
                <a:pathLst>
                  <a:path w="16" h="14">
                    <a:moveTo>
                      <a:pt x="5" y="0"/>
                    </a:moveTo>
                    <a:cubicBezTo>
                      <a:pt x="1" y="3"/>
                      <a:pt x="0" y="4"/>
                      <a:pt x="0" y="4"/>
                    </a:cubicBezTo>
                    <a:cubicBezTo>
                      <a:pt x="10" y="14"/>
                      <a:pt x="10" y="14"/>
                      <a:pt x="10" y="14"/>
                    </a:cubicBezTo>
                    <a:cubicBezTo>
                      <a:pt x="10" y="14"/>
                      <a:pt x="13" y="11"/>
                      <a:pt x="16" y="9"/>
                    </a:cubicBezTo>
                    <a:lnTo>
                      <a:pt x="5" y="0"/>
                    </a:lnTo>
                    <a:close/>
                  </a:path>
                </a:pathLst>
              </a:custGeom>
              <a:solidFill>
                <a:srgbClr val="C00000"/>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2" name="Freeform 64"/>
              <p:cNvSpPr/>
              <p:nvPr/>
            </p:nvSpPr>
            <p:spPr bwMode="auto">
              <a:xfrm>
                <a:off x="3795" y="2156"/>
                <a:ext cx="109" cy="41"/>
              </a:xfrm>
              <a:custGeom>
                <a:avLst/>
                <a:gdLst>
                  <a:gd name="T0" fmla="*/ 37 w 44"/>
                  <a:gd name="T1" fmla="*/ 4 h 16"/>
                  <a:gd name="T2" fmla="*/ 29 w 44"/>
                  <a:gd name="T3" fmla="*/ 9 h 16"/>
                  <a:gd name="T4" fmla="*/ 18 w 44"/>
                  <a:gd name="T5" fmla="*/ 8 h 16"/>
                  <a:gd name="T6" fmla="*/ 25 w 44"/>
                  <a:gd name="T7" fmla="*/ 7 h 16"/>
                  <a:gd name="T8" fmla="*/ 31 w 44"/>
                  <a:gd name="T9" fmla="*/ 2 h 16"/>
                  <a:gd name="T10" fmla="*/ 20 w 44"/>
                  <a:gd name="T11" fmla="*/ 2 h 16"/>
                  <a:gd name="T12" fmla="*/ 9 w 44"/>
                  <a:gd name="T13" fmla="*/ 2 h 16"/>
                  <a:gd name="T14" fmla="*/ 0 w 44"/>
                  <a:gd name="T15" fmla="*/ 7 h 16"/>
                  <a:gd name="T16" fmla="*/ 9 w 44"/>
                  <a:gd name="T17" fmla="*/ 16 h 16"/>
                  <a:gd name="T18" fmla="*/ 13 w 44"/>
                  <a:gd name="T19" fmla="*/ 14 h 16"/>
                  <a:gd name="T20" fmla="*/ 29 w 44"/>
                  <a:gd name="T21" fmla="*/ 14 h 16"/>
                  <a:gd name="T22" fmla="*/ 44 w 44"/>
                  <a:gd name="T23" fmla="*/ 2 h 16"/>
                  <a:gd name="T24" fmla="*/ 37 w 44"/>
                  <a:gd name="T25" fmla="*/ 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 h="16">
                    <a:moveTo>
                      <a:pt x="37" y="4"/>
                    </a:moveTo>
                    <a:cubicBezTo>
                      <a:pt x="34" y="7"/>
                      <a:pt x="32" y="8"/>
                      <a:pt x="29" y="9"/>
                    </a:cubicBezTo>
                    <a:cubicBezTo>
                      <a:pt x="24" y="10"/>
                      <a:pt x="19" y="9"/>
                      <a:pt x="18" y="8"/>
                    </a:cubicBezTo>
                    <a:cubicBezTo>
                      <a:pt x="15" y="6"/>
                      <a:pt x="18" y="7"/>
                      <a:pt x="25" y="7"/>
                    </a:cubicBezTo>
                    <a:cubicBezTo>
                      <a:pt x="32" y="6"/>
                      <a:pt x="31" y="2"/>
                      <a:pt x="31" y="2"/>
                    </a:cubicBezTo>
                    <a:cubicBezTo>
                      <a:pt x="29" y="2"/>
                      <a:pt x="27" y="2"/>
                      <a:pt x="20" y="2"/>
                    </a:cubicBezTo>
                    <a:cubicBezTo>
                      <a:pt x="17" y="2"/>
                      <a:pt x="12" y="1"/>
                      <a:pt x="9" y="2"/>
                    </a:cubicBezTo>
                    <a:cubicBezTo>
                      <a:pt x="6" y="2"/>
                      <a:pt x="4" y="5"/>
                      <a:pt x="0" y="7"/>
                    </a:cubicBezTo>
                    <a:cubicBezTo>
                      <a:pt x="9" y="16"/>
                      <a:pt x="9" y="16"/>
                      <a:pt x="9" y="16"/>
                    </a:cubicBezTo>
                    <a:cubicBezTo>
                      <a:pt x="11" y="15"/>
                      <a:pt x="12" y="14"/>
                      <a:pt x="13" y="14"/>
                    </a:cubicBezTo>
                    <a:cubicBezTo>
                      <a:pt x="16" y="14"/>
                      <a:pt x="23" y="15"/>
                      <a:pt x="29" y="14"/>
                    </a:cubicBezTo>
                    <a:cubicBezTo>
                      <a:pt x="40" y="9"/>
                      <a:pt x="44" y="2"/>
                      <a:pt x="44" y="2"/>
                    </a:cubicBezTo>
                    <a:cubicBezTo>
                      <a:pt x="44" y="2"/>
                      <a:pt x="41" y="0"/>
                      <a:pt x="37" y="4"/>
                    </a:cubicBezTo>
                    <a:close/>
                  </a:path>
                </a:pathLst>
              </a:custGeom>
              <a:solidFill>
                <a:srgbClr val="C00000"/>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3" name="Freeform 65"/>
              <p:cNvSpPr>
                <a:spLocks noEditPoints="1"/>
              </p:cNvSpPr>
              <p:nvPr/>
            </p:nvSpPr>
            <p:spPr bwMode="auto">
              <a:xfrm>
                <a:off x="3810" y="2110"/>
                <a:ext cx="94" cy="41"/>
              </a:xfrm>
              <a:custGeom>
                <a:avLst/>
                <a:gdLst>
                  <a:gd name="T0" fmla="*/ 38 w 38"/>
                  <a:gd name="T1" fmla="*/ 0 h 16"/>
                  <a:gd name="T2" fmla="*/ 34 w 38"/>
                  <a:gd name="T3" fmla="*/ 0 h 16"/>
                  <a:gd name="T4" fmla="*/ 34 w 38"/>
                  <a:gd name="T5" fmla="*/ 6 h 16"/>
                  <a:gd name="T6" fmla="*/ 32 w 38"/>
                  <a:gd name="T7" fmla="*/ 6 h 16"/>
                  <a:gd name="T8" fmla="*/ 32 w 38"/>
                  <a:gd name="T9" fmla="*/ 0 h 16"/>
                  <a:gd name="T10" fmla="*/ 28 w 38"/>
                  <a:gd name="T11" fmla="*/ 0 h 16"/>
                  <a:gd name="T12" fmla="*/ 28 w 38"/>
                  <a:gd name="T13" fmla="*/ 6 h 16"/>
                  <a:gd name="T14" fmla="*/ 12 w 38"/>
                  <a:gd name="T15" fmla="*/ 6 h 16"/>
                  <a:gd name="T16" fmla="*/ 12 w 38"/>
                  <a:gd name="T17" fmla="*/ 3 h 16"/>
                  <a:gd name="T18" fmla="*/ 12 w 38"/>
                  <a:gd name="T19" fmla="*/ 1 h 16"/>
                  <a:gd name="T20" fmla="*/ 11 w 38"/>
                  <a:gd name="T21" fmla="*/ 0 h 16"/>
                  <a:gd name="T22" fmla="*/ 9 w 38"/>
                  <a:gd name="T23" fmla="*/ 0 h 16"/>
                  <a:gd name="T24" fmla="*/ 3 w 38"/>
                  <a:gd name="T25" fmla="*/ 0 h 16"/>
                  <a:gd name="T26" fmla="*/ 1 w 38"/>
                  <a:gd name="T27" fmla="*/ 0 h 16"/>
                  <a:gd name="T28" fmla="*/ 0 w 38"/>
                  <a:gd name="T29" fmla="*/ 2 h 16"/>
                  <a:gd name="T30" fmla="*/ 0 w 38"/>
                  <a:gd name="T31" fmla="*/ 3 h 16"/>
                  <a:gd name="T32" fmla="*/ 0 w 38"/>
                  <a:gd name="T33" fmla="*/ 13 h 16"/>
                  <a:gd name="T34" fmla="*/ 0 w 38"/>
                  <a:gd name="T35" fmla="*/ 15 h 16"/>
                  <a:gd name="T36" fmla="*/ 2 w 38"/>
                  <a:gd name="T37" fmla="*/ 16 h 16"/>
                  <a:gd name="T38" fmla="*/ 3 w 38"/>
                  <a:gd name="T39" fmla="*/ 16 h 16"/>
                  <a:gd name="T40" fmla="*/ 9 w 38"/>
                  <a:gd name="T41" fmla="*/ 16 h 16"/>
                  <a:gd name="T42" fmla="*/ 11 w 38"/>
                  <a:gd name="T43" fmla="*/ 16 h 16"/>
                  <a:gd name="T44" fmla="*/ 12 w 38"/>
                  <a:gd name="T45" fmla="*/ 14 h 16"/>
                  <a:gd name="T46" fmla="*/ 12 w 38"/>
                  <a:gd name="T47" fmla="*/ 13 h 16"/>
                  <a:gd name="T48" fmla="*/ 12 w 38"/>
                  <a:gd name="T49" fmla="*/ 10 h 16"/>
                  <a:gd name="T50" fmla="*/ 38 w 38"/>
                  <a:gd name="T51" fmla="*/ 10 h 16"/>
                  <a:gd name="T52" fmla="*/ 38 w 38"/>
                  <a:gd name="T53" fmla="*/ 0 h 16"/>
                  <a:gd name="T54" fmla="*/ 3 w 38"/>
                  <a:gd name="T55" fmla="*/ 3 h 16"/>
                  <a:gd name="T56" fmla="*/ 9 w 38"/>
                  <a:gd name="T57" fmla="*/ 3 h 16"/>
                  <a:gd name="T58" fmla="*/ 9 w 38"/>
                  <a:gd name="T59" fmla="*/ 13 h 16"/>
                  <a:gd name="T60" fmla="*/ 3 w 38"/>
                  <a:gd name="T61" fmla="*/ 13 h 16"/>
                  <a:gd name="T62" fmla="*/ 3 w 38"/>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8" h="16">
                    <a:moveTo>
                      <a:pt x="38" y="0"/>
                    </a:moveTo>
                    <a:cubicBezTo>
                      <a:pt x="34" y="0"/>
                      <a:pt x="34" y="0"/>
                      <a:pt x="34" y="0"/>
                    </a:cubicBezTo>
                    <a:cubicBezTo>
                      <a:pt x="34" y="6"/>
                      <a:pt x="34" y="6"/>
                      <a:pt x="34" y="6"/>
                    </a:cubicBezTo>
                    <a:cubicBezTo>
                      <a:pt x="32" y="6"/>
                      <a:pt x="32" y="6"/>
                      <a:pt x="32" y="6"/>
                    </a:cubicBezTo>
                    <a:cubicBezTo>
                      <a:pt x="32" y="0"/>
                      <a:pt x="32" y="0"/>
                      <a:pt x="32" y="0"/>
                    </a:cubicBezTo>
                    <a:cubicBezTo>
                      <a:pt x="28" y="0"/>
                      <a:pt x="28" y="0"/>
                      <a:pt x="28" y="0"/>
                    </a:cubicBezTo>
                    <a:cubicBezTo>
                      <a:pt x="28" y="6"/>
                      <a:pt x="28" y="6"/>
                      <a:pt x="28" y="6"/>
                    </a:cubicBezTo>
                    <a:cubicBezTo>
                      <a:pt x="12" y="6"/>
                      <a:pt x="12" y="6"/>
                      <a:pt x="12" y="6"/>
                    </a:cubicBezTo>
                    <a:cubicBezTo>
                      <a:pt x="12" y="3"/>
                      <a:pt x="12" y="3"/>
                      <a:pt x="12" y="3"/>
                    </a:cubicBezTo>
                    <a:cubicBezTo>
                      <a:pt x="12" y="2"/>
                      <a:pt x="12" y="2"/>
                      <a:pt x="12" y="1"/>
                    </a:cubicBezTo>
                    <a:cubicBezTo>
                      <a:pt x="12" y="1"/>
                      <a:pt x="11" y="0"/>
                      <a:pt x="11" y="0"/>
                    </a:cubicBezTo>
                    <a:cubicBezTo>
                      <a:pt x="10" y="0"/>
                      <a:pt x="10" y="0"/>
                      <a:pt x="9" y="0"/>
                    </a:cubicBezTo>
                    <a:cubicBezTo>
                      <a:pt x="3" y="0"/>
                      <a:pt x="3" y="0"/>
                      <a:pt x="3" y="0"/>
                    </a:cubicBezTo>
                    <a:cubicBezTo>
                      <a:pt x="2" y="0"/>
                      <a:pt x="2" y="0"/>
                      <a:pt x="1" y="0"/>
                    </a:cubicBezTo>
                    <a:cubicBezTo>
                      <a:pt x="1" y="1"/>
                      <a:pt x="0" y="1"/>
                      <a:pt x="0" y="2"/>
                    </a:cubicBezTo>
                    <a:cubicBezTo>
                      <a:pt x="0" y="2"/>
                      <a:pt x="0" y="2"/>
                      <a:pt x="0" y="3"/>
                    </a:cubicBezTo>
                    <a:cubicBezTo>
                      <a:pt x="0" y="13"/>
                      <a:pt x="0" y="13"/>
                      <a:pt x="0" y="13"/>
                    </a:cubicBezTo>
                    <a:cubicBezTo>
                      <a:pt x="0" y="14"/>
                      <a:pt x="0" y="14"/>
                      <a:pt x="0" y="15"/>
                    </a:cubicBezTo>
                    <a:cubicBezTo>
                      <a:pt x="1" y="15"/>
                      <a:pt x="1" y="16"/>
                      <a:pt x="2" y="16"/>
                    </a:cubicBezTo>
                    <a:cubicBezTo>
                      <a:pt x="2" y="16"/>
                      <a:pt x="2" y="16"/>
                      <a:pt x="3" y="16"/>
                    </a:cubicBezTo>
                    <a:cubicBezTo>
                      <a:pt x="9" y="16"/>
                      <a:pt x="9" y="16"/>
                      <a:pt x="9" y="16"/>
                    </a:cubicBezTo>
                    <a:cubicBezTo>
                      <a:pt x="10" y="16"/>
                      <a:pt x="11" y="16"/>
                      <a:pt x="11" y="16"/>
                    </a:cubicBezTo>
                    <a:cubicBezTo>
                      <a:pt x="12" y="15"/>
                      <a:pt x="12" y="15"/>
                      <a:pt x="12" y="14"/>
                    </a:cubicBezTo>
                    <a:cubicBezTo>
                      <a:pt x="12" y="14"/>
                      <a:pt x="12" y="13"/>
                      <a:pt x="12" y="13"/>
                    </a:cubicBezTo>
                    <a:cubicBezTo>
                      <a:pt x="12" y="10"/>
                      <a:pt x="12" y="10"/>
                      <a:pt x="12" y="10"/>
                    </a:cubicBezTo>
                    <a:cubicBezTo>
                      <a:pt x="38" y="10"/>
                      <a:pt x="38" y="10"/>
                      <a:pt x="38" y="10"/>
                    </a:cubicBezTo>
                    <a:lnTo>
                      <a:pt x="38" y="0"/>
                    </a:lnTo>
                    <a:close/>
                    <a:moveTo>
                      <a:pt x="3" y="3"/>
                    </a:moveTo>
                    <a:cubicBezTo>
                      <a:pt x="9" y="3"/>
                      <a:pt x="9" y="3"/>
                      <a:pt x="9" y="3"/>
                    </a:cubicBezTo>
                    <a:cubicBezTo>
                      <a:pt x="9" y="13"/>
                      <a:pt x="9" y="13"/>
                      <a:pt x="9" y="13"/>
                    </a:cubicBezTo>
                    <a:cubicBezTo>
                      <a:pt x="3" y="13"/>
                      <a:pt x="3" y="13"/>
                      <a:pt x="3" y="13"/>
                    </a:cubicBezTo>
                    <a:lnTo>
                      <a:pt x="3" y="3"/>
                    </a:lnTo>
                    <a:close/>
                  </a:path>
                </a:pathLst>
              </a:custGeom>
              <a:solidFill>
                <a:srgbClr val="C00000"/>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grpSp>
        <p:nvGrpSpPr>
          <p:cNvPr id="22" name="组合 21"/>
          <p:cNvGrpSpPr/>
          <p:nvPr/>
        </p:nvGrpSpPr>
        <p:grpSpPr>
          <a:xfrm>
            <a:off x="4126383" y="2380749"/>
            <a:ext cx="3840942" cy="1064195"/>
            <a:chOff x="5540822" y="2872100"/>
            <a:chExt cx="5120589" cy="1419255"/>
          </a:xfrm>
        </p:grpSpPr>
        <p:sp>
          <p:nvSpPr>
            <p:cNvPr id="23" name="圆角矩形 25"/>
            <p:cNvSpPr/>
            <p:nvPr/>
          </p:nvSpPr>
          <p:spPr>
            <a:xfrm flipH="1">
              <a:off x="8399066" y="3086459"/>
              <a:ext cx="2017131" cy="975360"/>
            </a:xfrm>
            <a:custGeom>
              <a:avLst/>
              <a:gdLst>
                <a:gd name="connsiteX0" fmla="*/ 0 w 1706671"/>
                <a:gd name="connsiteY0" fmla="*/ 129861 h 1036320"/>
                <a:gd name="connsiteX1" fmla="*/ 129861 w 1706671"/>
                <a:gd name="connsiteY1" fmla="*/ 0 h 1036320"/>
                <a:gd name="connsiteX2" fmla="*/ 1576810 w 1706671"/>
                <a:gd name="connsiteY2" fmla="*/ 0 h 1036320"/>
                <a:gd name="connsiteX3" fmla="*/ 1706671 w 1706671"/>
                <a:gd name="connsiteY3" fmla="*/ 129861 h 1036320"/>
                <a:gd name="connsiteX4" fmla="*/ 1706671 w 1706671"/>
                <a:gd name="connsiteY4" fmla="*/ 906459 h 1036320"/>
                <a:gd name="connsiteX5" fmla="*/ 1576810 w 1706671"/>
                <a:gd name="connsiteY5" fmla="*/ 1036320 h 1036320"/>
                <a:gd name="connsiteX6" fmla="*/ 129861 w 1706671"/>
                <a:gd name="connsiteY6" fmla="*/ 1036320 h 1036320"/>
                <a:gd name="connsiteX7" fmla="*/ 0 w 1706671"/>
                <a:gd name="connsiteY7" fmla="*/ 906459 h 1036320"/>
                <a:gd name="connsiteX8" fmla="*/ 0 w 1706671"/>
                <a:gd name="connsiteY8" fmla="*/ 129861 h 1036320"/>
                <a:gd name="connsiteX0-1" fmla="*/ 0 w 2114558"/>
                <a:gd name="connsiteY0-2" fmla="*/ 129861 h 1036320"/>
                <a:gd name="connsiteX1-3" fmla="*/ 129861 w 2114558"/>
                <a:gd name="connsiteY1-4" fmla="*/ 0 h 1036320"/>
                <a:gd name="connsiteX2-5" fmla="*/ 1576810 w 2114558"/>
                <a:gd name="connsiteY2-6" fmla="*/ 0 h 1036320"/>
                <a:gd name="connsiteX3-7" fmla="*/ 1706671 w 2114558"/>
                <a:gd name="connsiteY3-8" fmla="*/ 129861 h 1036320"/>
                <a:gd name="connsiteX4-9" fmla="*/ 2114550 w 2114558"/>
                <a:gd name="connsiteY4-10" fmla="*/ 509588 h 1036320"/>
                <a:gd name="connsiteX5-11" fmla="*/ 1706671 w 2114558"/>
                <a:gd name="connsiteY5-12" fmla="*/ 906459 h 1036320"/>
                <a:gd name="connsiteX6-13" fmla="*/ 1576810 w 2114558"/>
                <a:gd name="connsiteY6-14" fmla="*/ 1036320 h 1036320"/>
                <a:gd name="connsiteX7-15" fmla="*/ 129861 w 2114558"/>
                <a:gd name="connsiteY7-16" fmla="*/ 1036320 h 1036320"/>
                <a:gd name="connsiteX8-17" fmla="*/ 0 w 2114558"/>
                <a:gd name="connsiteY8-18" fmla="*/ 906459 h 1036320"/>
                <a:gd name="connsiteX9" fmla="*/ 0 w 2114558"/>
                <a:gd name="connsiteY9" fmla="*/ 129861 h 1036320"/>
                <a:gd name="connsiteX0-19" fmla="*/ 0 w 2114560"/>
                <a:gd name="connsiteY0-20" fmla="*/ 129861 h 1036320"/>
                <a:gd name="connsiteX1-21" fmla="*/ 129861 w 2114560"/>
                <a:gd name="connsiteY1-22" fmla="*/ 0 h 1036320"/>
                <a:gd name="connsiteX2-23" fmla="*/ 1576810 w 2114560"/>
                <a:gd name="connsiteY2-24" fmla="*/ 0 h 1036320"/>
                <a:gd name="connsiteX3-25" fmla="*/ 1778109 w 2114560"/>
                <a:gd name="connsiteY3-26" fmla="*/ 148911 h 1036320"/>
                <a:gd name="connsiteX4-27" fmla="*/ 2114550 w 2114560"/>
                <a:gd name="connsiteY4-28" fmla="*/ 509588 h 1036320"/>
                <a:gd name="connsiteX5-29" fmla="*/ 1706671 w 2114560"/>
                <a:gd name="connsiteY5-30" fmla="*/ 906459 h 1036320"/>
                <a:gd name="connsiteX6-31" fmla="*/ 1576810 w 2114560"/>
                <a:gd name="connsiteY6-32" fmla="*/ 1036320 h 1036320"/>
                <a:gd name="connsiteX7-33" fmla="*/ 129861 w 2114560"/>
                <a:gd name="connsiteY7-34" fmla="*/ 1036320 h 1036320"/>
                <a:gd name="connsiteX8-35" fmla="*/ 0 w 2114560"/>
                <a:gd name="connsiteY8-36" fmla="*/ 906459 h 1036320"/>
                <a:gd name="connsiteX9-37" fmla="*/ 0 w 2114560"/>
                <a:gd name="connsiteY9-38" fmla="*/ 129861 h 1036320"/>
                <a:gd name="connsiteX0-39" fmla="*/ 0 w 2114567"/>
                <a:gd name="connsiteY0-40" fmla="*/ 129861 h 1036320"/>
                <a:gd name="connsiteX1-41" fmla="*/ 129861 w 2114567"/>
                <a:gd name="connsiteY1-42" fmla="*/ 0 h 1036320"/>
                <a:gd name="connsiteX2-43" fmla="*/ 1576810 w 2114567"/>
                <a:gd name="connsiteY2-44" fmla="*/ 0 h 1036320"/>
                <a:gd name="connsiteX3-45" fmla="*/ 1778109 w 2114567"/>
                <a:gd name="connsiteY3-46" fmla="*/ 148911 h 1036320"/>
                <a:gd name="connsiteX4-47" fmla="*/ 2114550 w 2114567"/>
                <a:gd name="connsiteY4-48" fmla="*/ 509588 h 1036320"/>
                <a:gd name="connsiteX5-49" fmla="*/ 1706671 w 2114567"/>
                <a:gd name="connsiteY5-50" fmla="*/ 906459 h 1036320"/>
                <a:gd name="connsiteX6-51" fmla="*/ 1576810 w 2114567"/>
                <a:gd name="connsiteY6-52" fmla="*/ 1036320 h 1036320"/>
                <a:gd name="connsiteX7-53" fmla="*/ 129861 w 2114567"/>
                <a:gd name="connsiteY7-54" fmla="*/ 1036320 h 1036320"/>
                <a:gd name="connsiteX8-55" fmla="*/ 0 w 2114567"/>
                <a:gd name="connsiteY8-56" fmla="*/ 906459 h 1036320"/>
                <a:gd name="connsiteX9-57" fmla="*/ 0 w 2114567"/>
                <a:gd name="connsiteY9-58" fmla="*/ 129861 h 1036320"/>
                <a:gd name="connsiteX0-59" fmla="*/ 0 w 2114568"/>
                <a:gd name="connsiteY0-60" fmla="*/ 129861 h 1036320"/>
                <a:gd name="connsiteX1-61" fmla="*/ 129861 w 2114568"/>
                <a:gd name="connsiteY1-62" fmla="*/ 0 h 1036320"/>
                <a:gd name="connsiteX2-63" fmla="*/ 1576810 w 2114568"/>
                <a:gd name="connsiteY2-64" fmla="*/ 0 h 1036320"/>
                <a:gd name="connsiteX3-65" fmla="*/ 1782872 w 2114568"/>
                <a:gd name="connsiteY3-66" fmla="*/ 129861 h 1036320"/>
                <a:gd name="connsiteX4-67" fmla="*/ 2114550 w 2114568"/>
                <a:gd name="connsiteY4-68" fmla="*/ 509588 h 1036320"/>
                <a:gd name="connsiteX5-69" fmla="*/ 1706671 w 2114568"/>
                <a:gd name="connsiteY5-70" fmla="*/ 906459 h 1036320"/>
                <a:gd name="connsiteX6-71" fmla="*/ 1576810 w 2114568"/>
                <a:gd name="connsiteY6-72" fmla="*/ 1036320 h 1036320"/>
                <a:gd name="connsiteX7-73" fmla="*/ 129861 w 2114568"/>
                <a:gd name="connsiteY7-74" fmla="*/ 1036320 h 1036320"/>
                <a:gd name="connsiteX8-75" fmla="*/ 0 w 2114568"/>
                <a:gd name="connsiteY8-76" fmla="*/ 906459 h 1036320"/>
                <a:gd name="connsiteX9-77" fmla="*/ 0 w 2114568"/>
                <a:gd name="connsiteY9-78" fmla="*/ 129861 h 1036320"/>
                <a:gd name="connsiteX0-79" fmla="*/ 0 w 2114568"/>
                <a:gd name="connsiteY0-80" fmla="*/ 129861 h 1036320"/>
                <a:gd name="connsiteX1-81" fmla="*/ 129861 w 2114568"/>
                <a:gd name="connsiteY1-82" fmla="*/ 0 h 1036320"/>
                <a:gd name="connsiteX2-83" fmla="*/ 1576810 w 2114568"/>
                <a:gd name="connsiteY2-84" fmla="*/ 0 h 1036320"/>
                <a:gd name="connsiteX3-85" fmla="*/ 1782872 w 2114568"/>
                <a:gd name="connsiteY3-86" fmla="*/ 129861 h 1036320"/>
                <a:gd name="connsiteX4-87" fmla="*/ 2114550 w 2114568"/>
                <a:gd name="connsiteY4-88" fmla="*/ 509588 h 1036320"/>
                <a:gd name="connsiteX5-89" fmla="*/ 1706671 w 2114568"/>
                <a:gd name="connsiteY5-90" fmla="*/ 906459 h 1036320"/>
                <a:gd name="connsiteX6-91" fmla="*/ 1576810 w 2114568"/>
                <a:gd name="connsiteY6-92" fmla="*/ 1036320 h 1036320"/>
                <a:gd name="connsiteX7-93" fmla="*/ 129861 w 2114568"/>
                <a:gd name="connsiteY7-94" fmla="*/ 1036320 h 1036320"/>
                <a:gd name="connsiteX8-95" fmla="*/ 0 w 2114568"/>
                <a:gd name="connsiteY8-96" fmla="*/ 906459 h 1036320"/>
                <a:gd name="connsiteX9-97" fmla="*/ 0 w 2114568"/>
                <a:gd name="connsiteY9-98" fmla="*/ 129861 h 1036320"/>
                <a:gd name="connsiteX0-99" fmla="*/ 0 w 2114571"/>
                <a:gd name="connsiteY0-100" fmla="*/ 129861 h 1036320"/>
                <a:gd name="connsiteX1-101" fmla="*/ 129861 w 2114571"/>
                <a:gd name="connsiteY1-102" fmla="*/ 0 h 1036320"/>
                <a:gd name="connsiteX2-103" fmla="*/ 1576810 w 2114571"/>
                <a:gd name="connsiteY2-104" fmla="*/ 0 h 1036320"/>
                <a:gd name="connsiteX3-105" fmla="*/ 1811447 w 2114571"/>
                <a:gd name="connsiteY3-106" fmla="*/ 120336 h 1036320"/>
                <a:gd name="connsiteX4-107" fmla="*/ 2114550 w 2114571"/>
                <a:gd name="connsiteY4-108" fmla="*/ 509588 h 1036320"/>
                <a:gd name="connsiteX5-109" fmla="*/ 1706671 w 2114571"/>
                <a:gd name="connsiteY5-110" fmla="*/ 906459 h 1036320"/>
                <a:gd name="connsiteX6-111" fmla="*/ 1576810 w 2114571"/>
                <a:gd name="connsiteY6-112" fmla="*/ 1036320 h 1036320"/>
                <a:gd name="connsiteX7-113" fmla="*/ 129861 w 2114571"/>
                <a:gd name="connsiteY7-114" fmla="*/ 1036320 h 1036320"/>
                <a:gd name="connsiteX8-115" fmla="*/ 0 w 2114571"/>
                <a:gd name="connsiteY8-116" fmla="*/ 906459 h 1036320"/>
                <a:gd name="connsiteX9-117" fmla="*/ 0 w 2114571"/>
                <a:gd name="connsiteY9-118" fmla="*/ 129861 h 1036320"/>
                <a:gd name="connsiteX0-119" fmla="*/ 0 w 2114571"/>
                <a:gd name="connsiteY0-120" fmla="*/ 129861 h 1036320"/>
                <a:gd name="connsiteX1-121" fmla="*/ 129861 w 2114571"/>
                <a:gd name="connsiteY1-122" fmla="*/ 0 h 1036320"/>
                <a:gd name="connsiteX2-123" fmla="*/ 1576810 w 2114571"/>
                <a:gd name="connsiteY2-124" fmla="*/ 0 h 1036320"/>
                <a:gd name="connsiteX3-125" fmla="*/ 1811447 w 2114571"/>
                <a:gd name="connsiteY3-126" fmla="*/ 120336 h 1036320"/>
                <a:gd name="connsiteX4-127" fmla="*/ 2114550 w 2114571"/>
                <a:gd name="connsiteY4-128" fmla="*/ 509588 h 1036320"/>
                <a:gd name="connsiteX5-129" fmla="*/ 1706671 w 2114571"/>
                <a:gd name="connsiteY5-130" fmla="*/ 906459 h 1036320"/>
                <a:gd name="connsiteX6-131" fmla="*/ 1576810 w 2114571"/>
                <a:gd name="connsiteY6-132" fmla="*/ 1036320 h 1036320"/>
                <a:gd name="connsiteX7-133" fmla="*/ 129861 w 2114571"/>
                <a:gd name="connsiteY7-134" fmla="*/ 1036320 h 1036320"/>
                <a:gd name="connsiteX8-135" fmla="*/ 0 w 2114571"/>
                <a:gd name="connsiteY8-136" fmla="*/ 906459 h 1036320"/>
                <a:gd name="connsiteX9-137" fmla="*/ 0 w 2114571"/>
                <a:gd name="connsiteY9-138" fmla="*/ 129861 h 1036320"/>
                <a:gd name="connsiteX0-139" fmla="*/ 0 w 2114581"/>
                <a:gd name="connsiteY0-140" fmla="*/ 129861 h 1036320"/>
                <a:gd name="connsiteX1-141" fmla="*/ 129861 w 2114581"/>
                <a:gd name="connsiteY1-142" fmla="*/ 0 h 1036320"/>
                <a:gd name="connsiteX2-143" fmla="*/ 1576810 w 2114581"/>
                <a:gd name="connsiteY2-144" fmla="*/ 0 h 1036320"/>
                <a:gd name="connsiteX3-145" fmla="*/ 1811447 w 2114581"/>
                <a:gd name="connsiteY3-146" fmla="*/ 120336 h 1036320"/>
                <a:gd name="connsiteX4-147" fmla="*/ 2114550 w 2114581"/>
                <a:gd name="connsiteY4-148" fmla="*/ 509588 h 1036320"/>
                <a:gd name="connsiteX5-149" fmla="*/ 1706671 w 2114581"/>
                <a:gd name="connsiteY5-150" fmla="*/ 906459 h 1036320"/>
                <a:gd name="connsiteX6-151" fmla="*/ 1576810 w 2114581"/>
                <a:gd name="connsiteY6-152" fmla="*/ 1036320 h 1036320"/>
                <a:gd name="connsiteX7-153" fmla="*/ 129861 w 2114581"/>
                <a:gd name="connsiteY7-154" fmla="*/ 1036320 h 1036320"/>
                <a:gd name="connsiteX8-155" fmla="*/ 0 w 2114581"/>
                <a:gd name="connsiteY8-156" fmla="*/ 906459 h 1036320"/>
                <a:gd name="connsiteX9-157" fmla="*/ 0 w 2114581"/>
                <a:gd name="connsiteY9-158" fmla="*/ 129861 h 1036320"/>
                <a:gd name="connsiteX0-159" fmla="*/ 0 w 2114586"/>
                <a:gd name="connsiteY0-160" fmla="*/ 129861 h 1036320"/>
                <a:gd name="connsiteX1-161" fmla="*/ 129861 w 2114586"/>
                <a:gd name="connsiteY1-162" fmla="*/ 0 h 1036320"/>
                <a:gd name="connsiteX2-163" fmla="*/ 1576810 w 2114586"/>
                <a:gd name="connsiteY2-164" fmla="*/ 0 h 1036320"/>
                <a:gd name="connsiteX3-165" fmla="*/ 1811447 w 2114586"/>
                <a:gd name="connsiteY3-166" fmla="*/ 120336 h 1036320"/>
                <a:gd name="connsiteX4-167" fmla="*/ 2114550 w 2114586"/>
                <a:gd name="connsiteY4-168" fmla="*/ 509588 h 1036320"/>
                <a:gd name="connsiteX5-169" fmla="*/ 1706671 w 2114586"/>
                <a:gd name="connsiteY5-170" fmla="*/ 906459 h 1036320"/>
                <a:gd name="connsiteX6-171" fmla="*/ 1576810 w 2114586"/>
                <a:gd name="connsiteY6-172" fmla="*/ 1036320 h 1036320"/>
                <a:gd name="connsiteX7-173" fmla="*/ 129861 w 2114586"/>
                <a:gd name="connsiteY7-174" fmla="*/ 1036320 h 1036320"/>
                <a:gd name="connsiteX8-175" fmla="*/ 0 w 2114586"/>
                <a:gd name="connsiteY8-176" fmla="*/ 906459 h 1036320"/>
                <a:gd name="connsiteX9-177" fmla="*/ 0 w 2114586"/>
                <a:gd name="connsiteY9-178" fmla="*/ 129861 h 1036320"/>
                <a:gd name="connsiteX0-179" fmla="*/ 0 w 2114586"/>
                <a:gd name="connsiteY0-180" fmla="*/ 129861 h 1036320"/>
                <a:gd name="connsiteX1-181" fmla="*/ 129861 w 2114586"/>
                <a:gd name="connsiteY1-182" fmla="*/ 0 h 1036320"/>
                <a:gd name="connsiteX2-183" fmla="*/ 1576810 w 2114586"/>
                <a:gd name="connsiteY2-184" fmla="*/ 0 h 1036320"/>
                <a:gd name="connsiteX3-185" fmla="*/ 1811447 w 2114586"/>
                <a:gd name="connsiteY3-186" fmla="*/ 120336 h 1036320"/>
                <a:gd name="connsiteX4-187" fmla="*/ 2114550 w 2114586"/>
                <a:gd name="connsiteY4-188" fmla="*/ 509588 h 1036320"/>
                <a:gd name="connsiteX5-189" fmla="*/ 1706671 w 2114586"/>
                <a:gd name="connsiteY5-190" fmla="*/ 906459 h 1036320"/>
                <a:gd name="connsiteX6-191" fmla="*/ 1576810 w 2114586"/>
                <a:gd name="connsiteY6-192" fmla="*/ 1036320 h 1036320"/>
                <a:gd name="connsiteX7-193" fmla="*/ 129861 w 2114586"/>
                <a:gd name="connsiteY7-194" fmla="*/ 1036320 h 1036320"/>
                <a:gd name="connsiteX8-195" fmla="*/ 0 w 2114586"/>
                <a:gd name="connsiteY8-196" fmla="*/ 906459 h 1036320"/>
                <a:gd name="connsiteX9-197" fmla="*/ 0 w 2114586"/>
                <a:gd name="connsiteY9-198" fmla="*/ 129861 h 1036320"/>
                <a:gd name="connsiteX0-199" fmla="*/ 0 w 2114586"/>
                <a:gd name="connsiteY0-200" fmla="*/ 129861 h 1036320"/>
                <a:gd name="connsiteX1-201" fmla="*/ 129861 w 2114586"/>
                <a:gd name="connsiteY1-202" fmla="*/ 0 h 1036320"/>
                <a:gd name="connsiteX2-203" fmla="*/ 1576810 w 2114586"/>
                <a:gd name="connsiteY2-204" fmla="*/ 0 h 1036320"/>
                <a:gd name="connsiteX3-205" fmla="*/ 1811447 w 2114586"/>
                <a:gd name="connsiteY3-206" fmla="*/ 120336 h 1036320"/>
                <a:gd name="connsiteX4-207" fmla="*/ 2114550 w 2114586"/>
                <a:gd name="connsiteY4-208" fmla="*/ 509588 h 1036320"/>
                <a:gd name="connsiteX5-209" fmla="*/ 1706671 w 2114586"/>
                <a:gd name="connsiteY5-210" fmla="*/ 906459 h 1036320"/>
                <a:gd name="connsiteX6-211" fmla="*/ 1576810 w 2114586"/>
                <a:gd name="connsiteY6-212" fmla="*/ 1036320 h 1036320"/>
                <a:gd name="connsiteX7-213" fmla="*/ 129861 w 2114586"/>
                <a:gd name="connsiteY7-214" fmla="*/ 1036320 h 1036320"/>
                <a:gd name="connsiteX8-215" fmla="*/ 0 w 2114586"/>
                <a:gd name="connsiteY8-216" fmla="*/ 906459 h 1036320"/>
                <a:gd name="connsiteX9-217" fmla="*/ 0 w 2114586"/>
                <a:gd name="connsiteY9-218" fmla="*/ 129861 h 1036320"/>
                <a:gd name="connsiteX0-219" fmla="*/ 0 w 2114586"/>
                <a:gd name="connsiteY0-220" fmla="*/ 129861 h 1036320"/>
                <a:gd name="connsiteX1-221" fmla="*/ 129861 w 2114586"/>
                <a:gd name="connsiteY1-222" fmla="*/ 0 h 1036320"/>
                <a:gd name="connsiteX2-223" fmla="*/ 1576810 w 2114586"/>
                <a:gd name="connsiteY2-224" fmla="*/ 0 h 1036320"/>
                <a:gd name="connsiteX3-225" fmla="*/ 1811447 w 2114586"/>
                <a:gd name="connsiteY3-226" fmla="*/ 120336 h 1036320"/>
                <a:gd name="connsiteX4-227" fmla="*/ 2114550 w 2114586"/>
                <a:gd name="connsiteY4-228" fmla="*/ 509588 h 1036320"/>
                <a:gd name="connsiteX5-229" fmla="*/ 1749534 w 2114586"/>
                <a:gd name="connsiteY5-230" fmla="*/ 930271 h 1036320"/>
                <a:gd name="connsiteX6-231" fmla="*/ 1576810 w 2114586"/>
                <a:gd name="connsiteY6-232" fmla="*/ 1036320 h 1036320"/>
                <a:gd name="connsiteX7-233" fmla="*/ 129861 w 2114586"/>
                <a:gd name="connsiteY7-234" fmla="*/ 1036320 h 1036320"/>
                <a:gd name="connsiteX8-235" fmla="*/ 0 w 2114586"/>
                <a:gd name="connsiteY8-236" fmla="*/ 906459 h 1036320"/>
                <a:gd name="connsiteX9-237" fmla="*/ 0 w 2114586"/>
                <a:gd name="connsiteY9-238" fmla="*/ 129861 h 1036320"/>
                <a:gd name="connsiteX0-239" fmla="*/ 0 w 2114586"/>
                <a:gd name="connsiteY0-240" fmla="*/ 129861 h 1036320"/>
                <a:gd name="connsiteX1-241" fmla="*/ 129861 w 2114586"/>
                <a:gd name="connsiteY1-242" fmla="*/ 0 h 1036320"/>
                <a:gd name="connsiteX2-243" fmla="*/ 1576810 w 2114586"/>
                <a:gd name="connsiteY2-244" fmla="*/ 0 h 1036320"/>
                <a:gd name="connsiteX3-245" fmla="*/ 1811447 w 2114586"/>
                <a:gd name="connsiteY3-246" fmla="*/ 120336 h 1036320"/>
                <a:gd name="connsiteX4-247" fmla="*/ 2114550 w 2114586"/>
                <a:gd name="connsiteY4-248" fmla="*/ 509588 h 1036320"/>
                <a:gd name="connsiteX5-249" fmla="*/ 1749534 w 2114586"/>
                <a:gd name="connsiteY5-250" fmla="*/ 930271 h 1036320"/>
                <a:gd name="connsiteX6-251" fmla="*/ 1576810 w 2114586"/>
                <a:gd name="connsiteY6-252" fmla="*/ 1036320 h 1036320"/>
                <a:gd name="connsiteX7-253" fmla="*/ 129861 w 2114586"/>
                <a:gd name="connsiteY7-254" fmla="*/ 1036320 h 1036320"/>
                <a:gd name="connsiteX8-255" fmla="*/ 0 w 2114586"/>
                <a:gd name="connsiteY8-256" fmla="*/ 906459 h 1036320"/>
                <a:gd name="connsiteX9-257" fmla="*/ 0 w 2114586"/>
                <a:gd name="connsiteY9-258" fmla="*/ 129861 h 1036320"/>
                <a:gd name="connsiteX0-259" fmla="*/ 0 w 2114586"/>
                <a:gd name="connsiteY0-260" fmla="*/ 129861 h 1036320"/>
                <a:gd name="connsiteX1-261" fmla="*/ 129861 w 2114586"/>
                <a:gd name="connsiteY1-262" fmla="*/ 0 h 1036320"/>
                <a:gd name="connsiteX2-263" fmla="*/ 1576810 w 2114586"/>
                <a:gd name="connsiteY2-264" fmla="*/ 0 h 1036320"/>
                <a:gd name="connsiteX3-265" fmla="*/ 1811447 w 2114586"/>
                <a:gd name="connsiteY3-266" fmla="*/ 120336 h 1036320"/>
                <a:gd name="connsiteX4-267" fmla="*/ 2114550 w 2114586"/>
                <a:gd name="connsiteY4-268" fmla="*/ 509588 h 1036320"/>
                <a:gd name="connsiteX5-269" fmla="*/ 1749534 w 2114586"/>
                <a:gd name="connsiteY5-270" fmla="*/ 930271 h 1036320"/>
                <a:gd name="connsiteX6-271" fmla="*/ 1576810 w 2114586"/>
                <a:gd name="connsiteY6-272" fmla="*/ 1036320 h 1036320"/>
                <a:gd name="connsiteX7-273" fmla="*/ 129861 w 2114586"/>
                <a:gd name="connsiteY7-274" fmla="*/ 1036320 h 1036320"/>
                <a:gd name="connsiteX8-275" fmla="*/ 0 w 2114586"/>
                <a:gd name="connsiteY8-276" fmla="*/ 906459 h 1036320"/>
                <a:gd name="connsiteX9-277" fmla="*/ 0 w 2114586"/>
                <a:gd name="connsiteY9-278" fmla="*/ 129861 h 1036320"/>
                <a:gd name="connsiteX0-279" fmla="*/ 0 w 2114598"/>
                <a:gd name="connsiteY0-280" fmla="*/ 129861 h 1036320"/>
                <a:gd name="connsiteX1-281" fmla="*/ 129861 w 2114598"/>
                <a:gd name="connsiteY1-282" fmla="*/ 0 h 1036320"/>
                <a:gd name="connsiteX2-283" fmla="*/ 1576810 w 2114598"/>
                <a:gd name="connsiteY2-284" fmla="*/ 0 h 1036320"/>
                <a:gd name="connsiteX3-285" fmla="*/ 1811447 w 2114598"/>
                <a:gd name="connsiteY3-286" fmla="*/ 120336 h 1036320"/>
                <a:gd name="connsiteX4-287" fmla="*/ 2114550 w 2114598"/>
                <a:gd name="connsiteY4-288" fmla="*/ 509588 h 1036320"/>
                <a:gd name="connsiteX5-289" fmla="*/ 1782871 w 2114598"/>
                <a:gd name="connsiteY5-290" fmla="*/ 939796 h 1036320"/>
                <a:gd name="connsiteX6-291" fmla="*/ 1576810 w 2114598"/>
                <a:gd name="connsiteY6-292" fmla="*/ 1036320 h 1036320"/>
                <a:gd name="connsiteX7-293" fmla="*/ 129861 w 2114598"/>
                <a:gd name="connsiteY7-294" fmla="*/ 1036320 h 1036320"/>
                <a:gd name="connsiteX8-295" fmla="*/ 0 w 2114598"/>
                <a:gd name="connsiteY8-296" fmla="*/ 906459 h 1036320"/>
                <a:gd name="connsiteX9-297" fmla="*/ 0 w 2114598"/>
                <a:gd name="connsiteY9-298" fmla="*/ 129861 h 1036320"/>
                <a:gd name="connsiteX0-299" fmla="*/ 0 w 2114598"/>
                <a:gd name="connsiteY0-300" fmla="*/ 129861 h 1036320"/>
                <a:gd name="connsiteX1-301" fmla="*/ 129861 w 2114598"/>
                <a:gd name="connsiteY1-302" fmla="*/ 0 h 1036320"/>
                <a:gd name="connsiteX2-303" fmla="*/ 1576810 w 2114598"/>
                <a:gd name="connsiteY2-304" fmla="*/ 0 h 1036320"/>
                <a:gd name="connsiteX3-305" fmla="*/ 1811447 w 2114598"/>
                <a:gd name="connsiteY3-306" fmla="*/ 120336 h 1036320"/>
                <a:gd name="connsiteX4-307" fmla="*/ 2114550 w 2114598"/>
                <a:gd name="connsiteY4-308" fmla="*/ 509588 h 1036320"/>
                <a:gd name="connsiteX5-309" fmla="*/ 1782871 w 2114598"/>
                <a:gd name="connsiteY5-310" fmla="*/ 939796 h 1036320"/>
                <a:gd name="connsiteX6-311" fmla="*/ 1576810 w 2114598"/>
                <a:gd name="connsiteY6-312" fmla="*/ 1036320 h 1036320"/>
                <a:gd name="connsiteX7-313" fmla="*/ 129861 w 2114598"/>
                <a:gd name="connsiteY7-314" fmla="*/ 1036320 h 1036320"/>
                <a:gd name="connsiteX8-315" fmla="*/ 0 w 2114598"/>
                <a:gd name="connsiteY8-316" fmla="*/ 906459 h 1036320"/>
                <a:gd name="connsiteX9-317" fmla="*/ 0 w 2114598"/>
                <a:gd name="connsiteY9-318" fmla="*/ 129861 h 1036320"/>
                <a:gd name="connsiteX0-319" fmla="*/ 0 w 2114614"/>
                <a:gd name="connsiteY0-320" fmla="*/ 129861 h 1036320"/>
                <a:gd name="connsiteX1-321" fmla="*/ 129861 w 2114614"/>
                <a:gd name="connsiteY1-322" fmla="*/ 0 h 1036320"/>
                <a:gd name="connsiteX2-323" fmla="*/ 1576810 w 2114614"/>
                <a:gd name="connsiteY2-324" fmla="*/ 0 h 1036320"/>
                <a:gd name="connsiteX3-325" fmla="*/ 1811447 w 2114614"/>
                <a:gd name="connsiteY3-326" fmla="*/ 120336 h 1036320"/>
                <a:gd name="connsiteX4-327" fmla="*/ 2114550 w 2114614"/>
                <a:gd name="connsiteY4-328" fmla="*/ 509588 h 1036320"/>
                <a:gd name="connsiteX5-329" fmla="*/ 1782871 w 2114614"/>
                <a:gd name="connsiteY5-330" fmla="*/ 939796 h 1036320"/>
                <a:gd name="connsiteX6-331" fmla="*/ 1576810 w 2114614"/>
                <a:gd name="connsiteY6-332" fmla="*/ 1036320 h 1036320"/>
                <a:gd name="connsiteX7-333" fmla="*/ 129861 w 2114614"/>
                <a:gd name="connsiteY7-334" fmla="*/ 1036320 h 1036320"/>
                <a:gd name="connsiteX8-335" fmla="*/ 0 w 2114614"/>
                <a:gd name="connsiteY8-336" fmla="*/ 906459 h 1036320"/>
                <a:gd name="connsiteX9-337" fmla="*/ 0 w 2114614"/>
                <a:gd name="connsiteY9-338" fmla="*/ 129861 h 1036320"/>
                <a:gd name="connsiteX0-339" fmla="*/ 0 w 2114586"/>
                <a:gd name="connsiteY0-340" fmla="*/ 129861 h 1036320"/>
                <a:gd name="connsiteX1-341" fmla="*/ 129861 w 2114586"/>
                <a:gd name="connsiteY1-342" fmla="*/ 0 h 1036320"/>
                <a:gd name="connsiteX2-343" fmla="*/ 1576810 w 2114586"/>
                <a:gd name="connsiteY2-344" fmla="*/ 0 h 1036320"/>
                <a:gd name="connsiteX3-345" fmla="*/ 1811447 w 2114586"/>
                <a:gd name="connsiteY3-346" fmla="*/ 120336 h 1036320"/>
                <a:gd name="connsiteX4-347" fmla="*/ 2114550 w 2114586"/>
                <a:gd name="connsiteY4-348" fmla="*/ 509588 h 1036320"/>
                <a:gd name="connsiteX5-349" fmla="*/ 1782871 w 2114586"/>
                <a:gd name="connsiteY5-350" fmla="*/ 939796 h 1036320"/>
                <a:gd name="connsiteX6-351" fmla="*/ 1576810 w 2114586"/>
                <a:gd name="connsiteY6-352" fmla="*/ 1036320 h 1036320"/>
                <a:gd name="connsiteX7-353" fmla="*/ 129861 w 2114586"/>
                <a:gd name="connsiteY7-354" fmla="*/ 1036320 h 1036320"/>
                <a:gd name="connsiteX8-355" fmla="*/ 0 w 2114586"/>
                <a:gd name="connsiteY8-356" fmla="*/ 906459 h 1036320"/>
                <a:gd name="connsiteX9-357" fmla="*/ 0 w 2114586"/>
                <a:gd name="connsiteY9-358" fmla="*/ 129861 h 1036320"/>
                <a:gd name="connsiteX0-359" fmla="*/ 0 w 2114586"/>
                <a:gd name="connsiteY0-360" fmla="*/ 129861 h 1036320"/>
                <a:gd name="connsiteX1-361" fmla="*/ 129861 w 2114586"/>
                <a:gd name="connsiteY1-362" fmla="*/ 0 h 1036320"/>
                <a:gd name="connsiteX2-363" fmla="*/ 1576810 w 2114586"/>
                <a:gd name="connsiteY2-364" fmla="*/ 0 h 1036320"/>
                <a:gd name="connsiteX3-365" fmla="*/ 1811447 w 2114586"/>
                <a:gd name="connsiteY3-366" fmla="*/ 120336 h 1036320"/>
                <a:gd name="connsiteX4-367" fmla="*/ 2114550 w 2114586"/>
                <a:gd name="connsiteY4-368" fmla="*/ 509588 h 1036320"/>
                <a:gd name="connsiteX5-369" fmla="*/ 1806683 w 2114586"/>
                <a:gd name="connsiteY5-370" fmla="*/ 944558 h 1036320"/>
                <a:gd name="connsiteX6-371" fmla="*/ 1576810 w 2114586"/>
                <a:gd name="connsiteY6-372" fmla="*/ 1036320 h 1036320"/>
                <a:gd name="connsiteX7-373" fmla="*/ 129861 w 2114586"/>
                <a:gd name="connsiteY7-374" fmla="*/ 1036320 h 1036320"/>
                <a:gd name="connsiteX8-375" fmla="*/ 0 w 2114586"/>
                <a:gd name="connsiteY8-376" fmla="*/ 906459 h 1036320"/>
                <a:gd name="connsiteX9-377" fmla="*/ 0 w 2114586"/>
                <a:gd name="connsiteY9-378" fmla="*/ 129861 h 1036320"/>
                <a:gd name="connsiteX0-379" fmla="*/ 0 w 2114731"/>
                <a:gd name="connsiteY0-380" fmla="*/ 129861 h 1036320"/>
                <a:gd name="connsiteX1-381" fmla="*/ 129861 w 2114731"/>
                <a:gd name="connsiteY1-382" fmla="*/ 0 h 1036320"/>
                <a:gd name="connsiteX2-383" fmla="*/ 1576810 w 2114731"/>
                <a:gd name="connsiteY2-384" fmla="*/ 0 h 1036320"/>
                <a:gd name="connsiteX3-385" fmla="*/ 1811447 w 2114731"/>
                <a:gd name="connsiteY3-386" fmla="*/ 120336 h 1036320"/>
                <a:gd name="connsiteX4-387" fmla="*/ 2114550 w 2114731"/>
                <a:gd name="connsiteY4-388" fmla="*/ 509588 h 1036320"/>
                <a:gd name="connsiteX5-389" fmla="*/ 1806683 w 2114731"/>
                <a:gd name="connsiteY5-390" fmla="*/ 944558 h 1036320"/>
                <a:gd name="connsiteX6-391" fmla="*/ 1576810 w 2114731"/>
                <a:gd name="connsiteY6-392" fmla="*/ 1036320 h 1036320"/>
                <a:gd name="connsiteX7-393" fmla="*/ 129861 w 2114731"/>
                <a:gd name="connsiteY7-394" fmla="*/ 1036320 h 1036320"/>
                <a:gd name="connsiteX8-395" fmla="*/ 0 w 2114731"/>
                <a:gd name="connsiteY8-396" fmla="*/ 906459 h 1036320"/>
                <a:gd name="connsiteX9-397" fmla="*/ 0 w 2114731"/>
                <a:gd name="connsiteY9-398" fmla="*/ 129861 h 1036320"/>
                <a:gd name="connsiteX0-399" fmla="*/ 0 w 2143202"/>
                <a:gd name="connsiteY0-400" fmla="*/ 129861 h 1036320"/>
                <a:gd name="connsiteX1-401" fmla="*/ 129861 w 2143202"/>
                <a:gd name="connsiteY1-402" fmla="*/ 0 h 1036320"/>
                <a:gd name="connsiteX2-403" fmla="*/ 1576810 w 2143202"/>
                <a:gd name="connsiteY2-404" fmla="*/ 0 h 1036320"/>
                <a:gd name="connsiteX3-405" fmla="*/ 1811447 w 2143202"/>
                <a:gd name="connsiteY3-406" fmla="*/ 120336 h 1036320"/>
                <a:gd name="connsiteX4-407" fmla="*/ 2143125 w 2143202"/>
                <a:gd name="connsiteY4-408" fmla="*/ 509588 h 1036320"/>
                <a:gd name="connsiteX5-409" fmla="*/ 1806683 w 2143202"/>
                <a:gd name="connsiteY5-410" fmla="*/ 944558 h 1036320"/>
                <a:gd name="connsiteX6-411" fmla="*/ 1576810 w 2143202"/>
                <a:gd name="connsiteY6-412" fmla="*/ 1036320 h 1036320"/>
                <a:gd name="connsiteX7-413" fmla="*/ 129861 w 2143202"/>
                <a:gd name="connsiteY7-414" fmla="*/ 1036320 h 1036320"/>
                <a:gd name="connsiteX8-415" fmla="*/ 0 w 2143202"/>
                <a:gd name="connsiteY8-416" fmla="*/ 906459 h 1036320"/>
                <a:gd name="connsiteX9-417" fmla="*/ 0 w 2143202"/>
                <a:gd name="connsiteY9-418" fmla="*/ 129861 h 1036320"/>
                <a:gd name="connsiteX0-419" fmla="*/ 0 w 2143202"/>
                <a:gd name="connsiteY0-420" fmla="*/ 129861 h 1036320"/>
                <a:gd name="connsiteX1-421" fmla="*/ 129861 w 2143202"/>
                <a:gd name="connsiteY1-422" fmla="*/ 0 h 1036320"/>
                <a:gd name="connsiteX2-423" fmla="*/ 1576810 w 2143202"/>
                <a:gd name="connsiteY2-424" fmla="*/ 0 h 1036320"/>
                <a:gd name="connsiteX3-425" fmla="*/ 1840022 w 2143202"/>
                <a:gd name="connsiteY3-426" fmla="*/ 107636 h 1036320"/>
                <a:gd name="connsiteX4-427" fmla="*/ 2143125 w 2143202"/>
                <a:gd name="connsiteY4-428" fmla="*/ 509588 h 1036320"/>
                <a:gd name="connsiteX5-429" fmla="*/ 1806683 w 2143202"/>
                <a:gd name="connsiteY5-430" fmla="*/ 944558 h 1036320"/>
                <a:gd name="connsiteX6-431" fmla="*/ 1576810 w 2143202"/>
                <a:gd name="connsiteY6-432" fmla="*/ 1036320 h 1036320"/>
                <a:gd name="connsiteX7-433" fmla="*/ 129861 w 2143202"/>
                <a:gd name="connsiteY7-434" fmla="*/ 1036320 h 1036320"/>
                <a:gd name="connsiteX8-435" fmla="*/ 0 w 2143202"/>
                <a:gd name="connsiteY8-436" fmla="*/ 906459 h 1036320"/>
                <a:gd name="connsiteX9-437" fmla="*/ 0 w 2143202"/>
                <a:gd name="connsiteY9-438" fmla="*/ 129861 h 103632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37" y="connsiteY9-38"/>
                </a:cxn>
              </a:cxnLst>
              <a:rect l="l" t="t" r="r" b="b"/>
              <a:pathLst>
                <a:path w="2143202" h="1036320">
                  <a:moveTo>
                    <a:pt x="0" y="129861"/>
                  </a:moveTo>
                  <a:cubicBezTo>
                    <a:pt x="0" y="58141"/>
                    <a:pt x="58141" y="0"/>
                    <a:pt x="129861" y="0"/>
                  </a:cubicBezTo>
                  <a:lnTo>
                    <a:pt x="1576810" y="0"/>
                  </a:lnTo>
                  <a:cubicBezTo>
                    <a:pt x="1648530" y="0"/>
                    <a:pt x="1782872" y="69254"/>
                    <a:pt x="1840022" y="107636"/>
                  </a:cubicBezTo>
                  <a:cubicBezTo>
                    <a:pt x="2052180" y="223100"/>
                    <a:pt x="2145278" y="375075"/>
                    <a:pt x="2143125" y="509588"/>
                  </a:cubicBezTo>
                  <a:cubicBezTo>
                    <a:pt x="2145278" y="633941"/>
                    <a:pt x="2104568" y="794805"/>
                    <a:pt x="1806683" y="944558"/>
                  </a:cubicBezTo>
                  <a:cubicBezTo>
                    <a:pt x="1720959" y="1021040"/>
                    <a:pt x="1648530" y="1036320"/>
                    <a:pt x="1576810" y="1036320"/>
                  </a:cubicBezTo>
                  <a:lnTo>
                    <a:pt x="129861" y="1036320"/>
                  </a:lnTo>
                  <a:cubicBezTo>
                    <a:pt x="58141" y="1036320"/>
                    <a:pt x="0" y="978179"/>
                    <a:pt x="0" y="906459"/>
                  </a:cubicBezTo>
                  <a:lnTo>
                    <a:pt x="0" y="129861"/>
                  </a:lnTo>
                  <a:close/>
                </a:path>
              </a:pathLst>
            </a:custGeom>
            <a:gradFill>
              <a:gsLst>
                <a:gs pos="0">
                  <a:schemeClr val="bg1">
                    <a:lumMod val="75000"/>
                  </a:schemeClr>
                </a:gs>
                <a:gs pos="100000">
                  <a:schemeClr val="bg1"/>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4" name="圆角矩形 25"/>
            <p:cNvSpPr/>
            <p:nvPr/>
          </p:nvSpPr>
          <p:spPr>
            <a:xfrm>
              <a:off x="5781023" y="3086459"/>
              <a:ext cx="2017131" cy="975360"/>
            </a:xfrm>
            <a:custGeom>
              <a:avLst/>
              <a:gdLst>
                <a:gd name="connsiteX0" fmla="*/ 0 w 1706671"/>
                <a:gd name="connsiteY0" fmla="*/ 129861 h 1036320"/>
                <a:gd name="connsiteX1" fmla="*/ 129861 w 1706671"/>
                <a:gd name="connsiteY1" fmla="*/ 0 h 1036320"/>
                <a:gd name="connsiteX2" fmla="*/ 1576810 w 1706671"/>
                <a:gd name="connsiteY2" fmla="*/ 0 h 1036320"/>
                <a:gd name="connsiteX3" fmla="*/ 1706671 w 1706671"/>
                <a:gd name="connsiteY3" fmla="*/ 129861 h 1036320"/>
                <a:gd name="connsiteX4" fmla="*/ 1706671 w 1706671"/>
                <a:gd name="connsiteY4" fmla="*/ 906459 h 1036320"/>
                <a:gd name="connsiteX5" fmla="*/ 1576810 w 1706671"/>
                <a:gd name="connsiteY5" fmla="*/ 1036320 h 1036320"/>
                <a:gd name="connsiteX6" fmla="*/ 129861 w 1706671"/>
                <a:gd name="connsiteY6" fmla="*/ 1036320 h 1036320"/>
                <a:gd name="connsiteX7" fmla="*/ 0 w 1706671"/>
                <a:gd name="connsiteY7" fmla="*/ 906459 h 1036320"/>
                <a:gd name="connsiteX8" fmla="*/ 0 w 1706671"/>
                <a:gd name="connsiteY8" fmla="*/ 129861 h 1036320"/>
                <a:gd name="connsiteX0-1" fmla="*/ 0 w 2114558"/>
                <a:gd name="connsiteY0-2" fmla="*/ 129861 h 1036320"/>
                <a:gd name="connsiteX1-3" fmla="*/ 129861 w 2114558"/>
                <a:gd name="connsiteY1-4" fmla="*/ 0 h 1036320"/>
                <a:gd name="connsiteX2-5" fmla="*/ 1576810 w 2114558"/>
                <a:gd name="connsiteY2-6" fmla="*/ 0 h 1036320"/>
                <a:gd name="connsiteX3-7" fmla="*/ 1706671 w 2114558"/>
                <a:gd name="connsiteY3-8" fmla="*/ 129861 h 1036320"/>
                <a:gd name="connsiteX4-9" fmla="*/ 2114550 w 2114558"/>
                <a:gd name="connsiteY4-10" fmla="*/ 509588 h 1036320"/>
                <a:gd name="connsiteX5-11" fmla="*/ 1706671 w 2114558"/>
                <a:gd name="connsiteY5-12" fmla="*/ 906459 h 1036320"/>
                <a:gd name="connsiteX6-13" fmla="*/ 1576810 w 2114558"/>
                <a:gd name="connsiteY6-14" fmla="*/ 1036320 h 1036320"/>
                <a:gd name="connsiteX7-15" fmla="*/ 129861 w 2114558"/>
                <a:gd name="connsiteY7-16" fmla="*/ 1036320 h 1036320"/>
                <a:gd name="connsiteX8-17" fmla="*/ 0 w 2114558"/>
                <a:gd name="connsiteY8-18" fmla="*/ 906459 h 1036320"/>
                <a:gd name="connsiteX9" fmla="*/ 0 w 2114558"/>
                <a:gd name="connsiteY9" fmla="*/ 129861 h 1036320"/>
                <a:gd name="connsiteX0-19" fmla="*/ 0 w 2114560"/>
                <a:gd name="connsiteY0-20" fmla="*/ 129861 h 1036320"/>
                <a:gd name="connsiteX1-21" fmla="*/ 129861 w 2114560"/>
                <a:gd name="connsiteY1-22" fmla="*/ 0 h 1036320"/>
                <a:gd name="connsiteX2-23" fmla="*/ 1576810 w 2114560"/>
                <a:gd name="connsiteY2-24" fmla="*/ 0 h 1036320"/>
                <a:gd name="connsiteX3-25" fmla="*/ 1778109 w 2114560"/>
                <a:gd name="connsiteY3-26" fmla="*/ 148911 h 1036320"/>
                <a:gd name="connsiteX4-27" fmla="*/ 2114550 w 2114560"/>
                <a:gd name="connsiteY4-28" fmla="*/ 509588 h 1036320"/>
                <a:gd name="connsiteX5-29" fmla="*/ 1706671 w 2114560"/>
                <a:gd name="connsiteY5-30" fmla="*/ 906459 h 1036320"/>
                <a:gd name="connsiteX6-31" fmla="*/ 1576810 w 2114560"/>
                <a:gd name="connsiteY6-32" fmla="*/ 1036320 h 1036320"/>
                <a:gd name="connsiteX7-33" fmla="*/ 129861 w 2114560"/>
                <a:gd name="connsiteY7-34" fmla="*/ 1036320 h 1036320"/>
                <a:gd name="connsiteX8-35" fmla="*/ 0 w 2114560"/>
                <a:gd name="connsiteY8-36" fmla="*/ 906459 h 1036320"/>
                <a:gd name="connsiteX9-37" fmla="*/ 0 w 2114560"/>
                <a:gd name="connsiteY9-38" fmla="*/ 129861 h 1036320"/>
                <a:gd name="connsiteX0-39" fmla="*/ 0 w 2114567"/>
                <a:gd name="connsiteY0-40" fmla="*/ 129861 h 1036320"/>
                <a:gd name="connsiteX1-41" fmla="*/ 129861 w 2114567"/>
                <a:gd name="connsiteY1-42" fmla="*/ 0 h 1036320"/>
                <a:gd name="connsiteX2-43" fmla="*/ 1576810 w 2114567"/>
                <a:gd name="connsiteY2-44" fmla="*/ 0 h 1036320"/>
                <a:gd name="connsiteX3-45" fmla="*/ 1778109 w 2114567"/>
                <a:gd name="connsiteY3-46" fmla="*/ 148911 h 1036320"/>
                <a:gd name="connsiteX4-47" fmla="*/ 2114550 w 2114567"/>
                <a:gd name="connsiteY4-48" fmla="*/ 509588 h 1036320"/>
                <a:gd name="connsiteX5-49" fmla="*/ 1706671 w 2114567"/>
                <a:gd name="connsiteY5-50" fmla="*/ 906459 h 1036320"/>
                <a:gd name="connsiteX6-51" fmla="*/ 1576810 w 2114567"/>
                <a:gd name="connsiteY6-52" fmla="*/ 1036320 h 1036320"/>
                <a:gd name="connsiteX7-53" fmla="*/ 129861 w 2114567"/>
                <a:gd name="connsiteY7-54" fmla="*/ 1036320 h 1036320"/>
                <a:gd name="connsiteX8-55" fmla="*/ 0 w 2114567"/>
                <a:gd name="connsiteY8-56" fmla="*/ 906459 h 1036320"/>
                <a:gd name="connsiteX9-57" fmla="*/ 0 w 2114567"/>
                <a:gd name="connsiteY9-58" fmla="*/ 129861 h 1036320"/>
                <a:gd name="connsiteX0-59" fmla="*/ 0 w 2114568"/>
                <a:gd name="connsiteY0-60" fmla="*/ 129861 h 1036320"/>
                <a:gd name="connsiteX1-61" fmla="*/ 129861 w 2114568"/>
                <a:gd name="connsiteY1-62" fmla="*/ 0 h 1036320"/>
                <a:gd name="connsiteX2-63" fmla="*/ 1576810 w 2114568"/>
                <a:gd name="connsiteY2-64" fmla="*/ 0 h 1036320"/>
                <a:gd name="connsiteX3-65" fmla="*/ 1782872 w 2114568"/>
                <a:gd name="connsiteY3-66" fmla="*/ 129861 h 1036320"/>
                <a:gd name="connsiteX4-67" fmla="*/ 2114550 w 2114568"/>
                <a:gd name="connsiteY4-68" fmla="*/ 509588 h 1036320"/>
                <a:gd name="connsiteX5-69" fmla="*/ 1706671 w 2114568"/>
                <a:gd name="connsiteY5-70" fmla="*/ 906459 h 1036320"/>
                <a:gd name="connsiteX6-71" fmla="*/ 1576810 w 2114568"/>
                <a:gd name="connsiteY6-72" fmla="*/ 1036320 h 1036320"/>
                <a:gd name="connsiteX7-73" fmla="*/ 129861 w 2114568"/>
                <a:gd name="connsiteY7-74" fmla="*/ 1036320 h 1036320"/>
                <a:gd name="connsiteX8-75" fmla="*/ 0 w 2114568"/>
                <a:gd name="connsiteY8-76" fmla="*/ 906459 h 1036320"/>
                <a:gd name="connsiteX9-77" fmla="*/ 0 w 2114568"/>
                <a:gd name="connsiteY9-78" fmla="*/ 129861 h 1036320"/>
                <a:gd name="connsiteX0-79" fmla="*/ 0 w 2114568"/>
                <a:gd name="connsiteY0-80" fmla="*/ 129861 h 1036320"/>
                <a:gd name="connsiteX1-81" fmla="*/ 129861 w 2114568"/>
                <a:gd name="connsiteY1-82" fmla="*/ 0 h 1036320"/>
                <a:gd name="connsiteX2-83" fmla="*/ 1576810 w 2114568"/>
                <a:gd name="connsiteY2-84" fmla="*/ 0 h 1036320"/>
                <a:gd name="connsiteX3-85" fmla="*/ 1782872 w 2114568"/>
                <a:gd name="connsiteY3-86" fmla="*/ 129861 h 1036320"/>
                <a:gd name="connsiteX4-87" fmla="*/ 2114550 w 2114568"/>
                <a:gd name="connsiteY4-88" fmla="*/ 509588 h 1036320"/>
                <a:gd name="connsiteX5-89" fmla="*/ 1706671 w 2114568"/>
                <a:gd name="connsiteY5-90" fmla="*/ 906459 h 1036320"/>
                <a:gd name="connsiteX6-91" fmla="*/ 1576810 w 2114568"/>
                <a:gd name="connsiteY6-92" fmla="*/ 1036320 h 1036320"/>
                <a:gd name="connsiteX7-93" fmla="*/ 129861 w 2114568"/>
                <a:gd name="connsiteY7-94" fmla="*/ 1036320 h 1036320"/>
                <a:gd name="connsiteX8-95" fmla="*/ 0 w 2114568"/>
                <a:gd name="connsiteY8-96" fmla="*/ 906459 h 1036320"/>
                <a:gd name="connsiteX9-97" fmla="*/ 0 w 2114568"/>
                <a:gd name="connsiteY9-98" fmla="*/ 129861 h 1036320"/>
                <a:gd name="connsiteX0-99" fmla="*/ 0 w 2114571"/>
                <a:gd name="connsiteY0-100" fmla="*/ 129861 h 1036320"/>
                <a:gd name="connsiteX1-101" fmla="*/ 129861 w 2114571"/>
                <a:gd name="connsiteY1-102" fmla="*/ 0 h 1036320"/>
                <a:gd name="connsiteX2-103" fmla="*/ 1576810 w 2114571"/>
                <a:gd name="connsiteY2-104" fmla="*/ 0 h 1036320"/>
                <a:gd name="connsiteX3-105" fmla="*/ 1811447 w 2114571"/>
                <a:gd name="connsiteY3-106" fmla="*/ 120336 h 1036320"/>
                <a:gd name="connsiteX4-107" fmla="*/ 2114550 w 2114571"/>
                <a:gd name="connsiteY4-108" fmla="*/ 509588 h 1036320"/>
                <a:gd name="connsiteX5-109" fmla="*/ 1706671 w 2114571"/>
                <a:gd name="connsiteY5-110" fmla="*/ 906459 h 1036320"/>
                <a:gd name="connsiteX6-111" fmla="*/ 1576810 w 2114571"/>
                <a:gd name="connsiteY6-112" fmla="*/ 1036320 h 1036320"/>
                <a:gd name="connsiteX7-113" fmla="*/ 129861 w 2114571"/>
                <a:gd name="connsiteY7-114" fmla="*/ 1036320 h 1036320"/>
                <a:gd name="connsiteX8-115" fmla="*/ 0 w 2114571"/>
                <a:gd name="connsiteY8-116" fmla="*/ 906459 h 1036320"/>
                <a:gd name="connsiteX9-117" fmla="*/ 0 w 2114571"/>
                <a:gd name="connsiteY9-118" fmla="*/ 129861 h 1036320"/>
                <a:gd name="connsiteX0-119" fmla="*/ 0 w 2114571"/>
                <a:gd name="connsiteY0-120" fmla="*/ 129861 h 1036320"/>
                <a:gd name="connsiteX1-121" fmla="*/ 129861 w 2114571"/>
                <a:gd name="connsiteY1-122" fmla="*/ 0 h 1036320"/>
                <a:gd name="connsiteX2-123" fmla="*/ 1576810 w 2114571"/>
                <a:gd name="connsiteY2-124" fmla="*/ 0 h 1036320"/>
                <a:gd name="connsiteX3-125" fmla="*/ 1811447 w 2114571"/>
                <a:gd name="connsiteY3-126" fmla="*/ 120336 h 1036320"/>
                <a:gd name="connsiteX4-127" fmla="*/ 2114550 w 2114571"/>
                <a:gd name="connsiteY4-128" fmla="*/ 509588 h 1036320"/>
                <a:gd name="connsiteX5-129" fmla="*/ 1706671 w 2114571"/>
                <a:gd name="connsiteY5-130" fmla="*/ 906459 h 1036320"/>
                <a:gd name="connsiteX6-131" fmla="*/ 1576810 w 2114571"/>
                <a:gd name="connsiteY6-132" fmla="*/ 1036320 h 1036320"/>
                <a:gd name="connsiteX7-133" fmla="*/ 129861 w 2114571"/>
                <a:gd name="connsiteY7-134" fmla="*/ 1036320 h 1036320"/>
                <a:gd name="connsiteX8-135" fmla="*/ 0 w 2114571"/>
                <a:gd name="connsiteY8-136" fmla="*/ 906459 h 1036320"/>
                <a:gd name="connsiteX9-137" fmla="*/ 0 w 2114571"/>
                <a:gd name="connsiteY9-138" fmla="*/ 129861 h 1036320"/>
                <a:gd name="connsiteX0-139" fmla="*/ 0 w 2114581"/>
                <a:gd name="connsiteY0-140" fmla="*/ 129861 h 1036320"/>
                <a:gd name="connsiteX1-141" fmla="*/ 129861 w 2114581"/>
                <a:gd name="connsiteY1-142" fmla="*/ 0 h 1036320"/>
                <a:gd name="connsiteX2-143" fmla="*/ 1576810 w 2114581"/>
                <a:gd name="connsiteY2-144" fmla="*/ 0 h 1036320"/>
                <a:gd name="connsiteX3-145" fmla="*/ 1811447 w 2114581"/>
                <a:gd name="connsiteY3-146" fmla="*/ 120336 h 1036320"/>
                <a:gd name="connsiteX4-147" fmla="*/ 2114550 w 2114581"/>
                <a:gd name="connsiteY4-148" fmla="*/ 509588 h 1036320"/>
                <a:gd name="connsiteX5-149" fmla="*/ 1706671 w 2114581"/>
                <a:gd name="connsiteY5-150" fmla="*/ 906459 h 1036320"/>
                <a:gd name="connsiteX6-151" fmla="*/ 1576810 w 2114581"/>
                <a:gd name="connsiteY6-152" fmla="*/ 1036320 h 1036320"/>
                <a:gd name="connsiteX7-153" fmla="*/ 129861 w 2114581"/>
                <a:gd name="connsiteY7-154" fmla="*/ 1036320 h 1036320"/>
                <a:gd name="connsiteX8-155" fmla="*/ 0 w 2114581"/>
                <a:gd name="connsiteY8-156" fmla="*/ 906459 h 1036320"/>
                <a:gd name="connsiteX9-157" fmla="*/ 0 w 2114581"/>
                <a:gd name="connsiteY9-158" fmla="*/ 129861 h 1036320"/>
                <a:gd name="connsiteX0-159" fmla="*/ 0 w 2114586"/>
                <a:gd name="connsiteY0-160" fmla="*/ 129861 h 1036320"/>
                <a:gd name="connsiteX1-161" fmla="*/ 129861 w 2114586"/>
                <a:gd name="connsiteY1-162" fmla="*/ 0 h 1036320"/>
                <a:gd name="connsiteX2-163" fmla="*/ 1576810 w 2114586"/>
                <a:gd name="connsiteY2-164" fmla="*/ 0 h 1036320"/>
                <a:gd name="connsiteX3-165" fmla="*/ 1811447 w 2114586"/>
                <a:gd name="connsiteY3-166" fmla="*/ 120336 h 1036320"/>
                <a:gd name="connsiteX4-167" fmla="*/ 2114550 w 2114586"/>
                <a:gd name="connsiteY4-168" fmla="*/ 509588 h 1036320"/>
                <a:gd name="connsiteX5-169" fmla="*/ 1706671 w 2114586"/>
                <a:gd name="connsiteY5-170" fmla="*/ 906459 h 1036320"/>
                <a:gd name="connsiteX6-171" fmla="*/ 1576810 w 2114586"/>
                <a:gd name="connsiteY6-172" fmla="*/ 1036320 h 1036320"/>
                <a:gd name="connsiteX7-173" fmla="*/ 129861 w 2114586"/>
                <a:gd name="connsiteY7-174" fmla="*/ 1036320 h 1036320"/>
                <a:gd name="connsiteX8-175" fmla="*/ 0 w 2114586"/>
                <a:gd name="connsiteY8-176" fmla="*/ 906459 h 1036320"/>
                <a:gd name="connsiteX9-177" fmla="*/ 0 w 2114586"/>
                <a:gd name="connsiteY9-178" fmla="*/ 129861 h 1036320"/>
                <a:gd name="connsiteX0-179" fmla="*/ 0 w 2114586"/>
                <a:gd name="connsiteY0-180" fmla="*/ 129861 h 1036320"/>
                <a:gd name="connsiteX1-181" fmla="*/ 129861 w 2114586"/>
                <a:gd name="connsiteY1-182" fmla="*/ 0 h 1036320"/>
                <a:gd name="connsiteX2-183" fmla="*/ 1576810 w 2114586"/>
                <a:gd name="connsiteY2-184" fmla="*/ 0 h 1036320"/>
                <a:gd name="connsiteX3-185" fmla="*/ 1811447 w 2114586"/>
                <a:gd name="connsiteY3-186" fmla="*/ 120336 h 1036320"/>
                <a:gd name="connsiteX4-187" fmla="*/ 2114550 w 2114586"/>
                <a:gd name="connsiteY4-188" fmla="*/ 509588 h 1036320"/>
                <a:gd name="connsiteX5-189" fmla="*/ 1706671 w 2114586"/>
                <a:gd name="connsiteY5-190" fmla="*/ 906459 h 1036320"/>
                <a:gd name="connsiteX6-191" fmla="*/ 1576810 w 2114586"/>
                <a:gd name="connsiteY6-192" fmla="*/ 1036320 h 1036320"/>
                <a:gd name="connsiteX7-193" fmla="*/ 129861 w 2114586"/>
                <a:gd name="connsiteY7-194" fmla="*/ 1036320 h 1036320"/>
                <a:gd name="connsiteX8-195" fmla="*/ 0 w 2114586"/>
                <a:gd name="connsiteY8-196" fmla="*/ 906459 h 1036320"/>
                <a:gd name="connsiteX9-197" fmla="*/ 0 w 2114586"/>
                <a:gd name="connsiteY9-198" fmla="*/ 129861 h 1036320"/>
                <a:gd name="connsiteX0-199" fmla="*/ 0 w 2114586"/>
                <a:gd name="connsiteY0-200" fmla="*/ 129861 h 1036320"/>
                <a:gd name="connsiteX1-201" fmla="*/ 129861 w 2114586"/>
                <a:gd name="connsiteY1-202" fmla="*/ 0 h 1036320"/>
                <a:gd name="connsiteX2-203" fmla="*/ 1576810 w 2114586"/>
                <a:gd name="connsiteY2-204" fmla="*/ 0 h 1036320"/>
                <a:gd name="connsiteX3-205" fmla="*/ 1811447 w 2114586"/>
                <a:gd name="connsiteY3-206" fmla="*/ 120336 h 1036320"/>
                <a:gd name="connsiteX4-207" fmla="*/ 2114550 w 2114586"/>
                <a:gd name="connsiteY4-208" fmla="*/ 509588 h 1036320"/>
                <a:gd name="connsiteX5-209" fmla="*/ 1706671 w 2114586"/>
                <a:gd name="connsiteY5-210" fmla="*/ 906459 h 1036320"/>
                <a:gd name="connsiteX6-211" fmla="*/ 1576810 w 2114586"/>
                <a:gd name="connsiteY6-212" fmla="*/ 1036320 h 1036320"/>
                <a:gd name="connsiteX7-213" fmla="*/ 129861 w 2114586"/>
                <a:gd name="connsiteY7-214" fmla="*/ 1036320 h 1036320"/>
                <a:gd name="connsiteX8-215" fmla="*/ 0 w 2114586"/>
                <a:gd name="connsiteY8-216" fmla="*/ 906459 h 1036320"/>
                <a:gd name="connsiteX9-217" fmla="*/ 0 w 2114586"/>
                <a:gd name="connsiteY9-218" fmla="*/ 129861 h 1036320"/>
                <a:gd name="connsiteX0-219" fmla="*/ 0 w 2114586"/>
                <a:gd name="connsiteY0-220" fmla="*/ 129861 h 1036320"/>
                <a:gd name="connsiteX1-221" fmla="*/ 129861 w 2114586"/>
                <a:gd name="connsiteY1-222" fmla="*/ 0 h 1036320"/>
                <a:gd name="connsiteX2-223" fmla="*/ 1576810 w 2114586"/>
                <a:gd name="connsiteY2-224" fmla="*/ 0 h 1036320"/>
                <a:gd name="connsiteX3-225" fmla="*/ 1811447 w 2114586"/>
                <a:gd name="connsiteY3-226" fmla="*/ 120336 h 1036320"/>
                <a:gd name="connsiteX4-227" fmla="*/ 2114550 w 2114586"/>
                <a:gd name="connsiteY4-228" fmla="*/ 509588 h 1036320"/>
                <a:gd name="connsiteX5-229" fmla="*/ 1749534 w 2114586"/>
                <a:gd name="connsiteY5-230" fmla="*/ 930271 h 1036320"/>
                <a:gd name="connsiteX6-231" fmla="*/ 1576810 w 2114586"/>
                <a:gd name="connsiteY6-232" fmla="*/ 1036320 h 1036320"/>
                <a:gd name="connsiteX7-233" fmla="*/ 129861 w 2114586"/>
                <a:gd name="connsiteY7-234" fmla="*/ 1036320 h 1036320"/>
                <a:gd name="connsiteX8-235" fmla="*/ 0 w 2114586"/>
                <a:gd name="connsiteY8-236" fmla="*/ 906459 h 1036320"/>
                <a:gd name="connsiteX9-237" fmla="*/ 0 w 2114586"/>
                <a:gd name="connsiteY9-238" fmla="*/ 129861 h 1036320"/>
                <a:gd name="connsiteX0-239" fmla="*/ 0 w 2114586"/>
                <a:gd name="connsiteY0-240" fmla="*/ 129861 h 1036320"/>
                <a:gd name="connsiteX1-241" fmla="*/ 129861 w 2114586"/>
                <a:gd name="connsiteY1-242" fmla="*/ 0 h 1036320"/>
                <a:gd name="connsiteX2-243" fmla="*/ 1576810 w 2114586"/>
                <a:gd name="connsiteY2-244" fmla="*/ 0 h 1036320"/>
                <a:gd name="connsiteX3-245" fmla="*/ 1811447 w 2114586"/>
                <a:gd name="connsiteY3-246" fmla="*/ 120336 h 1036320"/>
                <a:gd name="connsiteX4-247" fmla="*/ 2114550 w 2114586"/>
                <a:gd name="connsiteY4-248" fmla="*/ 509588 h 1036320"/>
                <a:gd name="connsiteX5-249" fmla="*/ 1749534 w 2114586"/>
                <a:gd name="connsiteY5-250" fmla="*/ 930271 h 1036320"/>
                <a:gd name="connsiteX6-251" fmla="*/ 1576810 w 2114586"/>
                <a:gd name="connsiteY6-252" fmla="*/ 1036320 h 1036320"/>
                <a:gd name="connsiteX7-253" fmla="*/ 129861 w 2114586"/>
                <a:gd name="connsiteY7-254" fmla="*/ 1036320 h 1036320"/>
                <a:gd name="connsiteX8-255" fmla="*/ 0 w 2114586"/>
                <a:gd name="connsiteY8-256" fmla="*/ 906459 h 1036320"/>
                <a:gd name="connsiteX9-257" fmla="*/ 0 w 2114586"/>
                <a:gd name="connsiteY9-258" fmla="*/ 129861 h 1036320"/>
                <a:gd name="connsiteX0-259" fmla="*/ 0 w 2114586"/>
                <a:gd name="connsiteY0-260" fmla="*/ 129861 h 1036320"/>
                <a:gd name="connsiteX1-261" fmla="*/ 129861 w 2114586"/>
                <a:gd name="connsiteY1-262" fmla="*/ 0 h 1036320"/>
                <a:gd name="connsiteX2-263" fmla="*/ 1576810 w 2114586"/>
                <a:gd name="connsiteY2-264" fmla="*/ 0 h 1036320"/>
                <a:gd name="connsiteX3-265" fmla="*/ 1811447 w 2114586"/>
                <a:gd name="connsiteY3-266" fmla="*/ 120336 h 1036320"/>
                <a:gd name="connsiteX4-267" fmla="*/ 2114550 w 2114586"/>
                <a:gd name="connsiteY4-268" fmla="*/ 509588 h 1036320"/>
                <a:gd name="connsiteX5-269" fmla="*/ 1749534 w 2114586"/>
                <a:gd name="connsiteY5-270" fmla="*/ 930271 h 1036320"/>
                <a:gd name="connsiteX6-271" fmla="*/ 1576810 w 2114586"/>
                <a:gd name="connsiteY6-272" fmla="*/ 1036320 h 1036320"/>
                <a:gd name="connsiteX7-273" fmla="*/ 129861 w 2114586"/>
                <a:gd name="connsiteY7-274" fmla="*/ 1036320 h 1036320"/>
                <a:gd name="connsiteX8-275" fmla="*/ 0 w 2114586"/>
                <a:gd name="connsiteY8-276" fmla="*/ 906459 h 1036320"/>
                <a:gd name="connsiteX9-277" fmla="*/ 0 w 2114586"/>
                <a:gd name="connsiteY9-278" fmla="*/ 129861 h 1036320"/>
                <a:gd name="connsiteX0-279" fmla="*/ 0 w 2114598"/>
                <a:gd name="connsiteY0-280" fmla="*/ 129861 h 1036320"/>
                <a:gd name="connsiteX1-281" fmla="*/ 129861 w 2114598"/>
                <a:gd name="connsiteY1-282" fmla="*/ 0 h 1036320"/>
                <a:gd name="connsiteX2-283" fmla="*/ 1576810 w 2114598"/>
                <a:gd name="connsiteY2-284" fmla="*/ 0 h 1036320"/>
                <a:gd name="connsiteX3-285" fmla="*/ 1811447 w 2114598"/>
                <a:gd name="connsiteY3-286" fmla="*/ 120336 h 1036320"/>
                <a:gd name="connsiteX4-287" fmla="*/ 2114550 w 2114598"/>
                <a:gd name="connsiteY4-288" fmla="*/ 509588 h 1036320"/>
                <a:gd name="connsiteX5-289" fmla="*/ 1782871 w 2114598"/>
                <a:gd name="connsiteY5-290" fmla="*/ 939796 h 1036320"/>
                <a:gd name="connsiteX6-291" fmla="*/ 1576810 w 2114598"/>
                <a:gd name="connsiteY6-292" fmla="*/ 1036320 h 1036320"/>
                <a:gd name="connsiteX7-293" fmla="*/ 129861 w 2114598"/>
                <a:gd name="connsiteY7-294" fmla="*/ 1036320 h 1036320"/>
                <a:gd name="connsiteX8-295" fmla="*/ 0 w 2114598"/>
                <a:gd name="connsiteY8-296" fmla="*/ 906459 h 1036320"/>
                <a:gd name="connsiteX9-297" fmla="*/ 0 w 2114598"/>
                <a:gd name="connsiteY9-298" fmla="*/ 129861 h 1036320"/>
                <a:gd name="connsiteX0-299" fmla="*/ 0 w 2114598"/>
                <a:gd name="connsiteY0-300" fmla="*/ 129861 h 1036320"/>
                <a:gd name="connsiteX1-301" fmla="*/ 129861 w 2114598"/>
                <a:gd name="connsiteY1-302" fmla="*/ 0 h 1036320"/>
                <a:gd name="connsiteX2-303" fmla="*/ 1576810 w 2114598"/>
                <a:gd name="connsiteY2-304" fmla="*/ 0 h 1036320"/>
                <a:gd name="connsiteX3-305" fmla="*/ 1811447 w 2114598"/>
                <a:gd name="connsiteY3-306" fmla="*/ 120336 h 1036320"/>
                <a:gd name="connsiteX4-307" fmla="*/ 2114550 w 2114598"/>
                <a:gd name="connsiteY4-308" fmla="*/ 509588 h 1036320"/>
                <a:gd name="connsiteX5-309" fmla="*/ 1782871 w 2114598"/>
                <a:gd name="connsiteY5-310" fmla="*/ 939796 h 1036320"/>
                <a:gd name="connsiteX6-311" fmla="*/ 1576810 w 2114598"/>
                <a:gd name="connsiteY6-312" fmla="*/ 1036320 h 1036320"/>
                <a:gd name="connsiteX7-313" fmla="*/ 129861 w 2114598"/>
                <a:gd name="connsiteY7-314" fmla="*/ 1036320 h 1036320"/>
                <a:gd name="connsiteX8-315" fmla="*/ 0 w 2114598"/>
                <a:gd name="connsiteY8-316" fmla="*/ 906459 h 1036320"/>
                <a:gd name="connsiteX9-317" fmla="*/ 0 w 2114598"/>
                <a:gd name="connsiteY9-318" fmla="*/ 129861 h 1036320"/>
                <a:gd name="connsiteX0-319" fmla="*/ 0 w 2114614"/>
                <a:gd name="connsiteY0-320" fmla="*/ 129861 h 1036320"/>
                <a:gd name="connsiteX1-321" fmla="*/ 129861 w 2114614"/>
                <a:gd name="connsiteY1-322" fmla="*/ 0 h 1036320"/>
                <a:gd name="connsiteX2-323" fmla="*/ 1576810 w 2114614"/>
                <a:gd name="connsiteY2-324" fmla="*/ 0 h 1036320"/>
                <a:gd name="connsiteX3-325" fmla="*/ 1811447 w 2114614"/>
                <a:gd name="connsiteY3-326" fmla="*/ 120336 h 1036320"/>
                <a:gd name="connsiteX4-327" fmla="*/ 2114550 w 2114614"/>
                <a:gd name="connsiteY4-328" fmla="*/ 509588 h 1036320"/>
                <a:gd name="connsiteX5-329" fmla="*/ 1782871 w 2114614"/>
                <a:gd name="connsiteY5-330" fmla="*/ 939796 h 1036320"/>
                <a:gd name="connsiteX6-331" fmla="*/ 1576810 w 2114614"/>
                <a:gd name="connsiteY6-332" fmla="*/ 1036320 h 1036320"/>
                <a:gd name="connsiteX7-333" fmla="*/ 129861 w 2114614"/>
                <a:gd name="connsiteY7-334" fmla="*/ 1036320 h 1036320"/>
                <a:gd name="connsiteX8-335" fmla="*/ 0 w 2114614"/>
                <a:gd name="connsiteY8-336" fmla="*/ 906459 h 1036320"/>
                <a:gd name="connsiteX9-337" fmla="*/ 0 w 2114614"/>
                <a:gd name="connsiteY9-338" fmla="*/ 129861 h 1036320"/>
                <a:gd name="connsiteX0-339" fmla="*/ 0 w 2114586"/>
                <a:gd name="connsiteY0-340" fmla="*/ 129861 h 1036320"/>
                <a:gd name="connsiteX1-341" fmla="*/ 129861 w 2114586"/>
                <a:gd name="connsiteY1-342" fmla="*/ 0 h 1036320"/>
                <a:gd name="connsiteX2-343" fmla="*/ 1576810 w 2114586"/>
                <a:gd name="connsiteY2-344" fmla="*/ 0 h 1036320"/>
                <a:gd name="connsiteX3-345" fmla="*/ 1811447 w 2114586"/>
                <a:gd name="connsiteY3-346" fmla="*/ 120336 h 1036320"/>
                <a:gd name="connsiteX4-347" fmla="*/ 2114550 w 2114586"/>
                <a:gd name="connsiteY4-348" fmla="*/ 509588 h 1036320"/>
                <a:gd name="connsiteX5-349" fmla="*/ 1782871 w 2114586"/>
                <a:gd name="connsiteY5-350" fmla="*/ 939796 h 1036320"/>
                <a:gd name="connsiteX6-351" fmla="*/ 1576810 w 2114586"/>
                <a:gd name="connsiteY6-352" fmla="*/ 1036320 h 1036320"/>
                <a:gd name="connsiteX7-353" fmla="*/ 129861 w 2114586"/>
                <a:gd name="connsiteY7-354" fmla="*/ 1036320 h 1036320"/>
                <a:gd name="connsiteX8-355" fmla="*/ 0 w 2114586"/>
                <a:gd name="connsiteY8-356" fmla="*/ 906459 h 1036320"/>
                <a:gd name="connsiteX9-357" fmla="*/ 0 w 2114586"/>
                <a:gd name="connsiteY9-358" fmla="*/ 129861 h 1036320"/>
                <a:gd name="connsiteX0-359" fmla="*/ 0 w 2114586"/>
                <a:gd name="connsiteY0-360" fmla="*/ 129861 h 1036320"/>
                <a:gd name="connsiteX1-361" fmla="*/ 129861 w 2114586"/>
                <a:gd name="connsiteY1-362" fmla="*/ 0 h 1036320"/>
                <a:gd name="connsiteX2-363" fmla="*/ 1576810 w 2114586"/>
                <a:gd name="connsiteY2-364" fmla="*/ 0 h 1036320"/>
                <a:gd name="connsiteX3-365" fmla="*/ 1811447 w 2114586"/>
                <a:gd name="connsiteY3-366" fmla="*/ 120336 h 1036320"/>
                <a:gd name="connsiteX4-367" fmla="*/ 2114550 w 2114586"/>
                <a:gd name="connsiteY4-368" fmla="*/ 509588 h 1036320"/>
                <a:gd name="connsiteX5-369" fmla="*/ 1806683 w 2114586"/>
                <a:gd name="connsiteY5-370" fmla="*/ 944558 h 1036320"/>
                <a:gd name="connsiteX6-371" fmla="*/ 1576810 w 2114586"/>
                <a:gd name="connsiteY6-372" fmla="*/ 1036320 h 1036320"/>
                <a:gd name="connsiteX7-373" fmla="*/ 129861 w 2114586"/>
                <a:gd name="connsiteY7-374" fmla="*/ 1036320 h 1036320"/>
                <a:gd name="connsiteX8-375" fmla="*/ 0 w 2114586"/>
                <a:gd name="connsiteY8-376" fmla="*/ 906459 h 1036320"/>
                <a:gd name="connsiteX9-377" fmla="*/ 0 w 2114586"/>
                <a:gd name="connsiteY9-378" fmla="*/ 129861 h 1036320"/>
                <a:gd name="connsiteX0-379" fmla="*/ 0 w 2114731"/>
                <a:gd name="connsiteY0-380" fmla="*/ 129861 h 1036320"/>
                <a:gd name="connsiteX1-381" fmla="*/ 129861 w 2114731"/>
                <a:gd name="connsiteY1-382" fmla="*/ 0 h 1036320"/>
                <a:gd name="connsiteX2-383" fmla="*/ 1576810 w 2114731"/>
                <a:gd name="connsiteY2-384" fmla="*/ 0 h 1036320"/>
                <a:gd name="connsiteX3-385" fmla="*/ 1811447 w 2114731"/>
                <a:gd name="connsiteY3-386" fmla="*/ 120336 h 1036320"/>
                <a:gd name="connsiteX4-387" fmla="*/ 2114550 w 2114731"/>
                <a:gd name="connsiteY4-388" fmla="*/ 509588 h 1036320"/>
                <a:gd name="connsiteX5-389" fmla="*/ 1806683 w 2114731"/>
                <a:gd name="connsiteY5-390" fmla="*/ 944558 h 1036320"/>
                <a:gd name="connsiteX6-391" fmla="*/ 1576810 w 2114731"/>
                <a:gd name="connsiteY6-392" fmla="*/ 1036320 h 1036320"/>
                <a:gd name="connsiteX7-393" fmla="*/ 129861 w 2114731"/>
                <a:gd name="connsiteY7-394" fmla="*/ 1036320 h 1036320"/>
                <a:gd name="connsiteX8-395" fmla="*/ 0 w 2114731"/>
                <a:gd name="connsiteY8-396" fmla="*/ 906459 h 1036320"/>
                <a:gd name="connsiteX9-397" fmla="*/ 0 w 2114731"/>
                <a:gd name="connsiteY9-398" fmla="*/ 129861 h 1036320"/>
                <a:gd name="connsiteX0-399" fmla="*/ 0 w 2143202"/>
                <a:gd name="connsiteY0-400" fmla="*/ 129861 h 1036320"/>
                <a:gd name="connsiteX1-401" fmla="*/ 129861 w 2143202"/>
                <a:gd name="connsiteY1-402" fmla="*/ 0 h 1036320"/>
                <a:gd name="connsiteX2-403" fmla="*/ 1576810 w 2143202"/>
                <a:gd name="connsiteY2-404" fmla="*/ 0 h 1036320"/>
                <a:gd name="connsiteX3-405" fmla="*/ 1811447 w 2143202"/>
                <a:gd name="connsiteY3-406" fmla="*/ 120336 h 1036320"/>
                <a:gd name="connsiteX4-407" fmla="*/ 2143125 w 2143202"/>
                <a:gd name="connsiteY4-408" fmla="*/ 509588 h 1036320"/>
                <a:gd name="connsiteX5-409" fmla="*/ 1806683 w 2143202"/>
                <a:gd name="connsiteY5-410" fmla="*/ 944558 h 1036320"/>
                <a:gd name="connsiteX6-411" fmla="*/ 1576810 w 2143202"/>
                <a:gd name="connsiteY6-412" fmla="*/ 1036320 h 1036320"/>
                <a:gd name="connsiteX7-413" fmla="*/ 129861 w 2143202"/>
                <a:gd name="connsiteY7-414" fmla="*/ 1036320 h 1036320"/>
                <a:gd name="connsiteX8-415" fmla="*/ 0 w 2143202"/>
                <a:gd name="connsiteY8-416" fmla="*/ 906459 h 1036320"/>
                <a:gd name="connsiteX9-417" fmla="*/ 0 w 2143202"/>
                <a:gd name="connsiteY9-418" fmla="*/ 129861 h 1036320"/>
                <a:gd name="connsiteX0-419" fmla="*/ 0 w 2143202"/>
                <a:gd name="connsiteY0-420" fmla="*/ 129861 h 1036320"/>
                <a:gd name="connsiteX1-421" fmla="*/ 129861 w 2143202"/>
                <a:gd name="connsiteY1-422" fmla="*/ 0 h 1036320"/>
                <a:gd name="connsiteX2-423" fmla="*/ 1576810 w 2143202"/>
                <a:gd name="connsiteY2-424" fmla="*/ 0 h 1036320"/>
                <a:gd name="connsiteX3-425" fmla="*/ 1840022 w 2143202"/>
                <a:gd name="connsiteY3-426" fmla="*/ 107636 h 1036320"/>
                <a:gd name="connsiteX4-427" fmla="*/ 2143125 w 2143202"/>
                <a:gd name="connsiteY4-428" fmla="*/ 509588 h 1036320"/>
                <a:gd name="connsiteX5-429" fmla="*/ 1806683 w 2143202"/>
                <a:gd name="connsiteY5-430" fmla="*/ 944558 h 1036320"/>
                <a:gd name="connsiteX6-431" fmla="*/ 1576810 w 2143202"/>
                <a:gd name="connsiteY6-432" fmla="*/ 1036320 h 1036320"/>
                <a:gd name="connsiteX7-433" fmla="*/ 129861 w 2143202"/>
                <a:gd name="connsiteY7-434" fmla="*/ 1036320 h 1036320"/>
                <a:gd name="connsiteX8-435" fmla="*/ 0 w 2143202"/>
                <a:gd name="connsiteY8-436" fmla="*/ 906459 h 1036320"/>
                <a:gd name="connsiteX9-437" fmla="*/ 0 w 2143202"/>
                <a:gd name="connsiteY9-438" fmla="*/ 129861 h 103632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37" y="connsiteY9-38"/>
                </a:cxn>
              </a:cxnLst>
              <a:rect l="l" t="t" r="r" b="b"/>
              <a:pathLst>
                <a:path w="2143202" h="1036320">
                  <a:moveTo>
                    <a:pt x="0" y="129861"/>
                  </a:moveTo>
                  <a:cubicBezTo>
                    <a:pt x="0" y="58141"/>
                    <a:pt x="58141" y="0"/>
                    <a:pt x="129861" y="0"/>
                  </a:cubicBezTo>
                  <a:lnTo>
                    <a:pt x="1576810" y="0"/>
                  </a:lnTo>
                  <a:cubicBezTo>
                    <a:pt x="1648530" y="0"/>
                    <a:pt x="1782872" y="69254"/>
                    <a:pt x="1840022" y="107636"/>
                  </a:cubicBezTo>
                  <a:cubicBezTo>
                    <a:pt x="2052180" y="223100"/>
                    <a:pt x="2145278" y="375075"/>
                    <a:pt x="2143125" y="509588"/>
                  </a:cubicBezTo>
                  <a:cubicBezTo>
                    <a:pt x="2145278" y="633941"/>
                    <a:pt x="2104568" y="794805"/>
                    <a:pt x="1806683" y="944558"/>
                  </a:cubicBezTo>
                  <a:cubicBezTo>
                    <a:pt x="1720959" y="1021040"/>
                    <a:pt x="1648530" y="1036320"/>
                    <a:pt x="1576810" y="1036320"/>
                  </a:cubicBezTo>
                  <a:lnTo>
                    <a:pt x="129861" y="1036320"/>
                  </a:lnTo>
                  <a:cubicBezTo>
                    <a:pt x="58141" y="1036320"/>
                    <a:pt x="0" y="978179"/>
                    <a:pt x="0" y="906459"/>
                  </a:cubicBezTo>
                  <a:lnTo>
                    <a:pt x="0" y="129861"/>
                  </a:lnTo>
                  <a:close/>
                </a:path>
              </a:pathLst>
            </a:custGeom>
            <a:gradFill>
              <a:gsLst>
                <a:gs pos="0">
                  <a:schemeClr val="bg1">
                    <a:lumMod val="75000"/>
                  </a:schemeClr>
                </a:gs>
                <a:gs pos="100000">
                  <a:schemeClr val="bg1"/>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5" name="任意多边形 24"/>
            <p:cNvSpPr/>
            <p:nvPr/>
          </p:nvSpPr>
          <p:spPr>
            <a:xfrm flipH="1">
              <a:off x="5540822" y="2872100"/>
              <a:ext cx="5109029" cy="1408958"/>
            </a:xfrm>
            <a:custGeom>
              <a:avLst/>
              <a:gdLst>
                <a:gd name="connsiteX0" fmla="*/ 5051503 w 5428342"/>
                <a:gd name="connsiteY0" fmla="*/ 225265 h 1497017"/>
                <a:gd name="connsiteX1" fmla="*/ 5175324 w 5428342"/>
                <a:gd name="connsiteY1" fmla="*/ 349086 h 1497017"/>
                <a:gd name="connsiteX2" fmla="*/ 5175324 w 5428342"/>
                <a:gd name="connsiteY2" fmla="*/ 748509 h 1497017"/>
                <a:gd name="connsiteX3" fmla="*/ 5174003 w 5428342"/>
                <a:gd name="connsiteY3" fmla="*/ 748509 h 1497017"/>
                <a:gd name="connsiteX4" fmla="*/ 5174003 w 5428342"/>
                <a:gd name="connsiteY4" fmla="*/ 748509 h 1497017"/>
                <a:gd name="connsiteX5" fmla="*/ 5175323 w 5428342"/>
                <a:gd name="connsiteY5" fmla="*/ 748509 h 1497017"/>
                <a:gd name="connsiteX6" fmla="*/ 5175323 w 5428342"/>
                <a:gd name="connsiteY6" fmla="*/ 1147932 h 1497017"/>
                <a:gd name="connsiteX7" fmla="*/ 5051502 w 5428342"/>
                <a:gd name="connsiteY7" fmla="*/ 1271753 h 1497017"/>
                <a:gd name="connsiteX8" fmla="*/ 4181935 w 5428342"/>
                <a:gd name="connsiteY8" fmla="*/ 1271753 h 1497017"/>
                <a:gd name="connsiteX9" fmla="*/ 3733494 w 5428342"/>
                <a:gd name="connsiteY9" fmla="*/ 1271753 h 1497017"/>
                <a:gd name="connsiteX10" fmla="*/ 3639436 w 5428342"/>
                <a:gd name="connsiteY10" fmla="*/ 1271753 h 1497017"/>
                <a:gd name="connsiteX11" fmla="*/ 3514076 w 5428342"/>
                <a:gd name="connsiteY11" fmla="*/ 1244454 h 1497017"/>
                <a:gd name="connsiteX12" fmla="*/ 3342954 w 5428342"/>
                <a:gd name="connsiteY12" fmla="*/ 1141461 h 1497017"/>
                <a:gd name="connsiteX13" fmla="*/ 3326962 w 5428342"/>
                <a:gd name="connsiteY13" fmla="*/ 1131780 h 1497017"/>
                <a:gd name="connsiteX14" fmla="*/ 2818407 w 5428342"/>
                <a:gd name="connsiteY14" fmla="*/ 838338 h 1497017"/>
                <a:gd name="connsiteX15" fmla="*/ 2609938 w 5428342"/>
                <a:gd name="connsiteY15" fmla="*/ 838338 h 1497017"/>
                <a:gd name="connsiteX16" fmla="*/ 1984645 w 5428342"/>
                <a:gd name="connsiteY16" fmla="*/ 1199139 h 1497017"/>
                <a:gd name="connsiteX17" fmla="*/ 1981719 w 5428342"/>
                <a:gd name="connsiteY17" fmla="*/ 1199139 h 1497017"/>
                <a:gd name="connsiteX18" fmla="*/ 1906428 w 5428342"/>
                <a:gd name="connsiteY18" fmla="*/ 1244454 h 1497017"/>
                <a:gd name="connsiteX19" fmla="*/ 1781068 w 5428342"/>
                <a:gd name="connsiteY19" fmla="*/ 1271753 h 1497017"/>
                <a:gd name="connsiteX20" fmla="*/ 1734358 w 5428342"/>
                <a:gd name="connsiteY20" fmla="*/ 1271753 h 1497017"/>
                <a:gd name="connsiteX21" fmla="*/ 1238568 w 5428342"/>
                <a:gd name="connsiteY21" fmla="*/ 1271753 h 1497017"/>
                <a:gd name="connsiteX22" fmla="*/ 376844 w 5428342"/>
                <a:gd name="connsiteY22" fmla="*/ 1271753 h 1497017"/>
                <a:gd name="connsiteX23" fmla="*/ 253023 w 5428342"/>
                <a:gd name="connsiteY23" fmla="*/ 1147932 h 1497017"/>
                <a:gd name="connsiteX24" fmla="*/ 253023 w 5428342"/>
                <a:gd name="connsiteY24" fmla="*/ 851378 h 1497017"/>
                <a:gd name="connsiteX25" fmla="*/ 252910 w 5428342"/>
                <a:gd name="connsiteY25" fmla="*/ 851378 h 1497017"/>
                <a:gd name="connsiteX26" fmla="*/ 252910 w 5428342"/>
                <a:gd name="connsiteY26" fmla="*/ 645638 h 1497017"/>
                <a:gd name="connsiteX27" fmla="*/ 253024 w 5428342"/>
                <a:gd name="connsiteY27" fmla="*/ 645638 h 1497017"/>
                <a:gd name="connsiteX28" fmla="*/ 253024 w 5428342"/>
                <a:gd name="connsiteY28" fmla="*/ 349086 h 1497017"/>
                <a:gd name="connsiteX29" fmla="*/ 376845 w 5428342"/>
                <a:gd name="connsiteY29" fmla="*/ 225265 h 1497017"/>
                <a:gd name="connsiteX30" fmla="*/ 1238569 w 5428342"/>
                <a:gd name="connsiteY30" fmla="*/ 225265 h 1497017"/>
                <a:gd name="connsiteX31" fmla="*/ 1734359 w 5428342"/>
                <a:gd name="connsiteY31" fmla="*/ 225265 h 1497017"/>
                <a:gd name="connsiteX32" fmla="*/ 1781069 w 5428342"/>
                <a:gd name="connsiteY32" fmla="*/ 225265 h 1497017"/>
                <a:gd name="connsiteX33" fmla="*/ 1906429 w 5428342"/>
                <a:gd name="connsiteY33" fmla="*/ 252564 h 1497017"/>
                <a:gd name="connsiteX34" fmla="*/ 1981720 w 5428342"/>
                <a:gd name="connsiteY34" fmla="*/ 297879 h 1497017"/>
                <a:gd name="connsiteX35" fmla="*/ 1984646 w 5428342"/>
                <a:gd name="connsiteY35" fmla="*/ 297879 h 1497017"/>
                <a:gd name="connsiteX36" fmla="*/ 2609939 w 5428342"/>
                <a:gd name="connsiteY36" fmla="*/ 658680 h 1497017"/>
                <a:gd name="connsiteX37" fmla="*/ 2818408 w 5428342"/>
                <a:gd name="connsiteY37" fmla="*/ 658680 h 1497017"/>
                <a:gd name="connsiteX38" fmla="*/ 3326963 w 5428342"/>
                <a:gd name="connsiteY38" fmla="*/ 365238 h 1497017"/>
                <a:gd name="connsiteX39" fmla="*/ 3342955 w 5428342"/>
                <a:gd name="connsiteY39" fmla="*/ 355557 h 1497017"/>
                <a:gd name="connsiteX40" fmla="*/ 3514076 w 5428342"/>
                <a:gd name="connsiteY40" fmla="*/ 252564 h 1497017"/>
                <a:gd name="connsiteX41" fmla="*/ 3639436 w 5428342"/>
                <a:gd name="connsiteY41" fmla="*/ 225265 h 1497017"/>
                <a:gd name="connsiteX42" fmla="*/ 3733495 w 5428342"/>
                <a:gd name="connsiteY42" fmla="*/ 225265 h 1497017"/>
                <a:gd name="connsiteX43" fmla="*/ 4181936 w 5428342"/>
                <a:gd name="connsiteY43" fmla="*/ 225265 h 1497017"/>
                <a:gd name="connsiteX44" fmla="*/ 3605041 w 5428342"/>
                <a:gd name="connsiteY44" fmla="*/ 0 h 1497017"/>
                <a:gd name="connsiteX45" fmla="*/ 3392166 w 5428342"/>
                <a:gd name="connsiteY45" fmla="*/ 58972 h 1497017"/>
                <a:gd name="connsiteX46" fmla="*/ 2818407 w 5428342"/>
                <a:gd name="connsiteY46" fmla="*/ 395057 h 1497017"/>
                <a:gd name="connsiteX47" fmla="*/ 2609938 w 5428342"/>
                <a:gd name="connsiteY47" fmla="*/ 395057 h 1497017"/>
                <a:gd name="connsiteX48" fmla="*/ 2214473 w 5428342"/>
                <a:gd name="connsiteY48" fmla="*/ 166869 h 1497017"/>
                <a:gd name="connsiteX49" fmla="*/ 2121315 w 5428342"/>
                <a:gd name="connsiteY49" fmla="*/ 109372 h 1497017"/>
                <a:gd name="connsiteX50" fmla="*/ 2037624 w 5428342"/>
                <a:gd name="connsiteY50" fmla="*/ 58972 h 1497017"/>
                <a:gd name="connsiteX51" fmla="*/ 1824749 w 5428342"/>
                <a:gd name="connsiteY51" fmla="*/ 0 h 1497017"/>
                <a:gd name="connsiteX52" fmla="*/ 1230424 w 5428342"/>
                <a:gd name="connsiteY52" fmla="*/ 849 h 1497017"/>
                <a:gd name="connsiteX53" fmla="*/ 1230424 w 5428342"/>
                <a:gd name="connsiteY53" fmla="*/ 2413 h 1497017"/>
                <a:gd name="connsiteX54" fmla="*/ 133438 w 5428342"/>
                <a:gd name="connsiteY54" fmla="*/ 2413 h 1497017"/>
                <a:gd name="connsiteX55" fmla="*/ 0 w 5428342"/>
                <a:gd name="connsiteY55" fmla="*/ 135851 h 1497017"/>
                <a:gd name="connsiteX56" fmla="*/ 0 w 5428342"/>
                <a:gd name="connsiteY56" fmla="*/ 914375 h 1497017"/>
                <a:gd name="connsiteX57" fmla="*/ 0 w 5428342"/>
                <a:gd name="connsiteY57" fmla="*/ 1363579 h 1497017"/>
                <a:gd name="connsiteX58" fmla="*/ 133438 w 5428342"/>
                <a:gd name="connsiteY58" fmla="*/ 1497017 h 1497017"/>
                <a:gd name="connsiteX59" fmla="*/ 1686405 w 5428342"/>
                <a:gd name="connsiteY59" fmla="*/ 1497017 h 1497017"/>
                <a:gd name="connsiteX60" fmla="*/ 1686405 w 5428342"/>
                <a:gd name="connsiteY60" fmla="*/ 1496820 h 1497017"/>
                <a:gd name="connsiteX61" fmla="*/ 1824749 w 5428342"/>
                <a:gd name="connsiteY61" fmla="*/ 1497017 h 1497017"/>
                <a:gd name="connsiteX62" fmla="*/ 2037624 w 5428342"/>
                <a:gd name="connsiteY62" fmla="*/ 1438045 h 1497017"/>
                <a:gd name="connsiteX63" fmla="*/ 2121315 w 5428342"/>
                <a:gd name="connsiteY63" fmla="*/ 1387645 h 1497017"/>
                <a:gd name="connsiteX64" fmla="*/ 2154423 w 5428342"/>
                <a:gd name="connsiteY64" fmla="*/ 1367211 h 1497017"/>
                <a:gd name="connsiteX65" fmla="*/ 2609938 w 5428342"/>
                <a:gd name="connsiteY65" fmla="*/ 1104373 h 1497017"/>
                <a:gd name="connsiteX66" fmla="*/ 2818407 w 5428342"/>
                <a:gd name="connsiteY66" fmla="*/ 1104373 h 1497017"/>
                <a:gd name="connsiteX67" fmla="*/ 3119246 w 5428342"/>
                <a:gd name="connsiteY67" fmla="*/ 1277961 h 1497017"/>
                <a:gd name="connsiteX68" fmla="*/ 3119246 w 5428342"/>
                <a:gd name="connsiteY68" fmla="*/ 1280155 h 1497017"/>
                <a:gd name="connsiteX69" fmla="*/ 3180682 w 5428342"/>
                <a:gd name="connsiteY69" fmla="*/ 1317854 h 1497017"/>
                <a:gd name="connsiteX70" fmla="*/ 3377450 w 5428342"/>
                <a:gd name="connsiteY70" fmla="*/ 1438045 h 1497017"/>
                <a:gd name="connsiteX71" fmla="*/ 3590324 w 5428342"/>
                <a:gd name="connsiteY71" fmla="*/ 1497017 h 1497017"/>
                <a:gd name="connsiteX72" fmla="*/ 3630476 w 5428342"/>
                <a:gd name="connsiteY72" fmla="*/ 1496960 h 1497017"/>
                <a:gd name="connsiteX73" fmla="*/ 3630476 w 5428342"/>
                <a:gd name="connsiteY73" fmla="*/ 1497017 h 1497017"/>
                <a:gd name="connsiteX74" fmla="*/ 5294904 w 5428342"/>
                <a:gd name="connsiteY74" fmla="*/ 1497017 h 1497017"/>
                <a:gd name="connsiteX75" fmla="*/ 5428342 w 5428342"/>
                <a:gd name="connsiteY75" fmla="*/ 1363579 h 1497017"/>
                <a:gd name="connsiteX76" fmla="*/ 5428342 w 5428342"/>
                <a:gd name="connsiteY76" fmla="*/ 914375 h 1497017"/>
                <a:gd name="connsiteX77" fmla="*/ 5428342 w 5428342"/>
                <a:gd name="connsiteY77" fmla="*/ 135851 h 1497017"/>
                <a:gd name="connsiteX78" fmla="*/ 5294904 w 5428342"/>
                <a:gd name="connsiteY78" fmla="*/ 2413 h 14970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Lst>
              <a:rect l="l" t="t" r="r" b="b"/>
              <a:pathLst>
                <a:path w="5428342" h="1497017">
                  <a:moveTo>
                    <a:pt x="5051503" y="225265"/>
                  </a:moveTo>
                  <a:cubicBezTo>
                    <a:pt x="5119887" y="225265"/>
                    <a:pt x="5175324" y="280702"/>
                    <a:pt x="5175324" y="349086"/>
                  </a:cubicBezTo>
                  <a:lnTo>
                    <a:pt x="5175324" y="748509"/>
                  </a:lnTo>
                  <a:lnTo>
                    <a:pt x="5174003" y="748509"/>
                  </a:lnTo>
                  <a:lnTo>
                    <a:pt x="5174003" y="748509"/>
                  </a:lnTo>
                  <a:lnTo>
                    <a:pt x="5175323" y="748509"/>
                  </a:lnTo>
                  <a:lnTo>
                    <a:pt x="5175323" y="1147932"/>
                  </a:lnTo>
                  <a:cubicBezTo>
                    <a:pt x="5175323" y="1216316"/>
                    <a:pt x="5119886" y="1271753"/>
                    <a:pt x="5051502" y="1271753"/>
                  </a:cubicBezTo>
                  <a:lnTo>
                    <a:pt x="4181935" y="1271753"/>
                  </a:lnTo>
                  <a:lnTo>
                    <a:pt x="3733494" y="1271753"/>
                  </a:lnTo>
                  <a:lnTo>
                    <a:pt x="3639436" y="1271753"/>
                  </a:lnTo>
                  <a:cubicBezTo>
                    <a:pt x="3606696" y="1267479"/>
                    <a:pt x="3543196" y="1263204"/>
                    <a:pt x="3514076" y="1244454"/>
                  </a:cubicBezTo>
                  <a:cubicBezTo>
                    <a:pt x="3453199" y="1208094"/>
                    <a:pt x="3396266" y="1173732"/>
                    <a:pt x="3342954" y="1141461"/>
                  </a:cubicBezTo>
                  <a:lnTo>
                    <a:pt x="3326962" y="1131780"/>
                  </a:lnTo>
                  <a:lnTo>
                    <a:pt x="2818407" y="838338"/>
                  </a:lnTo>
                  <a:cubicBezTo>
                    <a:pt x="2761246" y="806413"/>
                    <a:pt x="2667099" y="806413"/>
                    <a:pt x="2609938" y="838338"/>
                  </a:cubicBezTo>
                  <a:lnTo>
                    <a:pt x="1984645" y="1199139"/>
                  </a:lnTo>
                  <a:lnTo>
                    <a:pt x="1981719" y="1199139"/>
                  </a:lnTo>
                  <a:lnTo>
                    <a:pt x="1906428" y="1244454"/>
                  </a:lnTo>
                  <a:cubicBezTo>
                    <a:pt x="1877307" y="1263204"/>
                    <a:pt x="1813808" y="1267479"/>
                    <a:pt x="1781068" y="1271753"/>
                  </a:cubicBezTo>
                  <a:lnTo>
                    <a:pt x="1734358" y="1271753"/>
                  </a:lnTo>
                  <a:lnTo>
                    <a:pt x="1238568" y="1271753"/>
                  </a:lnTo>
                  <a:lnTo>
                    <a:pt x="376844" y="1271753"/>
                  </a:lnTo>
                  <a:cubicBezTo>
                    <a:pt x="308460" y="1271753"/>
                    <a:pt x="253023" y="1216316"/>
                    <a:pt x="253023" y="1147932"/>
                  </a:cubicBezTo>
                  <a:lnTo>
                    <a:pt x="253023" y="851378"/>
                  </a:lnTo>
                  <a:lnTo>
                    <a:pt x="252910" y="851378"/>
                  </a:lnTo>
                  <a:lnTo>
                    <a:pt x="252910" y="645638"/>
                  </a:lnTo>
                  <a:lnTo>
                    <a:pt x="253024" y="645638"/>
                  </a:lnTo>
                  <a:lnTo>
                    <a:pt x="253024" y="349086"/>
                  </a:lnTo>
                  <a:cubicBezTo>
                    <a:pt x="253024" y="280702"/>
                    <a:pt x="308461" y="225265"/>
                    <a:pt x="376845" y="225265"/>
                  </a:cubicBezTo>
                  <a:lnTo>
                    <a:pt x="1238569" y="225265"/>
                  </a:lnTo>
                  <a:lnTo>
                    <a:pt x="1734359" y="225265"/>
                  </a:lnTo>
                  <a:lnTo>
                    <a:pt x="1781069" y="225265"/>
                  </a:lnTo>
                  <a:cubicBezTo>
                    <a:pt x="1813808" y="229540"/>
                    <a:pt x="1877308" y="233814"/>
                    <a:pt x="1906429" y="252564"/>
                  </a:cubicBezTo>
                  <a:lnTo>
                    <a:pt x="1981720" y="297879"/>
                  </a:lnTo>
                  <a:lnTo>
                    <a:pt x="1984646" y="297879"/>
                  </a:lnTo>
                  <a:lnTo>
                    <a:pt x="2609939" y="658680"/>
                  </a:lnTo>
                  <a:cubicBezTo>
                    <a:pt x="2667099" y="690605"/>
                    <a:pt x="2761247" y="690605"/>
                    <a:pt x="2818408" y="658680"/>
                  </a:cubicBezTo>
                  <a:lnTo>
                    <a:pt x="3326963" y="365238"/>
                  </a:lnTo>
                  <a:lnTo>
                    <a:pt x="3342955" y="355557"/>
                  </a:lnTo>
                  <a:cubicBezTo>
                    <a:pt x="3396266" y="323286"/>
                    <a:pt x="3453200" y="288924"/>
                    <a:pt x="3514076" y="252564"/>
                  </a:cubicBezTo>
                  <a:cubicBezTo>
                    <a:pt x="3543197" y="233814"/>
                    <a:pt x="3606697" y="229540"/>
                    <a:pt x="3639436" y="225265"/>
                  </a:cubicBezTo>
                  <a:lnTo>
                    <a:pt x="3733495" y="225265"/>
                  </a:lnTo>
                  <a:lnTo>
                    <a:pt x="4181936" y="225265"/>
                  </a:lnTo>
                  <a:close/>
                  <a:moveTo>
                    <a:pt x="3605041" y="0"/>
                  </a:moveTo>
                  <a:cubicBezTo>
                    <a:pt x="3490656" y="2769"/>
                    <a:pt x="3467950" y="22427"/>
                    <a:pt x="3392166" y="58972"/>
                  </a:cubicBezTo>
                  <a:cubicBezTo>
                    <a:pt x="3279295" y="124100"/>
                    <a:pt x="2948779" y="339043"/>
                    <a:pt x="2818407" y="395057"/>
                  </a:cubicBezTo>
                  <a:cubicBezTo>
                    <a:pt x="2688036" y="451071"/>
                    <a:pt x="2667099" y="428663"/>
                    <a:pt x="2609938" y="395057"/>
                  </a:cubicBezTo>
                  <a:lnTo>
                    <a:pt x="2214473" y="166869"/>
                  </a:lnTo>
                  <a:lnTo>
                    <a:pt x="2121315" y="109372"/>
                  </a:lnTo>
                  <a:cubicBezTo>
                    <a:pt x="2087603" y="88662"/>
                    <a:pt x="2058788" y="71184"/>
                    <a:pt x="2037624" y="58972"/>
                  </a:cubicBezTo>
                  <a:cubicBezTo>
                    <a:pt x="1961840" y="22427"/>
                    <a:pt x="1939134" y="2769"/>
                    <a:pt x="1824749" y="0"/>
                  </a:cubicBezTo>
                  <a:lnTo>
                    <a:pt x="1230424" y="849"/>
                  </a:lnTo>
                  <a:lnTo>
                    <a:pt x="1230424" y="2413"/>
                  </a:lnTo>
                  <a:lnTo>
                    <a:pt x="133438" y="2413"/>
                  </a:lnTo>
                  <a:cubicBezTo>
                    <a:pt x="59742" y="2413"/>
                    <a:pt x="0" y="62155"/>
                    <a:pt x="0" y="135851"/>
                  </a:cubicBezTo>
                  <a:lnTo>
                    <a:pt x="0" y="914375"/>
                  </a:lnTo>
                  <a:lnTo>
                    <a:pt x="0" y="1363579"/>
                  </a:lnTo>
                  <a:cubicBezTo>
                    <a:pt x="0" y="1437275"/>
                    <a:pt x="59742" y="1497017"/>
                    <a:pt x="133438" y="1497017"/>
                  </a:cubicBezTo>
                  <a:lnTo>
                    <a:pt x="1686405" y="1497017"/>
                  </a:lnTo>
                  <a:lnTo>
                    <a:pt x="1686405" y="1496820"/>
                  </a:lnTo>
                  <a:lnTo>
                    <a:pt x="1824749" y="1497017"/>
                  </a:lnTo>
                  <a:cubicBezTo>
                    <a:pt x="1939134" y="1494248"/>
                    <a:pt x="1961840" y="1474590"/>
                    <a:pt x="2037624" y="1438045"/>
                  </a:cubicBezTo>
                  <a:cubicBezTo>
                    <a:pt x="2058788" y="1425834"/>
                    <a:pt x="2087603" y="1408355"/>
                    <a:pt x="2121315" y="1387645"/>
                  </a:cubicBezTo>
                  <a:lnTo>
                    <a:pt x="2154423" y="1367211"/>
                  </a:lnTo>
                  <a:lnTo>
                    <a:pt x="2609938" y="1104373"/>
                  </a:lnTo>
                  <a:cubicBezTo>
                    <a:pt x="2667099" y="1070767"/>
                    <a:pt x="2761246" y="1070767"/>
                    <a:pt x="2818407" y="1104373"/>
                  </a:cubicBezTo>
                  <a:lnTo>
                    <a:pt x="3119246" y="1277961"/>
                  </a:lnTo>
                  <a:lnTo>
                    <a:pt x="3119246" y="1280155"/>
                  </a:lnTo>
                  <a:lnTo>
                    <a:pt x="3180682" y="1317854"/>
                  </a:lnTo>
                  <a:cubicBezTo>
                    <a:pt x="3262190" y="1368131"/>
                    <a:pt x="3335123" y="1413622"/>
                    <a:pt x="3377450" y="1438045"/>
                  </a:cubicBezTo>
                  <a:cubicBezTo>
                    <a:pt x="3453233" y="1474590"/>
                    <a:pt x="3475939" y="1494248"/>
                    <a:pt x="3590324" y="1497017"/>
                  </a:cubicBezTo>
                  <a:lnTo>
                    <a:pt x="3630476" y="1496960"/>
                  </a:lnTo>
                  <a:lnTo>
                    <a:pt x="3630476" y="1497017"/>
                  </a:lnTo>
                  <a:lnTo>
                    <a:pt x="5294904" y="1497017"/>
                  </a:lnTo>
                  <a:cubicBezTo>
                    <a:pt x="5368600" y="1497017"/>
                    <a:pt x="5428342" y="1437275"/>
                    <a:pt x="5428342" y="1363579"/>
                  </a:cubicBezTo>
                  <a:lnTo>
                    <a:pt x="5428342" y="914375"/>
                  </a:lnTo>
                  <a:lnTo>
                    <a:pt x="5428342" y="135851"/>
                  </a:lnTo>
                  <a:cubicBezTo>
                    <a:pt x="5428342" y="62155"/>
                    <a:pt x="5368600" y="2413"/>
                    <a:pt x="5294904" y="2413"/>
                  </a:cubicBezTo>
                  <a:close/>
                </a:path>
              </a:pathLst>
            </a:custGeom>
            <a:gradFill flip="none" rotWithShape="1">
              <a:gsLst>
                <a:gs pos="100000">
                  <a:srgbClr val="EAEAEA"/>
                </a:gs>
                <a:gs pos="0">
                  <a:schemeClr val="bg1"/>
                </a:gs>
              </a:gsLst>
              <a:lin ang="18900000" scaled="1"/>
              <a:tileRect/>
            </a:gradFill>
            <a:ln>
              <a:noFill/>
            </a:ln>
            <a:effectLst>
              <a:outerShdw blurRad="1270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prstClr val="white"/>
                </a:solidFill>
              </a:endParaRPr>
            </a:p>
          </p:txBody>
        </p:sp>
        <p:sp>
          <p:nvSpPr>
            <p:cNvPr id="26" name="任意多边形 25"/>
            <p:cNvSpPr/>
            <p:nvPr/>
          </p:nvSpPr>
          <p:spPr>
            <a:xfrm rot="10800000">
              <a:off x="5552382" y="2882397"/>
              <a:ext cx="5109029" cy="1408958"/>
            </a:xfrm>
            <a:custGeom>
              <a:avLst/>
              <a:gdLst>
                <a:gd name="connsiteX0" fmla="*/ 5428342 w 5428342"/>
                <a:gd name="connsiteY0" fmla="*/ 1363579 h 1497017"/>
                <a:gd name="connsiteX1" fmla="*/ 5428342 w 5428342"/>
                <a:gd name="connsiteY1" fmla="*/ 914375 h 1497017"/>
                <a:gd name="connsiteX2" fmla="*/ 5428342 w 5428342"/>
                <a:gd name="connsiteY2" fmla="*/ 135851 h 1497017"/>
                <a:gd name="connsiteX3" fmla="*/ 5294904 w 5428342"/>
                <a:gd name="connsiteY3" fmla="*/ 2413 h 1497017"/>
                <a:gd name="connsiteX4" fmla="*/ 3605041 w 5428342"/>
                <a:gd name="connsiteY4" fmla="*/ 0 h 1497017"/>
                <a:gd name="connsiteX5" fmla="*/ 3392166 w 5428342"/>
                <a:gd name="connsiteY5" fmla="*/ 58972 h 1497017"/>
                <a:gd name="connsiteX6" fmla="*/ 2818407 w 5428342"/>
                <a:gd name="connsiteY6" fmla="*/ 395057 h 1497017"/>
                <a:gd name="connsiteX7" fmla="*/ 2609938 w 5428342"/>
                <a:gd name="connsiteY7" fmla="*/ 395057 h 1497017"/>
                <a:gd name="connsiteX8" fmla="*/ 2214473 w 5428342"/>
                <a:gd name="connsiteY8" fmla="*/ 166869 h 1497017"/>
                <a:gd name="connsiteX9" fmla="*/ 2121315 w 5428342"/>
                <a:gd name="connsiteY9" fmla="*/ 109372 h 1497017"/>
                <a:gd name="connsiteX10" fmla="*/ 2037624 w 5428342"/>
                <a:gd name="connsiteY10" fmla="*/ 58972 h 1497017"/>
                <a:gd name="connsiteX11" fmla="*/ 1824749 w 5428342"/>
                <a:gd name="connsiteY11" fmla="*/ 0 h 1497017"/>
                <a:gd name="connsiteX12" fmla="*/ 1230424 w 5428342"/>
                <a:gd name="connsiteY12" fmla="*/ 849 h 1497017"/>
                <a:gd name="connsiteX13" fmla="*/ 1230424 w 5428342"/>
                <a:gd name="connsiteY13" fmla="*/ 2413 h 1497017"/>
                <a:gd name="connsiteX14" fmla="*/ 133438 w 5428342"/>
                <a:gd name="connsiteY14" fmla="*/ 2413 h 1497017"/>
                <a:gd name="connsiteX15" fmla="*/ 0 w 5428342"/>
                <a:gd name="connsiteY15" fmla="*/ 135851 h 1497017"/>
                <a:gd name="connsiteX16" fmla="*/ 0 w 5428342"/>
                <a:gd name="connsiteY16" fmla="*/ 914375 h 1497017"/>
                <a:gd name="connsiteX17" fmla="*/ 0 w 5428342"/>
                <a:gd name="connsiteY17" fmla="*/ 1363579 h 1497017"/>
                <a:gd name="connsiteX18" fmla="*/ 133438 w 5428342"/>
                <a:gd name="connsiteY18" fmla="*/ 1497017 h 1497017"/>
                <a:gd name="connsiteX19" fmla="*/ 1686405 w 5428342"/>
                <a:gd name="connsiteY19" fmla="*/ 1497017 h 1497017"/>
                <a:gd name="connsiteX20" fmla="*/ 1686405 w 5428342"/>
                <a:gd name="connsiteY20" fmla="*/ 1496820 h 1497017"/>
                <a:gd name="connsiteX21" fmla="*/ 1824749 w 5428342"/>
                <a:gd name="connsiteY21" fmla="*/ 1497017 h 1497017"/>
                <a:gd name="connsiteX22" fmla="*/ 2037624 w 5428342"/>
                <a:gd name="connsiteY22" fmla="*/ 1438045 h 1497017"/>
                <a:gd name="connsiteX23" fmla="*/ 2121315 w 5428342"/>
                <a:gd name="connsiteY23" fmla="*/ 1387645 h 1497017"/>
                <a:gd name="connsiteX24" fmla="*/ 2154423 w 5428342"/>
                <a:gd name="connsiteY24" fmla="*/ 1367211 h 1497017"/>
                <a:gd name="connsiteX25" fmla="*/ 2609938 w 5428342"/>
                <a:gd name="connsiteY25" fmla="*/ 1104373 h 1497017"/>
                <a:gd name="connsiteX26" fmla="*/ 2818407 w 5428342"/>
                <a:gd name="connsiteY26" fmla="*/ 1104373 h 1497017"/>
                <a:gd name="connsiteX27" fmla="*/ 3119246 w 5428342"/>
                <a:gd name="connsiteY27" fmla="*/ 1277961 h 1497017"/>
                <a:gd name="connsiteX28" fmla="*/ 3119246 w 5428342"/>
                <a:gd name="connsiteY28" fmla="*/ 1280155 h 1497017"/>
                <a:gd name="connsiteX29" fmla="*/ 3180682 w 5428342"/>
                <a:gd name="connsiteY29" fmla="*/ 1317854 h 1497017"/>
                <a:gd name="connsiteX30" fmla="*/ 3377450 w 5428342"/>
                <a:gd name="connsiteY30" fmla="*/ 1438045 h 1497017"/>
                <a:gd name="connsiteX31" fmla="*/ 3590324 w 5428342"/>
                <a:gd name="connsiteY31" fmla="*/ 1497017 h 1497017"/>
                <a:gd name="connsiteX32" fmla="*/ 3630476 w 5428342"/>
                <a:gd name="connsiteY32" fmla="*/ 1496960 h 1497017"/>
                <a:gd name="connsiteX33" fmla="*/ 3630476 w 5428342"/>
                <a:gd name="connsiteY33" fmla="*/ 1497017 h 1497017"/>
                <a:gd name="connsiteX34" fmla="*/ 5294904 w 5428342"/>
                <a:gd name="connsiteY34" fmla="*/ 1497017 h 1497017"/>
                <a:gd name="connsiteX35" fmla="*/ 5428342 w 5428342"/>
                <a:gd name="connsiteY35" fmla="*/ 1363579 h 14970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5428342" h="1497017">
                  <a:moveTo>
                    <a:pt x="5428342" y="1363579"/>
                  </a:moveTo>
                  <a:lnTo>
                    <a:pt x="5428342" y="914375"/>
                  </a:lnTo>
                  <a:lnTo>
                    <a:pt x="5428342" y="135851"/>
                  </a:lnTo>
                  <a:cubicBezTo>
                    <a:pt x="5428342" y="62155"/>
                    <a:pt x="5368600" y="2413"/>
                    <a:pt x="5294904" y="2413"/>
                  </a:cubicBezTo>
                  <a:lnTo>
                    <a:pt x="3605041" y="0"/>
                  </a:lnTo>
                  <a:cubicBezTo>
                    <a:pt x="3490656" y="2769"/>
                    <a:pt x="3467950" y="22427"/>
                    <a:pt x="3392166" y="58972"/>
                  </a:cubicBezTo>
                  <a:cubicBezTo>
                    <a:pt x="3279295" y="124100"/>
                    <a:pt x="2948779" y="339043"/>
                    <a:pt x="2818407" y="395057"/>
                  </a:cubicBezTo>
                  <a:cubicBezTo>
                    <a:pt x="2688036" y="451071"/>
                    <a:pt x="2667099" y="428663"/>
                    <a:pt x="2609938" y="395057"/>
                  </a:cubicBezTo>
                  <a:lnTo>
                    <a:pt x="2214473" y="166869"/>
                  </a:lnTo>
                  <a:lnTo>
                    <a:pt x="2121315" y="109372"/>
                  </a:lnTo>
                  <a:cubicBezTo>
                    <a:pt x="2087603" y="88662"/>
                    <a:pt x="2058788" y="71184"/>
                    <a:pt x="2037624" y="58972"/>
                  </a:cubicBezTo>
                  <a:cubicBezTo>
                    <a:pt x="1961840" y="22427"/>
                    <a:pt x="1939134" y="2769"/>
                    <a:pt x="1824749" y="0"/>
                  </a:cubicBezTo>
                  <a:lnTo>
                    <a:pt x="1230424" y="849"/>
                  </a:lnTo>
                  <a:lnTo>
                    <a:pt x="1230424" y="2413"/>
                  </a:lnTo>
                  <a:lnTo>
                    <a:pt x="133438" y="2413"/>
                  </a:lnTo>
                  <a:cubicBezTo>
                    <a:pt x="59742" y="2413"/>
                    <a:pt x="0" y="62155"/>
                    <a:pt x="0" y="135851"/>
                  </a:cubicBezTo>
                  <a:lnTo>
                    <a:pt x="0" y="914375"/>
                  </a:lnTo>
                  <a:lnTo>
                    <a:pt x="0" y="1363579"/>
                  </a:lnTo>
                  <a:cubicBezTo>
                    <a:pt x="0" y="1437275"/>
                    <a:pt x="59742" y="1497017"/>
                    <a:pt x="133438" y="1497017"/>
                  </a:cubicBezTo>
                  <a:lnTo>
                    <a:pt x="1686405" y="1497017"/>
                  </a:lnTo>
                  <a:lnTo>
                    <a:pt x="1686405" y="1496820"/>
                  </a:lnTo>
                  <a:lnTo>
                    <a:pt x="1824749" y="1497017"/>
                  </a:lnTo>
                  <a:cubicBezTo>
                    <a:pt x="1939134" y="1494248"/>
                    <a:pt x="1961840" y="1474590"/>
                    <a:pt x="2037624" y="1438045"/>
                  </a:cubicBezTo>
                  <a:cubicBezTo>
                    <a:pt x="2058788" y="1425834"/>
                    <a:pt x="2087603" y="1408355"/>
                    <a:pt x="2121315" y="1387645"/>
                  </a:cubicBezTo>
                  <a:lnTo>
                    <a:pt x="2154423" y="1367211"/>
                  </a:lnTo>
                  <a:lnTo>
                    <a:pt x="2609938" y="1104373"/>
                  </a:lnTo>
                  <a:cubicBezTo>
                    <a:pt x="2667099" y="1070767"/>
                    <a:pt x="2761246" y="1070767"/>
                    <a:pt x="2818407" y="1104373"/>
                  </a:cubicBezTo>
                  <a:lnTo>
                    <a:pt x="3119246" y="1277961"/>
                  </a:lnTo>
                  <a:lnTo>
                    <a:pt x="3119246" y="1280155"/>
                  </a:lnTo>
                  <a:lnTo>
                    <a:pt x="3180682" y="1317854"/>
                  </a:lnTo>
                  <a:cubicBezTo>
                    <a:pt x="3262190" y="1368131"/>
                    <a:pt x="3335123" y="1413622"/>
                    <a:pt x="3377450" y="1438045"/>
                  </a:cubicBezTo>
                  <a:cubicBezTo>
                    <a:pt x="3453233" y="1474590"/>
                    <a:pt x="3475939" y="1494248"/>
                    <a:pt x="3590324" y="1497017"/>
                  </a:cubicBezTo>
                  <a:lnTo>
                    <a:pt x="3630476" y="1496960"/>
                  </a:lnTo>
                  <a:lnTo>
                    <a:pt x="3630476" y="1497017"/>
                  </a:lnTo>
                  <a:lnTo>
                    <a:pt x="5294904" y="1497017"/>
                  </a:lnTo>
                  <a:cubicBezTo>
                    <a:pt x="5368600" y="1497017"/>
                    <a:pt x="5428342" y="1437275"/>
                    <a:pt x="5428342" y="1363579"/>
                  </a:cubicBezTo>
                  <a:close/>
                </a:path>
              </a:pathLst>
            </a:custGeom>
            <a:solidFill>
              <a:srgbClr val="C00000">
                <a:alpha val="0"/>
              </a:srgbClr>
            </a:solidFill>
            <a:ln w="25400">
              <a:gradFill flip="none" rotWithShape="1">
                <a:gsLst>
                  <a:gs pos="59000">
                    <a:srgbClr val="FBFBFB"/>
                  </a:gs>
                  <a:gs pos="0">
                    <a:srgbClr val="C7C7C7"/>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prstClr val="white"/>
                </a:solidFill>
              </a:endParaRPr>
            </a:p>
          </p:txBody>
        </p:sp>
        <p:grpSp>
          <p:nvGrpSpPr>
            <p:cNvPr id="27" name="Group 52"/>
            <p:cNvGrpSpPr>
              <a:grpSpLocks noChangeAspect="1"/>
            </p:cNvGrpSpPr>
            <p:nvPr/>
          </p:nvGrpSpPr>
          <p:grpSpPr bwMode="auto">
            <a:xfrm>
              <a:off x="6361914" y="3292988"/>
              <a:ext cx="567188" cy="562297"/>
              <a:chOff x="3783" y="2102"/>
              <a:chExt cx="116" cy="115"/>
            </a:xfrm>
            <a:solidFill>
              <a:schemeClr val="bg1"/>
            </a:solidFill>
            <a:effectLst>
              <a:outerShdw blurRad="50800" dist="25400" dir="2700000" algn="tl" rotWithShape="0">
                <a:prstClr val="black">
                  <a:alpha val="40000"/>
                </a:prstClr>
              </a:outerShdw>
            </a:effectLst>
          </p:grpSpPr>
          <p:sp>
            <p:nvSpPr>
              <p:cNvPr id="36" name="Freeform 53"/>
              <p:cNvSpPr>
                <a:spLocks noEditPoints="1"/>
              </p:cNvSpPr>
              <p:nvPr/>
            </p:nvSpPr>
            <p:spPr bwMode="auto">
              <a:xfrm>
                <a:off x="3783" y="2102"/>
                <a:ext cx="116" cy="115"/>
              </a:xfrm>
              <a:custGeom>
                <a:avLst/>
                <a:gdLst>
                  <a:gd name="T0" fmla="*/ 23 w 46"/>
                  <a:gd name="T1" fmla="*/ 0 h 46"/>
                  <a:gd name="T2" fmla="*/ 0 w 46"/>
                  <a:gd name="T3" fmla="*/ 23 h 46"/>
                  <a:gd name="T4" fmla="*/ 23 w 46"/>
                  <a:gd name="T5" fmla="*/ 46 h 46"/>
                  <a:gd name="T6" fmla="*/ 46 w 46"/>
                  <a:gd name="T7" fmla="*/ 23 h 46"/>
                  <a:gd name="T8" fmla="*/ 23 w 46"/>
                  <a:gd name="T9" fmla="*/ 0 h 46"/>
                  <a:gd name="T10" fmla="*/ 23 w 46"/>
                  <a:gd name="T11" fmla="*/ 42 h 46"/>
                  <a:gd name="T12" fmla="*/ 5 w 46"/>
                  <a:gd name="T13" fmla="*/ 23 h 46"/>
                  <a:gd name="T14" fmla="*/ 23 w 46"/>
                  <a:gd name="T15" fmla="*/ 4 h 46"/>
                  <a:gd name="T16" fmla="*/ 42 w 46"/>
                  <a:gd name="T17" fmla="*/ 23 h 46"/>
                  <a:gd name="T18" fmla="*/ 23 w 46"/>
                  <a:gd name="T19" fmla="*/ 42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6" h="46">
                    <a:moveTo>
                      <a:pt x="23" y="0"/>
                    </a:moveTo>
                    <a:cubicBezTo>
                      <a:pt x="10" y="0"/>
                      <a:pt x="0" y="10"/>
                      <a:pt x="0" y="23"/>
                    </a:cubicBezTo>
                    <a:cubicBezTo>
                      <a:pt x="0" y="36"/>
                      <a:pt x="10" y="46"/>
                      <a:pt x="23" y="46"/>
                    </a:cubicBezTo>
                    <a:cubicBezTo>
                      <a:pt x="36" y="46"/>
                      <a:pt x="46" y="36"/>
                      <a:pt x="46" y="23"/>
                    </a:cubicBezTo>
                    <a:cubicBezTo>
                      <a:pt x="46" y="10"/>
                      <a:pt x="36" y="0"/>
                      <a:pt x="23" y="0"/>
                    </a:cubicBezTo>
                    <a:close/>
                    <a:moveTo>
                      <a:pt x="23" y="42"/>
                    </a:moveTo>
                    <a:cubicBezTo>
                      <a:pt x="13" y="42"/>
                      <a:pt x="5" y="33"/>
                      <a:pt x="5" y="23"/>
                    </a:cubicBezTo>
                    <a:cubicBezTo>
                      <a:pt x="5" y="13"/>
                      <a:pt x="13" y="4"/>
                      <a:pt x="23" y="4"/>
                    </a:cubicBezTo>
                    <a:cubicBezTo>
                      <a:pt x="34" y="4"/>
                      <a:pt x="42" y="13"/>
                      <a:pt x="42" y="23"/>
                    </a:cubicBezTo>
                    <a:cubicBezTo>
                      <a:pt x="42" y="33"/>
                      <a:pt x="34" y="42"/>
                      <a:pt x="23" y="42"/>
                    </a:cubicBezTo>
                    <a:close/>
                  </a:path>
                </a:pathLst>
              </a:custGeom>
              <a:solidFill>
                <a:srgbClr val="C00000"/>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7" name="Freeform 54"/>
              <p:cNvSpPr>
                <a:spLocks noEditPoints="1"/>
              </p:cNvSpPr>
              <p:nvPr/>
            </p:nvSpPr>
            <p:spPr bwMode="auto">
              <a:xfrm>
                <a:off x="3783" y="2102"/>
                <a:ext cx="116" cy="115"/>
              </a:xfrm>
              <a:custGeom>
                <a:avLst/>
                <a:gdLst>
                  <a:gd name="T0" fmla="*/ 23 w 46"/>
                  <a:gd name="T1" fmla="*/ 0 h 46"/>
                  <a:gd name="T2" fmla="*/ 0 w 46"/>
                  <a:gd name="T3" fmla="*/ 23 h 46"/>
                  <a:gd name="T4" fmla="*/ 23 w 46"/>
                  <a:gd name="T5" fmla="*/ 46 h 46"/>
                  <a:gd name="T6" fmla="*/ 46 w 46"/>
                  <a:gd name="T7" fmla="*/ 23 h 46"/>
                  <a:gd name="T8" fmla="*/ 23 w 46"/>
                  <a:gd name="T9" fmla="*/ 0 h 46"/>
                  <a:gd name="T10" fmla="*/ 23 w 46"/>
                  <a:gd name="T11" fmla="*/ 42 h 46"/>
                  <a:gd name="T12" fmla="*/ 5 w 46"/>
                  <a:gd name="T13" fmla="*/ 23 h 46"/>
                  <a:gd name="T14" fmla="*/ 23 w 46"/>
                  <a:gd name="T15" fmla="*/ 4 h 46"/>
                  <a:gd name="T16" fmla="*/ 42 w 46"/>
                  <a:gd name="T17" fmla="*/ 23 h 46"/>
                  <a:gd name="T18" fmla="*/ 23 w 46"/>
                  <a:gd name="T19" fmla="*/ 42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6" h="46">
                    <a:moveTo>
                      <a:pt x="23" y="0"/>
                    </a:moveTo>
                    <a:cubicBezTo>
                      <a:pt x="10" y="0"/>
                      <a:pt x="0" y="10"/>
                      <a:pt x="0" y="23"/>
                    </a:cubicBezTo>
                    <a:cubicBezTo>
                      <a:pt x="0" y="36"/>
                      <a:pt x="10" y="46"/>
                      <a:pt x="23" y="46"/>
                    </a:cubicBezTo>
                    <a:cubicBezTo>
                      <a:pt x="36" y="46"/>
                      <a:pt x="46" y="36"/>
                      <a:pt x="46" y="23"/>
                    </a:cubicBezTo>
                    <a:cubicBezTo>
                      <a:pt x="46" y="10"/>
                      <a:pt x="36" y="0"/>
                      <a:pt x="23" y="0"/>
                    </a:cubicBezTo>
                    <a:close/>
                    <a:moveTo>
                      <a:pt x="23" y="42"/>
                    </a:moveTo>
                    <a:cubicBezTo>
                      <a:pt x="13" y="42"/>
                      <a:pt x="5" y="33"/>
                      <a:pt x="5" y="23"/>
                    </a:cubicBezTo>
                    <a:cubicBezTo>
                      <a:pt x="5" y="13"/>
                      <a:pt x="13" y="4"/>
                      <a:pt x="23" y="4"/>
                    </a:cubicBezTo>
                    <a:cubicBezTo>
                      <a:pt x="34" y="4"/>
                      <a:pt x="42" y="13"/>
                      <a:pt x="42" y="23"/>
                    </a:cubicBezTo>
                    <a:cubicBezTo>
                      <a:pt x="42" y="33"/>
                      <a:pt x="34" y="42"/>
                      <a:pt x="23" y="42"/>
                    </a:cubicBezTo>
                    <a:close/>
                  </a:path>
                </a:pathLst>
              </a:custGeom>
              <a:solidFill>
                <a:srgbClr val="C00000"/>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8" name="Freeform 55"/>
              <p:cNvSpPr/>
              <p:nvPr/>
            </p:nvSpPr>
            <p:spPr bwMode="auto">
              <a:xfrm>
                <a:off x="3839" y="2115"/>
                <a:ext cx="7" cy="10"/>
              </a:xfrm>
              <a:custGeom>
                <a:avLst/>
                <a:gdLst>
                  <a:gd name="T0" fmla="*/ 1 w 3"/>
                  <a:gd name="T1" fmla="*/ 4 h 4"/>
                  <a:gd name="T2" fmla="*/ 1 w 3"/>
                  <a:gd name="T3" fmla="*/ 4 h 4"/>
                  <a:gd name="T4" fmla="*/ 3 w 3"/>
                  <a:gd name="T5" fmla="*/ 3 h 4"/>
                  <a:gd name="T6" fmla="*/ 3 w 3"/>
                  <a:gd name="T7" fmla="*/ 0 h 4"/>
                  <a:gd name="T8" fmla="*/ 1 w 3"/>
                  <a:gd name="T9" fmla="*/ 0 h 4"/>
                  <a:gd name="T10" fmla="*/ 0 w 3"/>
                  <a:gd name="T11" fmla="*/ 0 h 4"/>
                  <a:gd name="T12" fmla="*/ 0 w 3"/>
                  <a:gd name="T13" fmla="*/ 3 h 4"/>
                  <a:gd name="T14" fmla="*/ 1 w 3"/>
                  <a:gd name="T15" fmla="*/ 4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4">
                    <a:moveTo>
                      <a:pt x="1" y="4"/>
                    </a:moveTo>
                    <a:cubicBezTo>
                      <a:pt x="1" y="4"/>
                      <a:pt x="1" y="4"/>
                      <a:pt x="1" y="4"/>
                    </a:cubicBezTo>
                    <a:cubicBezTo>
                      <a:pt x="2" y="4"/>
                      <a:pt x="3" y="4"/>
                      <a:pt x="3" y="3"/>
                    </a:cubicBezTo>
                    <a:cubicBezTo>
                      <a:pt x="3" y="0"/>
                      <a:pt x="3" y="0"/>
                      <a:pt x="3" y="0"/>
                    </a:cubicBezTo>
                    <a:cubicBezTo>
                      <a:pt x="2" y="0"/>
                      <a:pt x="2" y="0"/>
                      <a:pt x="1" y="0"/>
                    </a:cubicBezTo>
                    <a:cubicBezTo>
                      <a:pt x="1" y="0"/>
                      <a:pt x="0" y="0"/>
                      <a:pt x="0" y="0"/>
                    </a:cubicBezTo>
                    <a:cubicBezTo>
                      <a:pt x="0" y="3"/>
                      <a:pt x="0" y="3"/>
                      <a:pt x="0" y="3"/>
                    </a:cubicBezTo>
                    <a:cubicBezTo>
                      <a:pt x="0" y="4"/>
                      <a:pt x="0" y="4"/>
                      <a:pt x="1" y="4"/>
                    </a:cubicBezTo>
                    <a:close/>
                  </a:path>
                </a:pathLst>
              </a:custGeom>
              <a:solidFill>
                <a:srgbClr val="C00000"/>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9" name="Freeform 56"/>
              <p:cNvSpPr/>
              <p:nvPr/>
            </p:nvSpPr>
            <p:spPr bwMode="auto">
              <a:xfrm>
                <a:off x="3839" y="2195"/>
                <a:ext cx="7" cy="10"/>
              </a:xfrm>
              <a:custGeom>
                <a:avLst/>
                <a:gdLst>
                  <a:gd name="T0" fmla="*/ 1 w 3"/>
                  <a:gd name="T1" fmla="*/ 0 h 4"/>
                  <a:gd name="T2" fmla="*/ 1 w 3"/>
                  <a:gd name="T3" fmla="*/ 0 h 4"/>
                  <a:gd name="T4" fmla="*/ 0 w 3"/>
                  <a:gd name="T5" fmla="*/ 1 h 4"/>
                  <a:gd name="T6" fmla="*/ 0 w 3"/>
                  <a:gd name="T7" fmla="*/ 4 h 4"/>
                  <a:gd name="T8" fmla="*/ 1 w 3"/>
                  <a:gd name="T9" fmla="*/ 4 h 4"/>
                  <a:gd name="T10" fmla="*/ 3 w 3"/>
                  <a:gd name="T11" fmla="*/ 4 h 4"/>
                  <a:gd name="T12" fmla="*/ 3 w 3"/>
                  <a:gd name="T13" fmla="*/ 1 h 4"/>
                  <a:gd name="T14" fmla="*/ 1 w 3"/>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4">
                    <a:moveTo>
                      <a:pt x="1" y="0"/>
                    </a:moveTo>
                    <a:cubicBezTo>
                      <a:pt x="1" y="0"/>
                      <a:pt x="1" y="0"/>
                      <a:pt x="1" y="0"/>
                    </a:cubicBezTo>
                    <a:cubicBezTo>
                      <a:pt x="0" y="0"/>
                      <a:pt x="0" y="1"/>
                      <a:pt x="0" y="1"/>
                    </a:cubicBezTo>
                    <a:cubicBezTo>
                      <a:pt x="0" y="4"/>
                      <a:pt x="0" y="4"/>
                      <a:pt x="0" y="4"/>
                    </a:cubicBezTo>
                    <a:cubicBezTo>
                      <a:pt x="0" y="4"/>
                      <a:pt x="1" y="4"/>
                      <a:pt x="1" y="4"/>
                    </a:cubicBezTo>
                    <a:cubicBezTo>
                      <a:pt x="2" y="4"/>
                      <a:pt x="2" y="4"/>
                      <a:pt x="3" y="4"/>
                    </a:cubicBezTo>
                    <a:cubicBezTo>
                      <a:pt x="3" y="1"/>
                      <a:pt x="3" y="1"/>
                      <a:pt x="3" y="1"/>
                    </a:cubicBezTo>
                    <a:cubicBezTo>
                      <a:pt x="3" y="1"/>
                      <a:pt x="2" y="0"/>
                      <a:pt x="1" y="0"/>
                    </a:cubicBezTo>
                    <a:close/>
                  </a:path>
                </a:pathLst>
              </a:custGeom>
              <a:solidFill>
                <a:srgbClr val="C00000"/>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0" name="Freeform 57"/>
              <p:cNvSpPr/>
              <p:nvPr/>
            </p:nvSpPr>
            <p:spPr bwMode="auto">
              <a:xfrm>
                <a:off x="3796" y="2155"/>
                <a:ext cx="10" cy="10"/>
              </a:xfrm>
              <a:custGeom>
                <a:avLst/>
                <a:gdLst>
                  <a:gd name="T0" fmla="*/ 3 w 4"/>
                  <a:gd name="T1" fmla="*/ 0 h 4"/>
                  <a:gd name="T2" fmla="*/ 0 w 4"/>
                  <a:gd name="T3" fmla="*/ 0 h 4"/>
                  <a:gd name="T4" fmla="*/ 0 w 4"/>
                  <a:gd name="T5" fmla="*/ 2 h 4"/>
                  <a:gd name="T6" fmla="*/ 0 w 4"/>
                  <a:gd name="T7" fmla="*/ 4 h 4"/>
                  <a:gd name="T8" fmla="*/ 3 w 4"/>
                  <a:gd name="T9" fmla="*/ 4 h 4"/>
                  <a:gd name="T10" fmla="*/ 4 w 4"/>
                  <a:gd name="T11" fmla="*/ 2 h 4"/>
                  <a:gd name="T12" fmla="*/ 4 w 4"/>
                  <a:gd name="T13" fmla="*/ 2 h 4"/>
                  <a:gd name="T14" fmla="*/ 3 w 4"/>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4">
                    <a:moveTo>
                      <a:pt x="3" y="0"/>
                    </a:moveTo>
                    <a:cubicBezTo>
                      <a:pt x="0" y="0"/>
                      <a:pt x="0" y="0"/>
                      <a:pt x="0" y="0"/>
                    </a:cubicBezTo>
                    <a:cubicBezTo>
                      <a:pt x="0" y="1"/>
                      <a:pt x="0" y="1"/>
                      <a:pt x="0" y="2"/>
                    </a:cubicBezTo>
                    <a:cubicBezTo>
                      <a:pt x="0" y="3"/>
                      <a:pt x="0" y="3"/>
                      <a:pt x="0" y="4"/>
                    </a:cubicBezTo>
                    <a:cubicBezTo>
                      <a:pt x="3" y="4"/>
                      <a:pt x="3" y="4"/>
                      <a:pt x="3" y="4"/>
                    </a:cubicBezTo>
                    <a:cubicBezTo>
                      <a:pt x="4" y="4"/>
                      <a:pt x="4" y="3"/>
                      <a:pt x="4" y="2"/>
                    </a:cubicBezTo>
                    <a:cubicBezTo>
                      <a:pt x="4" y="2"/>
                      <a:pt x="4" y="2"/>
                      <a:pt x="4" y="2"/>
                    </a:cubicBezTo>
                    <a:cubicBezTo>
                      <a:pt x="4" y="1"/>
                      <a:pt x="4" y="0"/>
                      <a:pt x="3" y="0"/>
                    </a:cubicBezTo>
                    <a:close/>
                  </a:path>
                </a:pathLst>
              </a:custGeom>
              <a:solidFill>
                <a:srgbClr val="C00000"/>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1" name="Freeform 58"/>
              <p:cNvSpPr/>
              <p:nvPr/>
            </p:nvSpPr>
            <p:spPr bwMode="auto">
              <a:xfrm>
                <a:off x="3877" y="2155"/>
                <a:ext cx="10" cy="10"/>
              </a:xfrm>
              <a:custGeom>
                <a:avLst/>
                <a:gdLst>
                  <a:gd name="T0" fmla="*/ 4 w 4"/>
                  <a:gd name="T1" fmla="*/ 0 h 4"/>
                  <a:gd name="T2" fmla="*/ 2 w 4"/>
                  <a:gd name="T3" fmla="*/ 0 h 4"/>
                  <a:gd name="T4" fmla="*/ 0 w 4"/>
                  <a:gd name="T5" fmla="*/ 2 h 4"/>
                  <a:gd name="T6" fmla="*/ 0 w 4"/>
                  <a:gd name="T7" fmla="*/ 2 h 4"/>
                  <a:gd name="T8" fmla="*/ 2 w 4"/>
                  <a:gd name="T9" fmla="*/ 4 h 4"/>
                  <a:gd name="T10" fmla="*/ 4 w 4"/>
                  <a:gd name="T11" fmla="*/ 4 h 4"/>
                  <a:gd name="T12" fmla="*/ 4 w 4"/>
                  <a:gd name="T13" fmla="*/ 2 h 4"/>
                  <a:gd name="T14" fmla="*/ 4 w 4"/>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4">
                    <a:moveTo>
                      <a:pt x="4" y="0"/>
                    </a:moveTo>
                    <a:cubicBezTo>
                      <a:pt x="2" y="0"/>
                      <a:pt x="2" y="0"/>
                      <a:pt x="2" y="0"/>
                    </a:cubicBezTo>
                    <a:cubicBezTo>
                      <a:pt x="1" y="0"/>
                      <a:pt x="0" y="1"/>
                      <a:pt x="0" y="2"/>
                    </a:cubicBezTo>
                    <a:cubicBezTo>
                      <a:pt x="0" y="2"/>
                      <a:pt x="0" y="2"/>
                      <a:pt x="0" y="2"/>
                    </a:cubicBezTo>
                    <a:cubicBezTo>
                      <a:pt x="0" y="3"/>
                      <a:pt x="1" y="4"/>
                      <a:pt x="2" y="4"/>
                    </a:cubicBezTo>
                    <a:cubicBezTo>
                      <a:pt x="4" y="4"/>
                      <a:pt x="4" y="4"/>
                      <a:pt x="4" y="4"/>
                    </a:cubicBezTo>
                    <a:cubicBezTo>
                      <a:pt x="4" y="3"/>
                      <a:pt x="4" y="3"/>
                      <a:pt x="4" y="2"/>
                    </a:cubicBezTo>
                    <a:cubicBezTo>
                      <a:pt x="4" y="1"/>
                      <a:pt x="4" y="1"/>
                      <a:pt x="4" y="0"/>
                    </a:cubicBezTo>
                    <a:close/>
                  </a:path>
                </a:pathLst>
              </a:custGeom>
              <a:solidFill>
                <a:srgbClr val="C00000"/>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2" name="Freeform 59"/>
              <p:cNvSpPr/>
              <p:nvPr/>
            </p:nvSpPr>
            <p:spPr bwMode="auto">
              <a:xfrm>
                <a:off x="3813" y="2127"/>
                <a:ext cx="33" cy="38"/>
              </a:xfrm>
              <a:custGeom>
                <a:avLst/>
                <a:gdLst>
                  <a:gd name="T0" fmla="*/ 11 w 13"/>
                  <a:gd name="T1" fmla="*/ 0 h 15"/>
                  <a:gd name="T2" fmla="*/ 10 w 13"/>
                  <a:gd name="T3" fmla="*/ 2 h 15"/>
                  <a:gd name="T4" fmla="*/ 10 w 13"/>
                  <a:gd name="T5" fmla="*/ 11 h 15"/>
                  <a:gd name="T6" fmla="*/ 9 w 13"/>
                  <a:gd name="T7" fmla="*/ 12 h 15"/>
                  <a:gd name="T8" fmla="*/ 2 w 13"/>
                  <a:gd name="T9" fmla="*/ 12 h 15"/>
                  <a:gd name="T10" fmla="*/ 0 w 13"/>
                  <a:gd name="T11" fmla="*/ 14 h 15"/>
                  <a:gd name="T12" fmla="*/ 2 w 13"/>
                  <a:gd name="T13" fmla="*/ 15 h 15"/>
                  <a:gd name="T14" fmla="*/ 11 w 13"/>
                  <a:gd name="T15" fmla="*/ 15 h 15"/>
                  <a:gd name="T16" fmla="*/ 12 w 13"/>
                  <a:gd name="T17" fmla="*/ 15 h 15"/>
                  <a:gd name="T18" fmla="*/ 12 w 13"/>
                  <a:gd name="T19" fmla="*/ 15 h 15"/>
                  <a:gd name="T20" fmla="*/ 13 w 13"/>
                  <a:gd name="T21" fmla="*/ 13 h 15"/>
                  <a:gd name="T22" fmla="*/ 13 w 13"/>
                  <a:gd name="T23" fmla="*/ 2 h 15"/>
                  <a:gd name="T24" fmla="*/ 11 w 13"/>
                  <a:gd name="T25"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 h="15">
                    <a:moveTo>
                      <a:pt x="11" y="0"/>
                    </a:moveTo>
                    <a:cubicBezTo>
                      <a:pt x="10" y="0"/>
                      <a:pt x="10" y="1"/>
                      <a:pt x="10" y="2"/>
                    </a:cubicBezTo>
                    <a:cubicBezTo>
                      <a:pt x="10" y="11"/>
                      <a:pt x="10" y="11"/>
                      <a:pt x="10" y="11"/>
                    </a:cubicBezTo>
                    <a:cubicBezTo>
                      <a:pt x="10" y="12"/>
                      <a:pt x="9" y="12"/>
                      <a:pt x="9" y="12"/>
                    </a:cubicBezTo>
                    <a:cubicBezTo>
                      <a:pt x="2" y="12"/>
                      <a:pt x="2" y="12"/>
                      <a:pt x="2" y="12"/>
                    </a:cubicBezTo>
                    <a:cubicBezTo>
                      <a:pt x="1" y="12"/>
                      <a:pt x="0" y="13"/>
                      <a:pt x="0" y="14"/>
                    </a:cubicBezTo>
                    <a:cubicBezTo>
                      <a:pt x="0" y="14"/>
                      <a:pt x="1" y="15"/>
                      <a:pt x="2" y="15"/>
                    </a:cubicBezTo>
                    <a:cubicBezTo>
                      <a:pt x="11" y="15"/>
                      <a:pt x="11" y="15"/>
                      <a:pt x="11" y="15"/>
                    </a:cubicBezTo>
                    <a:cubicBezTo>
                      <a:pt x="11" y="15"/>
                      <a:pt x="12" y="15"/>
                      <a:pt x="12" y="15"/>
                    </a:cubicBezTo>
                    <a:cubicBezTo>
                      <a:pt x="12" y="15"/>
                      <a:pt x="12" y="15"/>
                      <a:pt x="12" y="15"/>
                    </a:cubicBezTo>
                    <a:cubicBezTo>
                      <a:pt x="13" y="14"/>
                      <a:pt x="13" y="14"/>
                      <a:pt x="13" y="13"/>
                    </a:cubicBezTo>
                    <a:cubicBezTo>
                      <a:pt x="13" y="2"/>
                      <a:pt x="13" y="2"/>
                      <a:pt x="13" y="2"/>
                    </a:cubicBezTo>
                    <a:cubicBezTo>
                      <a:pt x="13" y="1"/>
                      <a:pt x="12" y="0"/>
                      <a:pt x="11" y="0"/>
                    </a:cubicBezTo>
                    <a:close/>
                  </a:path>
                </a:pathLst>
              </a:custGeom>
              <a:solidFill>
                <a:srgbClr val="C00000"/>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nvGrpSpPr>
            <p:cNvPr id="28" name="Group 68"/>
            <p:cNvGrpSpPr>
              <a:grpSpLocks noChangeAspect="1"/>
            </p:cNvGrpSpPr>
            <p:nvPr/>
          </p:nvGrpSpPr>
          <p:grpSpPr bwMode="auto">
            <a:xfrm>
              <a:off x="9313428" y="3314216"/>
              <a:ext cx="539531" cy="519841"/>
              <a:chOff x="3770" y="2095"/>
              <a:chExt cx="137" cy="132"/>
            </a:xfrm>
            <a:solidFill>
              <a:schemeClr val="bg1"/>
            </a:solidFill>
            <a:effectLst>
              <a:outerShdw blurRad="50800" dist="25400" dir="2700000" algn="tl" rotWithShape="0">
                <a:prstClr val="black">
                  <a:alpha val="40000"/>
                </a:prstClr>
              </a:outerShdw>
            </a:effectLst>
          </p:grpSpPr>
          <p:sp>
            <p:nvSpPr>
              <p:cNvPr id="29" name="Freeform 69"/>
              <p:cNvSpPr/>
              <p:nvPr/>
            </p:nvSpPr>
            <p:spPr bwMode="auto">
              <a:xfrm>
                <a:off x="3770" y="2190"/>
                <a:ext cx="137" cy="37"/>
              </a:xfrm>
              <a:custGeom>
                <a:avLst/>
                <a:gdLst>
                  <a:gd name="T0" fmla="*/ 52 w 55"/>
                  <a:gd name="T1" fmla="*/ 6 h 15"/>
                  <a:gd name="T2" fmla="*/ 38 w 55"/>
                  <a:gd name="T3" fmla="*/ 6 h 15"/>
                  <a:gd name="T4" fmla="*/ 37 w 55"/>
                  <a:gd name="T5" fmla="*/ 6 h 15"/>
                  <a:gd name="T6" fmla="*/ 37 w 55"/>
                  <a:gd name="T7" fmla="*/ 3 h 15"/>
                  <a:gd name="T8" fmla="*/ 37 w 55"/>
                  <a:gd name="T9" fmla="*/ 1 h 15"/>
                  <a:gd name="T10" fmla="*/ 35 w 55"/>
                  <a:gd name="T11" fmla="*/ 0 h 15"/>
                  <a:gd name="T12" fmla="*/ 20 w 55"/>
                  <a:gd name="T13" fmla="*/ 0 h 15"/>
                  <a:gd name="T14" fmla="*/ 18 w 55"/>
                  <a:gd name="T15" fmla="*/ 3 h 15"/>
                  <a:gd name="T16" fmla="*/ 18 w 55"/>
                  <a:gd name="T17" fmla="*/ 6 h 15"/>
                  <a:gd name="T18" fmla="*/ 18 w 55"/>
                  <a:gd name="T19" fmla="*/ 6 h 15"/>
                  <a:gd name="T20" fmla="*/ 3 w 55"/>
                  <a:gd name="T21" fmla="*/ 6 h 15"/>
                  <a:gd name="T22" fmla="*/ 0 w 55"/>
                  <a:gd name="T23" fmla="*/ 8 h 15"/>
                  <a:gd name="T24" fmla="*/ 0 w 55"/>
                  <a:gd name="T25" fmla="*/ 14 h 15"/>
                  <a:gd name="T26" fmla="*/ 1 w 55"/>
                  <a:gd name="T27" fmla="*/ 15 h 15"/>
                  <a:gd name="T28" fmla="*/ 2 w 55"/>
                  <a:gd name="T29" fmla="*/ 14 h 15"/>
                  <a:gd name="T30" fmla="*/ 2 w 55"/>
                  <a:gd name="T31" fmla="*/ 8 h 15"/>
                  <a:gd name="T32" fmla="*/ 3 w 55"/>
                  <a:gd name="T33" fmla="*/ 8 h 15"/>
                  <a:gd name="T34" fmla="*/ 18 w 55"/>
                  <a:gd name="T35" fmla="*/ 8 h 15"/>
                  <a:gd name="T36" fmla="*/ 18 w 55"/>
                  <a:gd name="T37" fmla="*/ 8 h 15"/>
                  <a:gd name="T38" fmla="*/ 18 w 55"/>
                  <a:gd name="T39" fmla="*/ 9 h 15"/>
                  <a:gd name="T40" fmla="*/ 19 w 55"/>
                  <a:gd name="T41" fmla="*/ 9 h 15"/>
                  <a:gd name="T42" fmla="*/ 20 w 55"/>
                  <a:gd name="T43" fmla="*/ 9 h 15"/>
                  <a:gd name="T44" fmla="*/ 20 w 55"/>
                  <a:gd name="T45" fmla="*/ 8 h 15"/>
                  <a:gd name="T46" fmla="*/ 20 w 55"/>
                  <a:gd name="T47" fmla="*/ 3 h 15"/>
                  <a:gd name="T48" fmla="*/ 20 w 55"/>
                  <a:gd name="T49" fmla="*/ 2 h 15"/>
                  <a:gd name="T50" fmla="*/ 35 w 55"/>
                  <a:gd name="T51" fmla="*/ 2 h 15"/>
                  <a:gd name="T52" fmla="*/ 35 w 55"/>
                  <a:gd name="T53" fmla="*/ 3 h 15"/>
                  <a:gd name="T54" fmla="*/ 35 w 55"/>
                  <a:gd name="T55" fmla="*/ 8 h 15"/>
                  <a:gd name="T56" fmla="*/ 36 w 55"/>
                  <a:gd name="T57" fmla="*/ 9 h 15"/>
                  <a:gd name="T58" fmla="*/ 36 w 55"/>
                  <a:gd name="T59" fmla="*/ 9 h 15"/>
                  <a:gd name="T60" fmla="*/ 37 w 55"/>
                  <a:gd name="T61" fmla="*/ 9 h 15"/>
                  <a:gd name="T62" fmla="*/ 37 w 55"/>
                  <a:gd name="T63" fmla="*/ 8 h 15"/>
                  <a:gd name="T64" fmla="*/ 38 w 55"/>
                  <a:gd name="T65" fmla="*/ 8 h 15"/>
                  <a:gd name="T66" fmla="*/ 52 w 55"/>
                  <a:gd name="T67" fmla="*/ 8 h 15"/>
                  <a:gd name="T68" fmla="*/ 53 w 55"/>
                  <a:gd name="T69" fmla="*/ 8 h 15"/>
                  <a:gd name="T70" fmla="*/ 53 w 55"/>
                  <a:gd name="T71" fmla="*/ 14 h 15"/>
                  <a:gd name="T72" fmla="*/ 54 w 55"/>
                  <a:gd name="T73" fmla="*/ 15 h 15"/>
                  <a:gd name="T74" fmla="*/ 55 w 55"/>
                  <a:gd name="T75" fmla="*/ 14 h 15"/>
                  <a:gd name="T76" fmla="*/ 55 w 55"/>
                  <a:gd name="T77" fmla="*/ 8 h 15"/>
                  <a:gd name="T78" fmla="*/ 52 w 55"/>
                  <a:gd name="T79" fmla="*/ 6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5" h="15">
                    <a:moveTo>
                      <a:pt x="52" y="6"/>
                    </a:moveTo>
                    <a:cubicBezTo>
                      <a:pt x="38" y="6"/>
                      <a:pt x="38" y="6"/>
                      <a:pt x="38" y="6"/>
                    </a:cubicBezTo>
                    <a:cubicBezTo>
                      <a:pt x="38" y="6"/>
                      <a:pt x="37" y="6"/>
                      <a:pt x="37" y="6"/>
                    </a:cubicBezTo>
                    <a:cubicBezTo>
                      <a:pt x="37" y="3"/>
                      <a:pt x="37" y="3"/>
                      <a:pt x="37" y="3"/>
                    </a:cubicBezTo>
                    <a:cubicBezTo>
                      <a:pt x="37" y="2"/>
                      <a:pt x="37" y="1"/>
                      <a:pt x="37" y="1"/>
                    </a:cubicBezTo>
                    <a:cubicBezTo>
                      <a:pt x="36" y="0"/>
                      <a:pt x="36" y="0"/>
                      <a:pt x="35" y="0"/>
                    </a:cubicBezTo>
                    <a:cubicBezTo>
                      <a:pt x="20" y="0"/>
                      <a:pt x="20" y="0"/>
                      <a:pt x="20" y="0"/>
                    </a:cubicBezTo>
                    <a:cubicBezTo>
                      <a:pt x="19" y="0"/>
                      <a:pt x="18" y="1"/>
                      <a:pt x="18" y="3"/>
                    </a:cubicBezTo>
                    <a:cubicBezTo>
                      <a:pt x="18" y="6"/>
                      <a:pt x="18" y="6"/>
                      <a:pt x="18" y="6"/>
                    </a:cubicBezTo>
                    <a:cubicBezTo>
                      <a:pt x="18" y="6"/>
                      <a:pt x="18" y="6"/>
                      <a:pt x="18" y="6"/>
                    </a:cubicBezTo>
                    <a:cubicBezTo>
                      <a:pt x="3" y="6"/>
                      <a:pt x="3" y="6"/>
                      <a:pt x="3" y="6"/>
                    </a:cubicBezTo>
                    <a:cubicBezTo>
                      <a:pt x="2" y="6"/>
                      <a:pt x="0" y="7"/>
                      <a:pt x="0" y="8"/>
                    </a:cubicBezTo>
                    <a:cubicBezTo>
                      <a:pt x="0" y="14"/>
                      <a:pt x="0" y="14"/>
                      <a:pt x="0" y="14"/>
                    </a:cubicBezTo>
                    <a:cubicBezTo>
                      <a:pt x="0" y="14"/>
                      <a:pt x="1" y="15"/>
                      <a:pt x="1" y="15"/>
                    </a:cubicBezTo>
                    <a:cubicBezTo>
                      <a:pt x="2" y="15"/>
                      <a:pt x="2" y="14"/>
                      <a:pt x="2" y="14"/>
                    </a:cubicBezTo>
                    <a:cubicBezTo>
                      <a:pt x="2" y="8"/>
                      <a:pt x="2" y="8"/>
                      <a:pt x="2" y="8"/>
                    </a:cubicBezTo>
                    <a:cubicBezTo>
                      <a:pt x="2" y="8"/>
                      <a:pt x="3" y="8"/>
                      <a:pt x="3" y="8"/>
                    </a:cubicBezTo>
                    <a:cubicBezTo>
                      <a:pt x="18" y="8"/>
                      <a:pt x="18" y="8"/>
                      <a:pt x="18" y="8"/>
                    </a:cubicBezTo>
                    <a:cubicBezTo>
                      <a:pt x="18" y="8"/>
                      <a:pt x="18" y="8"/>
                      <a:pt x="18" y="8"/>
                    </a:cubicBezTo>
                    <a:cubicBezTo>
                      <a:pt x="18" y="8"/>
                      <a:pt x="18" y="8"/>
                      <a:pt x="18" y="9"/>
                    </a:cubicBezTo>
                    <a:cubicBezTo>
                      <a:pt x="18" y="9"/>
                      <a:pt x="19" y="9"/>
                      <a:pt x="19" y="9"/>
                    </a:cubicBezTo>
                    <a:cubicBezTo>
                      <a:pt x="19" y="9"/>
                      <a:pt x="19" y="9"/>
                      <a:pt x="20" y="9"/>
                    </a:cubicBezTo>
                    <a:cubicBezTo>
                      <a:pt x="20" y="8"/>
                      <a:pt x="20" y="8"/>
                      <a:pt x="20" y="8"/>
                    </a:cubicBezTo>
                    <a:cubicBezTo>
                      <a:pt x="20" y="3"/>
                      <a:pt x="20" y="3"/>
                      <a:pt x="20" y="3"/>
                    </a:cubicBezTo>
                    <a:cubicBezTo>
                      <a:pt x="20" y="2"/>
                      <a:pt x="20" y="2"/>
                      <a:pt x="20" y="2"/>
                    </a:cubicBezTo>
                    <a:cubicBezTo>
                      <a:pt x="35" y="2"/>
                      <a:pt x="35" y="2"/>
                      <a:pt x="35" y="2"/>
                    </a:cubicBezTo>
                    <a:cubicBezTo>
                      <a:pt x="35" y="2"/>
                      <a:pt x="35" y="2"/>
                      <a:pt x="35" y="3"/>
                    </a:cubicBezTo>
                    <a:cubicBezTo>
                      <a:pt x="35" y="8"/>
                      <a:pt x="35" y="8"/>
                      <a:pt x="35" y="8"/>
                    </a:cubicBezTo>
                    <a:cubicBezTo>
                      <a:pt x="35" y="8"/>
                      <a:pt x="35" y="8"/>
                      <a:pt x="36" y="9"/>
                    </a:cubicBezTo>
                    <a:cubicBezTo>
                      <a:pt x="36" y="9"/>
                      <a:pt x="36" y="9"/>
                      <a:pt x="36" y="9"/>
                    </a:cubicBezTo>
                    <a:cubicBezTo>
                      <a:pt x="37" y="9"/>
                      <a:pt x="37" y="9"/>
                      <a:pt x="37" y="9"/>
                    </a:cubicBezTo>
                    <a:cubicBezTo>
                      <a:pt x="37" y="8"/>
                      <a:pt x="37" y="8"/>
                      <a:pt x="37" y="8"/>
                    </a:cubicBezTo>
                    <a:cubicBezTo>
                      <a:pt x="37" y="8"/>
                      <a:pt x="37" y="8"/>
                      <a:pt x="38" y="8"/>
                    </a:cubicBezTo>
                    <a:cubicBezTo>
                      <a:pt x="52" y="8"/>
                      <a:pt x="52" y="8"/>
                      <a:pt x="52" y="8"/>
                    </a:cubicBezTo>
                    <a:cubicBezTo>
                      <a:pt x="53" y="8"/>
                      <a:pt x="53" y="8"/>
                      <a:pt x="53" y="8"/>
                    </a:cubicBezTo>
                    <a:cubicBezTo>
                      <a:pt x="53" y="14"/>
                      <a:pt x="53" y="14"/>
                      <a:pt x="53" y="14"/>
                    </a:cubicBezTo>
                    <a:cubicBezTo>
                      <a:pt x="53" y="14"/>
                      <a:pt x="53" y="15"/>
                      <a:pt x="54" y="15"/>
                    </a:cubicBezTo>
                    <a:cubicBezTo>
                      <a:pt x="54" y="15"/>
                      <a:pt x="55" y="14"/>
                      <a:pt x="55" y="14"/>
                    </a:cubicBezTo>
                    <a:cubicBezTo>
                      <a:pt x="55" y="8"/>
                      <a:pt x="55" y="8"/>
                      <a:pt x="55" y="8"/>
                    </a:cubicBezTo>
                    <a:cubicBezTo>
                      <a:pt x="55" y="7"/>
                      <a:pt x="54" y="6"/>
                      <a:pt x="52" y="6"/>
                    </a:cubicBezTo>
                    <a:close/>
                  </a:path>
                </a:pathLst>
              </a:custGeom>
              <a:solidFill>
                <a:srgbClr val="C00000"/>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0" name="Freeform 70"/>
              <p:cNvSpPr/>
              <p:nvPr/>
            </p:nvSpPr>
            <p:spPr bwMode="auto">
              <a:xfrm>
                <a:off x="3820" y="2118"/>
                <a:ext cx="37" cy="69"/>
              </a:xfrm>
              <a:custGeom>
                <a:avLst/>
                <a:gdLst>
                  <a:gd name="T0" fmla="*/ 2 w 15"/>
                  <a:gd name="T1" fmla="*/ 14 h 28"/>
                  <a:gd name="T2" fmla="*/ 3 w 15"/>
                  <a:gd name="T3" fmla="*/ 13 h 28"/>
                  <a:gd name="T4" fmla="*/ 3 w 15"/>
                  <a:gd name="T5" fmla="*/ 8 h 28"/>
                  <a:gd name="T6" fmla="*/ 4 w 15"/>
                  <a:gd name="T7" fmla="*/ 4 h 28"/>
                  <a:gd name="T8" fmla="*/ 4 w 15"/>
                  <a:gd name="T9" fmla="*/ 4 h 28"/>
                  <a:gd name="T10" fmla="*/ 4 w 15"/>
                  <a:gd name="T11" fmla="*/ 12 h 28"/>
                  <a:gd name="T12" fmla="*/ 4 w 15"/>
                  <a:gd name="T13" fmla="*/ 13 h 28"/>
                  <a:gd name="T14" fmla="*/ 4 w 15"/>
                  <a:gd name="T15" fmla="*/ 26 h 28"/>
                  <a:gd name="T16" fmla="*/ 5 w 15"/>
                  <a:gd name="T17" fmla="*/ 28 h 28"/>
                  <a:gd name="T18" fmla="*/ 5 w 15"/>
                  <a:gd name="T19" fmla="*/ 28 h 28"/>
                  <a:gd name="T20" fmla="*/ 5 w 15"/>
                  <a:gd name="T21" fmla="*/ 28 h 28"/>
                  <a:gd name="T22" fmla="*/ 7 w 15"/>
                  <a:gd name="T23" fmla="*/ 26 h 28"/>
                  <a:gd name="T24" fmla="*/ 7 w 15"/>
                  <a:gd name="T25" fmla="*/ 14 h 28"/>
                  <a:gd name="T26" fmla="*/ 8 w 15"/>
                  <a:gd name="T27" fmla="*/ 14 h 28"/>
                  <a:gd name="T28" fmla="*/ 8 w 15"/>
                  <a:gd name="T29" fmla="*/ 26 h 28"/>
                  <a:gd name="T30" fmla="*/ 10 w 15"/>
                  <a:gd name="T31" fmla="*/ 28 h 28"/>
                  <a:gd name="T32" fmla="*/ 10 w 15"/>
                  <a:gd name="T33" fmla="*/ 28 h 28"/>
                  <a:gd name="T34" fmla="*/ 10 w 15"/>
                  <a:gd name="T35" fmla="*/ 28 h 28"/>
                  <a:gd name="T36" fmla="*/ 12 w 15"/>
                  <a:gd name="T37" fmla="*/ 26 h 28"/>
                  <a:gd name="T38" fmla="*/ 12 w 15"/>
                  <a:gd name="T39" fmla="*/ 13 h 28"/>
                  <a:gd name="T40" fmla="*/ 12 w 15"/>
                  <a:gd name="T41" fmla="*/ 12 h 28"/>
                  <a:gd name="T42" fmla="*/ 12 w 15"/>
                  <a:gd name="T43" fmla="*/ 4 h 28"/>
                  <a:gd name="T44" fmla="*/ 12 w 15"/>
                  <a:gd name="T45" fmla="*/ 4 h 28"/>
                  <a:gd name="T46" fmla="*/ 12 w 15"/>
                  <a:gd name="T47" fmla="*/ 8 h 28"/>
                  <a:gd name="T48" fmla="*/ 12 w 15"/>
                  <a:gd name="T49" fmla="*/ 13 h 28"/>
                  <a:gd name="T50" fmla="*/ 14 w 15"/>
                  <a:gd name="T51" fmla="*/ 14 h 28"/>
                  <a:gd name="T52" fmla="*/ 15 w 15"/>
                  <a:gd name="T53" fmla="*/ 13 h 28"/>
                  <a:gd name="T54" fmla="*/ 15 w 15"/>
                  <a:gd name="T55" fmla="*/ 8 h 28"/>
                  <a:gd name="T56" fmla="*/ 13 w 15"/>
                  <a:gd name="T57" fmla="*/ 1 h 28"/>
                  <a:gd name="T58" fmla="*/ 10 w 15"/>
                  <a:gd name="T59" fmla="*/ 0 h 28"/>
                  <a:gd name="T60" fmla="*/ 10 w 15"/>
                  <a:gd name="T61" fmla="*/ 0 h 28"/>
                  <a:gd name="T62" fmla="*/ 10 w 15"/>
                  <a:gd name="T63" fmla="*/ 0 h 28"/>
                  <a:gd name="T64" fmla="*/ 10 w 15"/>
                  <a:gd name="T65" fmla="*/ 0 h 28"/>
                  <a:gd name="T66" fmla="*/ 8 w 15"/>
                  <a:gd name="T67" fmla="*/ 4 h 28"/>
                  <a:gd name="T68" fmla="*/ 8 w 15"/>
                  <a:gd name="T69" fmla="*/ 1 h 28"/>
                  <a:gd name="T70" fmla="*/ 8 w 15"/>
                  <a:gd name="T71" fmla="*/ 1 h 28"/>
                  <a:gd name="T72" fmla="*/ 8 w 15"/>
                  <a:gd name="T73" fmla="*/ 0 h 28"/>
                  <a:gd name="T74" fmla="*/ 8 w 15"/>
                  <a:gd name="T75" fmla="*/ 0 h 28"/>
                  <a:gd name="T76" fmla="*/ 7 w 15"/>
                  <a:gd name="T77" fmla="*/ 0 h 28"/>
                  <a:gd name="T78" fmla="*/ 7 w 15"/>
                  <a:gd name="T79" fmla="*/ 0 h 28"/>
                  <a:gd name="T80" fmla="*/ 7 w 15"/>
                  <a:gd name="T81" fmla="*/ 1 h 28"/>
                  <a:gd name="T82" fmla="*/ 7 w 15"/>
                  <a:gd name="T83" fmla="*/ 1 h 28"/>
                  <a:gd name="T84" fmla="*/ 7 w 15"/>
                  <a:gd name="T85" fmla="*/ 4 h 28"/>
                  <a:gd name="T86" fmla="*/ 6 w 15"/>
                  <a:gd name="T87" fmla="*/ 0 h 28"/>
                  <a:gd name="T88" fmla="*/ 6 w 15"/>
                  <a:gd name="T89" fmla="*/ 0 h 28"/>
                  <a:gd name="T90" fmla="*/ 6 w 15"/>
                  <a:gd name="T91" fmla="*/ 0 h 28"/>
                  <a:gd name="T92" fmla="*/ 5 w 15"/>
                  <a:gd name="T93" fmla="*/ 0 h 28"/>
                  <a:gd name="T94" fmla="*/ 2 w 15"/>
                  <a:gd name="T95" fmla="*/ 1 h 28"/>
                  <a:gd name="T96" fmla="*/ 0 w 15"/>
                  <a:gd name="T97" fmla="*/ 8 h 28"/>
                  <a:gd name="T98" fmla="*/ 0 w 15"/>
                  <a:gd name="T99" fmla="*/ 13 h 28"/>
                  <a:gd name="T100" fmla="*/ 2 w 15"/>
                  <a:gd name="T101" fmla="*/ 1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 h="28">
                    <a:moveTo>
                      <a:pt x="2" y="14"/>
                    </a:moveTo>
                    <a:cubicBezTo>
                      <a:pt x="3" y="14"/>
                      <a:pt x="3" y="14"/>
                      <a:pt x="3" y="13"/>
                    </a:cubicBezTo>
                    <a:cubicBezTo>
                      <a:pt x="3" y="13"/>
                      <a:pt x="3" y="10"/>
                      <a:pt x="3" y="8"/>
                    </a:cubicBezTo>
                    <a:cubicBezTo>
                      <a:pt x="3" y="7"/>
                      <a:pt x="3" y="4"/>
                      <a:pt x="4" y="4"/>
                    </a:cubicBezTo>
                    <a:cubicBezTo>
                      <a:pt x="4" y="4"/>
                      <a:pt x="4" y="4"/>
                      <a:pt x="4" y="4"/>
                    </a:cubicBezTo>
                    <a:cubicBezTo>
                      <a:pt x="4" y="12"/>
                      <a:pt x="4" y="12"/>
                      <a:pt x="4" y="12"/>
                    </a:cubicBezTo>
                    <a:cubicBezTo>
                      <a:pt x="4" y="12"/>
                      <a:pt x="4" y="13"/>
                      <a:pt x="4" y="13"/>
                    </a:cubicBezTo>
                    <a:cubicBezTo>
                      <a:pt x="4" y="26"/>
                      <a:pt x="4" y="26"/>
                      <a:pt x="4" y="26"/>
                    </a:cubicBezTo>
                    <a:cubicBezTo>
                      <a:pt x="4" y="27"/>
                      <a:pt x="4" y="28"/>
                      <a:pt x="5" y="28"/>
                    </a:cubicBezTo>
                    <a:cubicBezTo>
                      <a:pt x="5" y="28"/>
                      <a:pt x="5" y="28"/>
                      <a:pt x="5" y="28"/>
                    </a:cubicBezTo>
                    <a:cubicBezTo>
                      <a:pt x="5" y="28"/>
                      <a:pt x="5" y="28"/>
                      <a:pt x="5" y="28"/>
                    </a:cubicBezTo>
                    <a:cubicBezTo>
                      <a:pt x="6" y="28"/>
                      <a:pt x="7" y="27"/>
                      <a:pt x="7" y="26"/>
                    </a:cubicBezTo>
                    <a:cubicBezTo>
                      <a:pt x="7" y="14"/>
                      <a:pt x="7" y="14"/>
                      <a:pt x="7" y="14"/>
                    </a:cubicBezTo>
                    <a:cubicBezTo>
                      <a:pt x="8" y="14"/>
                      <a:pt x="8" y="14"/>
                      <a:pt x="8" y="14"/>
                    </a:cubicBezTo>
                    <a:cubicBezTo>
                      <a:pt x="8" y="26"/>
                      <a:pt x="8" y="26"/>
                      <a:pt x="8" y="26"/>
                    </a:cubicBezTo>
                    <a:cubicBezTo>
                      <a:pt x="8" y="27"/>
                      <a:pt x="9" y="28"/>
                      <a:pt x="10" y="28"/>
                    </a:cubicBezTo>
                    <a:cubicBezTo>
                      <a:pt x="10" y="28"/>
                      <a:pt x="10" y="28"/>
                      <a:pt x="10" y="28"/>
                    </a:cubicBezTo>
                    <a:cubicBezTo>
                      <a:pt x="10" y="28"/>
                      <a:pt x="10" y="28"/>
                      <a:pt x="10" y="28"/>
                    </a:cubicBezTo>
                    <a:cubicBezTo>
                      <a:pt x="11" y="28"/>
                      <a:pt x="12" y="27"/>
                      <a:pt x="12" y="26"/>
                    </a:cubicBezTo>
                    <a:cubicBezTo>
                      <a:pt x="12" y="13"/>
                      <a:pt x="12" y="13"/>
                      <a:pt x="12" y="13"/>
                    </a:cubicBezTo>
                    <a:cubicBezTo>
                      <a:pt x="12" y="13"/>
                      <a:pt x="12" y="12"/>
                      <a:pt x="12" y="12"/>
                    </a:cubicBezTo>
                    <a:cubicBezTo>
                      <a:pt x="12" y="4"/>
                      <a:pt x="12" y="4"/>
                      <a:pt x="12" y="4"/>
                    </a:cubicBezTo>
                    <a:cubicBezTo>
                      <a:pt x="12" y="4"/>
                      <a:pt x="12" y="4"/>
                      <a:pt x="12" y="4"/>
                    </a:cubicBezTo>
                    <a:cubicBezTo>
                      <a:pt x="12" y="4"/>
                      <a:pt x="12" y="7"/>
                      <a:pt x="12" y="8"/>
                    </a:cubicBezTo>
                    <a:cubicBezTo>
                      <a:pt x="13" y="10"/>
                      <a:pt x="12" y="13"/>
                      <a:pt x="12" y="13"/>
                    </a:cubicBezTo>
                    <a:cubicBezTo>
                      <a:pt x="12" y="14"/>
                      <a:pt x="13" y="14"/>
                      <a:pt x="14" y="14"/>
                    </a:cubicBezTo>
                    <a:cubicBezTo>
                      <a:pt x="15" y="14"/>
                      <a:pt x="15" y="14"/>
                      <a:pt x="15" y="13"/>
                    </a:cubicBezTo>
                    <a:cubicBezTo>
                      <a:pt x="15" y="13"/>
                      <a:pt x="15" y="10"/>
                      <a:pt x="15" y="8"/>
                    </a:cubicBezTo>
                    <a:cubicBezTo>
                      <a:pt x="15" y="3"/>
                      <a:pt x="13" y="1"/>
                      <a:pt x="13" y="1"/>
                    </a:cubicBezTo>
                    <a:cubicBezTo>
                      <a:pt x="12" y="1"/>
                      <a:pt x="11" y="0"/>
                      <a:pt x="10" y="0"/>
                    </a:cubicBezTo>
                    <a:cubicBezTo>
                      <a:pt x="10" y="0"/>
                      <a:pt x="10" y="0"/>
                      <a:pt x="10" y="0"/>
                    </a:cubicBezTo>
                    <a:cubicBezTo>
                      <a:pt x="10" y="0"/>
                      <a:pt x="10" y="0"/>
                      <a:pt x="10" y="0"/>
                    </a:cubicBezTo>
                    <a:cubicBezTo>
                      <a:pt x="10" y="0"/>
                      <a:pt x="10" y="0"/>
                      <a:pt x="10" y="0"/>
                    </a:cubicBezTo>
                    <a:cubicBezTo>
                      <a:pt x="10" y="0"/>
                      <a:pt x="9" y="2"/>
                      <a:pt x="8" y="4"/>
                    </a:cubicBezTo>
                    <a:cubicBezTo>
                      <a:pt x="8" y="3"/>
                      <a:pt x="8" y="1"/>
                      <a:pt x="8" y="1"/>
                    </a:cubicBezTo>
                    <a:cubicBezTo>
                      <a:pt x="8" y="1"/>
                      <a:pt x="8" y="1"/>
                      <a:pt x="8" y="1"/>
                    </a:cubicBezTo>
                    <a:cubicBezTo>
                      <a:pt x="8" y="0"/>
                      <a:pt x="8" y="0"/>
                      <a:pt x="8" y="0"/>
                    </a:cubicBezTo>
                    <a:cubicBezTo>
                      <a:pt x="8" y="0"/>
                      <a:pt x="8" y="0"/>
                      <a:pt x="8" y="0"/>
                    </a:cubicBezTo>
                    <a:cubicBezTo>
                      <a:pt x="7" y="0"/>
                      <a:pt x="7" y="0"/>
                      <a:pt x="7" y="0"/>
                    </a:cubicBezTo>
                    <a:cubicBezTo>
                      <a:pt x="7" y="0"/>
                      <a:pt x="7" y="0"/>
                      <a:pt x="7" y="0"/>
                    </a:cubicBezTo>
                    <a:cubicBezTo>
                      <a:pt x="7" y="1"/>
                      <a:pt x="7" y="1"/>
                      <a:pt x="7" y="1"/>
                    </a:cubicBezTo>
                    <a:cubicBezTo>
                      <a:pt x="7" y="1"/>
                      <a:pt x="7" y="1"/>
                      <a:pt x="7" y="1"/>
                    </a:cubicBezTo>
                    <a:cubicBezTo>
                      <a:pt x="7" y="1"/>
                      <a:pt x="7" y="3"/>
                      <a:pt x="7" y="4"/>
                    </a:cubicBezTo>
                    <a:cubicBezTo>
                      <a:pt x="6" y="2"/>
                      <a:pt x="6" y="0"/>
                      <a:pt x="6" y="0"/>
                    </a:cubicBezTo>
                    <a:cubicBezTo>
                      <a:pt x="6" y="0"/>
                      <a:pt x="6" y="0"/>
                      <a:pt x="6" y="0"/>
                    </a:cubicBezTo>
                    <a:cubicBezTo>
                      <a:pt x="6" y="0"/>
                      <a:pt x="6" y="0"/>
                      <a:pt x="6" y="0"/>
                    </a:cubicBezTo>
                    <a:cubicBezTo>
                      <a:pt x="5" y="0"/>
                      <a:pt x="5" y="0"/>
                      <a:pt x="5" y="0"/>
                    </a:cubicBezTo>
                    <a:cubicBezTo>
                      <a:pt x="4" y="0"/>
                      <a:pt x="3" y="1"/>
                      <a:pt x="2" y="1"/>
                    </a:cubicBezTo>
                    <a:cubicBezTo>
                      <a:pt x="2" y="1"/>
                      <a:pt x="1" y="3"/>
                      <a:pt x="0" y="8"/>
                    </a:cubicBezTo>
                    <a:cubicBezTo>
                      <a:pt x="0" y="10"/>
                      <a:pt x="0" y="13"/>
                      <a:pt x="0" y="13"/>
                    </a:cubicBezTo>
                    <a:cubicBezTo>
                      <a:pt x="1" y="14"/>
                      <a:pt x="1" y="14"/>
                      <a:pt x="2" y="14"/>
                    </a:cubicBezTo>
                    <a:close/>
                  </a:path>
                </a:pathLst>
              </a:custGeom>
              <a:solidFill>
                <a:srgbClr val="C00000"/>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1" name="Freeform 71"/>
              <p:cNvSpPr/>
              <p:nvPr/>
            </p:nvSpPr>
            <p:spPr bwMode="auto">
              <a:xfrm>
                <a:off x="3830" y="2095"/>
                <a:ext cx="17" cy="20"/>
              </a:xfrm>
              <a:custGeom>
                <a:avLst/>
                <a:gdLst>
                  <a:gd name="T0" fmla="*/ 1 w 7"/>
                  <a:gd name="T1" fmla="*/ 5 h 8"/>
                  <a:gd name="T2" fmla="*/ 4 w 7"/>
                  <a:gd name="T3" fmla="*/ 8 h 8"/>
                  <a:gd name="T4" fmla="*/ 7 w 7"/>
                  <a:gd name="T5" fmla="*/ 5 h 8"/>
                  <a:gd name="T6" fmla="*/ 7 w 7"/>
                  <a:gd name="T7" fmla="*/ 4 h 8"/>
                  <a:gd name="T8" fmla="*/ 7 w 7"/>
                  <a:gd name="T9" fmla="*/ 4 h 8"/>
                  <a:gd name="T10" fmla="*/ 4 w 7"/>
                  <a:gd name="T11" fmla="*/ 0 h 8"/>
                  <a:gd name="T12" fmla="*/ 1 w 7"/>
                  <a:gd name="T13" fmla="*/ 4 h 8"/>
                  <a:gd name="T14" fmla="*/ 0 w 7"/>
                  <a:gd name="T15" fmla="*/ 4 h 8"/>
                  <a:gd name="T16" fmla="*/ 1 w 7"/>
                  <a:gd name="T17" fmla="*/ 5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8">
                    <a:moveTo>
                      <a:pt x="1" y="5"/>
                    </a:moveTo>
                    <a:cubicBezTo>
                      <a:pt x="1" y="7"/>
                      <a:pt x="2" y="8"/>
                      <a:pt x="4" y="8"/>
                    </a:cubicBezTo>
                    <a:cubicBezTo>
                      <a:pt x="5" y="8"/>
                      <a:pt x="6" y="7"/>
                      <a:pt x="7" y="5"/>
                    </a:cubicBezTo>
                    <a:cubicBezTo>
                      <a:pt x="7" y="5"/>
                      <a:pt x="7" y="5"/>
                      <a:pt x="7" y="4"/>
                    </a:cubicBezTo>
                    <a:cubicBezTo>
                      <a:pt x="7" y="4"/>
                      <a:pt x="7" y="4"/>
                      <a:pt x="7" y="4"/>
                    </a:cubicBezTo>
                    <a:cubicBezTo>
                      <a:pt x="7" y="2"/>
                      <a:pt x="5" y="0"/>
                      <a:pt x="4" y="0"/>
                    </a:cubicBezTo>
                    <a:cubicBezTo>
                      <a:pt x="2" y="0"/>
                      <a:pt x="1" y="2"/>
                      <a:pt x="1" y="4"/>
                    </a:cubicBezTo>
                    <a:cubicBezTo>
                      <a:pt x="0" y="4"/>
                      <a:pt x="0" y="4"/>
                      <a:pt x="0" y="4"/>
                    </a:cubicBezTo>
                    <a:cubicBezTo>
                      <a:pt x="0" y="5"/>
                      <a:pt x="0" y="5"/>
                      <a:pt x="1" y="5"/>
                    </a:cubicBezTo>
                    <a:close/>
                  </a:path>
                </a:pathLst>
              </a:custGeom>
              <a:solidFill>
                <a:srgbClr val="C00000"/>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2" name="Freeform 72"/>
              <p:cNvSpPr/>
              <p:nvPr/>
            </p:nvSpPr>
            <p:spPr bwMode="auto">
              <a:xfrm>
                <a:off x="3867" y="2135"/>
                <a:ext cx="35" cy="65"/>
              </a:xfrm>
              <a:custGeom>
                <a:avLst/>
                <a:gdLst>
                  <a:gd name="T0" fmla="*/ 1 w 14"/>
                  <a:gd name="T1" fmla="*/ 13 h 26"/>
                  <a:gd name="T2" fmla="*/ 2 w 14"/>
                  <a:gd name="T3" fmla="*/ 12 h 26"/>
                  <a:gd name="T4" fmla="*/ 2 w 14"/>
                  <a:gd name="T5" fmla="*/ 8 h 26"/>
                  <a:gd name="T6" fmla="*/ 3 w 14"/>
                  <a:gd name="T7" fmla="*/ 4 h 26"/>
                  <a:gd name="T8" fmla="*/ 3 w 14"/>
                  <a:gd name="T9" fmla="*/ 4 h 26"/>
                  <a:gd name="T10" fmla="*/ 3 w 14"/>
                  <a:gd name="T11" fmla="*/ 11 h 26"/>
                  <a:gd name="T12" fmla="*/ 3 w 14"/>
                  <a:gd name="T13" fmla="*/ 12 h 26"/>
                  <a:gd name="T14" fmla="*/ 3 w 14"/>
                  <a:gd name="T15" fmla="*/ 24 h 26"/>
                  <a:gd name="T16" fmla="*/ 5 w 14"/>
                  <a:gd name="T17" fmla="*/ 26 h 26"/>
                  <a:gd name="T18" fmla="*/ 5 w 14"/>
                  <a:gd name="T19" fmla="*/ 26 h 26"/>
                  <a:gd name="T20" fmla="*/ 5 w 14"/>
                  <a:gd name="T21" fmla="*/ 26 h 26"/>
                  <a:gd name="T22" fmla="*/ 6 w 14"/>
                  <a:gd name="T23" fmla="*/ 24 h 26"/>
                  <a:gd name="T24" fmla="*/ 6 w 14"/>
                  <a:gd name="T25" fmla="*/ 13 h 26"/>
                  <a:gd name="T26" fmla="*/ 7 w 14"/>
                  <a:gd name="T27" fmla="*/ 13 h 26"/>
                  <a:gd name="T28" fmla="*/ 7 w 14"/>
                  <a:gd name="T29" fmla="*/ 24 h 26"/>
                  <a:gd name="T30" fmla="*/ 9 w 14"/>
                  <a:gd name="T31" fmla="*/ 26 h 26"/>
                  <a:gd name="T32" fmla="*/ 9 w 14"/>
                  <a:gd name="T33" fmla="*/ 26 h 26"/>
                  <a:gd name="T34" fmla="*/ 9 w 14"/>
                  <a:gd name="T35" fmla="*/ 26 h 26"/>
                  <a:gd name="T36" fmla="*/ 10 w 14"/>
                  <a:gd name="T37" fmla="*/ 24 h 26"/>
                  <a:gd name="T38" fmla="*/ 10 w 14"/>
                  <a:gd name="T39" fmla="*/ 12 h 26"/>
                  <a:gd name="T40" fmla="*/ 10 w 14"/>
                  <a:gd name="T41" fmla="*/ 11 h 26"/>
                  <a:gd name="T42" fmla="*/ 10 w 14"/>
                  <a:gd name="T43" fmla="*/ 4 h 26"/>
                  <a:gd name="T44" fmla="*/ 10 w 14"/>
                  <a:gd name="T45" fmla="*/ 4 h 26"/>
                  <a:gd name="T46" fmla="*/ 11 w 14"/>
                  <a:gd name="T47" fmla="*/ 8 h 26"/>
                  <a:gd name="T48" fmla="*/ 11 w 14"/>
                  <a:gd name="T49" fmla="*/ 12 h 26"/>
                  <a:gd name="T50" fmla="*/ 12 w 14"/>
                  <a:gd name="T51" fmla="*/ 13 h 26"/>
                  <a:gd name="T52" fmla="*/ 13 w 14"/>
                  <a:gd name="T53" fmla="*/ 12 h 26"/>
                  <a:gd name="T54" fmla="*/ 13 w 14"/>
                  <a:gd name="T55" fmla="*/ 7 h 26"/>
                  <a:gd name="T56" fmla="*/ 12 w 14"/>
                  <a:gd name="T57" fmla="*/ 1 h 26"/>
                  <a:gd name="T58" fmla="*/ 9 w 14"/>
                  <a:gd name="T59" fmla="*/ 0 h 26"/>
                  <a:gd name="T60" fmla="*/ 8 w 14"/>
                  <a:gd name="T61" fmla="*/ 0 h 26"/>
                  <a:gd name="T62" fmla="*/ 8 w 14"/>
                  <a:gd name="T63" fmla="*/ 0 h 26"/>
                  <a:gd name="T64" fmla="*/ 8 w 14"/>
                  <a:gd name="T65" fmla="*/ 0 h 26"/>
                  <a:gd name="T66" fmla="*/ 7 w 14"/>
                  <a:gd name="T67" fmla="*/ 3 h 26"/>
                  <a:gd name="T68" fmla="*/ 7 w 14"/>
                  <a:gd name="T69" fmla="*/ 1 h 26"/>
                  <a:gd name="T70" fmla="*/ 7 w 14"/>
                  <a:gd name="T71" fmla="*/ 0 h 26"/>
                  <a:gd name="T72" fmla="*/ 7 w 14"/>
                  <a:gd name="T73" fmla="*/ 0 h 26"/>
                  <a:gd name="T74" fmla="*/ 7 w 14"/>
                  <a:gd name="T75" fmla="*/ 0 h 26"/>
                  <a:gd name="T76" fmla="*/ 6 w 14"/>
                  <a:gd name="T77" fmla="*/ 0 h 26"/>
                  <a:gd name="T78" fmla="*/ 6 w 14"/>
                  <a:gd name="T79" fmla="*/ 0 h 26"/>
                  <a:gd name="T80" fmla="*/ 6 w 14"/>
                  <a:gd name="T81" fmla="*/ 0 h 26"/>
                  <a:gd name="T82" fmla="*/ 6 w 14"/>
                  <a:gd name="T83" fmla="*/ 1 h 26"/>
                  <a:gd name="T84" fmla="*/ 6 w 14"/>
                  <a:gd name="T85" fmla="*/ 3 h 26"/>
                  <a:gd name="T86" fmla="*/ 5 w 14"/>
                  <a:gd name="T87" fmla="*/ 0 h 26"/>
                  <a:gd name="T88" fmla="*/ 5 w 14"/>
                  <a:gd name="T89" fmla="*/ 0 h 26"/>
                  <a:gd name="T90" fmla="*/ 5 w 14"/>
                  <a:gd name="T91" fmla="*/ 0 h 26"/>
                  <a:gd name="T92" fmla="*/ 4 w 14"/>
                  <a:gd name="T93" fmla="*/ 0 h 26"/>
                  <a:gd name="T94" fmla="*/ 1 w 14"/>
                  <a:gd name="T95" fmla="*/ 1 h 26"/>
                  <a:gd name="T96" fmla="*/ 0 w 14"/>
                  <a:gd name="T97" fmla="*/ 7 h 26"/>
                  <a:gd name="T98" fmla="*/ 0 w 14"/>
                  <a:gd name="T99" fmla="*/ 12 h 26"/>
                  <a:gd name="T100" fmla="*/ 1 w 14"/>
                  <a:gd name="T101" fmla="*/ 1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4" h="26">
                    <a:moveTo>
                      <a:pt x="1" y="13"/>
                    </a:moveTo>
                    <a:cubicBezTo>
                      <a:pt x="2" y="13"/>
                      <a:pt x="2" y="13"/>
                      <a:pt x="2" y="12"/>
                    </a:cubicBezTo>
                    <a:cubicBezTo>
                      <a:pt x="2" y="12"/>
                      <a:pt x="2" y="10"/>
                      <a:pt x="2" y="8"/>
                    </a:cubicBezTo>
                    <a:cubicBezTo>
                      <a:pt x="2" y="6"/>
                      <a:pt x="3" y="4"/>
                      <a:pt x="3" y="4"/>
                    </a:cubicBezTo>
                    <a:cubicBezTo>
                      <a:pt x="3" y="4"/>
                      <a:pt x="3" y="4"/>
                      <a:pt x="3" y="4"/>
                    </a:cubicBezTo>
                    <a:cubicBezTo>
                      <a:pt x="3" y="11"/>
                      <a:pt x="3" y="11"/>
                      <a:pt x="3" y="11"/>
                    </a:cubicBezTo>
                    <a:cubicBezTo>
                      <a:pt x="3" y="12"/>
                      <a:pt x="3" y="12"/>
                      <a:pt x="3" y="12"/>
                    </a:cubicBezTo>
                    <a:cubicBezTo>
                      <a:pt x="3" y="24"/>
                      <a:pt x="3" y="24"/>
                      <a:pt x="3" y="24"/>
                    </a:cubicBezTo>
                    <a:cubicBezTo>
                      <a:pt x="3" y="25"/>
                      <a:pt x="4" y="26"/>
                      <a:pt x="5" y="26"/>
                    </a:cubicBezTo>
                    <a:cubicBezTo>
                      <a:pt x="5" y="26"/>
                      <a:pt x="5" y="26"/>
                      <a:pt x="5" y="26"/>
                    </a:cubicBezTo>
                    <a:cubicBezTo>
                      <a:pt x="5" y="26"/>
                      <a:pt x="5" y="26"/>
                      <a:pt x="5" y="26"/>
                    </a:cubicBezTo>
                    <a:cubicBezTo>
                      <a:pt x="5" y="26"/>
                      <a:pt x="6" y="25"/>
                      <a:pt x="6" y="24"/>
                    </a:cubicBezTo>
                    <a:cubicBezTo>
                      <a:pt x="6" y="13"/>
                      <a:pt x="6" y="13"/>
                      <a:pt x="6" y="13"/>
                    </a:cubicBezTo>
                    <a:cubicBezTo>
                      <a:pt x="7" y="13"/>
                      <a:pt x="7" y="13"/>
                      <a:pt x="7" y="13"/>
                    </a:cubicBezTo>
                    <a:cubicBezTo>
                      <a:pt x="7" y="24"/>
                      <a:pt x="7" y="24"/>
                      <a:pt x="7" y="24"/>
                    </a:cubicBezTo>
                    <a:cubicBezTo>
                      <a:pt x="7" y="25"/>
                      <a:pt x="8" y="26"/>
                      <a:pt x="9" y="26"/>
                    </a:cubicBezTo>
                    <a:cubicBezTo>
                      <a:pt x="9" y="26"/>
                      <a:pt x="9" y="26"/>
                      <a:pt x="9" y="26"/>
                    </a:cubicBezTo>
                    <a:cubicBezTo>
                      <a:pt x="9" y="26"/>
                      <a:pt x="9" y="26"/>
                      <a:pt x="9" y="26"/>
                    </a:cubicBezTo>
                    <a:cubicBezTo>
                      <a:pt x="10" y="26"/>
                      <a:pt x="10" y="25"/>
                      <a:pt x="10" y="24"/>
                    </a:cubicBezTo>
                    <a:cubicBezTo>
                      <a:pt x="10" y="12"/>
                      <a:pt x="10" y="12"/>
                      <a:pt x="10" y="12"/>
                    </a:cubicBezTo>
                    <a:cubicBezTo>
                      <a:pt x="10" y="12"/>
                      <a:pt x="10" y="12"/>
                      <a:pt x="10" y="11"/>
                    </a:cubicBezTo>
                    <a:cubicBezTo>
                      <a:pt x="10" y="4"/>
                      <a:pt x="10" y="4"/>
                      <a:pt x="10" y="4"/>
                    </a:cubicBezTo>
                    <a:cubicBezTo>
                      <a:pt x="10" y="4"/>
                      <a:pt x="10" y="4"/>
                      <a:pt x="10" y="4"/>
                    </a:cubicBezTo>
                    <a:cubicBezTo>
                      <a:pt x="11" y="4"/>
                      <a:pt x="11" y="6"/>
                      <a:pt x="11" y="8"/>
                    </a:cubicBezTo>
                    <a:cubicBezTo>
                      <a:pt x="11" y="10"/>
                      <a:pt x="11" y="12"/>
                      <a:pt x="11" y="12"/>
                    </a:cubicBezTo>
                    <a:cubicBezTo>
                      <a:pt x="11" y="13"/>
                      <a:pt x="11" y="13"/>
                      <a:pt x="12" y="13"/>
                    </a:cubicBezTo>
                    <a:cubicBezTo>
                      <a:pt x="13" y="13"/>
                      <a:pt x="13" y="13"/>
                      <a:pt x="13" y="12"/>
                    </a:cubicBezTo>
                    <a:cubicBezTo>
                      <a:pt x="13" y="12"/>
                      <a:pt x="14" y="9"/>
                      <a:pt x="13" y="7"/>
                    </a:cubicBezTo>
                    <a:cubicBezTo>
                      <a:pt x="13" y="3"/>
                      <a:pt x="12" y="1"/>
                      <a:pt x="12" y="1"/>
                    </a:cubicBezTo>
                    <a:cubicBezTo>
                      <a:pt x="11" y="0"/>
                      <a:pt x="10" y="0"/>
                      <a:pt x="9" y="0"/>
                    </a:cubicBezTo>
                    <a:cubicBezTo>
                      <a:pt x="9" y="0"/>
                      <a:pt x="9" y="0"/>
                      <a:pt x="8" y="0"/>
                    </a:cubicBezTo>
                    <a:cubicBezTo>
                      <a:pt x="8" y="0"/>
                      <a:pt x="8" y="0"/>
                      <a:pt x="8" y="0"/>
                    </a:cubicBezTo>
                    <a:cubicBezTo>
                      <a:pt x="8" y="0"/>
                      <a:pt x="8" y="0"/>
                      <a:pt x="8" y="0"/>
                    </a:cubicBezTo>
                    <a:cubicBezTo>
                      <a:pt x="8" y="0"/>
                      <a:pt x="8" y="2"/>
                      <a:pt x="7" y="3"/>
                    </a:cubicBezTo>
                    <a:cubicBezTo>
                      <a:pt x="7" y="2"/>
                      <a:pt x="7" y="1"/>
                      <a:pt x="7" y="1"/>
                    </a:cubicBezTo>
                    <a:cubicBezTo>
                      <a:pt x="7" y="0"/>
                      <a:pt x="7" y="0"/>
                      <a:pt x="7" y="0"/>
                    </a:cubicBezTo>
                    <a:cubicBezTo>
                      <a:pt x="7" y="0"/>
                      <a:pt x="7" y="0"/>
                      <a:pt x="7" y="0"/>
                    </a:cubicBezTo>
                    <a:cubicBezTo>
                      <a:pt x="7" y="0"/>
                      <a:pt x="7" y="0"/>
                      <a:pt x="7" y="0"/>
                    </a:cubicBezTo>
                    <a:cubicBezTo>
                      <a:pt x="6" y="0"/>
                      <a:pt x="6" y="0"/>
                      <a:pt x="6" y="0"/>
                    </a:cubicBezTo>
                    <a:cubicBezTo>
                      <a:pt x="6" y="0"/>
                      <a:pt x="6" y="0"/>
                      <a:pt x="6" y="0"/>
                    </a:cubicBezTo>
                    <a:cubicBezTo>
                      <a:pt x="6" y="0"/>
                      <a:pt x="6" y="0"/>
                      <a:pt x="6" y="0"/>
                    </a:cubicBezTo>
                    <a:cubicBezTo>
                      <a:pt x="6" y="1"/>
                      <a:pt x="6" y="1"/>
                      <a:pt x="6" y="1"/>
                    </a:cubicBezTo>
                    <a:cubicBezTo>
                      <a:pt x="6" y="1"/>
                      <a:pt x="6" y="2"/>
                      <a:pt x="6" y="3"/>
                    </a:cubicBezTo>
                    <a:cubicBezTo>
                      <a:pt x="5" y="2"/>
                      <a:pt x="5" y="0"/>
                      <a:pt x="5" y="0"/>
                    </a:cubicBezTo>
                    <a:cubicBezTo>
                      <a:pt x="5" y="0"/>
                      <a:pt x="5" y="0"/>
                      <a:pt x="5" y="0"/>
                    </a:cubicBezTo>
                    <a:cubicBezTo>
                      <a:pt x="5" y="0"/>
                      <a:pt x="5" y="0"/>
                      <a:pt x="5" y="0"/>
                    </a:cubicBezTo>
                    <a:cubicBezTo>
                      <a:pt x="4" y="0"/>
                      <a:pt x="4" y="0"/>
                      <a:pt x="4" y="0"/>
                    </a:cubicBezTo>
                    <a:cubicBezTo>
                      <a:pt x="3" y="0"/>
                      <a:pt x="2" y="0"/>
                      <a:pt x="1" y="1"/>
                    </a:cubicBezTo>
                    <a:cubicBezTo>
                      <a:pt x="1" y="1"/>
                      <a:pt x="0" y="3"/>
                      <a:pt x="0" y="7"/>
                    </a:cubicBezTo>
                    <a:cubicBezTo>
                      <a:pt x="0" y="9"/>
                      <a:pt x="0" y="12"/>
                      <a:pt x="0" y="12"/>
                    </a:cubicBezTo>
                    <a:cubicBezTo>
                      <a:pt x="0" y="13"/>
                      <a:pt x="0" y="13"/>
                      <a:pt x="1" y="13"/>
                    </a:cubicBezTo>
                    <a:close/>
                  </a:path>
                </a:pathLst>
              </a:custGeom>
              <a:solidFill>
                <a:srgbClr val="C00000"/>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3" name="Freeform 73"/>
              <p:cNvSpPr/>
              <p:nvPr/>
            </p:nvSpPr>
            <p:spPr bwMode="auto">
              <a:xfrm>
                <a:off x="3875" y="2115"/>
                <a:ext cx="17" cy="18"/>
              </a:xfrm>
              <a:custGeom>
                <a:avLst/>
                <a:gdLst>
                  <a:gd name="T0" fmla="*/ 1 w 7"/>
                  <a:gd name="T1" fmla="*/ 5 h 7"/>
                  <a:gd name="T2" fmla="*/ 4 w 7"/>
                  <a:gd name="T3" fmla="*/ 7 h 7"/>
                  <a:gd name="T4" fmla="*/ 6 w 7"/>
                  <a:gd name="T5" fmla="*/ 4 h 7"/>
                  <a:gd name="T6" fmla="*/ 7 w 7"/>
                  <a:gd name="T7" fmla="*/ 3 h 7"/>
                  <a:gd name="T8" fmla="*/ 6 w 7"/>
                  <a:gd name="T9" fmla="*/ 3 h 7"/>
                  <a:gd name="T10" fmla="*/ 4 w 7"/>
                  <a:gd name="T11" fmla="*/ 0 h 7"/>
                  <a:gd name="T12" fmla="*/ 1 w 7"/>
                  <a:gd name="T13" fmla="*/ 3 h 7"/>
                  <a:gd name="T14" fmla="*/ 0 w 7"/>
                  <a:gd name="T15" fmla="*/ 3 h 7"/>
                  <a:gd name="T16" fmla="*/ 1 w 7"/>
                  <a:gd name="T17"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7">
                    <a:moveTo>
                      <a:pt x="1" y="5"/>
                    </a:moveTo>
                    <a:cubicBezTo>
                      <a:pt x="1" y="6"/>
                      <a:pt x="2" y="7"/>
                      <a:pt x="4" y="7"/>
                    </a:cubicBezTo>
                    <a:cubicBezTo>
                      <a:pt x="5" y="7"/>
                      <a:pt x="6" y="6"/>
                      <a:pt x="6" y="4"/>
                    </a:cubicBezTo>
                    <a:cubicBezTo>
                      <a:pt x="7" y="4"/>
                      <a:pt x="7" y="4"/>
                      <a:pt x="7" y="3"/>
                    </a:cubicBezTo>
                    <a:cubicBezTo>
                      <a:pt x="7" y="3"/>
                      <a:pt x="7" y="3"/>
                      <a:pt x="6" y="3"/>
                    </a:cubicBezTo>
                    <a:cubicBezTo>
                      <a:pt x="6" y="1"/>
                      <a:pt x="5" y="0"/>
                      <a:pt x="4" y="0"/>
                    </a:cubicBezTo>
                    <a:cubicBezTo>
                      <a:pt x="2" y="0"/>
                      <a:pt x="1" y="1"/>
                      <a:pt x="1" y="3"/>
                    </a:cubicBezTo>
                    <a:cubicBezTo>
                      <a:pt x="0" y="3"/>
                      <a:pt x="0" y="3"/>
                      <a:pt x="0" y="3"/>
                    </a:cubicBezTo>
                    <a:cubicBezTo>
                      <a:pt x="0" y="4"/>
                      <a:pt x="0" y="4"/>
                      <a:pt x="1" y="5"/>
                    </a:cubicBezTo>
                    <a:close/>
                  </a:path>
                </a:pathLst>
              </a:custGeom>
              <a:solidFill>
                <a:srgbClr val="C00000"/>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4" name="Freeform 74"/>
              <p:cNvSpPr/>
              <p:nvPr/>
            </p:nvSpPr>
            <p:spPr bwMode="auto">
              <a:xfrm>
                <a:off x="3778" y="2135"/>
                <a:ext cx="35" cy="65"/>
              </a:xfrm>
              <a:custGeom>
                <a:avLst/>
                <a:gdLst>
                  <a:gd name="T0" fmla="*/ 1 w 14"/>
                  <a:gd name="T1" fmla="*/ 13 h 26"/>
                  <a:gd name="T2" fmla="*/ 2 w 14"/>
                  <a:gd name="T3" fmla="*/ 12 h 26"/>
                  <a:gd name="T4" fmla="*/ 2 w 14"/>
                  <a:gd name="T5" fmla="*/ 8 h 26"/>
                  <a:gd name="T6" fmla="*/ 3 w 14"/>
                  <a:gd name="T7" fmla="*/ 4 h 26"/>
                  <a:gd name="T8" fmla="*/ 3 w 14"/>
                  <a:gd name="T9" fmla="*/ 4 h 26"/>
                  <a:gd name="T10" fmla="*/ 3 w 14"/>
                  <a:gd name="T11" fmla="*/ 11 h 26"/>
                  <a:gd name="T12" fmla="*/ 3 w 14"/>
                  <a:gd name="T13" fmla="*/ 12 h 26"/>
                  <a:gd name="T14" fmla="*/ 3 w 14"/>
                  <a:gd name="T15" fmla="*/ 24 h 26"/>
                  <a:gd name="T16" fmla="*/ 5 w 14"/>
                  <a:gd name="T17" fmla="*/ 26 h 26"/>
                  <a:gd name="T18" fmla="*/ 5 w 14"/>
                  <a:gd name="T19" fmla="*/ 26 h 26"/>
                  <a:gd name="T20" fmla="*/ 5 w 14"/>
                  <a:gd name="T21" fmla="*/ 26 h 26"/>
                  <a:gd name="T22" fmla="*/ 6 w 14"/>
                  <a:gd name="T23" fmla="*/ 24 h 26"/>
                  <a:gd name="T24" fmla="*/ 6 w 14"/>
                  <a:gd name="T25" fmla="*/ 13 h 26"/>
                  <a:gd name="T26" fmla="*/ 7 w 14"/>
                  <a:gd name="T27" fmla="*/ 13 h 26"/>
                  <a:gd name="T28" fmla="*/ 7 w 14"/>
                  <a:gd name="T29" fmla="*/ 24 h 26"/>
                  <a:gd name="T30" fmla="*/ 9 w 14"/>
                  <a:gd name="T31" fmla="*/ 26 h 26"/>
                  <a:gd name="T32" fmla="*/ 9 w 14"/>
                  <a:gd name="T33" fmla="*/ 26 h 26"/>
                  <a:gd name="T34" fmla="*/ 9 w 14"/>
                  <a:gd name="T35" fmla="*/ 26 h 26"/>
                  <a:gd name="T36" fmla="*/ 10 w 14"/>
                  <a:gd name="T37" fmla="*/ 24 h 26"/>
                  <a:gd name="T38" fmla="*/ 10 w 14"/>
                  <a:gd name="T39" fmla="*/ 12 h 26"/>
                  <a:gd name="T40" fmla="*/ 10 w 14"/>
                  <a:gd name="T41" fmla="*/ 11 h 26"/>
                  <a:gd name="T42" fmla="*/ 10 w 14"/>
                  <a:gd name="T43" fmla="*/ 4 h 26"/>
                  <a:gd name="T44" fmla="*/ 10 w 14"/>
                  <a:gd name="T45" fmla="*/ 4 h 26"/>
                  <a:gd name="T46" fmla="*/ 11 w 14"/>
                  <a:gd name="T47" fmla="*/ 8 h 26"/>
                  <a:gd name="T48" fmla="*/ 11 w 14"/>
                  <a:gd name="T49" fmla="*/ 12 h 26"/>
                  <a:gd name="T50" fmla="*/ 12 w 14"/>
                  <a:gd name="T51" fmla="*/ 13 h 26"/>
                  <a:gd name="T52" fmla="*/ 13 w 14"/>
                  <a:gd name="T53" fmla="*/ 12 h 26"/>
                  <a:gd name="T54" fmla="*/ 14 w 14"/>
                  <a:gd name="T55" fmla="*/ 7 h 26"/>
                  <a:gd name="T56" fmla="*/ 12 w 14"/>
                  <a:gd name="T57" fmla="*/ 1 h 26"/>
                  <a:gd name="T58" fmla="*/ 9 w 14"/>
                  <a:gd name="T59" fmla="*/ 0 h 26"/>
                  <a:gd name="T60" fmla="*/ 9 w 14"/>
                  <a:gd name="T61" fmla="*/ 0 h 26"/>
                  <a:gd name="T62" fmla="*/ 9 w 14"/>
                  <a:gd name="T63" fmla="*/ 0 h 26"/>
                  <a:gd name="T64" fmla="*/ 9 w 14"/>
                  <a:gd name="T65" fmla="*/ 0 h 26"/>
                  <a:gd name="T66" fmla="*/ 7 w 14"/>
                  <a:gd name="T67" fmla="*/ 3 h 26"/>
                  <a:gd name="T68" fmla="*/ 7 w 14"/>
                  <a:gd name="T69" fmla="*/ 1 h 26"/>
                  <a:gd name="T70" fmla="*/ 7 w 14"/>
                  <a:gd name="T71" fmla="*/ 0 h 26"/>
                  <a:gd name="T72" fmla="*/ 7 w 14"/>
                  <a:gd name="T73" fmla="*/ 0 h 26"/>
                  <a:gd name="T74" fmla="*/ 7 w 14"/>
                  <a:gd name="T75" fmla="*/ 0 h 26"/>
                  <a:gd name="T76" fmla="*/ 6 w 14"/>
                  <a:gd name="T77" fmla="*/ 0 h 26"/>
                  <a:gd name="T78" fmla="*/ 6 w 14"/>
                  <a:gd name="T79" fmla="*/ 0 h 26"/>
                  <a:gd name="T80" fmla="*/ 6 w 14"/>
                  <a:gd name="T81" fmla="*/ 0 h 26"/>
                  <a:gd name="T82" fmla="*/ 6 w 14"/>
                  <a:gd name="T83" fmla="*/ 1 h 26"/>
                  <a:gd name="T84" fmla="*/ 6 w 14"/>
                  <a:gd name="T85" fmla="*/ 3 h 26"/>
                  <a:gd name="T86" fmla="*/ 5 w 14"/>
                  <a:gd name="T87" fmla="*/ 0 h 26"/>
                  <a:gd name="T88" fmla="*/ 5 w 14"/>
                  <a:gd name="T89" fmla="*/ 0 h 26"/>
                  <a:gd name="T90" fmla="*/ 5 w 14"/>
                  <a:gd name="T91" fmla="*/ 0 h 26"/>
                  <a:gd name="T92" fmla="*/ 4 w 14"/>
                  <a:gd name="T93" fmla="*/ 0 h 26"/>
                  <a:gd name="T94" fmla="*/ 2 w 14"/>
                  <a:gd name="T95" fmla="*/ 1 h 26"/>
                  <a:gd name="T96" fmla="*/ 0 w 14"/>
                  <a:gd name="T97" fmla="*/ 7 h 26"/>
                  <a:gd name="T98" fmla="*/ 0 w 14"/>
                  <a:gd name="T99" fmla="*/ 12 h 26"/>
                  <a:gd name="T100" fmla="*/ 1 w 14"/>
                  <a:gd name="T101" fmla="*/ 1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4" h="26">
                    <a:moveTo>
                      <a:pt x="1" y="13"/>
                    </a:moveTo>
                    <a:cubicBezTo>
                      <a:pt x="2" y="13"/>
                      <a:pt x="2" y="13"/>
                      <a:pt x="2" y="12"/>
                    </a:cubicBezTo>
                    <a:cubicBezTo>
                      <a:pt x="2" y="12"/>
                      <a:pt x="2" y="10"/>
                      <a:pt x="2" y="8"/>
                    </a:cubicBezTo>
                    <a:cubicBezTo>
                      <a:pt x="2" y="6"/>
                      <a:pt x="3" y="4"/>
                      <a:pt x="3" y="4"/>
                    </a:cubicBezTo>
                    <a:cubicBezTo>
                      <a:pt x="3" y="4"/>
                      <a:pt x="3" y="4"/>
                      <a:pt x="3" y="4"/>
                    </a:cubicBezTo>
                    <a:cubicBezTo>
                      <a:pt x="3" y="11"/>
                      <a:pt x="3" y="11"/>
                      <a:pt x="3" y="11"/>
                    </a:cubicBezTo>
                    <a:cubicBezTo>
                      <a:pt x="3" y="12"/>
                      <a:pt x="3" y="12"/>
                      <a:pt x="3" y="12"/>
                    </a:cubicBezTo>
                    <a:cubicBezTo>
                      <a:pt x="3" y="24"/>
                      <a:pt x="3" y="24"/>
                      <a:pt x="3" y="24"/>
                    </a:cubicBezTo>
                    <a:cubicBezTo>
                      <a:pt x="3" y="25"/>
                      <a:pt x="4" y="26"/>
                      <a:pt x="5" y="26"/>
                    </a:cubicBezTo>
                    <a:cubicBezTo>
                      <a:pt x="5" y="26"/>
                      <a:pt x="5" y="26"/>
                      <a:pt x="5" y="26"/>
                    </a:cubicBezTo>
                    <a:cubicBezTo>
                      <a:pt x="5" y="26"/>
                      <a:pt x="5" y="26"/>
                      <a:pt x="5" y="26"/>
                    </a:cubicBezTo>
                    <a:cubicBezTo>
                      <a:pt x="6" y="26"/>
                      <a:pt x="6" y="25"/>
                      <a:pt x="6" y="24"/>
                    </a:cubicBezTo>
                    <a:cubicBezTo>
                      <a:pt x="6" y="13"/>
                      <a:pt x="6" y="13"/>
                      <a:pt x="6" y="13"/>
                    </a:cubicBezTo>
                    <a:cubicBezTo>
                      <a:pt x="7" y="13"/>
                      <a:pt x="7" y="13"/>
                      <a:pt x="7" y="13"/>
                    </a:cubicBezTo>
                    <a:cubicBezTo>
                      <a:pt x="7" y="24"/>
                      <a:pt x="7" y="24"/>
                      <a:pt x="7" y="24"/>
                    </a:cubicBezTo>
                    <a:cubicBezTo>
                      <a:pt x="7" y="25"/>
                      <a:pt x="8" y="26"/>
                      <a:pt x="9" y="26"/>
                    </a:cubicBezTo>
                    <a:cubicBezTo>
                      <a:pt x="9" y="26"/>
                      <a:pt x="9" y="26"/>
                      <a:pt x="9" y="26"/>
                    </a:cubicBezTo>
                    <a:cubicBezTo>
                      <a:pt x="9" y="26"/>
                      <a:pt x="9" y="26"/>
                      <a:pt x="9" y="26"/>
                    </a:cubicBezTo>
                    <a:cubicBezTo>
                      <a:pt x="10" y="26"/>
                      <a:pt x="10" y="25"/>
                      <a:pt x="10" y="24"/>
                    </a:cubicBezTo>
                    <a:cubicBezTo>
                      <a:pt x="10" y="12"/>
                      <a:pt x="10" y="12"/>
                      <a:pt x="10" y="12"/>
                    </a:cubicBezTo>
                    <a:cubicBezTo>
                      <a:pt x="10" y="12"/>
                      <a:pt x="10" y="12"/>
                      <a:pt x="10" y="11"/>
                    </a:cubicBezTo>
                    <a:cubicBezTo>
                      <a:pt x="10" y="4"/>
                      <a:pt x="10" y="4"/>
                      <a:pt x="10" y="4"/>
                    </a:cubicBezTo>
                    <a:cubicBezTo>
                      <a:pt x="10" y="4"/>
                      <a:pt x="10" y="4"/>
                      <a:pt x="10" y="4"/>
                    </a:cubicBezTo>
                    <a:cubicBezTo>
                      <a:pt x="11" y="4"/>
                      <a:pt x="11" y="6"/>
                      <a:pt x="11" y="8"/>
                    </a:cubicBezTo>
                    <a:cubicBezTo>
                      <a:pt x="11" y="10"/>
                      <a:pt x="11" y="12"/>
                      <a:pt x="11" y="12"/>
                    </a:cubicBezTo>
                    <a:cubicBezTo>
                      <a:pt x="11" y="13"/>
                      <a:pt x="11" y="13"/>
                      <a:pt x="12" y="13"/>
                    </a:cubicBezTo>
                    <a:cubicBezTo>
                      <a:pt x="13" y="13"/>
                      <a:pt x="13" y="13"/>
                      <a:pt x="13" y="12"/>
                    </a:cubicBezTo>
                    <a:cubicBezTo>
                      <a:pt x="13" y="12"/>
                      <a:pt x="14" y="9"/>
                      <a:pt x="14" y="7"/>
                    </a:cubicBezTo>
                    <a:cubicBezTo>
                      <a:pt x="13" y="3"/>
                      <a:pt x="12" y="1"/>
                      <a:pt x="12" y="1"/>
                    </a:cubicBezTo>
                    <a:cubicBezTo>
                      <a:pt x="11" y="0"/>
                      <a:pt x="10" y="0"/>
                      <a:pt x="9" y="0"/>
                    </a:cubicBezTo>
                    <a:cubicBezTo>
                      <a:pt x="9" y="0"/>
                      <a:pt x="9" y="0"/>
                      <a:pt x="9" y="0"/>
                    </a:cubicBezTo>
                    <a:cubicBezTo>
                      <a:pt x="9" y="0"/>
                      <a:pt x="9" y="0"/>
                      <a:pt x="9" y="0"/>
                    </a:cubicBezTo>
                    <a:cubicBezTo>
                      <a:pt x="9" y="0"/>
                      <a:pt x="9" y="0"/>
                      <a:pt x="9" y="0"/>
                    </a:cubicBezTo>
                    <a:cubicBezTo>
                      <a:pt x="9" y="0"/>
                      <a:pt x="8" y="2"/>
                      <a:pt x="7" y="3"/>
                    </a:cubicBezTo>
                    <a:cubicBezTo>
                      <a:pt x="7" y="2"/>
                      <a:pt x="7" y="1"/>
                      <a:pt x="7" y="1"/>
                    </a:cubicBezTo>
                    <a:cubicBezTo>
                      <a:pt x="7" y="0"/>
                      <a:pt x="7" y="0"/>
                      <a:pt x="7" y="0"/>
                    </a:cubicBezTo>
                    <a:cubicBezTo>
                      <a:pt x="7" y="0"/>
                      <a:pt x="7" y="0"/>
                      <a:pt x="7" y="0"/>
                    </a:cubicBezTo>
                    <a:cubicBezTo>
                      <a:pt x="7" y="0"/>
                      <a:pt x="7" y="0"/>
                      <a:pt x="7" y="0"/>
                    </a:cubicBezTo>
                    <a:cubicBezTo>
                      <a:pt x="6" y="0"/>
                      <a:pt x="6" y="0"/>
                      <a:pt x="6" y="0"/>
                    </a:cubicBezTo>
                    <a:cubicBezTo>
                      <a:pt x="6" y="0"/>
                      <a:pt x="6" y="0"/>
                      <a:pt x="6" y="0"/>
                    </a:cubicBezTo>
                    <a:cubicBezTo>
                      <a:pt x="6" y="0"/>
                      <a:pt x="6" y="0"/>
                      <a:pt x="6" y="0"/>
                    </a:cubicBezTo>
                    <a:cubicBezTo>
                      <a:pt x="6" y="1"/>
                      <a:pt x="6" y="1"/>
                      <a:pt x="6" y="1"/>
                    </a:cubicBezTo>
                    <a:cubicBezTo>
                      <a:pt x="6" y="1"/>
                      <a:pt x="6" y="2"/>
                      <a:pt x="6" y="3"/>
                    </a:cubicBezTo>
                    <a:cubicBezTo>
                      <a:pt x="5" y="2"/>
                      <a:pt x="5" y="0"/>
                      <a:pt x="5" y="0"/>
                    </a:cubicBezTo>
                    <a:cubicBezTo>
                      <a:pt x="5" y="0"/>
                      <a:pt x="5" y="0"/>
                      <a:pt x="5" y="0"/>
                    </a:cubicBezTo>
                    <a:cubicBezTo>
                      <a:pt x="5" y="0"/>
                      <a:pt x="5" y="0"/>
                      <a:pt x="5" y="0"/>
                    </a:cubicBezTo>
                    <a:cubicBezTo>
                      <a:pt x="5" y="0"/>
                      <a:pt x="4" y="0"/>
                      <a:pt x="4" y="0"/>
                    </a:cubicBezTo>
                    <a:cubicBezTo>
                      <a:pt x="3" y="0"/>
                      <a:pt x="2" y="0"/>
                      <a:pt x="2" y="1"/>
                    </a:cubicBezTo>
                    <a:cubicBezTo>
                      <a:pt x="1" y="1"/>
                      <a:pt x="0" y="3"/>
                      <a:pt x="0" y="7"/>
                    </a:cubicBezTo>
                    <a:cubicBezTo>
                      <a:pt x="0" y="9"/>
                      <a:pt x="0" y="12"/>
                      <a:pt x="0" y="12"/>
                    </a:cubicBezTo>
                    <a:cubicBezTo>
                      <a:pt x="0" y="13"/>
                      <a:pt x="0" y="13"/>
                      <a:pt x="1" y="13"/>
                    </a:cubicBezTo>
                    <a:close/>
                  </a:path>
                </a:pathLst>
              </a:custGeom>
              <a:solidFill>
                <a:srgbClr val="C00000"/>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5" name="Freeform 75"/>
              <p:cNvSpPr/>
              <p:nvPr/>
            </p:nvSpPr>
            <p:spPr bwMode="auto">
              <a:xfrm>
                <a:off x="3785" y="2115"/>
                <a:ext cx="18" cy="18"/>
              </a:xfrm>
              <a:custGeom>
                <a:avLst/>
                <a:gdLst>
                  <a:gd name="T0" fmla="*/ 1 w 7"/>
                  <a:gd name="T1" fmla="*/ 5 h 7"/>
                  <a:gd name="T2" fmla="*/ 4 w 7"/>
                  <a:gd name="T3" fmla="*/ 7 h 7"/>
                  <a:gd name="T4" fmla="*/ 6 w 7"/>
                  <a:gd name="T5" fmla="*/ 4 h 7"/>
                  <a:gd name="T6" fmla="*/ 7 w 7"/>
                  <a:gd name="T7" fmla="*/ 3 h 7"/>
                  <a:gd name="T8" fmla="*/ 7 w 7"/>
                  <a:gd name="T9" fmla="*/ 3 h 7"/>
                  <a:gd name="T10" fmla="*/ 4 w 7"/>
                  <a:gd name="T11" fmla="*/ 0 h 7"/>
                  <a:gd name="T12" fmla="*/ 1 w 7"/>
                  <a:gd name="T13" fmla="*/ 3 h 7"/>
                  <a:gd name="T14" fmla="*/ 0 w 7"/>
                  <a:gd name="T15" fmla="*/ 3 h 7"/>
                  <a:gd name="T16" fmla="*/ 1 w 7"/>
                  <a:gd name="T17"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7">
                    <a:moveTo>
                      <a:pt x="1" y="5"/>
                    </a:moveTo>
                    <a:cubicBezTo>
                      <a:pt x="1" y="6"/>
                      <a:pt x="2" y="7"/>
                      <a:pt x="4" y="7"/>
                    </a:cubicBezTo>
                    <a:cubicBezTo>
                      <a:pt x="5" y="7"/>
                      <a:pt x="6" y="6"/>
                      <a:pt x="6" y="4"/>
                    </a:cubicBezTo>
                    <a:cubicBezTo>
                      <a:pt x="7" y="4"/>
                      <a:pt x="7" y="4"/>
                      <a:pt x="7" y="3"/>
                    </a:cubicBezTo>
                    <a:cubicBezTo>
                      <a:pt x="7" y="3"/>
                      <a:pt x="7" y="3"/>
                      <a:pt x="7" y="3"/>
                    </a:cubicBezTo>
                    <a:cubicBezTo>
                      <a:pt x="7" y="1"/>
                      <a:pt x="5" y="0"/>
                      <a:pt x="4" y="0"/>
                    </a:cubicBezTo>
                    <a:cubicBezTo>
                      <a:pt x="2" y="0"/>
                      <a:pt x="1" y="1"/>
                      <a:pt x="1" y="3"/>
                    </a:cubicBezTo>
                    <a:cubicBezTo>
                      <a:pt x="1" y="3"/>
                      <a:pt x="0" y="3"/>
                      <a:pt x="0" y="3"/>
                    </a:cubicBezTo>
                    <a:cubicBezTo>
                      <a:pt x="0" y="4"/>
                      <a:pt x="1" y="4"/>
                      <a:pt x="1" y="5"/>
                    </a:cubicBezTo>
                    <a:close/>
                  </a:path>
                </a:pathLst>
              </a:custGeom>
              <a:solidFill>
                <a:srgbClr val="C00000"/>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sp>
        <p:nvSpPr>
          <p:cNvPr id="43" name="文本框 63"/>
          <p:cNvSpPr txBox="1"/>
          <p:nvPr/>
        </p:nvSpPr>
        <p:spPr>
          <a:xfrm>
            <a:off x="4222294" y="1529407"/>
            <a:ext cx="974420" cy="315471"/>
          </a:xfrm>
          <a:prstGeom prst="rect">
            <a:avLst/>
          </a:prstGeom>
          <a:noFill/>
        </p:spPr>
        <p:txBody>
          <a:bodyPr wrap="square" lIns="68580" tIns="34290" rIns="68580" bIns="34290" rtlCol="0">
            <a:spAutoFit/>
          </a:bodyPr>
          <a:lstStyle/>
          <a:p>
            <a:r>
              <a:rPr lang="zh-CN" altLang="en-US" sz="1600" smtClean="0">
                <a:solidFill>
                  <a:srgbClr val="C00000"/>
                </a:solidFill>
                <a:latin typeface="微软雅黑" panose="020B0503020204020204" charset="-122"/>
                <a:ea typeface="微软雅黑" panose="020B0503020204020204" charset="-122"/>
              </a:rPr>
              <a:t>时间评估</a:t>
            </a:r>
            <a:endParaRPr lang="zh-CN" altLang="en-US" sz="1600" dirty="0">
              <a:solidFill>
                <a:srgbClr val="C00000"/>
              </a:solidFill>
              <a:latin typeface="微软雅黑" panose="020B0503020204020204" charset="-122"/>
              <a:ea typeface="微软雅黑" panose="020B0503020204020204" charset="-122"/>
            </a:endParaRPr>
          </a:p>
        </p:txBody>
      </p:sp>
      <p:sp>
        <p:nvSpPr>
          <p:cNvPr id="44" name="文本框 73"/>
          <p:cNvSpPr txBox="1"/>
          <p:nvPr/>
        </p:nvSpPr>
        <p:spPr>
          <a:xfrm>
            <a:off x="4222294" y="3581889"/>
            <a:ext cx="974420" cy="315471"/>
          </a:xfrm>
          <a:prstGeom prst="rect">
            <a:avLst/>
          </a:prstGeom>
          <a:noFill/>
        </p:spPr>
        <p:txBody>
          <a:bodyPr wrap="square" lIns="68580" tIns="34290" rIns="68580" bIns="34290" rtlCol="0">
            <a:spAutoFit/>
          </a:bodyPr>
          <a:lstStyle/>
          <a:p>
            <a:r>
              <a:rPr lang="zh-CN" altLang="en-US" sz="1600" smtClean="0">
                <a:solidFill>
                  <a:srgbClr val="C00000"/>
                </a:solidFill>
                <a:latin typeface="微软雅黑" panose="020B0503020204020204" charset="-122"/>
                <a:ea typeface="微软雅黑" panose="020B0503020204020204" charset="-122"/>
              </a:rPr>
              <a:t>业绩评估</a:t>
            </a:r>
            <a:endParaRPr lang="zh-CN" altLang="en-US" sz="1600" dirty="0">
              <a:solidFill>
                <a:srgbClr val="C00000"/>
              </a:solidFill>
              <a:latin typeface="微软雅黑" panose="020B0503020204020204" charset="-122"/>
              <a:ea typeface="微软雅黑" panose="020B0503020204020204" charset="-122"/>
            </a:endParaRPr>
          </a:p>
        </p:txBody>
      </p:sp>
      <p:sp>
        <p:nvSpPr>
          <p:cNvPr id="45" name="文本框 75"/>
          <p:cNvSpPr txBox="1"/>
          <p:nvPr/>
        </p:nvSpPr>
        <p:spPr>
          <a:xfrm>
            <a:off x="6676323" y="1529407"/>
            <a:ext cx="974420" cy="315471"/>
          </a:xfrm>
          <a:prstGeom prst="rect">
            <a:avLst/>
          </a:prstGeom>
          <a:noFill/>
        </p:spPr>
        <p:txBody>
          <a:bodyPr wrap="square" lIns="68580" tIns="34290" rIns="68580" bIns="34290" rtlCol="0">
            <a:spAutoFit/>
          </a:bodyPr>
          <a:lstStyle/>
          <a:p>
            <a:r>
              <a:rPr lang="zh-CN" altLang="en-US" sz="1600" smtClean="0">
                <a:solidFill>
                  <a:srgbClr val="C00000"/>
                </a:solidFill>
                <a:latin typeface="微软雅黑" panose="020B0503020204020204" charset="-122"/>
                <a:ea typeface="微软雅黑" panose="020B0503020204020204" charset="-122"/>
              </a:rPr>
              <a:t>研发评估</a:t>
            </a:r>
            <a:endParaRPr lang="zh-CN" altLang="en-US" sz="1600" dirty="0">
              <a:solidFill>
                <a:srgbClr val="C00000"/>
              </a:solidFill>
              <a:latin typeface="微软雅黑" panose="020B0503020204020204" charset="-122"/>
              <a:ea typeface="微软雅黑" panose="020B0503020204020204" charset="-122"/>
            </a:endParaRPr>
          </a:p>
        </p:txBody>
      </p:sp>
      <p:sp>
        <p:nvSpPr>
          <p:cNvPr id="46" name="文本框 77"/>
          <p:cNvSpPr txBox="1"/>
          <p:nvPr/>
        </p:nvSpPr>
        <p:spPr>
          <a:xfrm>
            <a:off x="6676323" y="3581889"/>
            <a:ext cx="974420" cy="315471"/>
          </a:xfrm>
          <a:prstGeom prst="rect">
            <a:avLst/>
          </a:prstGeom>
          <a:noFill/>
        </p:spPr>
        <p:txBody>
          <a:bodyPr wrap="square" lIns="68580" tIns="34290" rIns="68580" bIns="34290" rtlCol="0">
            <a:spAutoFit/>
          </a:bodyPr>
          <a:lstStyle/>
          <a:p>
            <a:r>
              <a:rPr lang="zh-CN" altLang="en-US" sz="1600" smtClean="0">
                <a:solidFill>
                  <a:srgbClr val="C00000"/>
                </a:solidFill>
                <a:latin typeface="微软雅黑" panose="020B0503020204020204" charset="-122"/>
                <a:ea typeface="微软雅黑" panose="020B0503020204020204" charset="-122"/>
              </a:rPr>
              <a:t>团队评估</a:t>
            </a:r>
            <a:endParaRPr lang="zh-CN" altLang="en-US" sz="1600" dirty="0">
              <a:solidFill>
                <a:srgbClr val="C00000"/>
              </a:solidFill>
              <a:latin typeface="微软雅黑" panose="020B0503020204020204" charset="-122"/>
              <a:ea typeface="微软雅黑" panose="020B0503020204020204" charset="-122"/>
            </a:endParaRPr>
          </a:p>
        </p:txBody>
      </p:sp>
      <p:sp>
        <p:nvSpPr>
          <p:cNvPr id="47" name="文本框 79"/>
          <p:cNvSpPr txBox="1"/>
          <p:nvPr/>
        </p:nvSpPr>
        <p:spPr>
          <a:xfrm>
            <a:off x="954340" y="1869835"/>
            <a:ext cx="2011781" cy="346169"/>
          </a:xfrm>
          <a:prstGeom prst="rect">
            <a:avLst/>
          </a:prstGeom>
          <a:noFill/>
        </p:spPr>
        <p:txBody>
          <a:bodyPr wrap="square" lIns="68580" tIns="34290" rIns="68580" bIns="34290" rtlCol="0">
            <a:spAutoFit/>
          </a:bodyPr>
          <a:lstStyle/>
          <a:p>
            <a:r>
              <a:rPr lang="zh-CN" altLang="en-US" sz="1800" smtClean="0">
                <a:solidFill>
                  <a:srgbClr val="C00000"/>
                </a:solidFill>
                <a:latin typeface="微软雅黑" panose="020B0503020204020204" charset="-122"/>
                <a:ea typeface="微软雅黑" panose="020B0503020204020204" charset="-122"/>
              </a:rPr>
              <a:t>评估总结</a:t>
            </a:r>
            <a:endParaRPr lang="zh-CN" altLang="en-US" sz="1800" dirty="0">
              <a:solidFill>
                <a:srgbClr val="C00000"/>
              </a:solidFill>
              <a:latin typeface="微软雅黑" panose="020B0503020204020204" charset="-122"/>
              <a:ea typeface="微软雅黑" panose="020B0503020204020204" charset="-122"/>
            </a:endParaRPr>
          </a:p>
        </p:txBody>
      </p:sp>
      <p:sp>
        <p:nvSpPr>
          <p:cNvPr id="48" name="文本框 113"/>
          <p:cNvSpPr txBox="1"/>
          <p:nvPr/>
        </p:nvSpPr>
        <p:spPr>
          <a:xfrm>
            <a:off x="4202839" y="1851381"/>
            <a:ext cx="1058888" cy="512448"/>
          </a:xfrm>
          <a:prstGeom prst="rect">
            <a:avLst/>
          </a:prstGeom>
          <a:noFill/>
        </p:spPr>
        <p:txBody>
          <a:bodyPr wrap="square" lIns="68580" tIns="34290" rIns="68580" bIns="34290" rtlCol="0">
            <a:spAutoFit/>
          </a:bodyPr>
          <a:lstStyle/>
          <a:p>
            <a:pPr algn="just">
              <a:lnSpc>
                <a:spcPct val="120000"/>
              </a:lnSpc>
            </a:pPr>
            <a:r>
              <a:rPr lang="zh-CN" altLang="en-US" sz="800" b="0" dirty="0">
                <a:solidFill>
                  <a:schemeClr val="tx1">
                    <a:lumMod val="65000"/>
                    <a:lumOff val="35000"/>
                  </a:schemeClr>
                </a:solidFill>
                <a:latin typeface="微软雅黑" panose="020B0503020204020204" charset="-122"/>
                <a:ea typeface="微软雅黑" panose="020B0503020204020204" charset="-122"/>
              </a:rPr>
              <a:t>单击添加详细文字说明，或复制文本黏贴自此右键只保留文字</a:t>
            </a:r>
          </a:p>
        </p:txBody>
      </p:sp>
      <p:sp>
        <p:nvSpPr>
          <p:cNvPr id="49" name="文本框 113"/>
          <p:cNvSpPr txBox="1"/>
          <p:nvPr/>
        </p:nvSpPr>
        <p:spPr>
          <a:xfrm>
            <a:off x="4242613" y="3926626"/>
            <a:ext cx="1058888" cy="512448"/>
          </a:xfrm>
          <a:prstGeom prst="rect">
            <a:avLst/>
          </a:prstGeom>
          <a:noFill/>
        </p:spPr>
        <p:txBody>
          <a:bodyPr wrap="square" lIns="68580" tIns="34290" rIns="68580" bIns="34290" rtlCol="0">
            <a:spAutoFit/>
          </a:bodyPr>
          <a:lstStyle/>
          <a:p>
            <a:pPr algn="just">
              <a:lnSpc>
                <a:spcPct val="120000"/>
              </a:lnSpc>
            </a:pPr>
            <a:r>
              <a:rPr lang="zh-CN" altLang="en-US" sz="800" b="0" dirty="0">
                <a:solidFill>
                  <a:schemeClr val="tx1">
                    <a:lumMod val="65000"/>
                    <a:lumOff val="35000"/>
                  </a:schemeClr>
                </a:solidFill>
                <a:latin typeface="微软雅黑" panose="020B0503020204020204" charset="-122"/>
                <a:ea typeface="微软雅黑" panose="020B0503020204020204" charset="-122"/>
              </a:rPr>
              <a:t>单击添加详细文字说明，或复制文本黏贴自此右键只保留文字</a:t>
            </a:r>
          </a:p>
        </p:txBody>
      </p:sp>
      <p:sp>
        <p:nvSpPr>
          <p:cNvPr id="50" name="文本框 113"/>
          <p:cNvSpPr txBox="1"/>
          <p:nvPr/>
        </p:nvSpPr>
        <p:spPr>
          <a:xfrm>
            <a:off x="6678508" y="1876023"/>
            <a:ext cx="1058888" cy="512448"/>
          </a:xfrm>
          <a:prstGeom prst="rect">
            <a:avLst/>
          </a:prstGeom>
          <a:noFill/>
        </p:spPr>
        <p:txBody>
          <a:bodyPr wrap="square" lIns="68580" tIns="34290" rIns="68580" bIns="34290" rtlCol="0">
            <a:spAutoFit/>
          </a:bodyPr>
          <a:lstStyle/>
          <a:p>
            <a:pPr algn="just">
              <a:lnSpc>
                <a:spcPct val="120000"/>
              </a:lnSpc>
            </a:pPr>
            <a:r>
              <a:rPr lang="zh-CN" altLang="en-US" sz="800" b="0" dirty="0">
                <a:solidFill>
                  <a:schemeClr val="tx1">
                    <a:lumMod val="65000"/>
                    <a:lumOff val="35000"/>
                  </a:schemeClr>
                </a:solidFill>
                <a:latin typeface="微软雅黑" panose="020B0503020204020204" charset="-122"/>
                <a:ea typeface="微软雅黑" panose="020B0503020204020204" charset="-122"/>
              </a:rPr>
              <a:t>单击添加详细文字说明，或复制文本黏贴自此右键只保留文字</a:t>
            </a:r>
          </a:p>
        </p:txBody>
      </p:sp>
      <p:sp>
        <p:nvSpPr>
          <p:cNvPr id="51" name="文本框 113"/>
          <p:cNvSpPr txBox="1"/>
          <p:nvPr/>
        </p:nvSpPr>
        <p:spPr>
          <a:xfrm>
            <a:off x="6678508" y="3914738"/>
            <a:ext cx="1058888" cy="512448"/>
          </a:xfrm>
          <a:prstGeom prst="rect">
            <a:avLst/>
          </a:prstGeom>
          <a:noFill/>
        </p:spPr>
        <p:txBody>
          <a:bodyPr wrap="square" lIns="68580" tIns="34290" rIns="68580" bIns="34290" rtlCol="0">
            <a:spAutoFit/>
          </a:bodyPr>
          <a:lstStyle/>
          <a:p>
            <a:pPr algn="just">
              <a:lnSpc>
                <a:spcPct val="120000"/>
              </a:lnSpc>
            </a:pPr>
            <a:r>
              <a:rPr lang="zh-CN" altLang="en-US" sz="800" b="0" dirty="0">
                <a:solidFill>
                  <a:schemeClr val="tx1">
                    <a:lumMod val="65000"/>
                    <a:lumOff val="35000"/>
                  </a:schemeClr>
                </a:solidFill>
                <a:latin typeface="微软雅黑" panose="020B0503020204020204" charset="-122"/>
                <a:ea typeface="微软雅黑" panose="020B0503020204020204" charset="-122"/>
              </a:rPr>
              <a:t>单击添加详细文字说明，或复制文本黏贴自此右键只保留文字</a:t>
            </a:r>
          </a:p>
        </p:txBody>
      </p:sp>
      <p:sp>
        <p:nvSpPr>
          <p:cNvPr id="52" name="文本框 113"/>
          <p:cNvSpPr txBox="1"/>
          <p:nvPr/>
        </p:nvSpPr>
        <p:spPr>
          <a:xfrm>
            <a:off x="953127" y="2253099"/>
            <a:ext cx="1998482" cy="1730843"/>
          </a:xfrm>
          <a:prstGeom prst="rect">
            <a:avLst/>
          </a:prstGeom>
          <a:noFill/>
        </p:spPr>
        <p:txBody>
          <a:bodyPr wrap="square" lIns="68580" tIns="34290" rIns="68580" bIns="34290" rtlCol="0">
            <a:spAutoFit/>
          </a:bodyPr>
          <a:lstStyle/>
          <a:p>
            <a:pPr algn="just">
              <a:lnSpc>
                <a:spcPct val="150000"/>
              </a:lnSpc>
            </a:pPr>
            <a:r>
              <a:rPr lang="zh-CN" altLang="en-US" sz="1200" b="0" dirty="0">
                <a:solidFill>
                  <a:schemeClr val="tx1">
                    <a:lumMod val="65000"/>
                    <a:lumOff val="35000"/>
                  </a:schemeClr>
                </a:solidFill>
                <a:latin typeface="微软雅黑" panose="020B0503020204020204" charset="-122"/>
                <a:ea typeface="微软雅黑" panose="020B0503020204020204" charset="-122"/>
              </a:rPr>
              <a:t>单击添加详细文字说明，或复制文本黏贴自此右键只保留文字单击添加详细文字说明，或复制文本黏贴自此右键只保留文字</a:t>
            </a:r>
          </a:p>
          <a:p>
            <a:pPr algn="just">
              <a:lnSpc>
                <a:spcPct val="150000"/>
              </a:lnSpc>
            </a:pPr>
            <a:endParaRPr lang="zh-CN" altLang="en-US" sz="1200" b="0" dirty="0">
              <a:solidFill>
                <a:schemeClr val="tx1">
                  <a:lumMod val="65000"/>
                  <a:lumOff val="35000"/>
                </a:schemeClr>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600" advTm="0">
        <p14:gallery dir="l"/>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anim calcmode="lin" valueType="num">
                                      <p:cBhvr>
                                        <p:cTn id="9"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gtEl>
                                      </p:cBhvr>
                                    </p:animEffect>
                                  </p:childTnLst>
                                </p:cTn>
                              </p:par>
                            </p:childTnLst>
                          </p:cTn>
                        </p:par>
                        <p:par>
                          <p:cTn id="12" fill="hold">
                            <p:stCondLst>
                              <p:cond delay="649"/>
                            </p:stCondLst>
                            <p:childTnLst>
                              <p:par>
                                <p:cTn id="13" presetID="2" presetClass="entr" presetSubtype="8" fill="hold" nodeType="afterEffect">
                                  <p:stCondLst>
                                    <p:cond delay="0"/>
                                  </p:stCondLst>
                                  <p:childTnLst>
                                    <p:set>
                                      <p:cBhvr>
                                        <p:cTn id="14" dur="1" fill="hold">
                                          <p:stCondLst>
                                            <p:cond delay="0"/>
                                          </p:stCondLst>
                                        </p:cTn>
                                        <p:tgtEl>
                                          <p:spTgt spid="22"/>
                                        </p:tgtEl>
                                        <p:attrNameLst>
                                          <p:attrName>style.visibility</p:attrName>
                                        </p:attrNameLst>
                                      </p:cBhvr>
                                      <p:to>
                                        <p:strVal val="visible"/>
                                      </p:to>
                                    </p:set>
                                    <p:anim calcmode="lin" valueType="num">
                                      <p:cBhvr additive="base">
                                        <p:cTn id="15" dur="500" fill="hold"/>
                                        <p:tgtEl>
                                          <p:spTgt spid="22"/>
                                        </p:tgtEl>
                                        <p:attrNameLst>
                                          <p:attrName>ppt_x</p:attrName>
                                        </p:attrNameLst>
                                      </p:cBhvr>
                                      <p:tavLst>
                                        <p:tav tm="0">
                                          <p:val>
                                            <p:strVal val="0-#ppt_w/2"/>
                                          </p:val>
                                        </p:tav>
                                        <p:tav tm="100000">
                                          <p:val>
                                            <p:strVal val="#ppt_x"/>
                                          </p:val>
                                        </p:tav>
                                      </p:tavLst>
                                    </p:anim>
                                    <p:anim calcmode="lin" valueType="num">
                                      <p:cBhvr additive="base">
                                        <p:cTn id="16" dur="500" fill="hold"/>
                                        <p:tgtEl>
                                          <p:spTgt spid="22"/>
                                        </p:tgtEl>
                                        <p:attrNameLst>
                                          <p:attrName>ppt_y</p:attrName>
                                        </p:attrNameLst>
                                      </p:cBhvr>
                                      <p:tavLst>
                                        <p:tav tm="0">
                                          <p:val>
                                            <p:strVal val="#ppt_y"/>
                                          </p:val>
                                        </p:tav>
                                        <p:tav tm="100000">
                                          <p:val>
                                            <p:strVal val="#ppt_y"/>
                                          </p:val>
                                        </p:tav>
                                      </p:tavLst>
                                    </p:anim>
                                  </p:childTnLst>
                                </p:cTn>
                              </p:par>
                            </p:childTnLst>
                          </p:cTn>
                        </p:par>
                        <p:par>
                          <p:cTn id="17" fill="hold">
                            <p:stCondLst>
                              <p:cond delay="1149"/>
                            </p:stCondLst>
                            <p:childTnLst>
                              <p:par>
                                <p:cTn id="18" presetID="2" presetClass="entr" presetSubtype="1" fill="hold" nodeType="afterEffect">
                                  <p:stCondLst>
                                    <p:cond delay="0"/>
                                  </p:stCondLst>
                                  <p:childTnLst>
                                    <p:set>
                                      <p:cBhvr>
                                        <p:cTn id="19" dur="1" fill="hold">
                                          <p:stCondLst>
                                            <p:cond delay="0"/>
                                          </p:stCondLst>
                                        </p:cTn>
                                        <p:tgtEl>
                                          <p:spTgt spid="3"/>
                                        </p:tgtEl>
                                        <p:attrNameLst>
                                          <p:attrName>style.visibility</p:attrName>
                                        </p:attrNameLst>
                                      </p:cBhvr>
                                      <p:to>
                                        <p:strVal val="visible"/>
                                      </p:to>
                                    </p:set>
                                    <p:anim calcmode="lin" valueType="num">
                                      <p:cBhvr additive="base">
                                        <p:cTn id="20" dur="500" fill="hold"/>
                                        <p:tgtEl>
                                          <p:spTgt spid="3"/>
                                        </p:tgtEl>
                                        <p:attrNameLst>
                                          <p:attrName>ppt_x</p:attrName>
                                        </p:attrNameLst>
                                      </p:cBhvr>
                                      <p:tavLst>
                                        <p:tav tm="0">
                                          <p:val>
                                            <p:strVal val="#ppt_x"/>
                                          </p:val>
                                        </p:tav>
                                        <p:tav tm="100000">
                                          <p:val>
                                            <p:strVal val="#ppt_x"/>
                                          </p:val>
                                        </p:tav>
                                      </p:tavLst>
                                    </p:anim>
                                    <p:anim calcmode="lin" valueType="num">
                                      <p:cBhvr additive="base">
                                        <p:cTn id="21" dur="500" fill="hold"/>
                                        <p:tgtEl>
                                          <p:spTgt spid="3"/>
                                        </p:tgtEl>
                                        <p:attrNameLst>
                                          <p:attrName>ppt_y</p:attrName>
                                        </p:attrNameLst>
                                      </p:cBhvr>
                                      <p:tavLst>
                                        <p:tav tm="0">
                                          <p:val>
                                            <p:strVal val="0-#ppt_h/2"/>
                                          </p:val>
                                        </p:tav>
                                        <p:tav tm="100000">
                                          <p:val>
                                            <p:strVal val="#ppt_y"/>
                                          </p:val>
                                        </p:tav>
                                      </p:tavLst>
                                    </p:anim>
                                  </p:childTnLst>
                                </p:cTn>
                              </p:par>
                            </p:childTnLst>
                          </p:cTn>
                        </p:par>
                        <p:par>
                          <p:cTn id="22" fill="hold">
                            <p:stCondLst>
                              <p:cond delay="1649"/>
                            </p:stCondLst>
                            <p:childTnLst>
                              <p:par>
                                <p:cTn id="23" presetID="41" presetClass="entr" presetSubtype="0" fill="hold" grpId="0" nodeType="afterEffect">
                                  <p:stCondLst>
                                    <p:cond delay="0"/>
                                  </p:stCondLst>
                                  <p:iterate type="lt">
                                    <p:tmPct val="10000"/>
                                  </p:iterate>
                                  <p:childTnLst>
                                    <p:set>
                                      <p:cBhvr>
                                        <p:cTn id="24" dur="1" fill="hold">
                                          <p:stCondLst>
                                            <p:cond delay="0"/>
                                          </p:stCondLst>
                                        </p:cTn>
                                        <p:tgtEl>
                                          <p:spTgt spid="47"/>
                                        </p:tgtEl>
                                        <p:attrNameLst>
                                          <p:attrName>style.visibility</p:attrName>
                                        </p:attrNameLst>
                                      </p:cBhvr>
                                      <p:to>
                                        <p:strVal val="visible"/>
                                      </p:to>
                                    </p:set>
                                    <p:anim calcmode="lin" valueType="num">
                                      <p:cBhvr>
                                        <p:cTn id="25" dur="500" fill="hold"/>
                                        <p:tgtEl>
                                          <p:spTgt spid="47"/>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47"/>
                                        </p:tgtEl>
                                        <p:attrNameLst>
                                          <p:attrName>ppt_y</p:attrName>
                                        </p:attrNameLst>
                                      </p:cBhvr>
                                      <p:tavLst>
                                        <p:tav tm="0">
                                          <p:val>
                                            <p:strVal val="#ppt_y"/>
                                          </p:val>
                                        </p:tav>
                                        <p:tav tm="100000">
                                          <p:val>
                                            <p:strVal val="#ppt_y"/>
                                          </p:val>
                                        </p:tav>
                                      </p:tavLst>
                                    </p:anim>
                                    <p:anim calcmode="lin" valueType="num">
                                      <p:cBhvr>
                                        <p:cTn id="27" dur="500" fill="hold"/>
                                        <p:tgtEl>
                                          <p:spTgt spid="47"/>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47"/>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47"/>
                                        </p:tgtEl>
                                      </p:cBhvr>
                                    </p:animEffect>
                                  </p:childTnLst>
                                </p:cTn>
                              </p:par>
                            </p:childTnLst>
                          </p:cTn>
                        </p:par>
                        <p:par>
                          <p:cTn id="30" fill="hold">
                            <p:stCondLst>
                              <p:cond delay="2299"/>
                            </p:stCondLst>
                            <p:childTnLst>
                              <p:par>
                                <p:cTn id="31" presetID="41" presetClass="entr" presetSubtype="0" fill="hold" grpId="0" nodeType="afterEffect">
                                  <p:stCondLst>
                                    <p:cond delay="0"/>
                                  </p:stCondLst>
                                  <p:iterate type="lt">
                                    <p:tmPct val="10000"/>
                                  </p:iterate>
                                  <p:childTnLst>
                                    <p:set>
                                      <p:cBhvr>
                                        <p:cTn id="32" dur="1" fill="hold">
                                          <p:stCondLst>
                                            <p:cond delay="0"/>
                                          </p:stCondLst>
                                        </p:cTn>
                                        <p:tgtEl>
                                          <p:spTgt spid="52"/>
                                        </p:tgtEl>
                                        <p:attrNameLst>
                                          <p:attrName>style.visibility</p:attrName>
                                        </p:attrNameLst>
                                      </p:cBhvr>
                                      <p:to>
                                        <p:strVal val="visible"/>
                                      </p:to>
                                    </p:set>
                                    <p:anim calcmode="lin" valueType="num">
                                      <p:cBhvr>
                                        <p:cTn id="33" dur="500" fill="hold"/>
                                        <p:tgtEl>
                                          <p:spTgt spid="52"/>
                                        </p:tgtEl>
                                        <p:attrNameLst>
                                          <p:attrName>ppt_x</p:attrName>
                                        </p:attrNameLst>
                                      </p:cBhvr>
                                      <p:tavLst>
                                        <p:tav tm="0">
                                          <p:val>
                                            <p:strVal val="#ppt_x"/>
                                          </p:val>
                                        </p:tav>
                                        <p:tav tm="50000">
                                          <p:val>
                                            <p:strVal val="#ppt_x+.1"/>
                                          </p:val>
                                        </p:tav>
                                        <p:tav tm="100000">
                                          <p:val>
                                            <p:strVal val="#ppt_x"/>
                                          </p:val>
                                        </p:tav>
                                      </p:tavLst>
                                    </p:anim>
                                    <p:anim calcmode="lin" valueType="num">
                                      <p:cBhvr>
                                        <p:cTn id="34" dur="500" fill="hold"/>
                                        <p:tgtEl>
                                          <p:spTgt spid="52"/>
                                        </p:tgtEl>
                                        <p:attrNameLst>
                                          <p:attrName>ppt_y</p:attrName>
                                        </p:attrNameLst>
                                      </p:cBhvr>
                                      <p:tavLst>
                                        <p:tav tm="0">
                                          <p:val>
                                            <p:strVal val="#ppt_y"/>
                                          </p:val>
                                        </p:tav>
                                        <p:tav tm="100000">
                                          <p:val>
                                            <p:strVal val="#ppt_y"/>
                                          </p:val>
                                        </p:tav>
                                      </p:tavLst>
                                    </p:anim>
                                    <p:anim calcmode="lin" valueType="num">
                                      <p:cBhvr>
                                        <p:cTn id="35" dur="500" fill="hold"/>
                                        <p:tgtEl>
                                          <p:spTgt spid="52"/>
                                        </p:tgtEl>
                                        <p:attrNameLst>
                                          <p:attrName>ppt_h</p:attrName>
                                        </p:attrNameLst>
                                      </p:cBhvr>
                                      <p:tavLst>
                                        <p:tav tm="0">
                                          <p:val>
                                            <p:strVal val="#ppt_h/10"/>
                                          </p:val>
                                        </p:tav>
                                        <p:tav tm="50000">
                                          <p:val>
                                            <p:strVal val="#ppt_h+.01"/>
                                          </p:val>
                                        </p:tav>
                                        <p:tav tm="100000">
                                          <p:val>
                                            <p:strVal val="#ppt_h"/>
                                          </p:val>
                                        </p:tav>
                                      </p:tavLst>
                                    </p:anim>
                                    <p:anim calcmode="lin" valueType="num">
                                      <p:cBhvr>
                                        <p:cTn id="36" dur="500" fill="hold"/>
                                        <p:tgtEl>
                                          <p:spTgt spid="52"/>
                                        </p:tgtEl>
                                        <p:attrNameLst>
                                          <p:attrName>ppt_w</p:attrName>
                                        </p:attrNameLst>
                                      </p:cBhvr>
                                      <p:tavLst>
                                        <p:tav tm="0">
                                          <p:val>
                                            <p:strVal val="#ppt_w/10"/>
                                          </p:val>
                                        </p:tav>
                                        <p:tav tm="50000">
                                          <p:val>
                                            <p:strVal val="#ppt_w+.01"/>
                                          </p:val>
                                        </p:tav>
                                        <p:tav tm="100000">
                                          <p:val>
                                            <p:strVal val="#ppt_w"/>
                                          </p:val>
                                        </p:tav>
                                      </p:tavLst>
                                    </p:anim>
                                    <p:animEffect transition="in" filter="fade">
                                      <p:cBhvr>
                                        <p:cTn id="37" dur="500" tmFilter="0,0; .5, 1; 1, 1"/>
                                        <p:tgtEl>
                                          <p:spTgt spid="52"/>
                                        </p:tgtEl>
                                      </p:cBhvr>
                                    </p:animEffect>
                                  </p:childTnLst>
                                </p:cTn>
                              </p:par>
                            </p:childTnLst>
                          </p:cTn>
                        </p:par>
                        <p:par>
                          <p:cTn id="38" fill="hold">
                            <p:stCondLst>
                              <p:cond delay="5450"/>
                            </p:stCondLst>
                            <p:childTnLst>
                              <p:par>
                                <p:cTn id="39" presetID="8" presetClass="emph" presetSubtype="0" fill="hold" nodeType="afterEffect">
                                  <p:stCondLst>
                                    <p:cond delay="0"/>
                                  </p:stCondLst>
                                  <p:childTnLst>
                                    <p:animRot by="21600000">
                                      <p:cBhvr>
                                        <p:cTn id="40" dur="2000" fill="hold"/>
                                        <p:tgtEl>
                                          <p:spTgt spid="22"/>
                                        </p:tgtEl>
                                        <p:attrNameLst>
                                          <p:attrName>r</p:attrName>
                                        </p:attrNameLst>
                                      </p:cBhvr>
                                    </p:animRot>
                                  </p:childTnLst>
                                </p:cTn>
                              </p:par>
                              <p:par>
                                <p:cTn id="41" presetID="8" presetClass="emph" presetSubtype="0" fill="hold" nodeType="withEffect">
                                  <p:stCondLst>
                                    <p:cond delay="0"/>
                                  </p:stCondLst>
                                  <p:childTnLst>
                                    <p:animRot by="-21600000">
                                      <p:cBhvr>
                                        <p:cTn id="42" dur="2000" fill="hold"/>
                                        <p:tgtEl>
                                          <p:spTgt spid="3"/>
                                        </p:tgtEl>
                                        <p:attrNameLst>
                                          <p:attrName>r</p:attrName>
                                        </p:attrNameLst>
                                      </p:cBhvr>
                                    </p:animRot>
                                  </p:childTnLst>
                                </p:cTn>
                              </p:par>
                            </p:childTnLst>
                          </p:cTn>
                        </p:par>
                        <p:par>
                          <p:cTn id="43" fill="hold">
                            <p:stCondLst>
                              <p:cond delay="7450"/>
                            </p:stCondLst>
                            <p:childTnLst>
                              <p:par>
                                <p:cTn id="44" presetID="22" presetClass="entr" presetSubtype="8" fill="hold" grpId="0" nodeType="afterEffect">
                                  <p:stCondLst>
                                    <p:cond delay="0"/>
                                  </p:stCondLst>
                                  <p:childTnLst>
                                    <p:set>
                                      <p:cBhvr>
                                        <p:cTn id="45" dur="1" fill="hold">
                                          <p:stCondLst>
                                            <p:cond delay="0"/>
                                          </p:stCondLst>
                                        </p:cTn>
                                        <p:tgtEl>
                                          <p:spTgt spid="45"/>
                                        </p:tgtEl>
                                        <p:attrNameLst>
                                          <p:attrName>style.visibility</p:attrName>
                                        </p:attrNameLst>
                                      </p:cBhvr>
                                      <p:to>
                                        <p:strVal val="visible"/>
                                      </p:to>
                                    </p:set>
                                    <p:animEffect transition="in" filter="wipe(left)">
                                      <p:cBhvr>
                                        <p:cTn id="46" dur="500"/>
                                        <p:tgtEl>
                                          <p:spTgt spid="45"/>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43"/>
                                        </p:tgtEl>
                                        <p:attrNameLst>
                                          <p:attrName>style.visibility</p:attrName>
                                        </p:attrNameLst>
                                      </p:cBhvr>
                                      <p:to>
                                        <p:strVal val="visible"/>
                                      </p:to>
                                    </p:set>
                                    <p:animEffect transition="in" filter="wipe(left)">
                                      <p:cBhvr>
                                        <p:cTn id="49" dur="500"/>
                                        <p:tgtEl>
                                          <p:spTgt spid="43"/>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44"/>
                                        </p:tgtEl>
                                        <p:attrNameLst>
                                          <p:attrName>style.visibility</p:attrName>
                                        </p:attrNameLst>
                                      </p:cBhvr>
                                      <p:to>
                                        <p:strVal val="visible"/>
                                      </p:to>
                                    </p:set>
                                    <p:animEffect transition="in" filter="wipe(left)">
                                      <p:cBhvr>
                                        <p:cTn id="52" dur="500"/>
                                        <p:tgtEl>
                                          <p:spTgt spid="44"/>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46"/>
                                        </p:tgtEl>
                                        <p:attrNameLst>
                                          <p:attrName>style.visibility</p:attrName>
                                        </p:attrNameLst>
                                      </p:cBhvr>
                                      <p:to>
                                        <p:strVal val="visible"/>
                                      </p:to>
                                    </p:set>
                                    <p:animEffect transition="in" filter="wipe(left)">
                                      <p:cBhvr>
                                        <p:cTn id="55" dur="500"/>
                                        <p:tgtEl>
                                          <p:spTgt spid="46"/>
                                        </p:tgtEl>
                                      </p:cBhvr>
                                    </p:animEffect>
                                  </p:childTnLst>
                                </p:cTn>
                              </p:par>
                            </p:childTnLst>
                          </p:cTn>
                        </p:par>
                        <p:par>
                          <p:cTn id="56" fill="hold">
                            <p:stCondLst>
                              <p:cond delay="7950"/>
                            </p:stCondLst>
                            <p:childTnLst>
                              <p:par>
                                <p:cTn id="57" presetID="14" presetClass="entr" presetSubtype="10" fill="hold" grpId="0" nodeType="afterEffect">
                                  <p:stCondLst>
                                    <p:cond delay="0"/>
                                  </p:stCondLst>
                                  <p:childTnLst>
                                    <p:set>
                                      <p:cBhvr>
                                        <p:cTn id="58" dur="1" fill="hold">
                                          <p:stCondLst>
                                            <p:cond delay="0"/>
                                          </p:stCondLst>
                                        </p:cTn>
                                        <p:tgtEl>
                                          <p:spTgt spid="48"/>
                                        </p:tgtEl>
                                        <p:attrNameLst>
                                          <p:attrName>style.visibility</p:attrName>
                                        </p:attrNameLst>
                                      </p:cBhvr>
                                      <p:to>
                                        <p:strVal val="visible"/>
                                      </p:to>
                                    </p:set>
                                    <p:animEffect transition="in" filter="randombar(horizontal)">
                                      <p:cBhvr>
                                        <p:cTn id="59" dur="500"/>
                                        <p:tgtEl>
                                          <p:spTgt spid="48"/>
                                        </p:tgtEl>
                                      </p:cBhvr>
                                    </p:animEffect>
                                  </p:childTnLst>
                                </p:cTn>
                              </p:par>
                              <p:par>
                                <p:cTn id="60" presetID="14" presetClass="entr" presetSubtype="10" fill="hold" grpId="0" nodeType="withEffect">
                                  <p:stCondLst>
                                    <p:cond delay="0"/>
                                  </p:stCondLst>
                                  <p:childTnLst>
                                    <p:set>
                                      <p:cBhvr>
                                        <p:cTn id="61" dur="1" fill="hold">
                                          <p:stCondLst>
                                            <p:cond delay="0"/>
                                          </p:stCondLst>
                                        </p:cTn>
                                        <p:tgtEl>
                                          <p:spTgt spid="50"/>
                                        </p:tgtEl>
                                        <p:attrNameLst>
                                          <p:attrName>style.visibility</p:attrName>
                                        </p:attrNameLst>
                                      </p:cBhvr>
                                      <p:to>
                                        <p:strVal val="visible"/>
                                      </p:to>
                                    </p:set>
                                    <p:animEffect transition="in" filter="randombar(horizontal)">
                                      <p:cBhvr>
                                        <p:cTn id="62" dur="500"/>
                                        <p:tgtEl>
                                          <p:spTgt spid="50"/>
                                        </p:tgtEl>
                                      </p:cBhvr>
                                    </p:animEffect>
                                  </p:childTnLst>
                                </p:cTn>
                              </p:par>
                              <p:par>
                                <p:cTn id="63" presetID="14" presetClass="entr" presetSubtype="10" fill="hold" grpId="0" nodeType="withEffect">
                                  <p:stCondLst>
                                    <p:cond delay="0"/>
                                  </p:stCondLst>
                                  <p:childTnLst>
                                    <p:set>
                                      <p:cBhvr>
                                        <p:cTn id="64" dur="1" fill="hold">
                                          <p:stCondLst>
                                            <p:cond delay="0"/>
                                          </p:stCondLst>
                                        </p:cTn>
                                        <p:tgtEl>
                                          <p:spTgt spid="49"/>
                                        </p:tgtEl>
                                        <p:attrNameLst>
                                          <p:attrName>style.visibility</p:attrName>
                                        </p:attrNameLst>
                                      </p:cBhvr>
                                      <p:to>
                                        <p:strVal val="visible"/>
                                      </p:to>
                                    </p:set>
                                    <p:animEffect transition="in" filter="randombar(horizontal)">
                                      <p:cBhvr>
                                        <p:cTn id="65" dur="500"/>
                                        <p:tgtEl>
                                          <p:spTgt spid="49"/>
                                        </p:tgtEl>
                                      </p:cBhvr>
                                    </p:animEffect>
                                  </p:childTnLst>
                                </p:cTn>
                              </p:par>
                              <p:par>
                                <p:cTn id="66" presetID="14" presetClass="entr" presetSubtype="10" fill="hold" grpId="0" nodeType="withEffect">
                                  <p:stCondLst>
                                    <p:cond delay="0"/>
                                  </p:stCondLst>
                                  <p:childTnLst>
                                    <p:set>
                                      <p:cBhvr>
                                        <p:cTn id="67" dur="1" fill="hold">
                                          <p:stCondLst>
                                            <p:cond delay="0"/>
                                          </p:stCondLst>
                                        </p:cTn>
                                        <p:tgtEl>
                                          <p:spTgt spid="51"/>
                                        </p:tgtEl>
                                        <p:attrNameLst>
                                          <p:attrName>style.visibility</p:attrName>
                                        </p:attrNameLst>
                                      </p:cBhvr>
                                      <p:to>
                                        <p:strVal val="visible"/>
                                      </p:to>
                                    </p:set>
                                    <p:animEffect transition="in" filter="randombar(horizontal)">
                                      <p:cBhvr>
                                        <p:cTn id="68"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3" grpId="0"/>
      <p:bldP spid="44" grpId="0"/>
      <p:bldP spid="45" grpId="0"/>
      <p:bldP spid="46" grpId="0"/>
      <p:bldP spid="47" grpId="0"/>
      <p:bldP spid="48" grpId="0"/>
      <p:bldP spid="49" grpId="0"/>
      <p:bldP spid="50" grpId="0"/>
      <p:bldP spid="51" grpId="0"/>
      <p:bldP spid="5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rrowheads="1"/>
          </p:cNvSpPr>
          <p:nvPr/>
        </p:nvSpPr>
        <p:spPr bwMode="auto">
          <a:xfrm>
            <a:off x="3810810" y="286545"/>
            <a:ext cx="1574762" cy="5001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bevel/>
              </a14:hiddenLine>
            </a:ext>
          </a:extLst>
        </p:spPr>
        <p:txBody>
          <a:bodyPr wrap="none" lIns="68566" tIns="34284" rIns="68566" bIns="34284">
            <a:spAutoFit/>
          </a:bodyPr>
          <a:lstStyle/>
          <a:p>
            <a:r>
              <a:rPr lang="zh-CN" altLang="en-US" sz="2800" smtClean="0">
                <a:solidFill>
                  <a:srgbClr val="C00000"/>
                </a:solidFill>
                <a:latin typeface="微软雅黑" panose="020B0503020204020204" charset="-122"/>
                <a:ea typeface="微软雅黑" panose="020B0503020204020204" charset="-122"/>
                <a:sym typeface="Arial" panose="020B0604020202020204" pitchFamily="34" charset="0"/>
              </a:rPr>
              <a:t>成功要素</a:t>
            </a:r>
            <a:endParaRPr lang="zh-CN" altLang="en-US" sz="2800" dirty="0">
              <a:solidFill>
                <a:srgbClr val="C00000"/>
              </a:solidFill>
              <a:latin typeface="微软雅黑" panose="020B0503020204020204" charset="-122"/>
              <a:ea typeface="微软雅黑" panose="020B0503020204020204" charset="-122"/>
              <a:sym typeface="Arial" panose="020B0604020202020204" pitchFamily="34" charset="0"/>
            </a:endParaRPr>
          </a:p>
        </p:txBody>
      </p:sp>
      <p:grpSp>
        <p:nvGrpSpPr>
          <p:cNvPr id="79" name="组合 78"/>
          <p:cNvGrpSpPr/>
          <p:nvPr/>
        </p:nvGrpSpPr>
        <p:grpSpPr>
          <a:xfrm>
            <a:off x="3265339" y="2582197"/>
            <a:ext cx="2105129" cy="2570468"/>
            <a:chOff x="4408748" y="2851198"/>
            <a:chExt cx="2806473" cy="3428085"/>
          </a:xfrm>
          <a:solidFill>
            <a:srgbClr val="A6A6A6"/>
          </a:solidFill>
        </p:grpSpPr>
        <p:sp>
          <p:nvSpPr>
            <p:cNvPr id="80" name="矩形 79"/>
            <p:cNvSpPr/>
            <p:nvPr/>
          </p:nvSpPr>
          <p:spPr>
            <a:xfrm>
              <a:off x="5654903" y="2851198"/>
              <a:ext cx="308446" cy="342808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1" name="矩形 80"/>
            <p:cNvSpPr/>
            <p:nvPr/>
          </p:nvSpPr>
          <p:spPr>
            <a:xfrm rot="3628266">
              <a:off x="6344896" y="3307680"/>
              <a:ext cx="240375" cy="15002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2" name="矩形 81"/>
            <p:cNvSpPr/>
            <p:nvPr/>
          </p:nvSpPr>
          <p:spPr>
            <a:xfrm rot="3222577">
              <a:off x="6279379" y="4508173"/>
              <a:ext cx="117002" cy="15002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3" name="矩形 82"/>
            <p:cNvSpPr/>
            <p:nvPr/>
          </p:nvSpPr>
          <p:spPr>
            <a:xfrm rot="18144688" flipH="1">
              <a:off x="5094796" y="2855932"/>
              <a:ext cx="152149" cy="15002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4" name="矩形 83"/>
            <p:cNvSpPr/>
            <p:nvPr/>
          </p:nvSpPr>
          <p:spPr>
            <a:xfrm rot="17368525" flipH="1">
              <a:off x="5067148" y="4124428"/>
              <a:ext cx="183475" cy="150027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86" name="组合 85"/>
          <p:cNvGrpSpPr/>
          <p:nvPr/>
        </p:nvGrpSpPr>
        <p:grpSpPr>
          <a:xfrm>
            <a:off x="3533383" y="1043824"/>
            <a:ext cx="1686239" cy="1685630"/>
            <a:chOff x="4710563" y="795050"/>
            <a:chExt cx="2248026" cy="2248026"/>
          </a:xfrm>
        </p:grpSpPr>
        <p:grpSp>
          <p:nvGrpSpPr>
            <p:cNvPr id="87" name="组合 86"/>
            <p:cNvGrpSpPr/>
            <p:nvPr/>
          </p:nvGrpSpPr>
          <p:grpSpPr>
            <a:xfrm>
              <a:off x="4710563" y="795050"/>
              <a:ext cx="2248026" cy="2248026"/>
              <a:chOff x="1200760" y="3842074"/>
              <a:chExt cx="1784148" cy="1784148"/>
            </a:xfrm>
          </p:grpSpPr>
          <p:sp>
            <p:nvSpPr>
              <p:cNvPr id="89" name="椭圆 88"/>
              <p:cNvSpPr/>
              <p:nvPr/>
            </p:nvSpPr>
            <p:spPr>
              <a:xfrm>
                <a:off x="1200760" y="3842074"/>
                <a:ext cx="1784148" cy="1784148"/>
              </a:xfrm>
              <a:prstGeom prst="ellipse">
                <a:avLst/>
              </a:prstGeom>
              <a:gradFill flip="none" rotWithShape="1">
                <a:gsLst>
                  <a:gs pos="0">
                    <a:srgbClr val="CBCBCB"/>
                  </a:gs>
                  <a:gs pos="100000">
                    <a:srgbClr val="F3F3F3"/>
                  </a:gs>
                </a:gsLst>
                <a:lin ang="2700000" scaled="1"/>
                <a:tileRect/>
              </a:gradFill>
              <a:ln w="31750">
                <a:gradFill flip="none" rotWithShape="1">
                  <a:gsLst>
                    <a:gs pos="0">
                      <a:schemeClr val="bg1"/>
                    </a:gs>
                    <a:gs pos="100000">
                      <a:srgbClr val="CBCBCB"/>
                    </a:gs>
                  </a:gsLst>
                  <a:lin ang="2700000" scaled="1"/>
                  <a:tileRect/>
                </a:gradFill>
              </a:ln>
              <a:effectLst>
                <a:outerShdw blurRad="1270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0" name="椭圆 89"/>
              <p:cNvSpPr/>
              <p:nvPr/>
            </p:nvSpPr>
            <p:spPr>
              <a:xfrm>
                <a:off x="1475770" y="4117085"/>
                <a:ext cx="1234127" cy="1234127"/>
              </a:xfrm>
              <a:prstGeom prst="ellipse">
                <a:avLst/>
              </a:prstGeom>
              <a:gradFill>
                <a:gsLst>
                  <a:gs pos="50000">
                    <a:srgbClr val="DFDFDF"/>
                  </a:gs>
                  <a:gs pos="0">
                    <a:schemeClr val="bg1">
                      <a:lumMod val="75000"/>
                    </a:schemeClr>
                  </a:gs>
                  <a:gs pos="100000">
                    <a:schemeClr val="bg1"/>
                  </a:gs>
                </a:gsLst>
                <a:lin ang="18900000" scaled="1"/>
              </a:gradFill>
              <a:ln>
                <a:noFill/>
              </a:ln>
              <a:effectLst>
                <a:innerShdw blurRad="1016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88" name="Freeform 987"/>
            <p:cNvSpPr>
              <a:spLocks noEditPoints="1"/>
            </p:cNvSpPr>
            <p:nvPr/>
          </p:nvSpPr>
          <p:spPr bwMode="auto">
            <a:xfrm>
              <a:off x="5564060" y="1377589"/>
              <a:ext cx="540619" cy="869615"/>
            </a:xfrm>
            <a:custGeom>
              <a:avLst/>
              <a:gdLst>
                <a:gd name="T0" fmla="*/ 133 w 205"/>
                <a:gd name="T1" fmla="*/ 170 h 331"/>
                <a:gd name="T2" fmla="*/ 148 w 205"/>
                <a:gd name="T3" fmla="*/ 126 h 331"/>
                <a:gd name="T4" fmla="*/ 148 w 205"/>
                <a:gd name="T5" fmla="*/ 110 h 331"/>
                <a:gd name="T6" fmla="*/ 48 w 205"/>
                <a:gd name="T7" fmla="*/ 118 h 331"/>
                <a:gd name="T8" fmla="*/ 71 w 205"/>
                <a:gd name="T9" fmla="*/ 126 h 331"/>
                <a:gd name="T10" fmla="*/ 39 w 205"/>
                <a:gd name="T11" fmla="*/ 224 h 331"/>
                <a:gd name="T12" fmla="*/ 44 w 205"/>
                <a:gd name="T13" fmla="*/ 331 h 331"/>
                <a:gd name="T14" fmla="*/ 205 w 205"/>
                <a:gd name="T15" fmla="*/ 298 h 331"/>
                <a:gd name="T16" fmla="*/ 161 w 205"/>
                <a:gd name="T17" fmla="*/ 315 h 331"/>
                <a:gd name="T18" fmla="*/ 16 w 205"/>
                <a:gd name="T19" fmla="*/ 298 h 331"/>
                <a:gd name="T20" fmla="*/ 87 w 205"/>
                <a:gd name="T21" fmla="*/ 170 h 331"/>
                <a:gd name="T22" fmla="*/ 117 w 205"/>
                <a:gd name="T23" fmla="*/ 126 h 331"/>
                <a:gd name="T24" fmla="*/ 153 w 205"/>
                <a:gd name="T25" fmla="*/ 234 h 331"/>
                <a:gd name="T26" fmla="*/ 161 w 205"/>
                <a:gd name="T27" fmla="*/ 315 h 331"/>
                <a:gd name="T28" fmla="*/ 121 w 205"/>
                <a:gd name="T29" fmla="*/ 262 h 331"/>
                <a:gd name="T30" fmla="*/ 101 w 205"/>
                <a:gd name="T31" fmla="*/ 258 h 331"/>
                <a:gd name="T32" fmla="*/ 63 w 205"/>
                <a:gd name="T33" fmla="*/ 263 h 331"/>
                <a:gd name="T34" fmla="*/ 48 w 205"/>
                <a:gd name="T35" fmla="*/ 259 h 331"/>
                <a:gd name="T36" fmla="*/ 24 w 205"/>
                <a:gd name="T37" fmla="*/ 298 h 331"/>
                <a:gd name="T38" fmla="*/ 161 w 205"/>
                <a:gd name="T39" fmla="*/ 307 h 331"/>
                <a:gd name="T40" fmla="*/ 167 w 205"/>
                <a:gd name="T41" fmla="*/ 266 h 331"/>
                <a:gd name="T42" fmla="*/ 165 w 205"/>
                <a:gd name="T43" fmla="*/ 264 h 331"/>
                <a:gd name="T44" fmla="*/ 144 w 205"/>
                <a:gd name="T45" fmla="*/ 248 h 331"/>
                <a:gd name="T46" fmla="*/ 124 w 205"/>
                <a:gd name="T47" fmla="*/ 23 h 331"/>
                <a:gd name="T48" fmla="*/ 124 w 205"/>
                <a:gd name="T49" fmla="*/ 0 h 331"/>
                <a:gd name="T50" fmla="*/ 124 w 205"/>
                <a:gd name="T51" fmla="*/ 23 h 331"/>
                <a:gd name="T52" fmla="*/ 91 w 205"/>
                <a:gd name="T53" fmla="*/ 49 h 331"/>
                <a:gd name="T54" fmla="*/ 74 w 205"/>
                <a:gd name="T55" fmla="*/ 32 h 331"/>
                <a:gd name="T56" fmla="*/ 58 w 205"/>
                <a:gd name="T57" fmla="*/ 49 h 331"/>
                <a:gd name="T58" fmla="*/ 68 w 205"/>
                <a:gd name="T59" fmla="*/ 43 h 331"/>
                <a:gd name="T60" fmla="*/ 80 w 205"/>
                <a:gd name="T61" fmla="*/ 43 h 331"/>
                <a:gd name="T62" fmla="*/ 74 w 205"/>
                <a:gd name="T63" fmla="*/ 57 h 331"/>
                <a:gd name="T64" fmla="*/ 68 w 205"/>
                <a:gd name="T65" fmla="*/ 43 h 331"/>
                <a:gd name="T66" fmla="*/ 92 w 205"/>
                <a:gd name="T67" fmla="*/ 102 h 331"/>
                <a:gd name="T68" fmla="*/ 98 w 205"/>
                <a:gd name="T69" fmla="*/ 82 h 331"/>
                <a:gd name="T70" fmla="*/ 129 w 205"/>
                <a:gd name="T71" fmla="*/ 82 h 331"/>
                <a:gd name="T72" fmla="*/ 134 w 205"/>
                <a:gd name="T73" fmla="*/ 102 h 331"/>
                <a:gd name="T74" fmla="*/ 143 w 205"/>
                <a:gd name="T75" fmla="*/ 97 h 331"/>
                <a:gd name="T76" fmla="*/ 113 w 205"/>
                <a:gd name="T77" fmla="*/ 68 h 331"/>
                <a:gd name="T78" fmla="*/ 84 w 205"/>
                <a:gd name="T79" fmla="*/ 97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05" h="331">
                  <a:moveTo>
                    <a:pt x="165" y="224"/>
                  </a:moveTo>
                  <a:cubicBezTo>
                    <a:pt x="150" y="204"/>
                    <a:pt x="133" y="184"/>
                    <a:pt x="133" y="170"/>
                  </a:cubicBezTo>
                  <a:cubicBezTo>
                    <a:pt x="133" y="126"/>
                    <a:pt x="133" y="126"/>
                    <a:pt x="133" y="126"/>
                  </a:cubicBezTo>
                  <a:cubicBezTo>
                    <a:pt x="148" y="126"/>
                    <a:pt x="148" y="126"/>
                    <a:pt x="148" y="126"/>
                  </a:cubicBezTo>
                  <a:cubicBezTo>
                    <a:pt x="153" y="126"/>
                    <a:pt x="156" y="122"/>
                    <a:pt x="156" y="118"/>
                  </a:cubicBezTo>
                  <a:cubicBezTo>
                    <a:pt x="156" y="113"/>
                    <a:pt x="153" y="110"/>
                    <a:pt x="148" y="110"/>
                  </a:cubicBezTo>
                  <a:cubicBezTo>
                    <a:pt x="56" y="110"/>
                    <a:pt x="56" y="110"/>
                    <a:pt x="56" y="110"/>
                  </a:cubicBezTo>
                  <a:cubicBezTo>
                    <a:pt x="52" y="110"/>
                    <a:pt x="48" y="113"/>
                    <a:pt x="48" y="118"/>
                  </a:cubicBezTo>
                  <a:cubicBezTo>
                    <a:pt x="48" y="122"/>
                    <a:pt x="52" y="126"/>
                    <a:pt x="56" y="126"/>
                  </a:cubicBezTo>
                  <a:cubicBezTo>
                    <a:pt x="71" y="126"/>
                    <a:pt x="71" y="126"/>
                    <a:pt x="71" y="126"/>
                  </a:cubicBezTo>
                  <a:cubicBezTo>
                    <a:pt x="71" y="170"/>
                    <a:pt x="71" y="170"/>
                    <a:pt x="71" y="170"/>
                  </a:cubicBezTo>
                  <a:cubicBezTo>
                    <a:pt x="71" y="184"/>
                    <a:pt x="55" y="204"/>
                    <a:pt x="39" y="224"/>
                  </a:cubicBezTo>
                  <a:cubicBezTo>
                    <a:pt x="20" y="249"/>
                    <a:pt x="0" y="274"/>
                    <a:pt x="0" y="298"/>
                  </a:cubicBezTo>
                  <a:cubicBezTo>
                    <a:pt x="0" y="318"/>
                    <a:pt x="16" y="331"/>
                    <a:pt x="44" y="331"/>
                  </a:cubicBezTo>
                  <a:cubicBezTo>
                    <a:pt x="161" y="331"/>
                    <a:pt x="161" y="331"/>
                    <a:pt x="161" y="331"/>
                  </a:cubicBezTo>
                  <a:cubicBezTo>
                    <a:pt x="188" y="331"/>
                    <a:pt x="205" y="318"/>
                    <a:pt x="205" y="298"/>
                  </a:cubicBezTo>
                  <a:cubicBezTo>
                    <a:pt x="205" y="274"/>
                    <a:pt x="185" y="249"/>
                    <a:pt x="165" y="224"/>
                  </a:cubicBezTo>
                  <a:close/>
                  <a:moveTo>
                    <a:pt x="161" y="315"/>
                  </a:moveTo>
                  <a:cubicBezTo>
                    <a:pt x="44" y="315"/>
                    <a:pt x="44" y="315"/>
                    <a:pt x="44" y="315"/>
                  </a:cubicBezTo>
                  <a:cubicBezTo>
                    <a:pt x="33" y="315"/>
                    <a:pt x="16" y="313"/>
                    <a:pt x="16" y="298"/>
                  </a:cubicBezTo>
                  <a:cubicBezTo>
                    <a:pt x="16" y="280"/>
                    <a:pt x="34" y="257"/>
                    <a:pt x="52" y="234"/>
                  </a:cubicBezTo>
                  <a:cubicBezTo>
                    <a:pt x="70" y="211"/>
                    <a:pt x="87" y="189"/>
                    <a:pt x="87" y="170"/>
                  </a:cubicBezTo>
                  <a:cubicBezTo>
                    <a:pt x="87" y="126"/>
                    <a:pt x="87" y="126"/>
                    <a:pt x="87" y="126"/>
                  </a:cubicBezTo>
                  <a:cubicBezTo>
                    <a:pt x="117" y="126"/>
                    <a:pt x="117" y="126"/>
                    <a:pt x="117" y="126"/>
                  </a:cubicBezTo>
                  <a:cubicBezTo>
                    <a:pt x="117" y="170"/>
                    <a:pt x="117" y="170"/>
                    <a:pt x="117" y="170"/>
                  </a:cubicBezTo>
                  <a:cubicBezTo>
                    <a:pt x="117" y="189"/>
                    <a:pt x="135" y="211"/>
                    <a:pt x="153" y="234"/>
                  </a:cubicBezTo>
                  <a:cubicBezTo>
                    <a:pt x="171" y="257"/>
                    <a:pt x="189" y="280"/>
                    <a:pt x="189" y="298"/>
                  </a:cubicBezTo>
                  <a:cubicBezTo>
                    <a:pt x="189" y="313"/>
                    <a:pt x="171" y="315"/>
                    <a:pt x="161" y="315"/>
                  </a:cubicBezTo>
                  <a:close/>
                  <a:moveTo>
                    <a:pt x="122" y="263"/>
                  </a:moveTo>
                  <a:cubicBezTo>
                    <a:pt x="122" y="263"/>
                    <a:pt x="121" y="263"/>
                    <a:pt x="121" y="262"/>
                  </a:cubicBezTo>
                  <a:cubicBezTo>
                    <a:pt x="118" y="258"/>
                    <a:pt x="114" y="256"/>
                    <a:pt x="109" y="256"/>
                  </a:cubicBezTo>
                  <a:cubicBezTo>
                    <a:pt x="106" y="256"/>
                    <a:pt x="103" y="257"/>
                    <a:pt x="101" y="258"/>
                  </a:cubicBezTo>
                  <a:cubicBezTo>
                    <a:pt x="99" y="250"/>
                    <a:pt x="91" y="244"/>
                    <a:pt x="82" y="244"/>
                  </a:cubicBezTo>
                  <a:cubicBezTo>
                    <a:pt x="72" y="244"/>
                    <a:pt x="63" y="252"/>
                    <a:pt x="63" y="263"/>
                  </a:cubicBezTo>
                  <a:cubicBezTo>
                    <a:pt x="63" y="264"/>
                    <a:pt x="63" y="264"/>
                    <a:pt x="63" y="265"/>
                  </a:cubicBezTo>
                  <a:cubicBezTo>
                    <a:pt x="59" y="261"/>
                    <a:pt x="54" y="259"/>
                    <a:pt x="48" y="259"/>
                  </a:cubicBezTo>
                  <a:cubicBezTo>
                    <a:pt x="46" y="259"/>
                    <a:pt x="44" y="260"/>
                    <a:pt x="42" y="260"/>
                  </a:cubicBezTo>
                  <a:cubicBezTo>
                    <a:pt x="32" y="274"/>
                    <a:pt x="24" y="288"/>
                    <a:pt x="24" y="298"/>
                  </a:cubicBezTo>
                  <a:cubicBezTo>
                    <a:pt x="24" y="306"/>
                    <a:pt x="34" y="307"/>
                    <a:pt x="44" y="307"/>
                  </a:cubicBezTo>
                  <a:cubicBezTo>
                    <a:pt x="161" y="307"/>
                    <a:pt x="161" y="307"/>
                    <a:pt x="161" y="307"/>
                  </a:cubicBezTo>
                  <a:cubicBezTo>
                    <a:pt x="170" y="307"/>
                    <a:pt x="181" y="306"/>
                    <a:pt x="181" y="298"/>
                  </a:cubicBezTo>
                  <a:cubicBezTo>
                    <a:pt x="181" y="289"/>
                    <a:pt x="175" y="278"/>
                    <a:pt x="167" y="266"/>
                  </a:cubicBezTo>
                  <a:cubicBezTo>
                    <a:pt x="167" y="266"/>
                    <a:pt x="166" y="266"/>
                    <a:pt x="166" y="266"/>
                  </a:cubicBezTo>
                  <a:cubicBezTo>
                    <a:pt x="166" y="265"/>
                    <a:pt x="166" y="265"/>
                    <a:pt x="165" y="264"/>
                  </a:cubicBezTo>
                  <a:cubicBezTo>
                    <a:pt x="163" y="260"/>
                    <a:pt x="160" y="256"/>
                    <a:pt x="156" y="252"/>
                  </a:cubicBezTo>
                  <a:cubicBezTo>
                    <a:pt x="153" y="249"/>
                    <a:pt x="148" y="248"/>
                    <a:pt x="144" y="248"/>
                  </a:cubicBezTo>
                  <a:cubicBezTo>
                    <a:pt x="134" y="248"/>
                    <a:pt x="125" y="254"/>
                    <a:pt x="122" y="263"/>
                  </a:cubicBezTo>
                  <a:close/>
                  <a:moveTo>
                    <a:pt x="124" y="23"/>
                  </a:moveTo>
                  <a:cubicBezTo>
                    <a:pt x="130" y="23"/>
                    <a:pt x="135" y="18"/>
                    <a:pt x="135" y="11"/>
                  </a:cubicBezTo>
                  <a:cubicBezTo>
                    <a:pt x="135" y="5"/>
                    <a:pt x="130" y="0"/>
                    <a:pt x="124" y="0"/>
                  </a:cubicBezTo>
                  <a:cubicBezTo>
                    <a:pt x="118" y="0"/>
                    <a:pt x="112" y="5"/>
                    <a:pt x="112" y="11"/>
                  </a:cubicBezTo>
                  <a:cubicBezTo>
                    <a:pt x="112" y="18"/>
                    <a:pt x="118" y="23"/>
                    <a:pt x="124" y="23"/>
                  </a:cubicBezTo>
                  <a:close/>
                  <a:moveTo>
                    <a:pt x="74" y="65"/>
                  </a:moveTo>
                  <a:cubicBezTo>
                    <a:pt x="83" y="65"/>
                    <a:pt x="91" y="58"/>
                    <a:pt x="91" y="49"/>
                  </a:cubicBezTo>
                  <a:cubicBezTo>
                    <a:pt x="91" y="45"/>
                    <a:pt x="89" y="40"/>
                    <a:pt x="86" y="37"/>
                  </a:cubicBezTo>
                  <a:cubicBezTo>
                    <a:pt x="83" y="34"/>
                    <a:pt x="79" y="32"/>
                    <a:pt x="74" y="32"/>
                  </a:cubicBezTo>
                  <a:cubicBezTo>
                    <a:pt x="70" y="32"/>
                    <a:pt x="66" y="34"/>
                    <a:pt x="62" y="37"/>
                  </a:cubicBezTo>
                  <a:cubicBezTo>
                    <a:pt x="59" y="40"/>
                    <a:pt x="58" y="45"/>
                    <a:pt x="58" y="49"/>
                  </a:cubicBezTo>
                  <a:cubicBezTo>
                    <a:pt x="58" y="58"/>
                    <a:pt x="65" y="65"/>
                    <a:pt x="74" y="65"/>
                  </a:cubicBezTo>
                  <a:close/>
                  <a:moveTo>
                    <a:pt x="68" y="43"/>
                  </a:moveTo>
                  <a:cubicBezTo>
                    <a:pt x="70" y="41"/>
                    <a:pt x="72" y="40"/>
                    <a:pt x="74" y="40"/>
                  </a:cubicBezTo>
                  <a:cubicBezTo>
                    <a:pt x="76" y="40"/>
                    <a:pt x="79" y="41"/>
                    <a:pt x="80" y="43"/>
                  </a:cubicBezTo>
                  <a:cubicBezTo>
                    <a:pt x="82" y="45"/>
                    <a:pt x="83" y="47"/>
                    <a:pt x="83" y="49"/>
                  </a:cubicBezTo>
                  <a:cubicBezTo>
                    <a:pt x="83" y="54"/>
                    <a:pt x="79" y="57"/>
                    <a:pt x="74" y="57"/>
                  </a:cubicBezTo>
                  <a:cubicBezTo>
                    <a:pt x="69" y="57"/>
                    <a:pt x="66" y="54"/>
                    <a:pt x="66" y="49"/>
                  </a:cubicBezTo>
                  <a:cubicBezTo>
                    <a:pt x="66" y="47"/>
                    <a:pt x="66" y="45"/>
                    <a:pt x="68" y="43"/>
                  </a:cubicBezTo>
                  <a:close/>
                  <a:moveTo>
                    <a:pt x="84" y="102"/>
                  </a:moveTo>
                  <a:cubicBezTo>
                    <a:pt x="92" y="102"/>
                    <a:pt x="92" y="102"/>
                    <a:pt x="92" y="102"/>
                  </a:cubicBezTo>
                  <a:cubicBezTo>
                    <a:pt x="92" y="100"/>
                    <a:pt x="92" y="99"/>
                    <a:pt x="92" y="97"/>
                  </a:cubicBezTo>
                  <a:cubicBezTo>
                    <a:pt x="92" y="92"/>
                    <a:pt x="94" y="86"/>
                    <a:pt x="98" y="82"/>
                  </a:cubicBezTo>
                  <a:cubicBezTo>
                    <a:pt x="102" y="78"/>
                    <a:pt x="108" y="76"/>
                    <a:pt x="113" y="76"/>
                  </a:cubicBezTo>
                  <a:cubicBezTo>
                    <a:pt x="119" y="76"/>
                    <a:pt x="124" y="78"/>
                    <a:pt x="129" y="82"/>
                  </a:cubicBezTo>
                  <a:cubicBezTo>
                    <a:pt x="133" y="86"/>
                    <a:pt x="135" y="92"/>
                    <a:pt x="135" y="97"/>
                  </a:cubicBezTo>
                  <a:cubicBezTo>
                    <a:pt x="135" y="99"/>
                    <a:pt x="135" y="100"/>
                    <a:pt x="134" y="102"/>
                  </a:cubicBezTo>
                  <a:cubicBezTo>
                    <a:pt x="142" y="102"/>
                    <a:pt x="142" y="102"/>
                    <a:pt x="142" y="102"/>
                  </a:cubicBezTo>
                  <a:cubicBezTo>
                    <a:pt x="143" y="100"/>
                    <a:pt x="143" y="99"/>
                    <a:pt x="143" y="97"/>
                  </a:cubicBezTo>
                  <a:cubicBezTo>
                    <a:pt x="143" y="89"/>
                    <a:pt x="140" y="82"/>
                    <a:pt x="134" y="76"/>
                  </a:cubicBezTo>
                  <a:cubicBezTo>
                    <a:pt x="129" y="71"/>
                    <a:pt x="121" y="68"/>
                    <a:pt x="113" y="68"/>
                  </a:cubicBezTo>
                  <a:cubicBezTo>
                    <a:pt x="105" y="68"/>
                    <a:pt x="98" y="71"/>
                    <a:pt x="92" y="76"/>
                  </a:cubicBezTo>
                  <a:cubicBezTo>
                    <a:pt x="87" y="82"/>
                    <a:pt x="84" y="89"/>
                    <a:pt x="84" y="97"/>
                  </a:cubicBezTo>
                  <a:cubicBezTo>
                    <a:pt x="84" y="99"/>
                    <a:pt x="84" y="100"/>
                    <a:pt x="84" y="102"/>
                  </a:cubicBezTo>
                  <a:close/>
                </a:path>
              </a:pathLst>
            </a:custGeom>
            <a:solidFill>
              <a:srgbClr val="C00000"/>
            </a:soli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a:solidFill>
                  <a:prstClr val="black"/>
                </a:solidFill>
              </a:endParaRPr>
            </a:p>
          </p:txBody>
        </p:sp>
      </p:grpSp>
      <p:grpSp>
        <p:nvGrpSpPr>
          <p:cNvPr id="91" name="组合 90"/>
          <p:cNvGrpSpPr/>
          <p:nvPr/>
        </p:nvGrpSpPr>
        <p:grpSpPr>
          <a:xfrm>
            <a:off x="5054034" y="2216895"/>
            <a:ext cx="1457974" cy="1457447"/>
            <a:chOff x="6737835" y="2359506"/>
            <a:chExt cx="1943712" cy="1943712"/>
          </a:xfrm>
        </p:grpSpPr>
        <p:grpSp>
          <p:nvGrpSpPr>
            <p:cNvPr id="92" name="组合 91"/>
            <p:cNvGrpSpPr/>
            <p:nvPr/>
          </p:nvGrpSpPr>
          <p:grpSpPr>
            <a:xfrm>
              <a:off x="6737835" y="2359506"/>
              <a:ext cx="1943712" cy="1943712"/>
              <a:chOff x="1200760" y="3842075"/>
              <a:chExt cx="1784148" cy="1784148"/>
            </a:xfrm>
          </p:grpSpPr>
          <p:sp>
            <p:nvSpPr>
              <p:cNvPr id="94" name="椭圆 93"/>
              <p:cNvSpPr/>
              <p:nvPr/>
            </p:nvSpPr>
            <p:spPr>
              <a:xfrm>
                <a:off x="1200760" y="3842075"/>
                <a:ext cx="1784148" cy="1784148"/>
              </a:xfrm>
              <a:prstGeom prst="ellipse">
                <a:avLst/>
              </a:prstGeom>
              <a:gradFill flip="none" rotWithShape="1">
                <a:gsLst>
                  <a:gs pos="0">
                    <a:srgbClr val="CBCBCB"/>
                  </a:gs>
                  <a:gs pos="100000">
                    <a:srgbClr val="F3F3F3"/>
                  </a:gs>
                </a:gsLst>
                <a:lin ang="2700000" scaled="1"/>
                <a:tileRect/>
              </a:gradFill>
              <a:ln w="31750">
                <a:gradFill flip="none" rotWithShape="1">
                  <a:gsLst>
                    <a:gs pos="0">
                      <a:schemeClr val="bg1"/>
                    </a:gs>
                    <a:gs pos="100000">
                      <a:srgbClr val="CBCBCB"/>
                    </a:gs>
                  </a:gsLst>
                  <a:lin ang="2700000" scaled="1"/>
                  <a:tileRect/>
                </a:gradFill>
              </a:ln>
              <a:effectLst>
                <a:outerShdw blurRad="1270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5" name="椭圆 94"/>
              <p:cNvSpPr/>
              <p:nvPr/>
            </p:nvSpPr>
            <p:spPr>
              <a:xfrm>
                <a:off x="1475770" y="4117085"/>
                <a:ext cx="1234127" cy="1234127"/>
              </a:xfrm>
              <a:prstGeom prst="ellipse">
                <a:avLst/>
              </a:prstGeom>
              <a:gradFill>
                <a:gsLst>
                  <a:gs pos="50000">
                    <a:srgbClr val="DFDFDF"/>
                  </a:gs>
                  <a:gs pos="0">
                    <a:schemeClr val="bg1">
                      <a:lumMod val="75000"/>
                    </a:schemeClr>
                  </a:gs>
                  <a:gs pos="100000">
                    <a:schemeClr val="bg1"/>
                  </a:gs>
                </a:gsLst>
                <a:lin ang="18900000" scaled="1"/>
              </a:gradFill>
              <a:ln>
                <a:noFill/>
              </a:ln>
              <a:effectLst>
                <a:innerShdw blurRad="1016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93" name="Freeform 975"/>
            <p:cNvSpPr>
              <a:spLocks noEditPoints="1"/>
            </p:cNvSpPr>
            <p:nvPr/>
          </p:nvSpPr>
          <p:spPr bwMode="auto">
            <a:xfrm>
              <a:off x="7454671" y="2997168"/>
              <a:ext cx="514323" cy="635166"/>
            </a:xfrm>
            <a:custGeom>
              <a:avLst/>
              <a:gdLst>
                <a:gd name="T0" fmla="*/ 120 w 349"/>
                <a:gd name="T1" fmla="*/ 0 h 431"/>
                <a:gd name="T2" fmla="*/ 117 w 349"/>
                <a:gd name="T3" fmla="*/ 3 h 431"/>
                <a:gd name="T4" fmla="*/ 2 w 349"/>
                <a:gd name="T5" fmla="*/ 117 h 431"/>
                <a:gd name="T6" fmla="*/ 0 w 349"/>
                <a:gd name="T7" fmla="*/ 120 h 431"/>
                <a:gd name="T8" fmla="*/ 0 w 349"/>
                <a:gd name="T9" fmla="*/ 431 h 431"/>
                <a:gd name="T10" fmla="*/ 349 w 349"/>
                <a:gd name="T11" fmla="*/ 431 h 431"/>
                <a:gd name="T12" fmla="*/ 349 w 349"/>
                <a:gd name="T13" fmla="*/ 0 h 431"/>
                <a:gd name="T14" fmla="*/ 120 w 349"/>
                <a:gd name="T15" fmla="*/ 0 h 431"/>
                <a:gd name="T16" fmla="*/ 114 w 349"/>
                <a:gd name="T17" fmla="*/ 37 h 431"/>
                <a:gd name="T18" fmla="*/ 114 w 349"/>
                <a:gd name="T19" fmla="*/ 114 h 431"/>
                <a:gd name="T20" fmla="*/ 37 w 349"/>
                <a:gd name="T21" fmla="*/ 114 h 431"/>
                <a:gd name="T22" fmla="*/ 114 w 349"/>
                <a:gd name="T23" fmla="*/ 37 h 431"/>
                <a:gd name="T24" fmla="*/ 328 w 349"/>
                <a:gd name="T25" fmla="*/ 410 h 431"/>
                <a:gd name="T26" fmla="*/ 20 w 349"/>
                <a:gd name="T27" fmla="*/ 410 h 431"/>
                <a:gd name="T28" fmla="*/ 20 w 349"/>
                <a:gd name="T29" fmla="*/ 136 h 431"/>
                <a:gd name="T30" fmla="*/ 135 w 349"/>
                <a:gd name="T31" fmla="*/ 136 h 431"/>
                <a:gd name="T32" fmla="*/ 135 w 349"/>
                <a:gd name="T33" fmla="*/ 22 h 431"/>
                <a:gd name="T34" fmla="*/ 328 w 349"/>
                <a:gd name="T35" fmla="*/ 22 h 431"/>
                <a:gd name="T36" fmla="*/ 328 w 349"/>
                <a:gd name="T37" fmla="*/ 410 h 431"/>
                <a:gd name="T38" fmla="*/ 75 w 349"/>
                <a:gd name="T39" fmla="*/ 317 h 431"/>
                <a:gd name="T40" fmla="*/ 145 w 349"/>
                <a:gd name="T41" fmla="*/ 249 h 431"/>
                <a:gd name="T42" fmla="*/ 187 w 349"/>
                <a:gd name="T43" fmla="*/ 290 h 431"/>
                <a:gd name="T44" fmla="*/ 300 w 349"/>
                <a:gd name="T45" fmla="*/ 178 h 431"/>
                <a:gd name="T46" fmla="*/ 285 w 349"/>
                <a:gd name="T47" fmla="*/ 163 h 431"/>
                <a:gd name="T48" fmla="*/ 187 w 349"/>
                <a:gd name="T49" fmla="*/ 259 h 431"/>
                <a:gd name="T50" fmla="*/ 152 w 349"/>
                <a:gd name="T51" fmla="*/ 225 h 431"/>
                <a:gd name="T52" fmla="*/ 145 w 349"/>
                <a:gd name="T53" fmla="*/ 218 h 431"/>
                <a:gd name="T54" fmla="*/ 138 w 349"/>
                <a:gd name="T55" fmla="*/ 225 h 431"/>
                <a:gd name="T56" fmla="*/ 60 w 349"/>
                <a:gd name="T57" fmla="*/ 302 h 431"/>
                <a:gd name="T58" fmla="*/ 75 w 349"/>
                <a:gd name="T59" fmla="*/ 317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49" h="431">
                  <a:moveTo>
                    <a:pt x="120" y="0"/>
                  </a:moveTo>
                  <a:lnTo>
                    <a:pt x="117" y="3"/>
                  </a:lnTo>
                  <a:lnTo>
                    <a:pt x="2" y="117"/>
                  </a:lnTo>
                  <a:lnTo>
                    <a:pt x="0" y="120"/>
                  </a:lnTo>
                  <a:lnTo>
                    <a:pt x="0" y="431"/>
                  </a:lnTo>
                  <a:lnTo>
                    <a:pt x="349" y="431"/>
                  </a:lnTo>
                  <a:lnTo>
                    <a:pt x="349" y="0"/>
                  </a:lnTo>
                  <a:lnTo>
                    <a:pt x="120" y="0"/>
                  </a:lnTo>
                  <a:close/>
                  <a:moveTo>
                    <a:pt x="114" y="37"/>
                  </a:moveTo>
                  <a:lnTo>
                    <a:pt x="114" y="114"/>
                  </a:lnTo>
                  <a:lnTo>
                    <a:pt x="37" y="114"/>
                  </a:lnTo>
                  <a:lnTo>
                    <a:pt x="114" y="37"/>
                  </a:lnTo>
                  <a:close/>
                  <a:moveTo>
                    <a:pt x="328" y="410"/>
                  </a:moveTo>
                  <a:lnTo>
                    <a:pt x="20" y="410"/>
                  </a:lnTo>
                  <a:lnTo>
                    <a:pt x="20" y="136"/>
                  </a:lnTo>
                  <a:lnTo>
                    <a:pt x="135" y="136"/>
                  </a:lnTo>
                  <a:lnTo>
                    <a:pt x="135" y="22"/>
                  </a:lnTo>
                  <a:lnTo>
                    <a:pt x="328" y="22"/>
                  </a:lnTo>
                  <a:lnTo>
                    <a:pt x="328" y="410"/>
                  </a:lnTo>
                  <a:close/>
                  <a:moveTo>
                    <a:pt x="75" y="317"/>
                  </a:moveTo>
                  <a:lnTo>
                    <a:pt x="145" y="249"/>
                  </a:lnTo>
                  <a:lnTo>
                    <a:pt x="187" y="290"/>
                  </a:lnTo>
                  <a:lnTo>
                    <a:pt x="300" y="178"/>
                  </a:lnTo>
                  <a:lnTo>
                    <a:pt x="285" y="163"/>
                  </a:lnTo>
                  <a:lnTo>
                    <a:pt x="187" y="259"/>
                  </a:lnTo>
                  <a:lnTo>
                    <a:pt x="152" y="225"/>
                  </a:lnTo>
                  <a:lnTo>
                    <a:pt x="145" y="218"/>
                  </a:lnTo>
                  <a:lnTo>
                    <a:pt x="138" y="225"/>
                  </a:lnTo>
                  <a:lnTo>
                    <a:pt x="60" y="302"/>
                  </a:lnTo>
                  <a:lnTo>
                    <a:pt x="75" y="317"/>
                  </a:lnTo>
                  <a:close/>
                </a:path>
              </a:pathLst>
            </a:custGeom>
            <a:solidFill>
              <a:srgbClr val="C00000"/>
            </a:soli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a:solidFill>
                  <a:prstClr val="black"/>
                </a:solidFill>
              </a:endParaRPr>
            </a:p>
          </p:txBody>
        </p:sp>
      </p:grpSp>
      <p:grpSp>
        <p:nvGrpSpPr>
          <p:cNvPr id="96" name="组合 95"/>
          <p:cNvGrpSpPr/>
          <p:nvPr/>
        </p:nvGrpSpPr>
        <p:grpSpPr>
          <a:xfrm>
            <a:off x="2335963" y="3278450"/>
            <a:ext cx="1301495" cy="1301024"/>
            <a:chOff x="3114213" y="3775241"/>
            <a:chExt cx="1735100" cy="1735100"/>
          </a:xfrm>
        </p:grpSpPr>
        <p:grpSp>
          <p:nvGrpSpPr>
            <p:cNvPr id="97" name="组合 96"/>
            <p:cNvGrpSpPr/>
            <p:nvPr/>
          </p:nvGrpSpPr>
          <p:grpSpPr>
            <a:xfrm>
              <a:off x="3114213" y="3775241"/>
              <a:ext cx="1735100" cy="1735100"/>
              <a:chOff x="1200760" y="3842075"/>
              <a:chExt cx="1784148" cy="1784148"/>
            </a:xfrm>
          </p:grpSpPr>
          <p:sp>
            <p:nvSpPr>
              <p:cNvPr id="99" name="椭圆 98"/>
              <p:cNvSpPr/>
              <p:nvPr/>
            </p:nvSpPr>
            <p:spPr>
              <a:xfrm>
                <a:off x="1200760" y="3842075"/>
                <a:ext cx="1784148" cy="1784148"/>
              </a:xfrm>
              <a:prstGeom prst="ellipse">
                <a:avLst/>
              </a:prstGeom>
              <a:gradFill flip="none" rotWithShape="1">
                <a:gsLst>
                  <a:gs pos="0">
                    <a:srgbClr val="CBCBCB"/>
                  </a:gs>
                  <a:gs pos="100000">
                    <a:srgbClr val="F3F3F3"/>
                  </a:gs>
                </a:gsLst>
                <a:lin ang="2700000" scaled="1"/>
                <a:tileRect/>
              </a:gradFill>
              <a:ln w="31750">
                <a:gradFill flip="none" rotWithShape="1">
                  <a:gsLst>
                    <a:gs pos="0">
                      <a:schemeClr val="bg1"/>
                    </a:gs>
                    <a:gs pos="100000">
                      <a:srgbClr val="CBCBCB"/>
                    </a:gs>
                  </a:gsLst>
                  <a:lin ang="2700000" scaled="1"/>
                  <a:tileRect/>
                </a:gradFill>
              </a:ln>
              <a:effectLst>
                <a:outerShdw blurRad="1270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0" name="椭圆 99"/>
              <p:cNvSpPr/>
              <p:nvPr/>
            </p:nvSpPr>
            <p:spPr>
              <a:xfrm>
                <a:off x="1475770" y="4117085"/>
                <a:ext cx="1234127" cy="1234127"/>
              </a:xfrm>
              <a:prstGeom prst="ellipse">
                <a:avLst/>
              </a:prstGeom>
              <a:gradFill>
                <a:gsLst>
                  <a:gs pos="50000">
                    <a:srgbClr val="DFDFDF"/>
                  </a:gs>
                  <a:gs pos="0">
                    <a:schemeClr val="bg1">
                      <a:lumMod val="75000"/>
                    </a:schemeClr>
                  </a:gs>
                  <a:gs pos="100000">
                    <a:schemeClr val="bg1"/>
                  </a:gs>
                </a:gsLst>
                <a:lin ang="18900000" scaled="1"/>
              </a:gradFill>
              <a:ln>
                <a:noFill/>
              </a:ln>
              <a:effectLst>
                <a:innerShdw blurRad="1016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98" name="Freeform 979"/>
            <p:cNvSpPr>
              <a:spLocks noEditPoints="1"/>
            </p:cNvSpPr>
            <p:nvPr/>
          </p:nvSpPr>
          <p:spPr bwMode="auto">
            <a:xfrm>
              <a:off x="3652134" y="4331642"/>
              <a:ext cx="707159" cy="632376"/>
            </a:xfrm>
            <a:custGeom>
              <a:avLst/>
              <a:gdLst>
                <a:gd name="T0" fmla="*/ 242 w 364"/>
                <a:gd name="T1" fmla="*/ 177 h 326"/>
                <a:gd name="T2" fmla="*/ 202 w 364"/>
                <a:gd name="T3" fmla="*/ 142 h 326"/>
                <a:gd name="T4" fmla="*/ 188 w 364"/>
                <a:gd name="T5" fmla="*/ 100 h 326"/>
                <a:gd name="T6" fmla="*/ 135 w 364"/>
                <a:gd name="T7" fmla="*/ 104 h 326"/>
                <a:gd name="T8" fmla="*/ 95 w 364"/>
                <a:gd name="T9" fmla="*/ 84 h 326"/>
                <a:gd name="T10" fmla="*/ 60 w 364"/>
                <a:gd name="T11" fmla="*/ 124 h 326"/>
                <a:gd name="T12" fmla="*/ 18 w 364"/>
                <a:gd name="T13" fmla="*/ 138 h 326"/>
                <a:gd name="T14" fmla="*/ 22 w 364"/>
                <a:gd name="T15" fmla="*/ 191 h 326"/>
                <a:gd name="T16" fmla="*/ 2 w 364"/>
                <a:gd name="T17" fmla="*/ 231 h 326"/>
                <a:gd name="T18" fmla="*/ 42 w 364"/>
                <a:gd name="T19" fmla="*/ 266 h 326"/>
                <a:gd name="T20" fmla="*/ 56 w 364"/>
                <a:gd name="T21" fmla="*/ 308 h 326"/>
                <a:gd name="T22" fmla="*/ 109 w 364"/>
                <a:gd name="T23" fmla="*/ 304 h 326"/>
                <a:gd name="T24" fmla="*/ 149 w 364"/>
                <a:gd name="T25" fmla="*/ 324 h 326"/>
                <a:gd name="T26" fmla="*/ 184 w 364"/>
                <a:gd name="T27" fmla="*/ 283 h 326"/>
                <a:gd name="T28" fmla="*/ 226 w 364"/>
                <a:gd name="T29" fmla="*/ 270 h 326"/>
                <a:gd name="T30" fmla="*/ 222 w 364"/>
                <a:gd name="T31" fmla="*/ 216 h 326"/>
                <a:gd name="T32" fmla="*/ 127 w 364"/>
                <a:gd name="T33" fmla="*/ 280 h 326"/>
                <a:gd name="T34" fmla="*/ 117 w 364"/>
                <a:gd name="T35" fmla="*/ 127 h 326"/>
                <a:gd name="T36" fmla="*/ 127 w 364"/>
                <a:gd name="T37" fmla="*/ 280 h 326"/>
                <a:gd name="T38" fmla="*/ 364 w 364"/>
                <a:gd name="T39" fmla="*/ 90 h 326"/>
                <a:gd name="T40" fmla="*/ 348 w 364"/>
                <a:gd name="T41" fmla="*/ 66 h 326"/>
                <a:gd name="T42" fmla="*/ 345 w 364"/>
                <a:gd name="T43" fmla="*/ 29 h 326"/>
                <a:gd name="T44" fmla="*/ 316 w 364"/>
                <a:gd name="T45" fmla="*/ 24 h 326"/>
                <a:gd name="T46" fmla="*/ 289 w 364"/>
                <a:gd name="T47" fmla="*/ 0 h 326"/>
                <a:gd name="T48" fmla="*/ 264 w 364"/>
                <a:gd name="T49" fmla="*/ 16 h 326"/>
                <a:gd name="T50" fmla="*/ 228 w 364"/>
                <a:gd name="T51" fmla="*/ 19 h 326"/>
                <a:gd name="T52" fmla="*/ 222 w 364"/>
                <a:gd name="T53" fmla="*/ 48 h 326"/>
                <a:gd name="T54" fmla="*/ 198 w 364"/>
                <a:gd name="T55" fmla="*/ 75 h 326"/>
                <a:gd name="T56" fmla="*/ 215 w 364"/>
                <a:gd name="T57" fmla="*/ 100 h 326"/>
                <a:gd name="T58" fmla="*/ 217 w 364"/>
                <a:gd name="T59" fmla="*/ 136 h 326"/>
                <a:gd name="T60" fmla="*/ 247 w 364"/>
                <a:gd name="T61" fmla="*/ 142 h 326"/>
                <a:gd name="T62" fmla="*/ 274 w 364"/>
                <a:gd name="T63" fmla="*/ 166 h 326"/>
                <a:gd name="T64" fmla="*/ 299 w 364"/>
                <a:gd name="T65" fmla="*/ 149 h 326"/>
                <a:gd name="T66" fmla="*/ 335 w 364"/>
                <a:gd name="T67" fmla="*/ 147 h 326"/>
                <a:gd name="T68" fmla="*/ 340 w 364"/>
                <a:gd name="T69" fmla="*/ 117 h 326"/>
                <a:gd name="T70" fmla="*/ 285 w 364"/>
                <a:gd name="T71" fmla="*/ 135 h 326"/>
                <a:gd name="T72" fmla="*/ 278 w 364"/>
                <a:gd name="T73" fmla="*/ 31 h 326"/>
                <a:gd name="T74" fmla="*/ 285 w 364"/>
                <a:gd name="T75" fmla="*/ 135 h 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64" h="326">
                  <a:moveTo>
                    <a:pt x="244" y="215"/>
                  </a:moveTo>
                  <a:cubicBezTo>
                    <a:pt x="242" y="177"/>
                    <a:pt x="242" y="177"/>
                    <a:pt x="242" y="177"/>
                  </a:cubicBezTo>
                  <a:cubicBezTo>
                    <a:pt x="219" y="179"/>
                    <a:pt x="219" y="179"/>
                    <a:pt x="219" y="179"/>
                  </a:cubicBezTo>
                  <a:cubicBezTo>
                    <a:pt x="216" y="165"/>
                    <a:pt x="210" y="153"/>
                    <a:pt x="202" y="142"/>
                  </a:cubicBezTo>
                  <a:cubicBezTo>
                    <a:pt x="216" y="125"/>
                    <a:pt x="216" y="125"/>
                    <a:pt x="216" y="125"/>
                  </a:cubicBezTo>
                  <a:cubicBezTo>
                    <a:pt x="188" y="100"/>
                    <a:pt x="188" y="100"/>
                    <a:pt x="188" y="100"/>
                  </a:cubicBezTo>
                  <a:cubicBezTo>
                    <a:pt x="173" y="117"/>
                    <a:pt x="173" y="117"/>
                    <a:pt x="173" y="117"/>
                  </a:cubicBezTo>
                  <a:cubicBezTo>
                    <a:pt x="161" y="110"/>
                    <a:pt x="148" y="106"/>
                    <a:pt x="135" y="104"/>
                  </a:cubicBezTo>
                  <a:cubicBezTo>
                    <a:pt x="133" y="81"/>
                    <a:pt x="133" y="81"/>
                    <a:pt x="133" y="81"/>
                  </a:cubicBezTo>
                  <a:cubicBezTo>
                    <a:pt x="95" y="84"/>
                    <a:pt x="95" y="84"/>
                    <a:pt x="95" y="84"/>
                  </a:cubicBezTo>
                  <a:cubicBezTo>
                    <a:pt x="97" y="106"/>
                    <a:pt x="97" y="106"/>
                    <a:pt x="97" y="106"/>
                  </a:cubicBezTo>
                  <a:cubicBezTo>
                    <a:pt x="83" y="110"/>
                    <a:pt x="71" y="116"/>
                    <a:pt x="60" y="124"/>
                  </a:cubicBezTo>
                  <a:cubicBezTo>
                    <a:pt x="43" y="109"/>
                    <a:pt x="43" y="109"/>
                    <a:pt x="43" y="109"/>
                  </a:cubicBezTo>
                  <a:cubicBezTo>
                    <a:pt x="18" y="138"/>
                    <a:pt x="18" y="138"/>
                    <a:pt x="18" y="138"/>
                  </a:cubicBezTo>
                  <a:cubicBezTo>
                    <a:pt x="35" y="153"/>
                    <a:pt x="35" y="153"/>
                    <a:pt x="35" y="153"/>
                  </a:cubicBezTo>
                  <a:cubicBezTo>
                    <a:pt x="28" y="164"/>
                    <a:pt x="24" y="177"/>
                    <a:pt x="22" y="191"/>
                  </a:cubicBezTo>
                  <a:cubicBezTo>
                    <a:pt x="0" y="193"/>
                    <a:pt x="0" y="193"/>
                    <a:pt x="0" y="193"/>
                  </a:cubicBezTo>
                  <a:cubicBezTo>
                    <a:pt x="2" y="231"/>
                    <a:pt x="2" y="231"/>
                    <a:pt x="2" y="231"/>
                  </a:cubicBezTo>
                  <a:cubicBezTo>
                    <a:pt x="25" y="229"/>
                    <a:pt x="25" y="229"/>
                    <a:pt x="25" y="229"/>
                  </a:cubicBezTo>
                  <a:cubicBezTo>
                    <a:pt x="28" y="243"/>
                    <a:pt x="34" y="255"/>
                    <a:pt x="42" y="266"/>
                  </a:cubicBezTo>
                  <a:cubicBezTo>
                    <a:pt x="28" y="282"/>
                    <a:pt x="28" y="282"/>
                    <a:pt x="28" y="282"/>
                  </a:cubicBezTo>
                  <a:cubicBezTo>
                    <a:pt x="56" y="308"/>
                    <a:pt x="56" y="308"/>
                    <a:pt x="56" y="308"/>
                  </a:cubicBezTo>
                  <a:cubicBezTo>
                    <a:pt x="71" y="291"/>
                    <a:pt x="71" y="291"/>
                    <a:pt x="71" y="291"/>
                  </a:cubicBezTo>
                  <a:cubicBezTo>
                    <a:pt x="83" y="297"/>
                    <a:pt x="96" y="302"/>
                    <a:pt x="109" y="304"/>
                  </a:cubicBezTo>
                  <a:cubicBezTo>
                    <a:pt x="111" y="326"/>
                    <a:pt x="111" y="326"/>
                    <a:pt x="111" y="326"/>
                  </a:cubicBezTo>
                  <a:cubicBezTo>
                    <a:pt x="149" y="324"/>
                    <a:pt x="149" y="324"/>
                    <a:pt x="149" y="324"/>
                  </a:cubicBezTo>
                  <a:cubicBezTo>
                    <a:pt x="147" y="301"/>
                    <a:pt x="147" y="301"/>
                    <a:pt x="147" y="301"/>
                  </a:cubicBezTo>
                  <a:cubicBezTo>
                    <a:pt x="161" y="298"/>
                    <a:pt x="173" y="292"/>
                    <a:pt x="184" y="283"/>
                  </a:cubicBezTo>
                  <a:cubicBezTo>
                    <a:pt x="201" y="298"/>
                    <a:pt x="201" y="298"/>
                    <a:pt x="201" y="298"/>
                  </a:cubicBezTo>
                  <a:cubicBezTo>
                    <a:pt x="226" y="270"/>
                    <a:pt x="226" y="270"/>
                    <a:pt x="226" y="270"/>
                  </a:cubicBezTo>
                  <a:cubicBezTo>
                    <a:pt x="209" y="255"/>
                    <a:pt x="209" y="255"/>
                    <a:pt x="209" y="255"/>
                  </a:cubicBezTo>
                  <a:cubicBezTo>
                    <a:pt x="216" y="243"/>
                    <a:pt x="220" y="230"/>
                    <a:pt x="222" y="216"/>
                  </a:cubicBezTo>
                  <a:lnTo>
                    <a:pt x="244" y="215"/>
                  </a:lnTo>
                  <a:close/>
                  <a:moveTo>
                    <a:pt x="127" y="280"/>
                  </a:moveTo>
                  <a:cubicBezTo>
                    <a:pt x="85" y="283"/>
                    <a:pt x="48" y="251"/>
                    <a:pt x="45" y="209"/>
                  </a:cubicBezTo>
                  <a:cubicBezTo>
                    <a:pt x="43" y="167"/>
                    <a:pt x="75" y="130"/>
                    <a:pt x="117" y="127"/>
                  </a:cubicBezTo>
                  <a:cubicBezTo>
                    <a:pt x="159" y="124"/>
                    <a:pt x="196" y="157"/>
                    <a:pt x="199" y="199"/>
                  </a:cubicBezTo>
                  <a:cubicBezTo>
                    <a:pt x="201" y="241"/>
                    <a:pt x="169" y="278"/>
                    <a:pt x="127" y="280"/>
                  </a:cubicBezTo>
                  <a:close/>
                  <a:moveTo>
                    <a:pt x="349" y="91"/>
                  </a:moveTo>
                  <a:cubicBezTo>
                    <a:pt x="364" y="90"/>
                    <a:pt x="364" y="90"/>
                    <a:pt x="364" y="90"/>
                  </a:cubicBezTo>
                  <a:cubicBezTo>
                    <a:pt x="363" y="65"/>
                    <a:pt x="363" y="65"/>
                    <a:pt x="363" y="65"/>
                  </a:cubicBezTo>
                  <a:cubicBezTo>
                    <a:pt x="348" y="66"/>
                    <a:pt x="348" y="66"/>
                    <a:pt x="348" y="66"/>
                  </a:cubicBezTo>
                  <a:cubicBezTo>
                    <a:pt x="345" y="56"/>
                    <a:pt x="341" y="48"/>
                    <a:pt x="335" y="41"/>
                  </a:cubicBezTo>
                  <a:cubicBezTo>
                    <a:pt x="345" y="29"/>
                    <a:pt x="345" y="29"/>
                    <a:pt x="345" y="29"/>
                  </a:cubicBezTo>
                  <a:cubicBezTo>
                    <a:pt x="326" y="12"/>
                    <a:pt x="326" y="12"/>
                    <a:pt x="326" y="12"/>
                  </a:cubicBezTo>
                  <a:cubicBezTo>
                    <a:pt x="316" y="24"/>
                    <a:pt x="316" y="24"/>
                    <a:pt x="316" y="24"/>
                  </a:cubicBezTo>
                  <a:cubicBezTo>
                    <a:pt x="308" y="19"/>
                    <a:pt x="299" y="16"/>
                    <a:pt x="290" y="15"/>
                  </a:cubicBezTo>
                  <a:cubicBezTo>
                    <a:pt x="289" y="0"/>
                    <a:pt x="289" y="0"/>
                    <a:pt x="289" y="0"/>
                  </a:cubicBezTo>
                  <a:cubicBezTo>
                    <a:pt x="263" y="1"/>
                    <a:pt x="263" y="1"/>
                    <a:pt x="263" y="1"/>
                  </a:cubicBezTo>
                  <a:cubicBezTo>
                    <a:pt x="264" y="16"/>
                    <a:pt x="264" y="16"/>
                    <a:pt x="264" y="16"/>
                  </a:cubicBezTo>
                  <a:cubicBezTo>
                    <a:pt x="255" y="19"/>
                    <a:pt x="247" y="23"/>
                    <a:pt x="239" y="29"/>
                  </a:cubicBezTo>
                  <a:cubicBezTo>
                    <a:pt x="228" y="19"/>
                    <a:pt x="228" y="19"/>
                    <a:pt x="228" y="19"/>
                  </a:cubicBezTo>
                  <a:cubicBezTo>
                    <a:pt x="211" y="38"/>
                    <a:pt x="211" y="38"/>
                    <a:pt x="211" y="38"/>
                  </a:cubicBezTo>
                  <a:cubicBezTo>
                    <a:pt x="222" y="48"/>
                    <a:pt x="222" y="48"/>
                    <a:pt x="222" y="48"/>
                  </a:cubicBezTo>
                  <a:cubicBezTo>
                    <a:pt x="218" y="56"/>
                    <a:pt x="215" y="65"/>
                    <a:pt x="213" y="74"/>
                  </a:cubicBezTo>
                  <a:cubicBezTo>
                    <a:pt x="198" y="75"/>
                    <a:pt x="198" y="75"/>
                    <a:pt x="198" y="75"/>
                  </a:cubicBezTo>
                  <a:cubicBezTo>
                    <a:pt x="200" y="101"/>
                    <a:pt x="200" y="101"/>
                    <a:pt x="200" y="101"/>
                  </a:cubicBezTo>
                  <a:cubicBezTo>
                    <a:pt x="215" y="100"/>
                    <a:pt x="215" y="100"/>
                    <a:pt x="215" y="100"/>
                  </a:cubicBezTo>
                  <a:cubicBezTo>
                    <a:pt x="218" y="109"/>
                    <a:pt x="222" y="117"/>
                    <a:pt x="227" y="125"/>
                  </a:cubicBezTo>
                  <a:cubicBezTo>
                    <a:pt x="217" y="136"/>
                    <a:pt x="217" y="136"/>
                    <a:pt x="217" y="136"/>
                  </a:cubicBezTo>
                  <a:cubicBezTo>
                    <a:pt x="237" y="153"/>
                    <a:pt x="237" y="153"/>
                    <a:pt x="237" y="153"/>
                  </a:cubicBezTo>
                  <a:cubicBezTo>
                    <a:pt x="247" y="142"/>
                    <a:pt x="247" y="142"/>
                    <a:pt x="247" y="142"/>
                  </a:cubicBezTo>
                  <a:cubicBezTo>
                    <a:pt x="255" y="146"/>
                    <a:pt x="263" y="149"/>
                    <a:pt x="273" y="151"/>
                  </a:cubicBezTo>
                  <a:cubicBezTo>
                    <a:pt x="274" y="166"/>
                    <a:pt x="274" y="166"/>
                    <a:pt x="274" y="166"/>
                  </a:cubicBezTo>
                  <a:cubicBezTo>
                    <a:pt x="300" y="164"/>
                    <a:pt x="300" y="164"/>
                    <a:pt x="300" y="164"/>
                  </a:cubicBezTo>
                  <a:cubicBezTo>
                    <a:pt x="299" y="149"/>
                    <a:pt x="299" y="149"/>
                    <a:pt x="299" y="149"/>
                  </a:cubicBezTo>
                  <a:cubicBezTo>
                    <a:pt x="308" y="147"/>
                    <a:pt x="316" y="142"/>
                    <a:pt x="323" y="137"/>
                  </a:cubicBezTo>
                  <a:cubicBezTo>
                    <a:pt x="335" y="147"/>
                    <a:pt x="335" y="147"/>
                    <a:pt x="335" y="147"/>
                  </a:cubicBezTo>
                  <a:cubicBezTo>
                    <a:pt x="352" y="127"/>
                    <a:pt x="352" y="127"/>
                    <a:pt x="352" y="127"/>
                  </a:cubicBezTo>
                  <a:cubicBezTo>
                    <a:pt x="340" y="117"/>
                    <a:pt x="340" y="117"/>
                    <a:pt x="340" y="117"/>
                  </a:cubicBezTo>
                  <a:cubicBezTo>
                    <a:pt x="345" y="110"/>
                    <a:pt x="348" y="101"/>
                    <a:pt x="349" y="91"/>
                  </a:cubicBezTo>
                  <a:close/>
                  <a:moveTo>
                    <a:pt x="285" y="135"/>
                  </a:moveTo>
                  <a:cubicBezTo>
                    <a:pt x="256" y="137"/>
                    <a:pt x="231" y="115"/>
                    <a:pt x="229" y="86"/>
                  </a:cubicBezTo>
                  <a:cubicBezTo>
                    <a:pt x="227" y="57"/>
                    <a:pt x="249" y="32"/>
                    <a:pt x="278" y="31"/>
                  </a:cubicBezTo>
                  <a:cubicBezTo>
                    <a:pt x="307" y="29"/>
                    <a:pt x="332" y="51"/>
                    <a:pt x="333" y="79"/>
                  </a:cubicBezTo>
                  <a:cubicBezTo>
                    <a:pt x="335" y="108"/>
                    <a:pt x="313" y="133"/>
                    <a:pt x="285" y="135"/>
                  </a:cubicBezTo>
                  <a:close/>
                </a:path>
              </a:pathLst>
            </a:custGeom>
            <a:solidFill>
              <a:srgbClr val="C00000"/>
            </a:soli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a:solidFill>
                  <a:prstClr val="black"/>
                </a:solidFill>
              </a:endParaRPr>
            </a:p>
          </p:txBody>
        </p:sp>
      </p:grpSp>
      <p:grpSp>
        <p:nvGrpSpPr>
          <p:cNvPr id="101" name="组合 100"/>
          <p:cNvGrpSpPr/>
          <p:nvPr/>
        </p:nvGrpSpPr>
        <p:grpSpPr>
          <a:xfrm>
            <a:off x="2447236" y="2026262"/>
            <a:ext cx="1145447" cy="1145033"/>
            <a:chOff x="3262555" y="2105270"/>
            <a:chExt cx="1527064" cy="1527064"/>
          </a:xfrm>
        </p:grpSpPr>
        <p:grpSp>
          <p:nvGrpSpPr>
            <p:cNvPr id="102" name="组合 101"/>
            <p:cNvGrpSpPr/>
            <p:nvPr/>
          </p:nvGrpSpPr>
          <p:grpSpPr>
            <a:xfrm>
              <a:off x="3262555" y="2105270"/>
              <a:ext cx="1527064" cy="1527064"/>
              <a:chOff x="1200760" y="3842075"/>
              <a:chExt cx="1784148" cy="1784148"/>
            </a:xfrm>
          </p:grpSpPr>
          <p:sp>
            <p:nvSpPr>
              <p:cNvPr id="104" name="椭圆 103"/>
              <p:cNvSpPr/>
              <p:nvPr/>
            </p:nvSpPr>
            <p:spPr>
              <a:xfrm>
                <a:off x="1200760" y="3842075"/>
                <a:ext cx="1784148" cy="1784148"/>
              </a:xfrm>
              <a:prstGeom prst="ellipse">
                <a:avLst/>
              </a:prstGeom>
              <a:gradFill flip="none" rotWithShape="1">
                <a:gsLst>
                  <a:gs pos="0">
                    <a:srgbClr val="CBCBCB"/>
                  </a:gs>
                  <a:gs pos="100000">
                    <a:srgbClr val="F3F3F3"/>
                  </a:gs>
                </a:gsLst>
                <a:lin ang="2700000" scaled="1"/>
                <a:tileRect/>
              </a:gradFill>
              <a:ln w="31750">
                <a:gradFill flip="none" rotWithShape="1">
                  <a:gsLst>
                    <a:gs pos="0">
                      <a:schemeClr val="bg1"/>
                    </a:gs>
                    <a:gs pos="100000">
                      <a:srgbClr val="CBCBCB"/>
                    </a:gs>
                  </a:gsLst>
                  <a:lin ang="2700000" scaled="1"/>
                  <a:tileRect/>
                </a:gradFill>
              </a:ln>
              <a:effectLst>
                <a:outerShdw blurRad="1270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5" name="椭圆 104"/>
              <p:cNvSpPr/>
              <p:nvPr/>
            </p:nvSpPr>
            <p:spPr>
              <a:xfrm>
                <a:off x="1475770" y="4117085"/>
                <a:ext cx="1234127" cy="1234127"/>
              </a:xfrm>
              <a:prstGeom prst="ellipse">
                <a:avLst/>
              </a:prstGeom>
              <a:gradFill>
                <a:gsLst>
                  <a:gs pos="50000">
                    <a:srgbClr val="DFDFDF"/>
                  </a:gs>
                  <a:gs pos="0">
                    <a:schemeClr val="bg1">
                      <a:lumMod val="75000"/>
                    </a:schemeClr>
                  </a:gs>
                  <a:gs pos="100000">
                    <a:schemeClr val="bg1"/>
                  </a:gs>
                </a:gsLst>
                <a:lin ang="18900000" scaled="1"/>
              </a:gradFill>
              <a:ln>
                <a:noFill/>
              </a:ln>
              <a:effectLst>
                <a:innerShdw blurRad="1016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3" name="Freeform 983"/>
            <p:cNvSpPr>
              <a:spLocks noEditPoints="1"/>
            </p:cNvSpPr>
            <p:nvPr/>
          </p:nvSpPr>
          <p:spPr bwMode="auto">
            <a:xfrm>
              <a:off x="3706500" y="2533067"/>
              <a:ext cx="654309" cy="671330"/>
            </a:xfrm>
            <a:custGeom>
              <a:avLst/>
              <a:gdLst>
                <a:gd name="T0" fmla="*/ 116 w 232"/>
                <a:gd name="T1" fmla="*/ 88 h 239"/>
                <a:gd name="T2" fmla="*/ 84 w 232"/>
                <a:gd name="T3" fmla="*/ 119 h 239"/>
                <a:gd name="T4" fmla="*/ 116 w 232"/>
                <a:gd name="T5" fmla="*/ 151 h 239"/>
                <a:gd name="T6" fmla="*/ 148 w 232"/>
                <a:gd name="T7" fmla="*/ 119 h 239"/>
                <a:gd name="T8" fmla="*/ 116 w 232"/>
                <a:gd name="T9" fmla="*/ 88 h 239"/>
                <a:gd name="T10" fmla="*/ 49 w 232"/>
                <a:gd name="T11" fmla="*/ 197 h 239"/>
                <a:gd name="T12" fmla="*/ 44 w 232"/>
                <a:gd name="T13" fmla="*/ 191 h 239"/>
                <a:gd name="T14" fmla="*/ 14 w 232"/>
                <a:gd name="T15" fmla="*/ 119 h 239"/>
                <a:gd name="T16" fmla="*/ 93 w 232"/>
                <a:gd name="T17" fmla="*/ 20 h 239"/>
                <a:gd name="T18" fmla="*/ 90 w 232"/>
                <a:gd name="T19" fmla="*/ 7 h 239"/>
                <a:gd name="T20" fmla="*/ 0 w 232"/>
                <a:gd name="T21" fmla="*/ 119 h 239"/>
                <a:gd name="T22" fmla="*/ 34 w 232"/>
                <a:gd name="T23" fmla="*/ 201 h 239"/>
                <a:gd name="T24" fmla="*/ 44 w 232"/>
                <a:gd name="T25" fmla="*/ 210 h 239"/>
                <a:gd name="T26" fmla="*/ 34 w 232"/>
                <a:gd name="T27" fmla="*/ 239 h 239"/>
                <a:gd name="T28" fmla="*/ 116 w 232"/>
                <a:gd name="T29" fmla="*/ 228 h 239"/>
                <a:gd name="T30" fmla="*/ 60 w 232"/>
                <a:gd name="T31" fmla="*/ 167 h 239"/>
                <a:gd name="T32" fmla="*/ 49 w 232"/>
                <a:gd name="T33" fmla="*/ 197 h 239"/>
                <a:gd name="T34" fmla="*/ 188 w 232"/>
                <a:gd name="T35" fmla="*/ 29 h 239"/>
                <a:gd name="T36" fmla="*/ 198 w 232"/>
                <a:gd name="T37" fmla="*/ 0 h 239"/>
                <a:gd name="T38" fmla="*/ 116 w 232"/>
                <a:gd name="T39" fmla="*/ 10 h 239"/>
                <a:gd name="T40" fmla="*/ 172 w 232"/>
                <a:gd name="T41" fmla="*/ 72 h 239"/>
                <a:gd name="T42" fmla="*/ 183 w 232"/>
                <a:gd name="T43" fmla="*/ 42 h 239"/>
                <a:gd name="T44" fmla="*/ 218 w 232"/>
                <a:gd name="T45" fmla="*/ 119 h 239"/>
                <a:gd name="T46" fmla="*/ 188 w 232"/>
                <a:gd name="T47" fmla="*/ 191 h 239"/>
                <a:gd name="T48" fmla="*/ 139 w 232"/>
                <a:gd name="T49" fmla="*/ 219 h 239"/>
                <a:gd name="T50" fmla="*/ 142 w 232"/>
                <a:gd name="T51" fmla="*/ 232 h 239"/>
                <a:gd name="T52" fmla="*/ 198 w 232"/>
                <a:gd name="T53" fmla="*/ 201 h 239"/>
                <a:gd name="T54" fmla="*/ 232 w 232"/>
                <a:gd name="T55" fmla="*/ 119 h 239"/>
                <a:gd name="T56" fmla="*/ 188 w 232"/>
                <a:gd name="T57" fmla="*/ 29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32" h="239">
                  <a:moveTo>
                    <a:pt x="116" y="88"/>
                  </a:moveTo>
                  <a:cubicBezTo>
                    <a:pt x="98" y="88"/>
                    <a:pt x="84" y="102"/>
                    <a:pt x="84" y="119"/>
                  </a:cubicBezTo>
                  <a:cubicBezTo>
                    <a:pt x="84" y="137"/>
                    <a:pt x="98" y="151"/>
                    <a:pt x="116" y="151"/>
                  </a:cubicBezTo>
                  <a:cubicBezTo>
                    <a:pt x="134" y="151"/>
                    <a:pt x="148" y="137"/>
                    <a:pt x="148" y="119"/>
                  </a:cubicBezTo>
                  <a:cubicBezTo>
                    <a:pt x="148" y="102"/>
                    <a:pt x="134" y="88"/>
                    <a:pt x="116" y="88"/>
                  </a:cubicBezTo>
                  <a:close/>
                  <a:moveTo>
                    <a:pt x="49" y="197"/>
                  </a:moveTo>
                  <a:cubicBezTo>
                    <a:pt x="47" y="195"/>
                    <a:pt x="46" y="193"/>
                    <a:pt x="44" y="191"/>
                  </a:cubicBezTo>
                  <a:cubicBezTo>
                    <a:pt x="25" y="172"/>
                    <a:pt x="14" y="147"/>
                    <a:pt x="14" y="119"/>
                  </a:cubicBezTo>
                  <a:cubicBezTo>
                    <a:pt x="14" y="71"/>
                    <a:pt x="48" y="30"/>
                    <a:pt x="93" y="20"/>
                  </a:cubicBezTo>
                  <a:cubicBezTo>
                    <a:pt x="90" y="7"/>
                    <a:pt x="90" y="7"/>
                    <a:pt x="90" y="7"/>
                  </a:cubicBezTo>
                  <a:cubicBezTo>
                    <a:pt x="39" y="19"/>
                    <a:pt x="0" y="65"/>
                    <a:pt x="0" y="119"/>
                  </a:cubicBezTo>
                  <a:cubicBezTo>
                    <a:pt x="0" y="150"/>
                    <a:pt x="12" y="179"/>
                    <a:pt x="34" y="201"/>
                  </a:cubicBezTo>
                  <a:cubicBezTo>
                    <a:pt x="37" y="204"/>
                    <a:pt x="41" y="207"/>
                    <a:pt x="44" y="210"/>
                  </a:cubicBezTo>
                  <a:cubicBezTo>
                    <a:pt x="34" y="239"/>
                    <a:pt x="34" y="239"/>
                    <a:pt x="34" y="239"/>
                  </a:cubicBezTo>
                  <a:cubicBezTo>
                    <a:pt x="116" y="228"/>
                    <a:pt x="116" y="228"/>
                    <a:pt x="116" y="228"/>
                  </a:cubicBezTo>
                  <a:cubicBezTo>
                    <a:pt x="60" y="167"/>
                    <a:pt x="60" y="167"/>
                    <a:pt x="60" y="167"/>
                  </a:cubicBezTo>
                  <a:lnTo>
                    <a:pt x="49" y="197"/>
                  </a:lnTo>
                  <a:close/>
                  <a:moveTo>
                    <a:pt x="188" y="29"/>
                  </a:moveTo>
                  <a:cubicBezTo>
                    <a:pt x="198" y="0"/>
                    <a:pt x="198" y="0"/>
                    <a:pt x="198" y="0"/>
                  </a:cubicBezTo>
                  <a:cubicBezTo>
                    <a:pt x="116" y="10"/>
                    <a:pt x="116" y="10"/>
                    <a:pt x="116" y="10"/>
                  </a:cubicBezTo>
                  <a:cubicBezTo>
                    <a:pt x="172" y="72"/>
                    <a:pt x="172" y="72"/>
                    <a:pt x="172" y="72"/>
                  </a:cubicBezTo>
                  <a:cubicBezTo>
                    <a:pt x="183" y="42"/>
                    <a:pt x="183" y="42"/>
                    <a:pt x="183" y="42"/>
                  </a:cubicBezTo>
                  <a:cubicBezTo>
                    <a:pt x="204" y="61"/>
                    <a:pt x="218" y="89"/>
                    <a:pt x="218" y="119"/>
                  </a:cubicBezTo>
                  <a:cubicBezTo>
                    <a:pt x="218" y="147"/>
                    <a:pt x="207" y="172"/>
                    <a:pt x="188" y="191"/>
                  </a:cubicBezTo>
                  <a:cubicBezTo>
                    <a:pt x="174" y="205"/>
                    <a:pt x="157" y="214"/>
                    <a:pt x="139" y="219"/>
                  </a:cubicBezTo>
                  <a:cubicBezTo>
                    <a:pt x="142" y="232"/>
                    <a:pt x="142" y="232"/>
                    <a:pt x="142" y="232"/>
                  </a:cubicBezTo>
                  <a:cubicBezTo>
                    <a:pt x="163" y="227"/>
                    <a:pt x="182" y="217"/>
                    <a:pt x="198" y="201"/>
                  </a:cubicBezTo>
                  <a:cubicBezTo>
                    <a:pt x="220" y="179"/>
                    <a:pt x="232" y="150"/>
                    <a:pt x="232" y="119"/>
                  </a:cubicBezTo>
                  <a:cubicBezTo>
                    <a:pt x="232" y="83"/>
                    <a:pt x="214" y="50"/>
                    <a:pt x="188" y="29"/>
                  </a:cubicBezTo>
                  <a:close/>
                </a:path>
              </a:pathLst>
            </a:custGeom>
            <a:solidFill>
              <a:srgbClr val="C00000"/>
            </a:soli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a:solidFill>
                  <a:prstClr val="black"/>
                </a:solidFill>
              </a:endParaRPr>
            </a:p>
          </p:txBody>
        </p:sp>
      </p:grpSp>
      <p:grpSp>
        <p:nvGrpSpPr>
          <p:cNvPr id="106" name="组合 105"/>
          <p:cNvGrpSpPr/>
          <p:nvPr/>
        </p:nvGrpSpPr>
        <p:grpSpPr>
          <a:xfrm>
            <a:off x="4825111" y="3722628"/>
            <a:ext cx="917585" cy="917254"/>
            <a:chOff x="6432642" y="4367614"/>
            <a:chExt cx="1223288" cy="1223288"/>
          </a:xfrm>
        </p:grpSpPr>
        <p:grpSp>
          <p:nvGrpSpPr>
            <p:cNvPr id="107" name="组合 106"/>
            <p:cNvGrpSpPr/>
            <p:nvPr/>
          </p:nvGrpSpPr>
          <p:grpSpPr>
            <a:xfrm>
              <a:off x="6432642" y="4367614"/>
              <a:ext cx="1223288" cy="1223288"/>
              <a:chOff x="1200760" y="3842075"/>
              <a:chExt cx="1784148" cy="1784148"/>
            </a:xfrm>
          </p:grpSpPr>
          <p:sp>
            <p:nvSpPr>
              <p:cNvPr id="111" name="椭圆 110"/>
              <p:cNvSpPr/>
              <p:nvPr/>
            </p:nvSpPr>
            <p:spPr>
              <a:xfrm>
                <a:off x="1200760" y="3842075"/>
                <a:ext cx="1784148" cy="1784148"/>
              </a:xfrm>
              <a:prstGeom prst="ellipse">
                <a:avLst/>
              </a:prstGeom>
              <a:gradFill flip="none" rotWithShape="1">
                <a:gsLst>
                  <a:gs pos="0">
                    <a:srgbClr val="CBCBCB"/>
                  </a:gs>
                  <a:gs pos="100000">
                    <a:srgbClr val="F3F3F3"/>
                  </a:gs>
                </a:gsLst>
                <a:lin ang="2700000" scaled="1"/>
                <a:tileRect/>
              </a:gradFill>
              <a:ln w="31750">
                <a:gradFill flip="none" rotWithShape="1">
                  <a:gsLst>
                    <a:gs pos="0">
                      <a:schemeClr val="bg1"/>
                    </a:gs>
                    <a:gs pos="100000">
                      <a:srgbClr val="CBCBCB"/>
                    </a:gs>
                  </a:gsLst>
                  <a:lin ang="2700000" scaled="1"/>
                  <a:tileRect/>
                </a:gradFill>
              </a:ln>
              <a:effectLst>
                <a:outerShdw blurRad="1270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2" name="椭圆 111"/>
              <p:cNvSpPr/>
              <p:nvPr/>
            </p:nvSpPr>
            <p:spPr>
              <a:xfrm>
                <a:off x="1475770" y="4117085"/>
                <a:ext cx="1234127" cy="1234127"/>
              </a:xfrm>
              <a:prstGeom prst="ellipse">
                <a:avLst/>
              </a:prstGeom>
              <a:gradFill>
                <a:gsLst>
                  <a:gs pos="50000">
                    <a:srgbClr val="DFDFDF"/>
                  </a:gs>
                  <a:gs pos="0">
                    <a:schemeClr val="bg1">
                      <a:lumMod val="75000"/>
                    </a:schemeClr>
                  </a:gs>
                  <a:gs pos="100000">
                    <a:schemeClr val="bg1"/>
                  </a:gs>
                </a:gsLst>
                <a:lin ang="18900000" scaled="1"/>
              </a:gradFill>
              <a:ln>
                <a:noFill/>
              </a:ln>
              <a:effectLst>
                <a:innerShdw blurRad="1016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08" name="Group 17"/>
            <p:cNvGrpSpPr>
              <a:grpSpLocks noChangeAspect="1"/>
            </p:cNvGrpSpPr>
            <p:nvPr/>
          </p:nvGrpSpPr>
          <p:grpSpPr bwMode="auto">
            <a:xfrm>
              <a:off x="6852573" y="4726587"/>
              <a:ext cx="457188" cy="490764"/>
              <a:chOff x="231" y="1205"/>
              <a:chExt cx="640" cy="687"/>
            </a:xfrm>
            <a:solidFill>
              <a:schemeClr val="bg1"/>
            </a:solidFill>
            <a:effectLst>
              <a:outerShdw blurRad="50800" dist="38100" dir="2700000" algn="tl" rotWithShape="0">
                <a:prstClr val="black">
                  <a:alpha val="40000"/>
                </a:prstClr>
              </a:outerShdw>
            </a:effectLst>
          </p:grpSpPr>
          <p:sp>
            <p:nvSpPr>
              <p:cNvPr id="109" name="Freeform 18"/>
              <p:cNvSpPr/>
              <p:nvPr/>
            </p:nvSpPr>
            <p:spPr bwMode="auto">
              <a:xfrm>
                <a:off x="231" y="1205"/>
                <a:ext cx="499" cy="687"/>
              </a:xfrm>
              <a:custGeom>
                <a:avLst/>
                <a:gdLst>
                  <a:gd name="T0" fmla="*/ 442 w 499"/>
                  <a:gd name="T1" fmla="*/ 629 h 687"/>
                  <a:gd name="T2" fmla="*/ 57 w 499"/>
                  <a:gd name="T3" fmla="*/ 629 h 687"/>
                  <a:gd name="T4" fmla="*/ 57 w 499"/>
                  <a:gd name="T5" fmla="*/ 200 h 687"/>
                  <a:gd name="T6" fmla="*/ 200 w 499"/>
                  <a:gd name="T7" fmla="*/ 200 h 687"/>
                  <a:gd name="T8" fmla="*/ 200 w 499"/>
                  <a:gd name="T9" fmla="*/ 57 h 687"/>
                  <a:gd name="T10" fmla="*/ 442 w 499"/>
                  <a:gd name="T11" fmla="*/ 57 h 687"/>
                  <a:gd name="T12" fmla="*/ 442 w 499"/>
                  <a:gd name="T13" fmla="*/ 116 h 687"/>
                  <a:gd name="T14" fmla="*/ 494 w 499"/>
                  <a:gd name="T15" fmla="*/ 64 h 687"/>
                  <a:gd name="T16" fmla="*/ 499 w 499"/>
                  <a:gd name="T17" fmla="*/ 59 h 687"/>
                  <a:gd name="T18" fmla="*/ 499 w 499"/>
                  <a:gd name="T19" fmla="*/ 0 h 687"/>
                  <a:gd name="T20" fmla="*/ 143 w 499"/>
                  <a:gd name="T21" fmla="*/ 0 h 687"/>
                  <a:gd name="T22" fmla="*/ 143 w 499"/>
                  <a:gd name="T23" fmla="*/ 0 h 687"/>
                  <a:gd name="T24" fmla="*/ 0 w 499"/>
                  <a:gd name="T25" fmla="*/ 143 h 687"/>
                  <a:gd name="T26" fmla="*/ 0 w 499"/>
                  <a:gd name="T27" fmla="*/ 687 h 687"/>
                  <a:gd name="T28" fmla="*/ 499 w 499"/>
                  <a:gd name="T29" fmla="*/ 687 h 687"/>
                  <a:gd name="T30" fmla="*/ 499 w 499"/>
                  <a:gd name="T31" fmla="*/ 429 h 687"/>
                  <a:gd name="T32" fmla="*/ 442 w 499"/>
                  <a:gd name="T33" fmla="*/ 486 h 687"/>
                  <a:gd name="T34" fmla="*/ 442 w 499"/>
                  <a:gd name="T35" fmla="*/ 629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9" h="687">
                    <a:moveTo>
                      <a:pt x="442" y="629"/>
                    </a:moveTo>
                    <a:lnTo>
                      <a:pt x="57" y="629"/>
                    </a:lnTo>
                    <a:lnTo>
                      <a:pt x="57" y="200"/>
                    </a:lnTo>
                    <a:lnTo>
                      <a:pt x="200" y="200"/>
                    </a:lnTo>
                    <a:lnTo>
                      <a:pt x="200" y="57"/>
                    </a:lnTo>
                    <a:lnTo>
                      <a:pt x="442" y="57"/>
                    </a:lnTo>
                    <a:lnTo>
                      <a:pt x="442" y="116"/>
                    </a:lnTo>
                    <a:lnTo>
                      <a:pt x="494" y="64"/>
                    </a:lnTo>
                    <a:lnTo>
                      <a:pt x="499" y="59"/>
                    </a:lnTo>
                    <a:lnTo>
                      <a:pt x="499" y="0"/>
                    </a:lnTo>
                    <a:lnTo>
                      <a:pt x="143" y="0"/>
                    </a:lnTo>
                    <a:lnTo>
                      <a:pt x="143" y="0"/>
                    </a:lnTo>
                    <a:lnTo>
                      <a:pt x="0" y="143"/>
                    </a:lnTo>
                    <a:lnTo>
                      <a:pt x="0" y="687"/>
                    </a:lnTo>
                    <a:lnTo>
                      <a:pt x="499" y="687"/>
                    </a:lnTo>
                    <a:lnTo>
                      <a:pt x="499" y="429"/>
                    </a:lnTo>
                    <a:lnTo>
                      <a:pt x="442" y="486"/>
                    </a:lnTo>
                    <a:lnTo>
                      <a:pt x="442" y="629"/>
                    </a:lnTo>
                    <a:close/>
                  </a:path>
                </a:pathLst>
              </a:custGeom>
              <a:solidFill>
                <a:srgbClr val="C00000"/>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10" name="Freeform 19"/>
              <p:cNvSpPr>
                <a:spLocks noEditPoints="1"/>
              </p:cNvSpPr>
              <p:nvPr/>
            </p:nvSpPr>
            <p:spPr bwMode="auto">
              <a:xfrm>
                <a:off x="436" y="1310"/>
                <a:ext cx="435" cy="431"/>
              </a:xfrm>
              <a:custGeom>
                <a:avLst/>
                <a:gdLst>
                  <a:gd name="T0" fmla="*/ 50 w 435"/>
                  <a:gd name="T1" fmla="*/ 279 h 431"/>
                  <a:gd name="T2" fmla="*/ 50 w 435"/>
                  <a:gd name="T3" fmla="*/ 279 h 431"/>
                  <a:gd name="T4" fmla="*/ 50 w 435"/>
                  <a:gd name="T5" fmla="*/ 279 h 431"/>
                  <a:gd name="T6" fmla="*/ 50 w 435"/>
                  <a:gd name="T7" fmla="*/ 279 h 431"/>
                  <a:gd name="T8" fmla="*/ 0 w 435"/>
                  <a:gd name="T9" fmla="*/ 431 h 431"/>
                  <a:gd name="T10" fmla="*/ 155 w 435"/>
                  <a:gd name="T11" fmla="*/ 381 h 431"/>
                  <a:gd name="T12" fmla="*/ 155 w 435"/>
                  <a:gd name="T13" fmla="*/ 381 h 431"/>
                  <a:gd name="T14" fmla="*/ 155 w 435"/>
                  <a:gd name="T15" fmla="*/ 381 h 431"/>
                  <a:gd name="T16" fmla="*/ 155 w 435"/>
                  <a:gd name="T17" fmla="*/ 381 h 431"/>
                  <a:gd name="T18" fmla="*/ 435 w 435"/>
                  <a:gd name="T19" fmla="*/ 102 h 431"/>
                  <a:gd name="T20" fmla="*/ 330 w 435"/>
                  <a:gd name="T21" fmla="*/ 0 h 431"/>
                  <a:gd name="T22" fmla="*/ 50 w 435"/>
                  <a:gd name="T23" fmla="*/ 279 h 431"/>
                  <a:gd name="T24" fmla="*/ 50 w 435"/>
                  <a:gd name="T25" fmla="*/ 279 h 431"/>
                  <a:gd name="T26" fmla="*/ 141 w 435"/>
                  <a:gd name="T27" fmla="*/ 360 h 431"/>
                  <a:gd name="T28" fmla="*/ 38 w 435"/>
                  <a:gd name="T29" fmla="*/ 396 h 431"/>
                  <a:gd name="T30" fmla="*/ 72 w 435"/>
                  <a:gd name="T31" fmla="*/ 291 h 431"/>
                  <a:gd name="T32" fmla="*/ 141 w 435"/>
                  <a:gd name="T33" fmla="*/ 36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31">
                    <a:moveTo>
                      <a:pt x="50" y="279"/>
                    </a:moveTo>
                    <a:lnTo>
                      <a:pt x="50" y="279"/>
                    </a:lnTo>
                    <a:lnTo>
                      <a:pt x="50" y="279"/>
                    </a:lnTo>
                    <a:lnTo>
                      <a:pt x="50" y="279"/>
                    </a:lnTo>
                    <a:lnTo>
                      <a:pt x="0" y="431"/>
                    </a:lnTo>
                    <a:lnTo>
                      <a:pt x="155" y="381"/>
                    </a:lnTo>
                    <a:lnTo>
                      <a:pt x="155" y="381"/>
                    </a:lnTo>
                    <a:lnTo>
                      <a:pt x="155" y="381"/>
                    </a:lnTo>
                    <a:lnTo>
                      <a:pt x="155" y="381"/>
                    </a:lnTo>
                    <a:lnTo>
                      <a:pt x="435" y="102"/>
                    </a:lnTo>
                    <a:lnTo>
                      <a:pt x="330" y="0"/>
                    </a:lnTo>
                    <a:lnTo>
                      <a:pt x="50" y="279"/>
                    </a:lnTo>
                    <a:lnTo>
                      <a:pt x="50" y="279"/>
                    </a:lnTo>
                    <a:close/>
                    <a:moveTo>
                      <a:pt x="141" y="360"/>
                    </a:moveTo>
                    <a:lnTo>
                      <a:pt x="38" y="396"/>
                    </a:lnTo>
                    <a:lnTo>
                      <a:pt x="72" y="291"/>
                    </a:lnTo>
                    <a:lnTo>
                      <a:pt x="141" y="360"/>
                    </a:lnTo>
                    <a:close/>
                  </a:path>
                </a:pathLst>
              </a:custGeom>
              <a:solidFill>
                <a:srgbClr val="C00000"/>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sp>
        <p:nvSpPr>
          <p:cNvPr id="137" name="文本框 161"/>
          <p:cNvSpPr txBox="1"/>
          <p:nvPr/>
        </p:nvSpPr>
        <p:spPr>
          <a:xfrm>
            <a:off x="5437495" y="1332069"/>
            <a:ext cx="1403053" cy="300013"/>
          </a:xfrm>
          <a:prstGeom prst="rect">
            <a:avLst/>
          </a:prstGeom>
          <a:noFill/>
        </p:spPr>
        <p:txBody>
          <a:bodyPr wrap="square" lIns="68580" tIns="34290" rIns="68580" bIns="34290" rtlCol="0">
            <a:spAutoFit/>
          </a:bodyPr>
          <a:lstStyle/>
          <a:p>
            <a:r>
              <a:rPr lang="zh-CN" altLang="en-US" sz="1500" dirty="0">
                <a:solidFill>
                  <a:srgbClr val="C00000"/>
                </a:solidFill>
                <a:latin typeface="微软雅黑" panose="020B0503020204020204" charset="-122"/>
                <a:ea typeface="微软雅黑" panose="020B0503020204020204" charset="-122"/>
              </a:rPr>
              <a:t>在此添加标题</a:t>
            </a:r>
          </a:p>
        </p:txBody>
      </p:sp>
      <p:sp>
        <p:nvSpPr>
          <p:cNvPr id="138" name="文本框 163"/>
          <p:cNvSpPr txBox="1"/>
          <p:nvPr/>
        </p:nvSpPr>
        <p:spPr>
          <a:xfrm>
            <a:off x="6708389" y="2616626"/>
            <a:ext cx="1403053" cy="300013"/>
          </a:xfrm>
          <a:prstGeom prst="rect">
            <a:avLst/>
          </a:prstGeom>
          <a:noFill/>
        </p:spPr>
        <p:txBody>
          <a:bodyPr wrap="square" lIns="68580" tIns="34290" rIns="68580" bIns="34290" rtlCol="0">
            <a:spAutoFit/>
          </a:bodyPr>
          <a:lstStyle/>
          <a:p>
            <a:r>
              <a:rPr lang="zh-CN" altLang="en-US" sz="1500" dirty="0">
                <a:solidFill>
                  <a:srgbClr val="C00000"/>
                </a:solidFill>
                <a:latin typeface="微软雅黑" panose="020B0503020204020204" charset="-122"/>
                <a:ea typeface="微软雅黑" panose="020B0503020204020204" charset="-122"/>
              </a:rPr>
              <a:t>在此添加标题</a:t>
            </a:r>
          </a:p>
        </p:txBody>
      </p:sp>
      <p:sp>
        <p:nvSpPr>
          <p:cNvPr id="139" name="文本框 166"/>
          <p:cNvSpPr txBox="1"/>
          <p:nvPr/>
        </p:nvSpPr>
        <p:spPr>
          <a:xfrm>
            <a:off x="5936982" y="3846258"/>
            <a:ext cx="1403053" cy="300013"/>
          </a:xfrm>
          <a:prstGeom prst="rect">
            <a:avLst/>
          </a:prstGeom>
          <a:noFill/>
        </p:spPr>
        <p:txBody>
          <a:bodyPr wrap="square" lIns="68580" tIns="34290" rIns="68580" bIns="34290" rtlCol="0">
            <a:spAutoFit/>
          </a:bodyPr>
          <a:lstStyle/>
          <a:p>
            <a:r>
              <a:rPr lang="zh-CN" altLang="en-US" sz="1500" dirty="0">
                <a:solidFill>
                  <a:srgbClr val="C00000"/>
                </a:solidFill>
                <a:latin typeface="微软雅黑" panose="020B0503020204020204" charset="-122"/>
                <a:ea typeface="微软雅黑" panose="020B0503020204020204" charset="-122"/>
              </a:rPr>
              <a:t>在此添加标题</a:t>
            </a:r>
          </a:p>
        </p:txBody>
      </p:sp>
      <p:sp>
        <p:nvSpPr>
          <p:cNvPr id="140" name="文本框 168"/>
          <p:cNvSpPr txBox="1"/>
          <p:nvPr/>
        </p:nvSpPr>
        <p:spPr>
          <a:xfrm>
            <a:off x="902892" y="2216727"/>
            <a:ext cx="1403053" cy="300013"/>
          </a:xfrm>
          <a:prstGeom prst="rect">
            <a:avLst/>
          </a:prstGeom>
          <a:noFill/>
        </p:spPr>
        <p:txBody>
          <a:bodyPr wrap="square" lIns="68580" tIns="34290" rIns="68580" bIns="34290" rtlCol="0">
            <a:spAutoFit/>
          </a:bodyPr>
          <a:lstStyle/>
          <a:p>
            <a:r>
              <a:rPr lang="zh-CN" altLang="en-US" sz="1500" dirty="0">
                <a:solidFill>
                  <a:srgbClr val="C00000"/>
                </a:solidFill>
                <a:latin typeface="微软雅黑" panose="020B0503020204020204" charset="-122"/>
                <a:ea typeface="微软雅黑" panose="020B0503020204020204" charset="-122"/>
              </a:rPr>
              <a:t>在此添加标题</a:t>
            </a:r>
          </a:p>
        </p:txBody>
      </p:sp>
      <p:sp>
        <p:nvSpPr>
          <p:cNvPr id="141" name="文本框 170"/>
          <p:cNvSpPr txBox="1"/>
          <p:nvPr/>
        </p:nvSpPr>
        <p:spPr>
          <a:xfrm>
            <a:off x="845735" y="3602704"/>
            <a:ext cx="1403053" cy="300013"/>
          </a:xfrm>
          <a:prstGeom prst="rect">
            <a:avLst/>
          </a:prstGeom>
          <a:noFill/>
        </p:spPr>
        <p:txBody>
          <a:bodyPr wrap="square" lIns="68580" tIns="34290" rIns="68580" bIns="34290" rtlCol="0">
            <a:spAutoFit/>
          </a:bodyPr>
          <a:lstStyle/>
          <a:p>
            <a:r>
              <a:rPr lang="zh-CN" altLang="en-US" sz="1500" dirty="0">
                <a:solidFill>
                  <a:srgbClr val="C00000"/>
                </a:solidFill>
                <a:latin typeface="微软雅黑" panose="020B0503020204020204" charset="-122"/>
                <a:ea typeface="微软雅黑" panose="020B0503020204020204" charset="-122"/>
              </a:rPr>
              <a:t>在此添加标题</a:t>
            </a:r>
          </a:p>
        </p:txBody>
      </p:sp>
      <p:sp>
        <p:nvSpPr>
          <p:cNvPr id="142" name="文本框 113"/>
          <p:cNvSpPr txBox="1"/>
          <p:nvPr/>
        </p:nvSpPr>
        <p:spPr>
          <a:xfrm>
            <a:off x="916623" y="2493002"/>
            <a:ext cx="1295660" cy="623248"/>
          </a:xfrm>
          <a:prstGeom prst="rect">
            <a:avLst/>
          </a:prstGeom>
          <a:noFill/>
        </p:spPr>
        <p:txBody>
          <a:bodyPr wrap="square" lIns="68580" tIns="34290" rIns="68580" bIns="34290" rtlCol="0">
            <a:spAutoFit/>
          </a:bodyPr>
          <a:lstStyle/>
          <a:p>
            <a:pPr algn="just">
              <a:lnSpc>
                <a:spcPct val="150000"/>
              </a:lnSpc>
            </a:pPr>
            <a:r>
              <a:rPr lang="zh-CN" altLang="en-US" sz="800" dirty="0">
                <a:solidFill>
                  <a:schemeClr val="tx1">
                    <a:lumMod val="50000"/>
                    <a:lumOff val="50000"/>
                  </a:schemeClr>
                </a:solidFill>
                <a:latin typeface="微软雅黑" panose="020B0503020204020204" charset="-122"/>
                <a:ea typeface="微软雅黑" panose="020B0503020204020204" charset="-122"/>
              </a:rPr>
              <a:t>单击添加详细文字说明，或复制文本黏贴自此右键只保留文字</a:t>
            </a:r>
          </a:p>
        </p:txBody>
      </p:sp>
      <p:sp>
        <p:nvSpPr>
          <p:cNvPr id="143" name="文本框 113"/>
          <p:cNvSpPr txBox="1"/>
          <p:nvPr/>
        </p:nvSpPr>
        <p:spPr>
          <a:xfrm>
            <a:off x="888045" y="3894297"/>
            <a:ext cx="1295660" cy="623248"/>
          </a:xfrm>
          <a:prstGeom prst="rect">
            <a:avLst/>
          </a:prstGeom>
          <a:noFill/>
        </p:spPr>
        <p:txBody>
          <a:bodyPr wrap="square" lIns="68580" tIns="34290" rIns="68580" bIns="34290" rtlCol="0">
            <a:spAutoFit/>
          </a:bodyPr>
          <a:lstStyle/>
          <a:p>
            <a:pPr algn="just">
              <a:lnSpc>
                <a:spcPct val="150000"/>
              </a:lnSpc>
            </a:pPr>
            <a:r>
              <a:rPr lang="zh-CN" altLang="en-US" sz="800" dirty="0" smtClean="0">
                <a:solidFill>
                  <a:schemeClr val="tx1">
                    <a:lumMod val="50000"/>
                    <a:lumOff val="50000"/>
                  </a:schemeClr>
                </a:solidFill>
                <a:latin typeface="微软雅黑" panose="020B0503020204020204" charset="-122"/>
                <a:ea typeface="微软雅黑" panose="020B0503020204020204" charset="-122"/>
              </a:rPr>
              <a:t> 亮亮图文旗舰店</a:t>
            </a:r>
            <a:r>
              <a:rPr lang="en-US" altLang="zh-CN" sz="800" dirty="0" smtClean="0">
                <a:solidFill>
                  <a:schemeClr val="tx1">
                    <a:lumMod val="50000"/>
                    <a:lumOff val="50000"/>
                  </a:schemeClr>
                </a:solidFill>
                <a:latin typeface="微软雅黑" panose="020B0503020204020204" charset="-122"/>
                <a:ea typeface="微软雅黑" panose="020B0503020204020204" charset="-122"/>
              </a:rPr>
              <a:t>https://liangliangtuwen.tmall.com</a:t>
            </a:r>
            <a:endParaRPr lang="en-US" altLang="zh-CN" sz="800" dirty="0">
              <a:solidFill>
                <a:schemeClr val="tx1">
                  <a:lumMod val="50000"/>
                  <a:lumOff val="50000"/>
                </a:schemeClr>
              </a:solidFill>
              <a:latin typeface="微软雅黑" panose="020B0503020204020204" charset="-122"/>
              <a:ea typeface="微软雅黑" panose="020B0503020204020204" charset="-122"/>
            </a:endParaRPr>
          </a:p>
        </p:txBody>
      </p:sp>
      <p:sp>
        <p:nvSpPr>
          <p:cNvPr id="144" name="文本框 113"/>
          <p:cNvSpPr txBox="1"/>
          <p:nvPr/>
        </p:nvSpPr>
        <p:spPr>
          <a:xfrm>
            <a:off x="6733174" y="2881620"/>
            <a:ext cx="1295660" cy="623248"/>
          </a:xfrm>
          <a:prstGeom prst="rect">
            <a:avLst/>
          </a:prstGeom>
          <a:noFill/>
        </p:spPr>
        <p:txBody>
          <a:bodyPr wrap="square" lIns="68580" tIns="34290" rIns="68580" bIns="34290" rtlCol="0">
            <a:spAutoFit/>
          </a:bodyPr>
          <a:lstStyle/>
          <a:p>
            <a:pPr algn="just">
              <a:lnSpc>
                <a:spcPct val="150000"/>
              </a:lnSpc>
            </a:pPr>
            <a:r>
              <a:rPr lang="zh-CN" altLang="en-US" sz="800" dirty="0">
                <a:solidFill>
                  <a:schemeClr val="tx1">
                    <a:lumMod val="50000"/>
                    <a:lumOff val="50000"/>
                  </a:schemeClr>
                </a:solidFill>
                <a:latin typeface="微软雅黑" panose="020B0503020204020204" charset="-122"/>
                <a:ea typeface="微软雅黑" panose="020B0503020204020204" charset="-122"/>
              </a:rPr>
              <a:t>单击添加详细文字说明，或复制文本黏贴自此右键只保留文字</a:t>
            </a:r>
          </a:p>
        </p:txBody>
      </p:sp>
      <p:sp>
        <p:nvSpPr>
          <p:cNvPr id="145" name="文本框 113"/>
          <p:cNvSpPr txBox="1"/>
          <p:nvPr/>
        </p:nvSpPr>
        <p:spPr>
          <a:xfrm>
            <a:off x="5976991" y="4158731"/>
            <a:ext cx="1295660" cy="623248"/>
          </a:xfrm>
          <a:prstGeom prst="rect">
            <a:avLst/>
          </a:prstGeom>
          <a:noFill/>
        </p:spPr>
        <p:txBody>
          <a:bodyPr wrap="square" lIns="68580" tIns="34290" rIns="68580" bIns="34290" rtlCol="0">
            <a:spAutoFit/>
          </a:bodyPr>
          <a:lstStyle/>
          <a:p>
            <a:pPr algn="just">
              <a:lnSpc>
                <a:spcPct val="150000"/>
              </a:lnSpc>
            </a:pPr>
            <a:r>
              <a:rPr lang="zh-CN" altLang="en-US" sz="800" dirty="0">
                <a:solidFill>
                  <a:schemeClr val="tx1">
                    <a:lumMod val="50000"/>
                    <a:lumOff val="50000"/>
                  </a:schemeClr>
                </a:solidFill>
                <a:latin typeface="微软雅黑" panose="020B0503020204020204" charset="-122"/>
                <a:ea typeface="微软雅黑" panose="020B0503020204020204" charset="-122"/>
              </a:rPr>
              <a:t>单击添加详细文字说明，或复制文本黏贴自此右键只保留文字</a:t>
            </a:r>
          </a:p>
        </p:txBody>
      </p:sp>
      <p:sp>
        <p:nvSpPr>
          <p:cNvPr id="146" name="文本框 113"/>
          <p:cNvSpPr txBox="1"/>
          <p:nvPr/>
        </p:nvSpPr>
        <p:spPr>
          <a:xfrm>
            <a:off x="5436208" y="1561601"/>
            <a:ext cx="1295660" cy="623248"/>
          </a:xfrm>
          <a:prstGeom prst="rect">
            <a:avLst/>
          </a:prstGeom>
          <a:noFill/>
        </p:spPr>
        <p:txBody>
          <a:bodyPr wrap="square" lIns="68580" tIns="34290" rIns="68580" bIns="34290" rtlCol="0">
            <a:spAutoFit/>
          </a:bodyPr>
          <a:lstStyle/>
          <a:p>
            <a:pPr algn="just">
              <a:lnSpc>
                <a:spcPct val="150000"/>
              </a:lnSpc>
            </a:pPr>
            <a:r>
              <a:rPr lang="zh-CN" altLang="en-US" sz="800" dirty="0">
                <a:solidFill>
                  <a:schemeClr val="tx1">
                    <a:lumMod val="50000"/>
                    <a:lumOff val="50000"/>
                  </a:schemeClr>
                </a:solidFill>
                <a:latin typeface="微软雅黑" panose="020B0503020204020204" charset="-122"/>
                <a:ea typeface="微软雅黑" panose="020B0503020204020204" charset="-122"/>
              </a:rPr>
              <a:t>单击添加详细文字说明，或复制文本黏贴自此右键只保留文字</a:t>
            </a:r>
          </a:p>
        </p:txBody>
      </p:sp>
    </p:spTree>
  </p:cSld>
  <p:clrMapOvr>
    <a:masterClrMapping/>
  </p:clrMapOvr>
  <mc:AlternateContent xmlns:mc="http://schemas.openxmlformats.org/markup-compatibility/2006">
    <mc:Choice xmlns:p14="http://schemas.microsoft.com/office/powerpoint/2010/main" xmlns="" Requires="p14">
      <p:transition spd="slow" p14:dur="1100" advTm="0">
        <p14:switch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anim calcmode="lin" valueType="num">
                                      <p:cBhvr>
                                        <p:cTn id="9"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gtEl>
                                      </p:cBhvr>
                                    </p:animEffect>
                                  </p:childTnLst>
                                </p:cTn>
                              </p:par>
                            </p:childTnLst>
                          </p:cTn>
                        </p:par>
                        <p:par>
                          <p:cTn id="12" fill="hold">
                            <p:stCondLst>
                              <p:cond delay="649"/>
                            </p:stCondLst>
                            <p:childTnLst>
                              <p:par>
                                <p:cTn id="13" presetID="22" presetClass="entr" presetSubtype="4" fill="hold" nodeType="afterEffect">
                                  <p:stCondLst>
                                    <p:cond delay="0"/>
                                  </p:stCondLst>
                                  <p:childTnLst>
                                    <p:set>
                                      <p:cBhvr>
                                        <p:cTn id="14" dur="1" fill="hold">
                                          <p:stCondLst>
                                            <p:cond delay="0"/>
                                          </p:stCondLst>
                                        </p:cTn>
                                        <p:tgtEl>
                                          <p:spTgt spid="79"/>
                                        </p:tgtEl>
                                        <p:attrNameLst>
                                          <p:attrName>style.visibility</p:attrName>
                                        </p:attrNameLst>
                                      </p:cBhvr>
                                      <p:to>
                                        <p:strVal val="visible"/>
                                      </p:to>
                                    </p:set>
                                    <p:animEffect transition="in" filter="wipe(down)">
                                      <p:cBhvr>
                                        <p:cTn id="15" dur="500"/>
                                        <p:tgtEl>
                                          <p:spTgt spid="79"/>
                                        </p:tgtEl>
                                      </p:cBhvr>
                                    </p:animEffect>
                                  </p:childTnLst>
                                </p:cTn>
                              </p:par>
                            </p:childTnLst>
                          </p:cTn>
                        </p:par>
                        <p:par>
                          <p:cTn id="16" fill="hold">
                            <p:stCondLst>
                              <p:cond delay="1149"/>
                            </p:stCondLst>
                            <p:childTnLst>
                              <p:par>
                                <p:cTn id="17" presetID="53" presetClass="entr" presetSubtype="16" fill="hold" nodeType="afterEffect">
                                  <p:stCondLst>
                                    <p:cond delay="0"/>
                                  </p:stCondLst>
                                  <p:childTnLst>
                                    <p:set>
                                      <p:cBhvr>
                                        <p:cTn id="18" dur="1" fill="hold">
                                          <p:stCondLst>
                                            <p:cond delay="0"/>
                                          </p:stCondLst>
                                        </p:cTn>
                                        <p:tgtEl>
                                          <p:spTgt spid="86"/>
                                        </p:tgtEl>
                                        <p:attrNameLst>
                                          <p:attrName>style.visibility</p:attrName>
                                        </p:attrNameLst>
                                      </p:cBhvr>
                                      <p:to>
                                        <p:strVal val="visible"/>
                                      </p:to>
                                    </p:set>
                                    <p:anim calcmode="lin" valueType="num">
                                      <p:cBhvr>
                                        <p:cTn id="19" dur="100" fill="hold"/>
                                        <p:tgtEl>
                                          <p:spTgt spid="86"/>
                                        </p:tgtEl>
                                        <p:attrNameLst>
                                          <p:attrName>ppt_w</p:attrName>
                                        </p:attrNameLst>
                                      </p:cBhvr>
                                      <p:tavLst>
                                        <p:tav tm="0">
                                          <p:val>
                                            <p:fltVal val="0"/>
                                          </p:val>
                                        </p:tav>
                                        <p:tav tm="100000">
                                          <p:val>
                                            <p:strVal val="#ppt_w"/>
                                          </p:val>
                                        </p:tav>
                                      </p:tavLst>
                                    </p:anim>
                                    <p:anim calcmode="lin" valueType="num">
                                      <p:cBhvr>
                                        <p:cTn id="20" dur="100" fill="hold"/>
                                        <p:tgtEl>
                                          <p:spTgt spid="86"/>
                                        </p:tgtEl>
                                        <p:attrNameLst>
                                          <p:attrName>ppt_h</p:attrName>
                                        </p:attrNameLst>
                                      </p:cBhvr>
                                      <p:tavLst>
                                        <p:tav tm="0">
                                          <p:val>
                                            <p:fltVal val="0"/>
                                          </p:val>
                                        </p:tav>
                                        <p:tav tm="100000">
                                          <p:val>
                                            <p:strVal val="#ppt_h"/>
                                          </p:val>
                                        </p:tav>
                                      </p:tavLst>
                                    </p:anim>
                                    <p:animEffect transition="in" filter="fade">
                                      <p:cBhvr>
                                        <p:cTn id="21" dur="100"/>
                                        <p:tgtEl>
                                          <p:spTgt spid="86"/>
                                        </p:tgtEl>
                                      </p:cBhvr>
                                    </p:animEffect>
                                  </p:childTnLst>
                                </p:cTn>
                              </p:par>
                              <p:par>
                                <p:cTn id="22" presetID="6" presetClass="emph" presetSubtype="0" fill="hold" nodeType="withEffect">
                                  <p:stCondLst>
                                    <p:cond delay="100"/>
                                  </p:stCondLst>
                                  <p:childTnLst>
                                    <p:animScale>
                                      <p:cBhvr>
                                        <p:cTn id="23" dur="100" fill="hold"/>
                                        <p:tgtEl>
                                          <p:spTgt spid="86"/>
                                        </p:tgtEl>
                                      </p:cBhvr>
                                      <p:by x="110000" y="110000"/>
                                    </p:animScale>
                                  </p:childTnLst>
                                </p:cTn>
                              </p:par>
                              <p:par>
                                <p:cTn id="24" presetID="6" presetClass="emph" presetSubtype="0" fill="hold" nodeType="withEffect">
                                  <p:stCondLst>
                                    <p:cond delay="200"/>
                                  </p:stCondLst>
                                  <p:childTnLst>
                                    <p:animScale>
                                      <p:cBhvr>
                                        <p:cTn id="25" dur="200" fill="hold"/>
                                        <p:tgtEl>
                                          <p:spTgt spid="86"/>
                                        </p:tgtEl>
                                      </p:cBhvr>
                                      <p:by x="90000" y="90000"/>
                                    </p:animScale>
                                  </p:childTnLst>
                                </p:cTn>
                              </p:par>
                              <p:par>
                                <p:cTn id="26" presetID="6" presetClass="emph" presetSubtype="0" fill="hold" nodeType="withEffect">
                                  <p:stCondLst>
                                    <p:cond delay="400"/>
                                  </p:stCondLst>
                                  <p:childTnLst>
                                    <p:animScale>
                                      <p:cBhvr>
                                        <p:cTn id="27" dur="100" fill="hold"/>
                                        <p:tgtEl>
                                          <p:spTgt spid="86"/>
                                        </p:tgtEl>
                                      </p:cBhvr>
                                      <p:by x="105000" y="105000"/>
                                    </p:animScale>
                                  </p:childTnLst>
                                </p:cTn>
                              </p:par>
                              <p:par>
                                <p:cTn id="28" presetID="6" presetClass="emph" presetSubtype="0" fill="hold" nodeType="withEffect">
                                  <p:stCondLst>
                                    <p:cond delay="500"/>
                                  </p:stCondLst>
                                  <p:childTnLst>
                                    <p:animScale>
                                      <p:cBhvr>
                                        <p:cTn id="29" dur="200" fill="hold"/>
                                        <p:tgtEl>
                                          <p:spTgt spid="86"/>
                                        </p:tgtEl>
                                      </p:cBhvr>
                                      <p:by x="95000" y="95000"/>
                                    </p:animScale>
                                  </p:childTnLst>
                                </p:cTn>
                              </p:par>
                            </p:childTnLst>
                          </p:cTn>
                        </p:par>
                        <p:par>
                          <p:cTn id="30" fill="hold">
                            <p:stCondLst>
                              <p:cond delay="1649"/>
                            </p:stCondLst>
                            <p:childTnLst>
                              <p:par>
                                <p:cTn id="31" presetID="53" presetClass="entr" presetSubtype="16" fill="hold" nodeType="afterEffect">
                                  <p:stCondLst>
                                    <p:cond delay="0"/>
                                  </p:stCondLst>
                                  <p:childTnLst>
                                    <p:set>
                                      <p:cBhvr>
                                        <p:cTn id="32" dur="1" fill="hold">
                                          <p:stCondLst>
                                            <p:cond delay="0"/>
                                          </p:stCondLst>
                                        </p:cTn>
                                        <p:tgtEl>
                                          <p:spTgt spid="101"/>
                                        </p:tgtEl>
                                        <p:attrNameLst>
                                          <p:attrName>style.visibility</p:attrName>
                                        </p:attrNameLst>
                                      </p:cBhvr>
                                      <p:to>
                                        <p:strVal val="visible"/>
                                      </p:to>
                                    </p:set>
                                    <p:anim calcmode="lin" valueType="num">
                                      <p:cBhvr>
                                        <p:cTn id="33" dur="100" fill="hold"/>
                                        <p:tgtEl>
                                          <p:spTgt spid="101"/>
                                        </p:tgtEl>
                                        <p:attrNameLst>
                                          <p:attrName>ppt_w</p:attrName>
                                        </p:attrNameLst>
                                      </p:cBhvr>
                                      <p:tavLst>
                                        <p:tav tm="0">
                                          <p:val>
                                            <p:fltVal val="0"/>
                                          </p:val>
                                        </p:tav>
                                        <p:tav tm="100000">
                                          <p:val>
                                            <p:strVal val="#ppt_w"/>
                                          </p:val>
                                        </p:tav>
                                      </p:tavLst>
                                    </p:anim>
                                    <p:anim calcmode="lin" valueType="num">
                                      <p:cBhvr>
                                        <p:cTn id="34" dur="100" fill="hold"/>
                                        <p:tgtEl>
                                          <p:spTgt spid="101"/>
                                        </p:tgtEl>
                                        <p:attrNameLst>
                                          <p:attrName>ppt_h</p:attrName>
                                        </p:attrNameLst>
                                      </p:cBhvr>
                                      <p:tavLst>
                                        <p:tav tm="0">
                                          <p:val>
                                            <p:fltVal val="0"/>
                                          </p:val>
                                        </p:tav>
                                        <p:tav tm="100000">
                                          <p:val>
                                            <p:strVal val="#ppt_h"/>
                                          </p:val>
                                        </p:tav>
                                      </p:tavLst>
                                    </p:anim>
                                    <p:animEffect transition="in" filter="fade">
                                      <p:cBhvr>
                                        <p:cTn id="35" dur="100"/>
                                        <p:tgtEl>
                                          <p:spTgt spid="101"/>
                                        </p:tgtEl>
                                      </p:cBhvr>
                                    </p:animEffect>
                                  </p:childTnLst>
                                </p:cTn>
                              </p:par>
                              <p:par>
                                <p:cTn id="36" presetID="6" presetClass="emph" presetSubtype="0" fill="hold" nodeType="withEffect">
                                  <p:stCondLst>
                                    <p:cond delay="100"/>
                                  </p:stCondLst>
                                  <p:childTnLst>
                                    <p:animScale>
                                      <p:cBhvr>
                                        <p:cTn id="37" dur="100" fill="hold"/>
                                        <p:tgtEl>
                                          <p:spTgt spid="101"/>
                                        </p:tgtEl>
                                      </p:cBhvr>
                                      <p:by x="110000" y="110000"/>
                                    </p:animScale>
                                  </p:childTnLst>
                                </p:cTn>
                              </p:par>
                              <p:par>
                                <p:cTn id="38" presetID="6" presetClass="emph" presetSubtype="0" fill="hold" nodeType="withEffect">
                                  <p:stCondLst>
                                    <p:cond delay="200"/>
                                  </p:stCondLst>
                                  <p:childTnLst>
                                    <p:animScale>
                                      <p:cBhvr>
                                        <p:cTn id="39" dur="200" fill="hold"/>
                                        <p:tgtEl>
                                          <p:spTgt spid="101"/>
                                        </p:tgtEl>
                                      </p:cBhvr>
                                      <p:by x="90000" y="90000"/>
                                    </p:animScale>
                                  </p:childTnLst>
                                </p:cTn>
                              </p:par>
                              <p:par>
                                <p:cTn id="40" presetID="6" presetClass="emph" presetSubtype="0" fill="hold" nodeType="withEffect">
                                  <p:stCondLst>
                                    <p:cond delay="400"/>
                                  </p:stCondLst>
                                  <p:childTnLst>
                                    <p:animScale>
                                      <p:cBhvr>
                                        <p:cTn id="41" dur="100" fill="hold"/>
                                        <p:tgtEl>
                                          <p:spTgt spid="101"/>
                                        </p:tgtEl>
                                      </p:cBhvr>
                                      <p:by x="105000" y="105000"/>
                                    </p:animScale>
                                  </p:childTnLst>
                                </p:cTn>
                              </p:par>
                              <p:par>
                                <p:cTn id="42" presetID="6" presetClass="emph" presetSubtype="0" fill="hold" nodeType="withEffect">
                                  <p:stCondLst>
                                    <p:cond delay="500"/>
                                  </p:stCondLst>
                                  <p:childTnLst>
                                    <p:animScale>
                                      <p:cBhvr>
                                        <p:cTn id="43" dur="200" fill="hold"/>
                                        <p:tgtEl>
                                          <p:spTgt spid="101"/>
                                        </p:tgtEl>
                                      </p:cBhvr>
                                      <p:by x="95000" y="95000"/>
                                    </p:animScale>
                                  </p:childTnLst>
                                </p:cTn>
                              </p:par>
                            </p:childTnLst>
                          </p:cTn>
                        </p:par>
                        <p:par>
                          <p:cTn id="44" fill="hold">
                            <p:stCondLst>
                              <p:cond delay="2149"/>
                            </p:stCondLst>
                            <p:childTnLst>
                              <p:par>
                                <p:cTn id="45" presetID="53" presetClass="entr" presetSubtype="16" fill="hold" nodeType="afterEffect">
                                  <p:stCondLst>
                                    <p:cond delay="0"/>
                                  </p:stCondLst>
                                  <p:childTnLst>
                                    <p:set>
                                      <p:cBhvr>
                                        <p:cTn id="46" dur="1" fill="hold">
                                          <p:stCondLst>
                                            <p:cond delay="0"/>
                                          </p:stCondLst>
                                        </p:cTn>
                                        <p:tgtEl>
                                          <p:spTgt spid="91"/>
                                        </p:tgtEl>
                                        <p:attrNameLst>
                                          <p:attrName>style.visibility</p:attrName>
                                        </p:attrNameLst>
                                      </p:cBhvr>
                                      <p:to>
                                        <p:strVal val="visible"/>
                                      </p:to>
                                    </p:set>
                                    <p:anim calcmode="lin" valueType="num">
                                      <p:cBhvr>
                                        <p:cTn id="47" dur="100" fill="hold"/>
                                        <p:tgtEl>
                                          <p:spTgt spid="91"/>
                                        </p:tgtEl>
                                        <p:attrNameLst>
                                          <p:attrName>ppt_w</p:attrName>
                                        </p:attrNameLst>
                                      </p:cBhvr>
                                      <p:tavLst>
                                        <p:tav tm="0">
                                          <p:val>
                                            <p:fltVal val="0"/>
                                          </p:val>
                                        </p:tav>
                                        <p:tav tm="100000">
                                          <p:val>
                                            <p:strVal val="#ppt_w"/>
                                          </p:val>
                                        </p:tav>
                                      </p:tavLst>
                                    </p:anim>
                                    <p:anim calcmode="lin" valueType="num">
                                      <p:cBhvr>
                                        <p:cTn id="48" dur="100" fill="hold"/>
                                        <p:tgtEl>
                                          <p:spTgt spid="91"/>
                                        </p:tgtEl>
                                        <p:attrNameLst>
                                          <p:attrName>ppt_h</p:attrName>
                                        </p:attrNameLst>
                                      </p:cBhvr>
                                      <p:tavLst>
                                        <p:tav tm="0">
                                          <p:val>
                                            <p:fltVal val="0"/>
                                          </p:val>
                                        </p:tav>
                                        <p:tav tm="100000">
                                          <p:val>
                                            <p:strVal val="#ppt_h"/>
                                          </p:val>
                                        </p:tav>
                                      </p:tavLst>
                                    </p:anim>
                                    <p:animEffect transition="in" filter="fade">
                                      <p:cBhvr>
                                        <p:cTn id="49" dur="100"/>
                                        <p:tgtEl>
                                          <p:spTgt spid="91"/>
                                        </p:tgtEl>
                                      </p:cBhvr>
                                    </p:animEffect>
                                  </p:childTnLst>
                                </p:cTn>
                              </p:par>
                              <p:par>
                                <p:cTn id="50" presetID="6" presetClass="emph" presetSubtype="0" fill="hold" nodeType="withEffect">
                                  <p:stCondLst>
                                    <p:cond delay="100"/>
                                  </p:stCondLst>
                                  <p:childTnLst>
                                    <p:animScale>
                                      <p:cBhvr>
                                        <p:cTn id="51" dur="100" fill="hold"/>
                                        <p:tgtEl>
                                          <p:spTgt spid="91"/>
                                        </p:tgtEl>
                                      </p:cBhvr>
                                      <p:by x="110000" y="110000"/>
                                    </p:animScale>
                                  </p:childTnLst>
                                </p:cTn>
                              </p:par>
                              <p:par>
                                <p:cTn id="52" presetID="6" presetClass="emph" presetSubtype="0" fill="hold" nodeType="withEffect">
                                  <p:stCondLst>
                                    <p:cond delay="200"/>
                                  </p:stCondLst>
                                  <p:childTnLst>
                                    <p:animScale>
                                      <p:cBhvr>
                                        <p:cTn id="53" dur="200" fill="hold"/>
                                        <p:tgtEl>
                                          <p:spTgt spid="91"/>
                                        </p:tgtEl>
                                      </p:cBhvr>
                                      <p:by x="90000" y="90000"/>
                                    </p:animScale>
                                  </p:childTnLst>
                                </p:cTn>
                              </p:par>
                              <p:par>
                                <p:cTn id="54" presetID="6" presetClass="emph" presetSubtype="0" fill="hold" nodeType="withEffect">
                                  <p:stCondLst>
                                    <p:cond delay="400"/>
                                  </p:stCondLst>
                                  <p:childTnLst>
                                    <p:animScale>
                                      <p:cBhvr>
                                        <p:cTn id="55" dur="100" fill="hold"/>
                                        <p:tgtEl>
                                          <p:spTgt spid="91"/>
                                        </p:tgtEl>
                                      </p:cBhvr>
                                      <p:by x="105000" y="105000"/>
                                    </p:animScale>
                                  </p:childTnLst>
                                </p:cTn>
                              </p:par>
                              <p:par>
                                <p:cTn id="56" presetID="6" presetClass="emph" presetSubtype="0" fill="hold" nodeType="withEffect">
                                  <p:stCondLst>
                                    <p:cond delay="500"/>
                                  </p:stCondLst>
                                  <p:childTnLst>
                                    <p:animScale>
                                      <p:cBhvr>
                                        <p:cTn id="57" dur="200" fill="hold"/>
                                        <p:tgtEl>
                                          <p:spTgt spid="91"/>
                                        </p:tgtEl>
                                      </p:cBhvr>
                                      <p:by x="95000" y="95000"/>
                                    </p:animScale>
                                  </p:childTnLst>
                                </p:cTn>
                              </p:par>
                            </p:childTnLst>
                          </p:cTn>
                        </p:par>
                        <p:par>
                          <p:cTn id="58" fill="hold">
                            <p:stCondLst>
                              <p:cond delay="2649"/>
                            </p:stCondLst>
                            <p:childTnLst>
                              <p:par>
                                <p:cTn id="59" presetID="53" presetClass="entr" presetSubtype="16" fill="hold" nodeType="afterEffect">
                                  <p:stCondLst>
                                    <p:cond delay="0"/>
                                  </p:stCondLst>
                                  <p:childTnLst>
                                    <p:set>
                                      <p:cBhvr>
                                        <p:cTn id="60" dur="1" fill="hold">
                                          <p:stCondLst>
                                            <p:cond delay="0"/>
                                          </p:stCondLst>
                                        </p:cTn>
                                        <p:tgtEl>
                                          <p:spTgt spid="96"/>
                                        </p:tgtEl>
                                        <p:attrNameLst>
                                          <p:attrName>style.visibility</p:attrName>
                                        </p:attrNameLst>
                                      </p:cBhvr>
                                      <p:to>
                                        <p:strVal val="visible"/>
                                      </p:to>
                                    </p:set>
                                    <p:anim calcmode="lin" valueType="num">
                                      <p:cBhvr>
                                        <p:cTn id="61" dur="100" fill="hold"/>
                                        <p:tgtEl>
                                          <p:spTgt spid="96"/>
                                        </p:tgtEl>
                                        <p:attrNameLst>
                                          <p:attrName>ppt_w</p:attrName>
                                        </p:attrNameLst>
                                      </p:cBhvr>
                                      <p:tavLst>
                                        <p:tav tm="0">
                                          <p:val>
                                            <p:fltVal val="0"/>
                                          </p:val>
                                        </p:tav>
                                        <p:tav tm="100000">
                                          <p:val>
                                            <p:strVal val="#ppt_w"/>
                                          </p:val>
                                        </p:tav>
                                      </p:tavLst>
                                    </p:anim>
                                    <p:anim calcmode="lin" valueType="num">
                                      <p:cBhvr>
                                        <p:cTn id="62" dur="100" fill="hold"/>
                                        <p:tgtEl>
                                          <p:spTgt spid="96"/>
                                        </p:tgtEl>
                                        <p:attrNameLst>
                                          <p:attrName>ppt_h</p:attrName>
                                        </p:attrNameLst>
                                      </p:cBhvr>
                                      <p:tavLst>
                                        <p:tav tm="0">
                                          <p:val>
                                            <p:fltVal val="0"/>
                                          </p:val>
                                        </p:tav>
                                        <p:tav tm="100000">
                                          <p:val>
                                            <p:strVal val="#ppt_h"/>
                                          </p:val>
                                        </p:tav>
                                      </p:tavLst>
                                    </p:anim>
                                    <p:animEffect transition="in" filter="fade">
                                      <p:cBhvr>
                                        <p:cTn id="63" dur="100"/>
                                        <p:tgtEl>
                                          <p:spTgt spid="96"/>
                                        </p:tgtEl>
                                      </p:cBhvr>
                                    </p:animEffect>
                                  </p:childTnLst>
                                </p:cTn>
                              </p:par>
                              <p:par>
                                <p:cTn id="64" presetID="6" presetClass="emph" presetSubtype="0" fill="hold" nodeType="withEffect">
                                  <p:stCondLst>
                                    <p:cond delay="100"/>
                                  </p:stCondLst>
                                  <p:childTnLst>
                                    <p:animScale>
                                      <p:cBhvr>
                                        <p:cTn id="65" dur="100" fill="hold"/>
                                        <p:tgtEl>
                                          <p:spTgt spid="96"/>
                                        </p:tgtEl>
                                      </p:cBhvr>
                                      <p:by x="110000" y="110000"/>
                                    </p:animScale>
                                  </p:childTnLst>
                                </p:cTn>
                              </p:par>
                              <p:par>
                                <p:cTn id="66" presetID="6" presetClass="emph" presetSubtype="0" fill="hold" nodeType="withEffect">
                                  <p:stCondLst>
                                    <p:cond delay="200"/>
                                  </p:stCondLst>
                                  <p:childTnLst>
                                    <p:animScale>
                                      <p:cBhvr>
                                        <p:cTn id="67" dur="200" fill="hold"/>
                                        <p:tgtEl>
                                          <p:spTgt spid="96"/>
                                        </p:tgtEl>
                                      </p:cBhvr>
                                      <p:by x="90000" y="90000"/>
                                    </p:animScale>
                                  </p:childTnLst>
                                </p:cTn>
                              </p:par>
                              <p:par>
                                <p:cTn id="68" presetID="6" presetClass="emph" presetSubtype="0" fill="hold" nodeType="withEffect">
                                  <p:stCondLst>
                                    <p:cond delay="400"/>
                                  </p:stCondLst>
                                  <p:childTnLst>
                                    <p:animScale>
                                      <p:cBhvr>
                                        <p:cTn id="69" dur="100" fill="hold"/>
                                        <p:tgtEl>
                                          <p:spTgt spid="96"/>
                                        </p:tgtEl>
                                      </p:cBhvr>
                                      <p:by x="105000" y="105000"/>
                                    </p:animScale>
                                  </p:childTnLst>
                                </p:cTn>
                              </p:par>
                              <p:par>
                                <p:cTn id="70" presetID="6" presetClass="emph" presetSubtype="0" fill="hold" nodeType="withEffect">
                                  <p:stCondLst>
                                    <p:cond delay="500"/>
                                  </p:stCondLst>
                                  <p:childTnLst>
                                    <p:animScale>
                                      <p:cBhvr>
                                        <p:cTn id="71" dur="200" fill="hold"/>
                                        <p:tgtEl>
                                          <p:spTgt spid="96"/>
                                        </p:tgtEl>
                                      </p:cBhvr>
                                      <p:by x="95000" y="95000"/>
                                    </p:animScale>
                                  </p:childTnLst>
                                </p:cTn>
                              </p:par>
                            </p:childTnLst>
                          </p:cTn>
                        </p:par>
                        <p:par>
                          <p:cTn id="72" fill="hold">
                            <p:stCondLst>
                              <p:cond delay="3149"/>
                            </p:stCondLst>
                            <p:childTnLst>
                              <p:par>
                                <p:cTn id="73" presetID="53" presetClass="entr" presetSubtype="16" fill="hold" nodeType="afterEffect">
                                  <p:stCondLst>
                                    <p:cond delay="0"/>
                                  </p:stCondLst>
                                  <p:childTnLst>
                                    <p:set>
                                      <p:cBhvr>
                                        <p:cTn id="74" dur="1" fill="hold">
                                          <p:stCondLst>
                                            <p:cond delay="0"/>
                                          </p:stCondLst>
                                        </p:cTn>
                                        <p:tgtEl>
                                          <p:spTgt spid="106"/>
                                        </p:tgtEl>
                                        <p:attrNameLst>
                                          <p:attrName>style.visibility</p:attrName>
                                        </p:attrNameLst>
                                      </p:cBhvr>
                                      <p:to>
                                        <p:strVal val="visible"/>
                                      </p:to>
                                    </p:set>
                                    <p:anim calcmode="lin" valueType="num">
                                      <p:cBhvr>
                                        <p:cTn id="75" dur="100" fill="hold"/>
                                        <p:tgtEl>
                                          <p:spTgt spid="106"/>
                                        </p:tgtEl>
                                        <p:attrNameLst>
                                          <p:attrName>ppt_w</p:attrName>
                                        </p:attrNameLst>
                                      </p:cBhvr>
                                      <p:tavLst>
                                        <p:tav tm="0">
                                          <p:val>
                                            <p:fltVal val="0"/>
                                          </p:val>
                                        </p:tav>
                                        <p:tav tm="100000">
                                          <p:val>
                                            <p:strVal val="#ppt_w"/>
                                          </p:val>
                                        </p:tav>
                                      </p:tavLst>
                                    </p:anim>
                                    <p:anim calcmode="lin" valueType="num">
                                      <p:cBhvr>
                                        <p:cTn id="76" dur="100" fill="hold"/>
                                        <p:tgtEl>
                                          <p:spTgt spid="106"/>
                                        </p:tgtEl>
                                        <p:attrNameLst>
                                          <p:attrName>ppt_h</p:attrName>
                                        </p:attrNameLst>
                                      </p:cBhvr>
                                      <p:tavLst>
                                        <p:tav tm="0">
                                          <p:val>
                                            <p:fltVal val="0"/>
                                          </p:val>
                                        </p:tav>
                                        <p:tav tm="100000">
                                          <p:val>
                                            <p:strVal val="#ppt_h"/>
                                          </p:val>
                                        </p:tav>
                                      </p:tavLst>
                                    </p:anim>
                                    <p:animEffect transition="in" filter="fade">
                                      <p:cBhvr>
                                        <p:cTn id="77" dur="100"/>
                                        <p:tgtEl>
                                          <p:spTgt spid="106"/>
                                        </p:tgtEl>
                                      </p:cBhvr>
                                    </p:animEffect>
                                  </p:childTnLst>
                                </p:cTn>
                              </p:par>
                              <p:par>
                                <p:cTn id="78" presetID="6" presetClass="emph" presetSubtype="0" fill="hold" nodeType="withEffect">
                                  <p:stCondLst>
                                    <p:cond delay="100"/>
                                  </p:stCondLst>
                                  <p:childTnLst>
                                    <p:animScale>
                                      <p:cBhvr>
                                        <p:cTn id="79" dur="100" fill="hold"/>
                                        <p:tgtEl>
                                          <p:spTgt spid="106"/>
                                        </p:tgtEl>
                                      </p:cBhvr>
                                      <p:by x="110000" y="110000"/>
                                    </p:animScale>
                                  </p:childTnLst>
                                </p:cTn>
                              </p:par>
                              <p:par>
                                <p:cTn id="80" presetID="6" presetClass="emph" presetSubtype="0" fill="hold" nodeType="withEffect">
                                  <p:stCondLst>
                                    <p:cond delay="200"/>
                                  </p:stCondLst>
                                  <p:childTnLst>
                                    <p:animScale>
                                      <p:cBhvr>
                                        <p:cTn id="81" dur="200" fill="hold"/>
                                        <p:tgtEl>
                                          <p:spTgt spid="106"/>
                                        </p:tgtEl>
                                      </p:cBhvr>
                                      <p:by x="90000" y="90000"/>
                                    </p:animScale>
                                  </p:childTnLst>
                                </p:cTn>
                              </p:par>
                              <p:par>
                                <p:cTn id="82" presetID="6" presetClass="emph" presetSubtype="0" fill="hold" nodeType="withEffect">
                                  <p:stCondLst>
                                    <p:cond delay="400"/>
                                  </p:stCondLst>
                                  <p:childTnLst>
                                    <p:animScale>
                                      <p:cBhvr>
                                        <p:cTn id="83" dur="100" fill="hold"/>
                                        <p:tgtEl>
                                          <p:spTgt spid="106"/>
                                        </p:tgtEl>
                                      </p:cBhvr>
                                      <p:by x="105000" y="105000"/>
                                    </p:animScale>
                                  </p:childTnLst>
                                </p:cTn>
                              </p:par>
                              <p:par>
                                <p:cTn id="84" presetID="6" presetClass="emph" presetSubtype="0" fill="hold" nodeType="withEffect">
                                  <p:stCondLst>
                                    <p:cond delay="500"/>
                                  </p:stCondLst>
                                  <p:childTnLst>
                                    <p:animScale>
                                      <p:cBhvr>
                                        <p:cTn id="85" dur="200" fill="hold"/>
                                        <p:tgtEl>
                                          <p:spTgt spid="106"/>
                                        </p:tgtEl>
                                      </p:cBhvr>
                                      <p:by x="95000" y="95000"/>
                                    </p:animScale>
                                  </p:childTnLst>
                                </p:cTn>
                              </p:par>
                            </p:childTnLst>
                          </p:cTn>
                        </p:par>
                        <p:par>
                          <p:cTn id="86" fill="hold">
                            <p:stCondLst>
                              <p:cond delay="3649"/>
                            </p:stCondLst>
                            <p:childTnLst>
                              <p:par>
                                <p:cTn id="87" presetID="22" presetClass="entr" presetSubtype="2" fill="hold" grpId="0" nodeType="afterEffect">
                                  <p:stCondLst>
                                    <p:cond delay="0"/>
                                  </p:stCondLst>
                                  <p:childTnLst>
                                    <p:set>
                                      <p:cBhvr>
                                        <p:cTn id="88" dur="1" fill="hold">
                                          <p:stCondLst>
                                            <p:cond delay="0"/>
                                          </p:stCondLst>
                                        </p:cTn>
                                        <p:tgtEl>
                                          <p:spTgt spid="140"/>
                                        </p:tgtEl>
                                        <p:attrNameLst>
                                          <p:attrName>style.visibility</p:attrName>
                                        </p:attrNameLst>
                                      </p:cBhvr>
                                      <p:to>
                                        <p:strVal val="visible"/>
                                      </p:to>
                                    </p:set>
                                    <p:animEffect transition="in" filter="wipe(right)">
                                      <p:cBhvr>
                                        <p:cTn id="89" dur="500"/>
                                        <p:tgtEl>
                                          <p:spTgt spid="140"/>
                                        </p:tgtEl>
                                      </p:cBhvr>
                                    </p:animEffect>
                                  </p:childTnLst>
                                </p:cTn>
                              </p:par>
                              <p:par>
                                <p:cTn id="90" presetID="22" presetClass="entr" presetSubtype="2" fill="hold" grpId="0" nodeType="withEffect">
                                  <p:stCondLst>
                                    <p:cond delay="0"/>
                                  </p:stCondLst>
                                  <p:childTnLst>
                                    <p:set>
                                      <p:cBhvr>
                                        <p:cTn id="91" dur="1" fill="hold">
                                          <p:stCondLst>
                                            <p:cond delay="0"/>
                                          </p:stCondLst>
                                        </p:cTn>
                                        <p:tgtEl>
                                          <p:spTgt spid="141"/>
                                        </p:tgtEl>
                                        <p:attrNameLst>
                                          <p:attrName>style.visibility</p:attrName>
                                        </p:attrNameLst>
                                      </p:cBhvr>
                                      <p:to>
                                        <p:strVal val="visible"/>
                                      </p:to>
                                    </p:set>
                                    <p:animEffect transition="in" filter="wipe(right)">
                                      <p:cBhvr>
                                        <p:cTn id="92" dur="500"/>
                                        <p:tgtEl>
                                          <p:spTgt spid="141"/>
                                        </p:tgtEl>
                                      </p:cBhvr>
                                    </p:animEffect>
                                  </p:childTnLst>
                                </p:cTn>
                              </p:par>
                              <p:par>
                                <p:cTn id="93" presetID="22" presetClass="entr" presetSubtype="2" fill="hold" grpId="0" nodeType="withEffect">
                                  <p:stCondLst>
                                    <p:cond delay="0"/>
                                  </p:stCondLst>
                                  <p:childTnLst>
                                    <p:set>
                                      <p:cBhvr>
                                        <p:cTn id="94" dur="1" fill="hold">
                                          <p:stCondLst>
                                            <p:cond delay="0"/>
                                          </p:stCondLst>
                                        </p:cTn>
                                        <p:tgtEl>
                                          <p:spTgt spid="142"/>
                                        </p:tgtEl>
                                        <p:attrNameLst>
                                          <p:attrName>style.visibility</p:attrName>
                                        </p:attrNameLst>
                                      </p:cBhvr>
                                      <p:to>
                                        <p:strVal val="visible"/>
                                      </p:to>
                                    </p:set>
                                    <p:animEffect transition="in" filter="wipe(right)">
                                      <p:cBhvr>
                                        <p:cTn id="95" dur="500"/>
                                        <p:tgtEl>
                                          <p:spTgt spid="142"/>
                                        </p:tgtEl>
                                      </p:cBhvr>
                                    </p:animEffect>
                                  </p:childTnLst>
                                </p:cTn>
                              </p:par>
                              <p:par>
                                <p:cTn id="96" presetID="22" presetClass="entr" presetSubtype="2" fill="hold" grpId="0" nodeType="withEffect">
                                  <p:stCondLst>
                                    <p:cond delay="0"/>
                                  </p:stCondLst>
                                  <p:childTnLst>
                                    <p:set>
                                      <p:cBhvr>
                                        <p:cTn id="97" dur="1" fill="hold">
                                          <p:stCondLst>
                                            <p:cond delay="0"/>
                                          </p:stCondLst>
                                        </p:cTn>
                                        <p:tgtEl>
                                          <p:spTgt spid="143"/>
                                        </p:tgtEl>
                                        <p:attrNameLst>
                                          <p:attrName>style.visibility</p:attrName>
                                        </p:attrNameLst>
                                      </p:cBhvr>
                                      <p:to>
                                        <p:strVal val="visible"/>
                                      </p:to>
                                    </p:set>
                                    <p:animEffect transition="in" filter="wipe(right)">
                                      <p:cBhvr>
                                        <p:cTn id="98" dur="500"/>
                                        <p:tgtEl>
                                          <p:spTgt spid="143"/>
                                        </p:tgtEl>
                                      </p:cBhvr>
                                    </p:animEffect>
                                  </p:childTnLst>
                                </p:cTn>
                              </p:par>
                              <p:par>
                                <p:cTn id="99" presetID="22" presetClass="entr" presetSubtype="8" fill="hold" grpId="0" nodeType="withEffect">
                                  <p:stCondLst>
                                    <p:cond delay="0"/>
                                  </p:stCondLst>
                                  <p:childTnLst>
                                    <p:set>
                                      <p:cBhvr>
                                        <p:cTn id="100" dur="1" fill="hold">
                                          <p:stCondLst>
                                            <p:cond delay="0"/>
                                          </p:stCondLst>
                                        </p:cTn>
                                        <p:tgtEl>
                                          <p:spTgt spid="137"/>
                                        </p:tgtEl>
                                        <p:attrNameLst>
                                          <p:attrName>style.visibility</p:attrName>
                                        </p:attrNameLst>
                                      </p:cBhvr>
                                      <p:to>
                                        <p:strVal val="visible"/>
                                      </p:to>
                                    </p:set>
                                    <p:animEffect transition="in" filter="wipe(left)">
                                      <p:cBhvr>
                                        <p:cTn id="101" dur="500"/>
                                        <p:tgtEl>
                                          <p:spTgt spid="137"/>
                                        </p:tgtEl>
                                      </p:cBhvr>
                                    </p:animEffect>
                                  </p:childTnLst>
                                </p:cTn>
                              </p:par>
                              <p:par>
                                <p:cTn id="102" presetID="22" presetClass="entr" presetSubtype="8" fill="hold" grpId="0" nodeType="withEffect">
                                  <p:stCondLst>
                                    <p:cond delay="0"/>
                                  </p:stCondLst>
                                  <p:childTnLst>
                                    <p:set>
                                      <p:cBhvr>
                                        <p:cTn id="103" dur="1" fill="hold">
                                          <p:stCondLst>
                                            <p:cond delay="0"/>
                                          </p:stCondLst>
                                        </p:cTn>
                                        <p:tgtEl>
                                          <p:spTgt spid="146"/>
                                        </p:tgtEl>
                                        <p:attrNameLst>
                                          <p:attrName>style.visibility</p:attrName>
                                        </p:attrNameLst>
                                      </p:cBhvr>
                                      <p:to>
                                        <p:strVal val="visible"/>
                                      </p:to>
                                    </p:set>
                                    <p:animEffect transition="in" filter="wipe(left)">
                                      <p:cBhvr>
                                        <p:cTn id="104" dur="500"/>
                                        <p:tgtEl>
                                          <p:spTgt spid="146"/>
                                        </p:tgtEl>
                                      </p:cBhvr>
                                    </p:animEffect>
                                  </p:childTnLst>
                                </p:cTn>
                              </p:par>
                              <p:par>
                                <p:cTn id="105" presetID="22" presetClass="entr" presetSubtype="8" fill="hold" grpId="0" nodeType="withEffect">
                                  <p:stCondLst>
                                    <p:cond delay="0"/>
                                  </p:stCondLst>
                                  <p:childTnLst>
                                    <p:set>
                                      <p:cBhvr>
                                        <p:cTn id="106" dur="1" fill="hold">
                                          <p:stCondLst>
                                            <p:cond delay="0"/>
                                          </p:stCondLst>
                                        </p:cTn>
                                        <p:tgtEl>
                                          <p:spTgt spid="138"/>
                                        </p:tgtEl>
                                        <p:attrNameLst>
                                          <p:attrName>style.visibility</p:attrName>
                                        </p:attrNameLst>
                                      </p:cBhvr>
                                      <p:to>
                                        <p:strVal val="visible"/>
                                      </p:to>
                                    </p:set>
                                    <p:animEffect transition="in" filter="wipe(left)">
                                      <p:cBhvr>
                                        <p:cTn id="107" dur="500"/>
                                        <p:tgtEl>
                                          <p:spTgt spid="138"/>
                                        </p:tgtEl>
                                      </p:cBhvr>
                                    </p:animEffect>
                                  </p:childTnLst>
                                </p:cTn>
                              </p:par>
                              <p:par>
                                <p:cTn id="108" presetID="22" presetClass="entr" presetSubtype="8" fill="hold" grpId="0" nodeType="withEffect">
                                  <p:stCondLst>
                                    <p:cond delay="0"/>
                                  </p:stCondLst>
                                  <p:childTnLst>
                                    <p:set>
                                      <p:cBhvr>
                                        <p:cTn id="109" dur="1" fill="hold">
                                          <p:stCondLst>
                                            <p:cond delay="0"/>
                                          </p:stCondLst>
                                        </p:cTn>
                                        <p:tgtEl>
                                          <p:spTgt spid="144"/>
                                        </p:tgtEl>
                                        <p:attrNameLst>
                                          <p:attrName>style.visibility</p:attrName>
                                        </p:attrNameLst>
                                      </p:cBhvr>
                                      <p:to>
                                        <p:strVal val="visible"/>
                                      </p:to>
                                    </p:set>
                                    <p:animEffect transition="in" filter="wipe(left)">
                                      <p:cBhvr>
                                        <p:cTn id="110" dur="500"/>
                                        <p:tgtEl>
                                          <p:spTgt spid="144"/>
                                        </p:tgtEl>
                                      </p:cBhvr>
                                    </p:animEffect>
                                  </p:childTnLst>
                                </p:cTn>
                              </p:par>
                              <p:par>
                                <p:cTn id="111" presetID="22" presetClass="entr" presetSubtype="8" fill="hold" grpId="0" nodeType="withEffect">
                                  <p:stCondLst>
                                    <p:cond delay="0"/>
                                  </p:stCondLst>
                                  <p:childTnLst>
                                    <p:set>
                                      <p:cBhvr>
                                        <p:cTn id="112" dur="1" fill="hold">
                                          <p:stCondLst>
                                            <p:cond delay="0"/>
                                          </p:stCondLst>
                                        </p:cTn>
                                        <p:tgtEl>
                                          <p:spTgt spid="139"/>
                                        </p:tgtEl>
                                        <p:attrNameLst>
                                          <p:attrName>style.visibility</p:attrName>
                                        </p:attrNameLst>
                                      </p:cBhvr>
                                      <p:to>
                                        <p:strVal val="visible"/>
                                      </p:to>
                                    </p:set>
                                    <p:animEffect transition="in" filter="wipe(left)">
                                      <p:cBhvr>
                                        <p:cTn id="113" dur="500"/>
                                        <p:tgtEl>
                                          <p:spTgt spid="139"/>
                                        </p:tgtEl>
                                      </p:cBhvr>
                                    </p:animEffect>
                                  </p:childTnLst>
                                </p:cTn>
                              </p:par>
                              <p:par>
                                <p:cTn id="114" presetID="22" presetClass="entr" presetSubtype="8" fill="hold" grpId="0" nodeType="withEffect">
                                  <p:stCondLst>
                                    <p:cond delay="0"/>
                                  </p:stCondLst>
                                  <p:childTnLst>
                                    <p:set>
                                      <p:cBhvr>
                                        <p:cTn id="115" dur="1" fill="hold">
                                          <p:stCondLst>
                                            <p:cond delay="0"/>
                                          </p:stCondLst>
                                        </p:cTn>
                                        <p:tgtEl>
                                          <p:spTgt spid="145"/>
                                        </p:tgtEl>
                                        <p:attrNameLst>
                                          <p:attrName>style.visibility</p:attrName>
                                        </p:attrNameLst>
                                      </p:cBhvr>
                                      <p:to>
                                        <p:strVal val="visible"/>
                                      </p:to>
                                    </p:set>
                                    <p:animEffect transition="in" filter="wipe(left)">
                                      <p:cBhvr>
                                        <p:cTn id="116" dur="500"/>
                                        <p:tgtEl>
                                          <p:spTgt spid="1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37" grpId="0"/>
      <p:bldP spid="138" grpId="0"/>
      <p:bldP spid="139" grpId="0"/>
      <p:bldP spid="140" grpId="0"/>
      <p:bldP spid="141" grpId="0"/>
      <p:bldP spid="142" grpId="0"/>
      <p:bldP spid="143" grpId="0"/>
      <p:bldP spid="144" grpId="0"/>
      <p:bldP spid="145" grpId="0"/>
      <p:bldP spid="146" grpId="0"/>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圆角矩形 3"/>
          <p:cNvSpPr/>
          <p:nvPr/>
        </p:nvSpPr>
        <p:spPr>
          <a:xfrm>
            <a:off x="29368" y="1581945"/>
            <a:ext cx="4314826" cy="1555499"/>
          </a:xfrm>
          <a:prstGeom prst="roundRect">
            <a:avLst>
              <a:gd name="adj" fmla="val 11292"/>
            </a:avLst>
          </a:prstGeom>
          <a:gradFill flip="none" rotWithShape="1">
            <a:gsLst>
              <a:gs pos="100000">
                <a:schemeClr val="bg1"/>
              </a:gs>
              <a:gs pos="0">
                <a:schemeClr val="bg1">
                  <a:lumMod val="85000"/>
                </a:schemeClr>
              </a:gs>
            </a:gsLst>
            <a:lin ang="2700000" scaled="1"/>
            <a:tileRect/>
          </a:gradFill>
          <a:ln w="19050">
            <a:gradFill flip="none" rotWithShape="1">
              <a:gsLst>
                <a:gs pos="0">
                  <a:schemeClr val="bg1"/>
                </a:gs>
                <a:gs pos="100000">
                  <a:schemeClr val="bg1">
                    <a:lumMod val="85000"/>
                  </a:schemeClr>
                </a:gs>
              </a:gsLst>
              <a:lin ang="2700000" scaled="1"/>
              <a:tileRect/>
            </a:gradFill>
          </a:ln>
          <a:effectLst>
            <a:outerShdw blurRad="254000" dist="889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0" tIns="45715" rIns="91430" bIns="45715" rtlCol="0" anchor="ctr"/>
          <a:lstStyle/>
          <a:p>
            <a:endParaRPr lang="zh-CN" altLang="en-US">
              <a:solidFill>
                <a:prstClr val="white"/>
              </a:solidFill>
            </a:endParaRPr>
          </a:p>
        </p:txBody>
      </p:sp>
      <p:sp>
        <p:nvSpPr>
          <p:cNvPr id="5" name="TextBox 4"/>
          <p:cNvSpPr txBox="1"/>
          <p:nvPr/>
        </p:nvSpPr>
        <p:spPr>
          <a:xfrm>
            <a:off x="88153" y="2015729"/>
            <a:ext cx="2031305" cy="646321"/>
          </a:xfrm>
          <a:prstGeom prst="rect">
            <a:avLst/>
          </a:prstGeom>
          <a:noFill/>
        </p:spPr>
        <p:txBody>
          <a:bodyPr wrap="none" lIns="91430" tIns="45715" rIns="91430" bIns="45715" rtlCol="0">
            <a:spAutoFit/>
          </a:bodyPr>
          <a:lstStyle/>
          <a:p>
            <a:pPr algn="r"/>
            <a:r>
              <a:rPr lang="zh-CN" altLang="en-US" sz="3600" smtClean="0">
                <a:solidFill>
                  <a:srgbClr val="C00000"/>
                </a:solidFill>
                <a:latin typeface="微软雅黑" panose="020B0503020204020204" charset="-122"/>
                <a:ea typeface="微软雅黑" panose="020B0503020204020204" charset="-122"/>
              </a:rPr>
              <a:t>第四部分</a:t>
            </a:r>
            <a:endParaRPr lang="zh-CN" altLang="en-US" sz="3600" dirty="0">
              <a:solidFill>
                <a:srgbClr val="C00000"/>
              </a:solidFill>
              <a:latin typeface="微软雅黑" panose="020B0503020204020204" charset="-122"/>
              <a:ea typeface="微软雅黑" panose="020B0503020204020204" charset="-122"/>
            </a:endParaRPr>
          </a:p>
        </p:txBody>
      </p:sp>
      <p:sp>
        <p:nvSpPr>
          <p:cNvPr id="6" name="矩形 5"/>
          <p:cNvSpPr/>
          <p:nvPr/>
        </p:nvSpPr>
        <p:spPr>
          <a:xfrm>
            <a:off x="2136879" y="1821244"/>
            <a:ext cx="1871291" cy="1076900"/>
          </a:xfrm>
          <a:prstGeom prst="rect">
            <a:avLst/>
          </a:prstGeom>
          <a:blipFill>
            <a:blip r:embed="rId2" cstate="print"/>
            <a:stretch>
              <a:fillRect/>
            </a:stretch>
          </a:blipFill>
          <a:ln w="25400">
            <a:gradFill flip="none" rotWithShape="1">
              <a:gsLst>
                <a:gs pos="0">
                  <a:schemeClr val="bg1">
                    <a:lumMod val="71000"/>
                  </a:schemeClr>
                </a:gs>
                <a:gs pos="100000">
                  <a:schemeClr val="bg1"/>
                </a:gs>
              </a:gsLst>
              <a:lin ang="2700000" scaled="1"/>
              <a:tileRect/>
            </a:gradFill>
          </a:ln>
          <a:effectLst>
            <a:innerShdw blurRad="1016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68565" tIns="34283" rIns="68565" bIns="34283" rtlCol="0" anchor="ctr"/>
          <a:lstStyle/>
          <a:p>
            <a:pPr defTabSz="685165" fontAlgn="auto">
              <a:spcBef>
                <a:spcPts val="0"/>
              </a:spcBef>
              <a:spcAft>
                <a:spcPts val="0"/>
              </a:spcAft>
            </a:pPr>
            <a:endParaRPr lang="zh-CN" altLang="en-US" sz="1400" b="0">
              <a:solidFill>
                <a:prstClr val="white"/>
              </a:solidFill>
            </a:endParaRPr>
          </a:p>
        </p:txBody>
      </p:sp>
      <p:sp>
        <p:nvSpPr>
          <p:cNvPr id="7" name="文本占位符 3"/>
          <p:cNvSpPr txBox="1"/>
          <p:nvPr/>
        </p:nvSpPr>
        <p:spPr>
          <a:xfrm>
            <a:off x="4643686" y="1741885"/>
            <a:ext cx="4187502" cy="432047"/>
          </a:xfrm>
          <a:prstGeom prst="rect">
            <a:avLst/>
          </a:prstGeom>
        </p:spPr>
        <p:txBody>
          <a:bodyPr vert="horz" lIns="91430" tIns="45715" rIns="91430" bIns="45715" rtlCol="0" anchor="ctr">
            <a:noAutofit/>
          </a:bodyPr>
          <a:lstStyle>
            <a:lvl1pPr marL="0" indent="0" algn="l" defTabSz="914400" rtl="0" eaLnBrk="1" latinLnBrk="0" hangingPunct="1">
              <a:spcBef>
                <a:spcPct val="20000"/>
              </a:spcBef>
              <a:buFont typeface="Arial" panose="020B0604020202020204" pitchFamily="34" charset="0"/>
              <a:buNone/>
              <a:defRPr sz="2800" b="1" kern="1200">
                <a:solidFill>
                  <a:srgbClr val="56762C"/>
                </a:solidFill>
                <a:latin typeface="+mn-lt"/>
                <a:ea typeface="+mn-ea"/>
                <a:cs typeface="+mn-cs"/>
              </a:defRPr>
            </a:lvl1pPr>
            <a:lvl2pPr marL="457200" indent="0" algn="l" defTabSz="914400" rtl="0" eaLnBrk="1" latinLnBrk="0" hangingPunct="1">
              <a:spcBef>
                <a:spcPct val="20000"/>
              </a:spcBef>
              <a:buFont typeface="Arial" panose="020B0604020202020204"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anose="020B0604020202020204"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9pPr>
          </a:lstStyle>
          <a:p>
            <a:r>
              <a:rPr lang="zh-CN" altLang="en-US" sz="3200" smtClean="0">
                <a:solidFill>
                  <a:srgbClr val="C00000"/>
                </a:solidFill>
                <a:ea typeface="微软雅黑" panose="020B0503020204020204" charset="-122"/>
              </a:rPr>
              <a:t>上任改革计划</a:t>
            </a:r>
            <a:endParaRPr lang="zh-CN" altLang="en-US" sz="3200" dirty="0">
              <a:solidFill>
                <a:srgbClr val="C00000"/>
              </a:solidFill>
              <a:ea typeface="微软雅黑" panose="020B0503020204020204" charset="-122"/>
            </a:endParaRPr>
          </a:p>
        </p:txBody>
      </p:sp>
      <p:sp>
        <p:nvSpPr>
          <p:cNvPr id="8" name="文本占位符 5"/>
          <p:cNvSpPr txBox="1"/>
          <p:nvPr/>
        </p:nvSpPr>
        <p:spPr>
          <a:xfrm>
            <a:off x="4714578" y="2461966"/>
            <a:ext cx="919708" cy="262979"/>
          </a:xfrm>
          <a:prstGeom prst="rect">
            <a:avLst/>
          </a:prstGeom>
          <a:ln>
            <a:solidFill>
              <a:schemeClr val="tx1"/>
            </a:solidFill>
            <a:prstDash val="sysDot"/>
          </a:ln>
        </p:spPr>
        <p:txBody>
          <a:bodyPr vert="horz" lIns="91430" tIns="45715" rIns="91430" bIns="45715" rtlCol="0" anchor="ctr">
            <a:noAutofit/>
          </a:bodyPr>
          <a:lstStyle>
            <a:lvl1pPr marL="0" indent="0" algn="l" defTabSz="914400" rtl="0" eaLnBrk="1" latinLnBrk="0" hangingPunct="1">
              <a:spcBef>
                <a:spcPct val="20000"/>
              </a:spcBef>
              <a:buFont typeface="Arial" panose="020B0604020202020204" pitchFamily="34" charset="0"/>
              <a:buNone/>
              <a:defRPr sz="1400" b="1" kern="1200">
                <a:solidFill>
                  <a:srgbClr val="56762C"/>
                </a:solidFill>
                <a:latin typeface="+mn-lt"/>
                <a:ea typeface="+mn-ea"/>
                <a:cs typeface="+mn-cs"/>
              </a:defRPr>
            </a:lvl1pPr>
            <a:lvl2pPr marL="457200" indent="0" algn="l" defTabSz="914400" rtl="0" eaLnBrk="1" latinLnBrk="0" hangingPunct="1">
              <a:spcBef>
                <a:spcPct val="20000"/>
              </a:spcBef>
              <a:buFont typeface="Arial" panose="020B0604020202020204"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anose="020B0604020202020204"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9pPr>
          </a:lstStyle>
          <a:p>
            <a:pPr algn="ctr"/>
            <a:r>
              <a:rPr lang="zh-CN" altLang="en-US" b="0" smtClean="0">
                <a:solidFill>
                  <a:prstClr val="black">
                    <a:lumMod val="75000"/>
                    <a:lumOff val="25000"/>
                  </a:prstClr>
                </a:solidFill>
                <a:ea typeface="微软雅黑" panose="020B0503020204020204" charset="-122"/>
              </a:rPr>
              <a:t>人员改革</a:t>
            </a:r>
            <a:endParaRPr lang="zh-CN" altLang="en-US" b="0" dirty="0">
              <a:solidFill>
                <a:prstClr val="black">
                  <a:lumMod val="75000"/>
                  <a:lumOff val="25000"/>
                </a:prstClr>
              </a:solidFill>
              <a:ea typeface="微软雅黑" panose="020B0503020204020204" charset="-122"/>
            </a:endParaRPr>
          </a:p>
        </p:txBody>
      </p:sp>
      <p:sp>
        <p:nvSpPr>
          <p:cNvPr id="9" name="矩形 8"/>
          <p:cNvSpPr/>
          <p:nvPr/>
        </p:nvSpPr>
        <p:spPr>
          <a:xfrm>
            <a:off x="4662339" y="2294751"/>
            <a:ext cx="4150196" cy="45719"/>
          </a:xfrm>
          <a:prstGeom prst="rect">
            <a:avLst/>
          </a:prstGeom>
          <a:solidFill>
            <a:srgbClr val="C00000"/>
          </a:solidFill>
          <a:effectLst/>
        </p:spPr>
        <p:style>
          <a:lnRef idx="1">
            <a:schemeClr val="accent6"/>
          </a:lnRef>
          <a:fillRef idx="3">
            <a:schemeClr val="accent6"/>
          </a:fillRef>
          <a:effectRef idx="2">
            <a:schemeClr val="accent6"/>
          </a:effectRef>
          <a:fontRef idx="minor">
            <a:schemeClr val="lt1"/>
          </a:fontRef>
        </p:style>
        <p:txBody>
          <a:bodyPr lIns="91430" tIns="45715" rIns="91430" bIns="45715" rtlCol="0" anchor="ctr"/>
          <a:lstStyle/>
          <a:p>
            <a:endParaRPr lang="en-US">
              <a:solidFill>
                <a:prstClr val="white"/>
              </a:solidFill>
            </a:endParaRPr>
          </a:p>
        </p:txBody>
      </p:sp>
      <p:sp>
        <p:nvSpPr>
          <p:cNvPr id="10" name="文本占位符 5"/>
          <p:cNvSpPr txBox="1"/>
          <p:nvPr/>
        </p:nvSpPr>
        <p:spPr>
          <a:xfrm>
            <a:off x="5822132" y="2461966"/>
            <a:ext cx="919708" cy="262979"/>
          </a:xfrm>
          <a:prstGeom prst="rect">
            <a:avLst/>
          </a:prstGeom>
          <a:ln>
            <a:solidFill>
              <a:schemeClr val="tx1"/>
            </a:solidFill>
            <a:prstDash val="sysDot"/>
          </a:ln>
        </p:spPr>
        <p:txBody>
          <a:bodyPr vert="horz" lIns="91430" tIns="45715" rIns="91430" bIns="45715" rtlCol="0" anchor="ctr">
            <a:noAutofit/>
          </a:bodyPr>
          <a:lstStyle>
            <a:lvl1pPr marL="0" indent="0" algn="l" defTabSz="914400" rtl="0" eaLnBrk="1" latinLnBrk="0" hangingPunct="1">
              <a:spcBef>
                <a:spcPct val="20000"/>
              </a:spcBef>
              <a:buFont typeface="Arial" panose="020B0604020202020204" pitchFamily="34" charset="0"/>
              <a:buNone/>
              <a:defRPr sz="1400" b="1" kern="1200">
                <a:solidFill>
                  <a:srgbClr val="56762C"/>
                </a:solidFill>
                <a:latin typeface="+mn-lt"/>
                <a:ea typeface="+mn-ea"/>
                <a:cs typeface="+mn-cs"/>
              </a:defRPr>
            </a:lvl1pPr>
            <a:lvl2pPr marL="457200" indent="0" algn="l" defTabSz="914400" rtl="0" eaLnBrk="1" latinLnBrk="0" hangingPunct="1">
              <a:spcBef>
                <a:spcPct val="20000"/>
              </a:spcBef>
              <a:buFont typeface="Arial" panose="020B0604020202020204"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anose="020B0604020202020204"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9pPr>
          </a:lstStyle>
          <a:p>
            <a:pPr algn="ctr"/>
            <a:r>
              <a:rPr lang="zh-CN" altLang="en-US" b="0" smtClean="0">
                <a:solidFill>
                  <a:prstClr val="black">
                    <a:lumMod val="75000"/>
                    <a:lumOff val="25000"/>
                  </a:prstClr>
                </a:solidFill>
                <a:ea typeface="微软雅黑" panose="020B0503020204020204" charset="-122"/>
              </a:rPr>
              <a:t>新品研发</a:t>
            </a:r>
            <a:endParaRPr lang="zh-CN" altLang="en-US" b="0" dirty="0">
              <a:solidFill>
                <a:prstClr val="black">
                  <a:lumMod val="75000"/>
                  <a:lumOff val="25000"/>
                </a:prstClr>
              </a:solidFill>
              <a:ea typeface="微软雅黑" panose="020B0503020204020204" charset="-122"/>
            </a:endParaRPr>
          </a:p>
        </p:txBody>
      </p:sp>
      <p:sp>
        <p:nvSpPr>
          <p:cNvPr id="11" name="文本占位符 5"/>
          <p:cNvSpPr txBox="1"/>
          <p:nvPr/>
        </p:nvSpPr>
        <p:spPr>
          <a:xfrm>
            <a:off x="6929686" y="2461966"/>
            <a:ext cx="919708" cy="262979"/>
          </a:xfrm>
          <a:prstGeom prst="rect">
            <a:avLst/>
          </a:prstGeom>
          <a:ln>
            <a:solidFill>
              <a:schemeClr val="tx1"/>
            </a:solidFill>
            <a:prstDash val="sysDot"/>
          </a:ln>
        </p:spPr>
        <p:txBody>
          <a:bodyPr vert="horz" lIns="91430" tIns="45715" rIns="91430" bIns="45715" rtlCol="0" anchor="ctr">
            <a:noAutofit/>
          </a:bodyPr>
          <a:lstStyle>
            <a:lvl1pPr marL="0" indent="0" algn="l" defTabSz="914400" rtl="0" eaLnBrk="1" latinLnBrk="0" hangingPunct="1">
              <a:spcBef>
                <a:spcPct val="20000"/>
              </a:spcBef>
              <a:buFont typeface="Arial" panose="020B0604020202020204" pitchFamily="34" charset="0"/>
              <a:buNone/>
              <a:defRPr sz="1400" b="1" kern="1200">
                <a:solidFill>
                  <a:srgbClr val="56762C"/>
                </a:solidFill>
                <a:latin typeface="+mn-lt"/>
                <a:ea typeface="+mn-ea"/>
                <a:cs typeface="+mn-cs"/>
              </a:defRPr>
            </a:lvl1pPr>
            <a:lvl2pPr marL="457200" indent="0" algn="l" defTabSz="914400" rtl="0" eaLnBrk="1" latinLnBrk="0" hangingPunct="1">
              <a:spcBef>
                <a:spcPct val="20000"/>
              </a:spcBef>
              <a:buFont typeface="Arial" panose="020B0604020202020204"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anose="020B0604020202020204"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9pPr>
          </a:lstStyle>
          <a:p>
            <a:pPr algn="ctr"/>
            <a:r>
              <a:rPr lang="zh-CN" altLang="en-US" b="0" smtClean="0">
                <a:solidFill>
                  <a:prstClr val="black">
                    <a:lumMod val="75000"/>
                    <a:lumOff val="25000"/>
                  </a:prstClr>
                </a:solidFill>
                <a:ea typeface="微软雅黑" panose="020B0503020204020204" charset="-122"/>
              </a:rPr>
              <a:t>营销策略</a:t>
            </a:r>
            <a:endParaRPr lang="zh-CN" altLang="en-US" b="0" dirty="0">
              <a:solidFill>
                <a:prstClr val="black">
                  <a:lumMod val="75000"/>
                  <a:lumOff val="25000"/>
                </a:prstClr>
              </a:solidFill>
              <a:ea typeface="微软雅黑" panose="020B0503020204020204" charset="-122"/>
            </a:endParaRPr>
          </a:p>
        </p:txBody>
      </p:sp>
      <p:sp>
        <p:nvSpPr>
          <p:cNvPr id="12" name="文本占位符 5"/>
          <p:cNvSpPr txBox="1"/>
          <p:nvPr/>
        </p:nvSpPr>
        <p:spPr>
          <a:xfrm>
            <a:off x="4714578" y="2886303"/>
            <a:ext cx="919708" cy="262979"/>
          </a:xfrm>
          <a:prstGeom prst="rect">
            <a:avLst/>
          </a:prstGeom>
          <a:ln>
            <a:solidFill>
              <a:schemeClr val="tx1"/>
            </a:solidFill>
            <a:prstDash val="sysDot"/>
          </a:ln>
        </p:spPr>
        <p:txBody>
          <a:bodyPr vert="horz" lIns="91430" tIns="45715" rIns="91430" bIns="45715" rtlCol="0" anchor="ctr">
            <a:noAutofit/>
          </a:bodyPr>
          <a:lstStyle>
            <a:lvl1pPr marL="0" indent="0" algn="l" defTabSz="914400" rtl="0" eaLnBrk="1" latinLnBrk="0" hangingPunct="1">
              <a:spcBef>
                <a:spcPct val="20000"/>
              </a:spcBef>
              <a:buFont typeface="Arial" panose="020B0604020202020204" pitchFamily="34" charset="0"/>
              <a:buNone/>
              <a:defRPr sz="1400" b="1" kern="1200">
                <a:solidFill>
                  <a:srgbClr val="56762C"/>
                </a:solidFill>
                <a:latin typeface="+mn-lt"/>
                <a:ea typeface="+mn-ea"/>
                <a:cs typeface="+mn-cs"/>
              </a:defRPr>
            </a:lvl1pPr>
            <a:lvl2pPr marL="457200" indent="0" algn="l" defTabSz="914400" rtl="0" eaLnBrk="1" latinLnBrk="0" hangingPunct="1">
              <a:spcBef>
                <a:spcPct val="20000"/>
              </a:spcBef>
              <a:buFont typeface="Arial" panose="020B0604020202020204"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anose="020B0604020202020204"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9pPr>
          </a:lstStyle>
          <a:p>
            <a:pPr algn="ctr"/>
            <a:r>
              <a:rPr lang="zh-CN" altLang="en-US" b="0" smtClean="0">
                <a:solidFill>
                  <a:prstClr val="black">
                    <a:lumMod val="75000"/>
                    <a:lumOff val="25000"/>
                  </a:prstClr>
                </a:solidFill>
                <a:ea typeface="微软雅黑" panose="020B0503020204020204" charset="-122"/>
              </a:rPr>
              <a:t>管理创新</a:t>
            </a:r>
            <a:endParaRPr lang="zh-CN" altLang="en-US" b="0" dirty="0">
              <a:solidFill>
                <a:prstClr val="black">
                  <a:lumMod val="75000"/>
                  <a:lumOff val="25000"/>
                </a:prstClr>
              </a:solidFill>
              <a:ea typeface="微软雅黑" panose="020B0503020204020204" charset="-122"/>
            </a:endParaRPr>
          </a:p>
        </p:txBody>
      </p:sp>
      <p:sp>
        <p:nvSpPr>
          <p:cNvPr id="13" name="文本占位符 5"/>
          <p:cNvSpPr txBox="1"/>
          <p:nvPr/>
        </p:nvSpPr>
        <p:spPr>
          <a:xfrm>
            <a:off x="5817729" y="2886303"/>
            <a:ext cx="919708" cy="262979"/>
          </a:xfrm>
          <a:prstGeom prst="rect">
            <a:avLst/>
          </a:prstGeom>
          <a:ln>
            <a:solidFill>
              <a:schemeClr val="tx1"/>
            </a:solidFill>
            <a:prstDash val="sysDot"/>
          </a:ln>
        </p:spPr>
        <p:txBody>
          <a:bodyPr vert="horz" lIns="91430" tIns="45715" rIns="91430" bIns="45715" rtlCol="0" anchor="ctr">
            <a:noAutofit/>
          </a:bodyPr>
          <a:lstStyle>
            <a:lvl1pPr marL="0" indent="0" algn="l" defTabSz="914400" rtl="0" eaLnBrk="1" latinLnBrk="0" hangingPunct="1">
              <a:spcBef>
                <a:spcPct val="20000"/>
              </a:spcBef>
              <a:buFont typeface="Arial" panose="020B0604020202020204" pitchFamily="34" charset="0"/>
              <a:buNone/>
              <a:defRPr sz="1400" b="1" kern="1200">
                <a:solidFill>
                  <a:srgbClr val="56762C"/>
                </a:solidFill>
                <a:latin typeface="+mn-lt"/>
                <a:ea typeface="+mn-ea"/>
                <a:cs typeface="+mn-cs"/>
              </a:defRPr>
            </a:lvl1pPr>
            <a:lvl2pPr marL="457200" indent="0" algn="l" defTabSz="914400" rtl="0" eaLnBrk="1" latinLnBrk="0" hangingPunct="1">
              <a:spcBef>
                <a:spcPct val="20000"/>
              </a:spcBef>
              <a:buFont typeface="Arial" panose="020B0604020202020204"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anose="020B0604020202020204"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9pPr>
          </a:lstStyle>
          <a:p>
            <a:pPr algn="ctr"/>
            <a:r>
              <a:rPr lang="zh-CN" altLang="en-US" b="0" smtClean="0">
                <a:solidFill>
                  <a:prstClr val="black">
                    <a:lumMod val="75000"/>
                    <a:lumOff val="25000"/>
                  </a:prstClr>
                </a:solidFill>
                <a:ea typeface="微软雅黑" panose="020B0503020204020204" charset="-122"/>
              </a:rPr>
              <a:t>效果预估</a:t>
            </a:r>
            <a:endParaRPr lang="zh-CN" altLang="en-US" b="0" dirty="0">
              <a:solidFill>
                <a:prstClr val="black">
                  <a:lumMod val="75000"/>
                  <a:lumOff val="25000"/>
                </a:prstClr>
              </a:solidFill>
              <a:ea typeface="微软雅黑" panose="020B0503020204020204" charset="-122"/>
            </a:endParaRPr>
          </a:p>
        </p:txBody>
      </p:sp>
      <p:sp>
        <p:nvSpPr>
          <p:cNvPr id="14" name="文本占位符 5"/>
          <p:cNvSpPr txBox="1"/>
          <p:nvPr/>
        </p:nvSpPr>
        <p:spPr>
          <a:xfrm>
            <a:off x="6929686" y="2886303"/>
            <a:ext cx="919708" cy="262979"/>
          </a:xfrm>
          <a:prstGeom prst="rect">
            <a:avLst/>
          </a:prstGeom>
          <a:ln>
            <a:solidFill>
              <a:schemeClr val="tx1"/>
            </a:solidFill>
            <a:prstDash val="sysDot"/>
          </a:ln>
        </p:spPr>
        <p:txBody>
          <a:bodyPr vert="horz" lIns="91430" tIns="45715" rIns="91430" bIns="45715" rtlCol="0" anchor="ctr">
            <a:noAutofit/>
          </a:bodyPr>
          <a:lstStyle>
            <a:lvl1pPr marL="0" indent="0" algn="l" defTabSz="914400" rtl="0" eaLnBrk="1" latinLnBrk="0" hangingPunct="1">
              <a:spcBef>
                <a:spcPct val="20000"/>
              </a:spcBef>
              <a:buFont typeface="Arial" panose="020B0604020202020204" pitchFamily="34" charset="0"/>
              <a:buNone/>
              <a:defRPr sz="1400" b="1" kern="1200">
                <a:solidFill>
                  <a:srgbClr val="56762C"/>
                </a:solidFill>
                <a:latin typeface="+mn-lt"/>
                <a:ea typeface="+mn-ea"/>
                <a:cs typeface="+mn-cs"/>
              </a:defRPr>
            </a:lvl1pPr>
            <a:lvl2pPr marL="457200" indent="0" algn="l" defTabSz="914400" rtl="0" eaLnBrk="1" latinLnBrk="0" hangingPunct="1">
              <a:spcBef>
                <a:spcPct val="20000"/>
              </a:spcBef>
              <a:buFont typeface="Arial" panose="020B0604020202020204"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anose="020B0604020202020204"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9pPr>
          </a:lstStyle>
          <a:p>
            <a:pPr algn="ctr"/>
            <a:r>
              <a:rPr lang="zh-CN" altLang="en-US" b="0" smtClean="0">
                <a:solidFill>
                  <a:prstClr val="black">
                    <a:lumMod val="75000"/>
                    <a:lumOff val="25000"/>
                  </a:prstClr>
                </a:solidFill>
                <a:ea typeface="微软雅黑" panose="020B0503020204020204" charset="-122"/>
              </a:rPr>
              <a:t>结束语</a:t>
            </a:r>
            <a:endParaRPr lang="zh-CN" altLang="en-US" b="0" dirty="0">
              <a:solidFill>
                <a:prstClr val="black">
                  <a:lumMod val="75000"/>
                  <a:lumOff val="25000"/>
                </a:prstClr>
              </a:solidFill>
              <a:ea typeface="微软雅黑" panose="020B0503020204020204" charset="-122"/>
            </a:endParaRPr>
          </a:p>
        </p:txBody>
      </p:sp>
    </p:spTree>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ppt_x</p:attrName>
                                        </p:attrNameLst>
                                      </p:cBhvr>
                                      <p:tavLst>
                                        <p:tav tm="0">
                                          <p:val>
                                            <p:strVal val="#ppt_x-#ppt_w*1.125000"/>
                                          </p:val>
                                        </p:tav>
                                        <p:tav tm="100000">
                                          <p:val>
                                            <p:strVal val="#ppt_x"/>
                                          </p:val>
                                        </p:tav>
                                      </p:tavLst>
                                    </p:anim>
                                    <p:animEffect transition="in" filter="wipe(right)">
                                      <p:cBhvr>
                                        <p:cTn id="8" dur="500"/>
                                        <p:tgtEl>
                                          <p:spTgt spid="4"/>
                                        </p:tgtEl>
                                      </p:cBhvr>
                                    </p:animEffect>
                                  </p:childTnLst>
                                </p:cTn>
                              </p:par>
                              <p:par>
                                <p:cTn id="9" presetID="15" presetClass="entr" presetSubtype="0" fill="hold" grpId="0" nodeType="withEffect">
                                  <p:stCondLst>
                                    <p:cond delay="200"/>
                                  </p:stCondLst>
                                  <p:iterate type="lt">
                                    <p:tmPct val="10000"/>
                                  </p:iterate>
                                  <p:childTnLst>
                                    <p:set>
                                      <p:cBhvr>
                                        <p:cTn id="10" dur="1" fill="hold">
                                          <p:stCondLst>
                                            <p:cond delay="0"/>
                                          </p:stCondLst>
                                        </p:cTn>
                                        <p:tgtEl>
                                          <p:spTgt spid="5"/>
                                        </p:tgtEl>
                                        <p:attrNameLst>
                                          <p:attrName>style.visibility</p:attrName>
                                        </p:attrNameLst>
                                      </p:cBhvr>
                                      <p:to>
                                        <p:strVal val="visible"/>
                                      </p:to>
                                    </p:set>
                                    <p:anim calcmode="lin" valueType="num">
                                      <p:cBhvr>
                                        <p:cTn id="11" dur="600" fill="hold"/>
                                        <p:tgtEl>
                                          <p:spTgt spid="5"/>
                                        </p:tgtEl>
                                        <p:attrNameLst>
                                          <p:attrName>ppt_w</p:attrName>
                                        </p:attrNameLst>
                                      </p:cBhvr>
                                      <p:tavLst>
                                        <p:tav tm="0">
                                          <p:val>
                                            <p:fltVal val="0"/>
                                          </p:val>
                                        </p:tav>
                                        <p:tav tm="100000">
                                          <p:val>
                                            <p:strVal val="#ppt_w"/>
                                          </p:val>
                                        </p:tav>
                                      </p:tavLst>
                                    </p:anim>
                                    <p:anim calcmode="lin" valueType="num">
                                      <p:cBhvr>
                                        <p:cTn id="12" dur="600" fill="hold"/>
                                        <p:tgtEl>
                                          <p:spTgt spid="5"/>
                                        </p:tgtEl>
                                        <p:attrNameLst>
                                          <p:attrName>ppt_h</p:attrName>
                                        </p:attrNameLst>
                                      </p:cBhvr>
                                      <p:tavLst>
                                        <p:tav tm="0">
                                          <p:val>
                                            <p:fltVal val="0"/>
                                          </p:val>
                                        </p:tav>
                                        <p:tav tm="100000">
                                          <p:val>
                                            <p:strVal val="#ppt_h"/>
                                          </p:val>
                                        </p:tav>
                                      </p:tavLst>
                                    </p:anim>
                                    <p:anim calcmode="lin" valueType="num">
                                      <p:cBhvr>
                                        <p:cTn id="13" dur="600" fill="hold"/>
                                        <p:tgtEl>
                                          <p:spTgt spid="5"/>
                                        </p:tgtEl>
                                        <p:attrNameLst>
                                          <p:attrName>ppt_x</p:attrName>
                                        </p:attrNameLst>
                                      </p:cBhvr>
                                      <p:tavLst>
                                        <p:tav tm="0" fmla="#ppt_x+(cos(-2*pi*(1-$))*-#ppt_x-sin(-2*pi*(1-$))*(1-#ppt_y))*(1-$)">
                                          <p:val>
                                            <p:fltVal val="0"/>
                                          </p:val>
                                        </p:tav>
                                        <p:tav tm="100000">
                                          <p:val>
                                            <p:fltVal val="1"/>
                                          </p:val>
                                        </p:tav>
                                      </p:tavLst>
                                    </p:anim>
                                    <p:anim calcmode="lin" valueType="num">
                                      <p:cBhvr>
                                        <p:cTn id="14" dur="600" fill="hold"/>
                                        <p:tgtEl>
                                          <p:spTgt spid="5"/>
                                        </p:tgtEl>
                                        <p:attrNameLst>
                                          <p:attrName>ppt_y</p:attrName>
                                        </p:attrNameLst>
                                      </p:cBhvr>
                                      <p:tavLst>
                                        <p:tav tm="0" fmla="#ppt_y+(sin(-2*pi*(1-$))*-#ppt_x+cos(-2*pi*(1-$))*(1-#ppt_y))*(1-$)">
                                          <p:val>
                                            <p:fltVal val="0"/>
                                          </p:val>
                                        </p:tav>
                                        <p:tav tm="100000">
                                          <p:val>
                                            <p:fltVal val="1"/>
                                          </p:val>
                                        </p:tav>
                                      </p:tavLst>
                                    </p:anim>
                                  </p:childTnLst>
                                </p:cTn>
                              </p:par>
                            </p:childTnLst>
                          </p:cTn>
                        </p:par>
                        <p:par>
                          <p:cTn id="15" fill="hold">
                            <p:stCondLst>
                              <p:cond delay="980"/>
                            </p:stCondLst>
                            <p:childTnLst>
                              <p:par>
                                <p:cTn id="16" presetID="14" presetClass="entr" presetSubtype="10" fill="hold" grpId="0" nodeType="after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randombar(horizontal)">
                                      <p:cBhvr>
                                        <p:cTn id="18" dur="500"/>
                                        <p:tgtEl>
                                          <p:spTgt spid="6"/>
                                        </p:tgtEl>
                                      </p:cBhvr>
                                    </p:animEffect>
                                  </p:childTnLst>
                                </p:cTn>
                              </p:par>
                            </p:childTnLst>
                          </p:cTn>
                        </p:par>
                        <p:par>
                          <p:cTn id="19" fill="hold">
                            <p:stCondLst>
                              <p:cond delay="1480"/>
                            </p:stCondLst>
                            <p:childTnLst>
                              <p:par>
                                <p:cTn id="20" presetID="22" presetClass="entr" presetSubtype="8"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left)">
                                      <p:cBhvr>
                                        <p:cTn id="22" dur="400"/>
                                        <p:tgtEl>
                                          <p:spTgt spid="7"/>
                                        </p:tgtEl>
                                      </p:cBhvr>
                                    </p:animEffect>
                                  </p:childTnLst>
                                </p:cTn>
                              </p:par>
                              <p:par>
                                <p:cTn id="23" presetID="22" presetClass="entr" presetSubtype="8" fill="hold" grpId="0" nodeType="withEffect">
                                  <p:stCondLst>
                                    <p:cond delay="200"/>
                                  </p:stCondLst>
                                  <p:childTnLst>
                                    <p:set>
                                      <p:cBhvr>
                                        <p:cTn id="24" dur="1" fill="hold">
                                          <p:stCondLst>
                                            <p:cond delay="0"/>
                                          </p:stCondLst>
                                        </p:cTn>
                                        <p:tgtEl>
                                          <p:spTgt spid="9"/>
                                        </p:tgtEl>
                                        <p:attrNameLst>
                                          <p:attrName>style.visibility</p:attrName>
                                        </p:attrNameLst>
                                      </p:cBhvr>
                                      <p:to>
                                        <p:strVal val="visible"/>
                                      </p:to>
                                    </p:set>
                                    <p:animEffect transition="in" filter="wipe(left)">
                                      <p:cBhvr>
                                        <p:cTn id="25" dur="400"/>
                                        <p:tgtEl>
                                          <p:spTgt spid="9"/>
                                        </p:tgtEl>
                                      </p:cBhvr>
                                    </p:animEffect>
                                  </p:childTnLst>
                                </p:cTn>
                              </p:par>
                              <p:par>
                                <p:cTn id="26" presetID="22" presetClass="entr" presetSubtype="8" fill="hold" grpId="0" nodeType="withEffect">
                                  <p:stCondLst>
                                    <p:cond delay="300"/>
                                  </p:stCondLst>
                                  <p:childTnLst>
                                    <p:set>
                                      <p:cBhvr>
                                        <p:cTn id="27" dur="1" fill="hold">
                                          <p:stCondLst>
                                            <p:cond delay="0"/>
                                          </p:stCondLst>
                                        </p:cTn>
                                        <p:tgtEl>
                                          <p:spTgt spid="8"/>
                                        </p:tgtEl>
                                        <p:attrNameLst>
                                          <p:attrName>style.visibility</p:attrName>
                                        </p:attrNameLst>
                                      </p:cBhvr>
                                      <p:to>
                                        <p:strVal val="visible"/>
                                      </p:to>
                                    </p:set>
                                    <p:animEffect transition="in" filter="wipe(left)">
                                      <p:cBhvr>
                                        <p:cTn id="28" dur="400"/>
                                        <p:tgtEl>
                                          <p:spTgt spid="8"/>
                                        </p:tgtEl>
                                      </p:cBhvr>
                                    </p:animEffect>
                                  </p:childTnLst>
                                </p:cTn>
                              </p:par>
                              <p:par>
                                <p:cTn id="29" presetID="22" presetClass="entr" presetSubtype="8" fill="hold" grpId="0" nodeType="withEffect">
                                  <p:stCondLst>
                                    <p:cond delay="300"/>
                                  </p:stCondLst>
                                  <p:childTnLst>
                                    <p:set>
                                      <p:cBhvr>
                                        <p:cTn id="30" dur="1" fill="hold">
                                          <p:stCondLst>
                                            <p:cond delay="0"/>
                                          </p:stCondLst>
                                        </p:cTn>
                                        <p:tgtEl>
                                          <p:spTgt spid="10"/>
                                        </p:tgtEl>
                                        <p:attrNameLst>
                                          <p:attrName>style.visibility</p:attrName>
                                        </p:attrNameLst>
                                      </p:cBhvr>
                                      <p:to>
                                        <p:strVal val="visible"/>
                                      </p:to>
                                    </p:set>
                                    <p:animEffect transition="in" filter="wipe(left)">
                                      <p:cBhvr>
                                        <p:cTn id="31" dur="400"/>
                                        <p:tgtEl>
                                          <p:spTgt spid="10"/>
                                        </p:tgtEl>
                                      </p:cBhvr>
                                    </p:animEffect>
                                  </p:childTnLst>
                                </p:cTn>
                              </p:par>
                              <p:par>
                                <p:cTn id="32" presetID="22" presetClass="entr" presetSubtype="8" fill="hold" grpId="0" nodeType="withEffect">
                                  <p:stCondLst>
                                    <p:cond delay="300"/>
                                  </p:stCondLst>
                                  <p:childTnLst>
                                    <p:set>
                                      <p:cBhvr>
                                        <p:cTn id="33" dur="1" fill="hold">
                                          <p:stCondLst>
                                            <p:cond delay="0"/>
                                          </p:stCondLst>
                                        </p:cTn>
                                        <p:tgtEl>
                                          <p:spTgt spid="11"/>
                                        </p:tgtEl>
                                        <p:attrNameLst>
                                          <p:attrName>style.visibility</p:attrName>
                                        </p:attrNameLst>
                                      </p:cBhvr>
                                      <p:to>
                                        <p:strVal val="visible"/>
                                      </p:to>
                                    </p:set>
                                    <p:animEffect transition="in" filter="wipe(left)">
                                      <p:cBhvr>
                                        <p:cTn id="34" dur="400"/>
                                        <p:tgtEl>
                                          <p:spTgt spid="11"/>
                                        </p:tgtEl>
                                      </p:cBhvr>
                                    </p:animEffect>
                                  </p:childTnLst>
                                </p:cTn>
                              </p:par>
                              <p:par>
                                <p:cTn id="35" presetID="22" presetClass="entr" presetSubtype="8" fill="hold" grpId="0" nodeType="withEffect">
                                  <p:stCondLst>
                                    <p:cond delay="300"/>
                                  </p:stCondLst>
                                  <p:childTnLst>
                                    <p:set>
                                      <p:cBhvr>
                                        <p:cTn id="36" dur="1" fill="hold">
                                          <p:stCondLst>
                                            <p:cond delay="0"/>
                                          </p:stCondLst>
                                        </p:cTn>
                                        <p:tgtEl>
                                          <p:spTgt spid="12"/>
                                        </p:tgtEl>
                                        <p:attrNameLst>
                                          <p:attrName>style.visibility</p:attrName>
                                        </p:attrNameLst>
                                      </p:cBhvr>
                                      <p:to>
                                        <p:strVal val="visible"/>
                                      </p:to>
                                    </p:set>
                                    <p:animEffect transition="in" filter="wipe(left)">
                                      <p:cBhvr>
                                        <p:cTn id="37" dur="400"/>
                                        <p:tgtEl>
                                          <p:spTgt spid="12"/>
                                        </p:tgtEl>
                                      </p:cBhvr>
                                    </p:animEffect>
                                  </p:childTnLst>
                                </p:cTn>
                              </p:par>
                              <p:par>
                                <p:cTn id="38" presetID="22" presetClass="entr" presetSubtype="8" fill="hold" grpId="0" nodeType="withEffect">
                                  <p:stCondLst>
                                    <p:cond delay="300"/>
                                  </p:stCondLst>
                                  <p:childTnLst>
                                    <p:set>
                                      <p:cBhvr>
                                        <p:cTn id="39" dur="1" fill="hold">
                                          <p:stCondLst>
                                            <p:cond delay="0"/>
                                          </p:stCondLst>
                                        </p:cTn>
                                        <p:tgtEl>
                                          <p:spTgt spid="13"/>
                                        </p:tgtEl>
                                        <p:attrNameLst>
                                          <p:attrName>style.visibility</p:attrName>
                                        </p:attrNameLst>
                                      </p:cBhvr>
                                      <p:to>
                                        <p:strVal val="visible"/>
                                      </p:to>
                                    </p:set>
                                    <p:animEffect transition="in" filter="wipe(left)">
                                      <p:cBhvr>
                                        <p:cTn id="40" dur="400"/>
                                        <p:tgtEl>
                                          <p:spTgt spid="13"/>
                                        </p:tgtEl>
                                      </p:cBhvr>
                                    </p:animEffect>
                                  </p:childTnLst>
                                </p:cTn>
                              </p:par>
                              <p:par>
                                <p:cTn id="41" presetID="22" presetClass="entr" presetSubtype="8" fill="hold" grpId="0" nodeType="withEffect">
                                  <p:stCondLst>
                                    <p:cond delay="300"/>
                                  </p:stCondLst>
                                  <p:childTnLst>
                                    <p:set>
                                      <p:cBhvr>
                                        <p:cTn id="42" dur="1" fill="hold">
                                          <p:stCondLst>
                                            <p:cond delay="0"/>
                                          </p:stCondLst>
                                        </p:cTn>
                                        <p:tgtEl>
                                          <p:spTgt spid="14"/>
                                        </p:tgtEl>
                                        <p:attrNameLst>
                                          <p:attrName>style.visibility</p:attrName>
                                        </p:attrNameLst>
                                      </p:cBhvr>
                                      <p:to>
                                        <p:strVal val="visible"/>
                                      </p:to>
                                    </p:set>
                                    <p:animEffect transition="in" filter="wipe(left)">
                                      <p:cBhvr>
                                        <p:cTn id="43" dur="4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animBg="1"/>
      <p:bldP spid="7" grpId="0"/>
      <p:bldP spid="8" grpId="0" animBg="1"/>
      <p:bldP spid="9" grpId="0" animBg="1"/>
      <p:bldP spid="10" grpId="0" animBg="1"/>
      <p:bldP spid="11" grpId="0" animBg="1"/>
      <p:bldP spid="12" grpId="0" animBg="1"/>
      <p:bldP spid="13" grpId="0" animBg="1"/>
      <p:bldP spid="14"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rrowheads="1"/>
          </p:cNvSpPr>
          <p:nvPr/>
        </p:nvSpPr>
        <p:spPr bwMode="auto">
          <a:xfrm>
            <a:off x="3810810" y="286545"/>
            <a:ext cx="1574762" cy="5001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bevel/>
              </a14:hiddenLine>
            </a:ext>
          </a:extLst>
        </p:spPr>
        <p:txBody>
          <a:bodyPr wrap="none" lIns="68566" tIns="34284" rIns="68566" bIns="34284">
            <a:spAutoFit/>
          </a:bodyPr>
          <a:lstStyle/>
          <a:p>
            <a:r>
              <a:rPr lang="zh-CN" altLang="en-US" sz="2800" smtClean="0">
                <a:solidFill>
                  <a:srgbClr val="C00000"/>
                </a:solidFill>
                <a:latin typeface="微软雅黑" panose="020B0503020204020204" charset="-122"/>
                <a:ea typeface="微软雅黑" panose="020B0503020204020204" charset="-122"/>
                <a:sym typeface="Arial" panose="020B0604020202020204" pitchFamily="34" charset="0"/>
              </a:rPr>
              <a:t>人员改革</a:t>
            </a:r>
            <a:endParaRPr lang="zh-CN" altLang="en-US" sz="2800" dirty="0">
              <a:solidFill>
                <a:srgbClr val="C00000"/>
              </a:solidFill>
              <a:latin typeface="微软雅黑" panose="020B0503020204020204" charset="-122"/>
              <a:ea typeface="微软雅黑" panose="020B0503020204020204" charset="-122"/>
              <a:sym typeface="Arial" panose="020B0604020202020204" pitchFamily="34" charset="0"/>
            </a:endParaRPr>
          </a:p>
        </p:txBody>
      </p:sp>
      <p:sp>
        <p:nvSpPr>
          <p:cNvPr id="115" name="Freeform 7"/>
          <p:cNvSpPr>
            <a:spLocks noEditPoints="1"/>
          </p:cNvSpPr>
          <p:nvPr/>
        </p:nvSpPr>
        <p:spPr bwMode="auto">
          <a:xfrm>
            <a:off x="4228596" y="3248405"/>
            <a:ext cx="773247" cy="1827207"/>
          </a:xfrm>
          <a:custGeom>
            <a:avLst/>
            <a:gdLst>
              <a:gd name="T0" fmla="*/ 625 w 693"/>
              <a:gd name="T1" fmla="*/ 1522 h 1641"/>
              <a:gd name="T2" fmla="*/ 520 w 693"/>
              <a:gd name="T3" fmla="*/ 985 h 1641"/>
              <a:gd name="T4" fmla="*/ 498 w 693"/>
              <a:gd name="T5" fmla="*/ 789 h 1641"/>
              <a:gd name="T6" fmla="*/ 532 w 693"/>
              <a:gd name="T7" fmla="*/ 760 h 1641"/>
              <a:gd name="T8" fmla="*/ 571 w 693"/>
              <a:gd name="T9" fmla="*/ 506 h 1641"/>
              <a:gd name="T10" fmla="*/ 505 w 693"/>
              <a:gd name="T11" fmla="*/ 282 h 1641"/>
              <a:gd name="T12" fmla="*/ 394 w 693"/>
              <a:gd name="T13" fmla="*/ 243 h 1641"/>
              <a:gd name="T14" fmla="*/ 344 w 693"/>
              <a:gd name="T15" fmla="*/ 214 h 1641"/>
              <a:gd name="T16" fmla="*/ 341 w 693"/>
              <a:gd name="T17" fmla="*/ 204 h 1641"/>
              <a:gd name="T18" fmla="*/ 354 w 693"/>
              <a:gd name="T19" fmla="*/ 65 h 1641"/>
              <a:gd name="T20" fmla="*/ 313 w 693"/>
              <a:gd name="T21" fmla="*/ 0 h 1641"/>
              <a:gd name="T22" fmla="*/ 228 w 693"/>
              <a:gd name="T23" fmla="*/ 24 h 1641"/>
              <a:gd name="T24" fmla="*/ 214 w 693"/>
              <a:gd name="T25" fmla="*/ 121 h 1641"/>
              <a:gd name="T26" fmla="*/ 240 w 693"/>
              <a:gd name="T27" fmla="*/ 200 h 1641"/>
              <a:gd name="T28" fmla="*/ 240 w 693"/>
              <a:gd name="T29" fmla="*/ 215 h 1641"/>
              <a:gd name="T30" fmla="*/ 147 w 693"/>
              <a:gd name="T31" fmla="*/ 272 h 1641"/>
              <a:gd name="T32" fmla="*/ 22 w 693"/>
              <a:gd name="T33" fmla="*/ 531 h 1641"/>
              <a:gd name="T34" fmla="*/ 113 w 693"/>
              <a:gd name="T35" fmla="*/ 777 h 1641"/>
              <a:gd name="T36" fmla="*/ 143 w 693"/>
              <a:gd name="T37" fmla="*/ 802 h 1641"/>
              <a:gd name="T38" fmla="*/ 220 w 693"/>
              <a:gd name="T39" fmla="*/ 1183 h 1641"/>
              <a:gd name="T40" fmla="*/ 267 w 693"/>
              <a:gd name="T41" fmla="*/ 1470 h 1641"/>
              <a:gd name="T42" fmla="*/ 231 w 693"/>
              <a:gd name="T43" fmla="*/ 1602 h 1641"/>
              <a:gd name="T44" fmla="*/ 343 w 693"/>
              <a:gd name="T45" fmla="*/ 1595 h 1641"/>
              <a:gd name="T46" fmla="*/ 351 w 693"/>
              <a:gd name="T47" fmla="*/ 1504 h 1641"/>
              <a:gd name="T48" fmla="*/ 342 w 693"/>
              <a:gd name="T49" fmla="*/ 1327 h 1641"/>
              <a:gd name="T50" fmla="*/ 334 w 693"/>
              <a:gd name="T51" fmla="*/ 1168 h 1641"/>
              <a:gd name="T52" fmla="*/ 372 w 693"/>
              <a:gd name="T53" fmla="*/ 991 h 1641"/>
              <a:gd name="T54" fmla="*/ 495 w 693"/>
              <a:gd name="T55" fmla="*/ 1455 h 1641"/>
              <a:gd name="T56" fmla="*/ 553 w 693"/>
              <a:gd name="T57" fmla="*/ 1595 h 1641"/>
              <a:gd name="T58" fmla="*/ 693 w 693"/>
              <a:gd name="T59" fmla="*/ 1628 h 1641"/>
              <a:gd name="T60" fmla="*/ 115 w 693"/>
              <a:gd name="T61" fmla="*/ 608 h 1641"/>
              <a:gd name="T62" fmla="*/ 125 w 693"/>
              <a:gd name="T63" fmla="*/ 524 h 1641"/>
              <a:gd name="T64" fmla="*/ 395 w 693"/>
              <a:gd name="T65" fmla="*/ 690 h 1641"/>
              <a:gd name="T66" fmla="*/ 314 w 693"/>
              <a:gd name="T67" fmla="*/ 307 h 1641"/>
              <a:gd name="T68" fmla="*/ 280 w 693"/>
              <a:gd name="T69" fmla="*/ 291 h 1641"/>
              <a:gd name="T70" fmla="*/ 295 w 693"/>
              <a:gd name="T71" fmla="*/ 485 h 1641"/>
              <a:gd name="T72" fmla="*/ 274 w 693"/>
              <a:gd name="T73" fmla="*/ 687 h 1641"/>
              <a:gd name="T74" fmla="*/ 235 w 693"/>
              <a:gd name="T75" fmla="*/ 542 h 1641"/>
              <a:gd name="T76" fmla="*/ 248 w 693"/>
              <a:gd name="T77" fmla="*/ 225 h 1641"/>
              <a:gd name="T78" fmla="*/ 334 w 693"/>
              <a:gd name="T79" fmla="*/ 227 h 1641"/>
              <a:gd name="T80" fmla="*/ 381 w 693"/>
              <a:gd name="T81" fmla="*/ 413 h 1641"/>
              <a:gd name="T82" fmla="*/ 411 w 693"/>
              <a:gd name="T83" fmla="*/ 689 h 1641"/>
              <a:gd name="T84" fmla="*/ 473 w 693"/>
              <a:gd name="T85" fmla="*/ 485 h 1641"/>
              <a:gd name="T86" fmla="*/ 501 w 693"/>
              <a:gd name="T87" fmla="*/ 576 h 16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93" h="1641">
                <a:moveTo>
                  <a:pt x="669" y="1590"/>
                </a:moveTo>
                <a:cubicBezTo>
                  <a:pt x="650" y="1579"/>
                  <a:pt x="636" y="1550"/>
                  <a:pt x="629" y="1542"/>
                </a:cubicBezTo>
                <a:cubicBezTo>
                  <a:pt x="622" y="1535"/>
                  <a:pt x="631" y="1537"/>
                  <a:pt x="625" y="1522"/>
                </a:cubicBezTo>
                <a:cubicBezTo>
                  <a:pt x="619" y="1507"/>
                  <a:pt x="600" y="1419"/>
                  <a:pt x="597" y="1391"/>
                </a:cubicBezTo>
                <a:cubicBezTo>
                  <a:pt x="593" y="1362"/>
                  <a:pt x="595" y="1265"/>
                  <a:pt x="582" y="1219"/>
                </a:cubicBezTo>
                <a:cubicBezTo>
                  <a:pt x="568" y="1173"/>
                  <a:pt x="526" y="1025"/>
                  <a:pt x="520" y="985"/>
                </a:cubicBezTo>
                <a:cubicBezTo>
                  <a:pt x="514" y="944"/>
                  <a:pt x="505" y="903"/>
                  <a:pt x="505" y="881"/>
                </a:cubicBezTo>
                <a:cubicBezTo>
                  <a:pt x="505" y="858"/>
                  <a:pt x="503" y="843"/>
                  <a:pt x="496" y="827"/>
                </a:cubicBezTo>
                <a:cubicBezTo>
                  <a:pt x="490" y="811"/>
                  <a:pt x="498" y="789"/>
                  <a:pt x="498" y="789"/>
                </a:cubicBezTo>
                <a:cubicBezTo>
                  <a:pt x="498" y="789"/>
                  <a:pt x="514" y="801"/>
                  <a:pt x="524" y="810"/>
                </a:cubicBezTo>
                <a:cubicBezTo>
                  <a:pt x="534" y="819"/>
                  <a:pt x="534" y="805"/>
                  <a:pt x="529" y="785"/>
                </a:cubicBezTo>
                <a:cubicBezTo>
                  <a:pt x="524" y="765"/>
                  <a:pt x="527" y="754"/>
                  <a:pt x="532" y="760"/>
                </a:cubicBezTo>
                <a:cubicBezTo>
                  <a:pt x="537" y="767"/>
                  <a:pt x="541" y="728"/>
                  <a:pt x="553" y="705"/>
                </a:cubicBezTo>
                <a:cubicBezTo>
                  <a:pt x="566" y="681"/>
                  <a:pt x="593" y="633"/>
                  <a:pt x="587" y="606"/>
                </a:cubicBezTo>
                <a:cubicBezTo>
                  <a:pt x="581" y="578"/>
                  <a:pt x="578" y="530"/>
                  <a:pt x="571" y="506"/>
                </a:cubicBezTo>
                <a:cubicBezTo>
                  <a:pt x="563" y="483"/>
                  <a:pt x="556" y="441"/>
                  <a:pt x="547" y="415"/>
                </a:cubicBezTo>
                <a:cubicBezTo>
                  <a:pt x="538" y="389"/>
                  <a:pt x="540" y="376"/>
                  <a:pt x="529" y="350"/>
                </a:cubicBezTo>
                <a:cubicBezTo>
                  <a:pt x="517" y="324"/>
                  <a:pt x="505" y="295"/>
                  <a:pt x="505" y="282"/>
                </a:cubicBezTo>
                <a:cubicBezTo>
                  <a:pt x="505" y="275"/>
                  <a:pt x="502" y="269"/>
                  <a:pt x="491" y="265"/>
                </a:cubicBezTo>
                <a:cubicBezTo>
                  <a:pt x="483" y="261"/>
                  <a:pt x="469" y="258"/>
                  <a:pt x="449" y="255"/>
                </a:cubicBezTo>
                <a:cubicBezTo>
                  <a:pt x="428" y="252"/>
                  <a:pt x="409" y="248"/>
                  <a:pt x="394" y="243"/>
                </a:cubicBezTo>
                <a:cubicBezTo>
                  <a:pt x="393" y="243"/>
                  <a:pt x="392" y="242"/>
                  <a:pt x="391" y="242"/>
                </a:cubicBezTo>
                <a:cubicBezTo>
                  <a:pt x="391" y="242"/>
                  <a:pt x="390" y="242"/>
                  <a:pt x="390" y="242"/>
                </a:cubicBezTo>
                <a:cubicBezTo>
                  <a:pt x="370" y="235"/>
                  <a:pt x="344" y="214"/>
                  <a:pt x="344" y="214"/>
                </a:cubicBezTo>
                <a:cubicBezTo>
                  <a:pt x="336" y="225"/>
                  <a:pt x="336" y="225"/>
                  <a:pt x="336" y="225"/>
                </a:cubicBezTo>
                <a:cubicBezTo>
                  <a:pt x="339" y="221"/>
                  <a:pt x="341" y="218"/>
                  <a:pt x="344" y="214"/>
                </a:cubicBezTo>
                <a:cubicBezTo>
                  <a:pt x="341" y="211"/>
                  <a:pt x="336" y="204"/>
                  <a:pt x="341" y="204"/>
                </a:cubicBezTo>
                <a:cubicBezTo>
                  <a:pt x="352" y="203"/>
                  <a:pt x="354" y="159"/>
                  <a:pt x="360" y="146"/>
                </a:cubicBezTo>
                <a:cubicBezTo>
                  <a:pt x="366" y="133"/>
                  <a:pt x="364" y="124"/>
                  <a:pt x="360" y="112"/>
                </a:cubicBezTo>
                <a:cubicBezTo>
                  <a:pt x="356" y="101"/>
                  <a:pt x="364" y="84"/>
                  <a:pt x="354" y="65"/>
                </a:cubicBezTo>
                <a:cubicBezTo>
                  <a:pt x="344" y="47"/>
                  <a:pt x="358" y="24"/>
                  <a:pt x="344" y="22"/>
                </a:cubicBezTo>
                <a:cubicBezTo>
                  <a:pt x="330" y="20"/>
                  <a:pt x="335" y="3"/>
                  <a:pt x="322" y="3"/>
                </a:cubicBezTo>
                <a:cubicBezTo>
                  <a:pt x="318" y="3"/>
                  <a:pt x="315" y="2"/>
                  <a:pt x="313" y="0"/>
                </a:cubicBezTo>
                <a:cubicBezTo>
                  <a:pt x="302" y="21"/>
                  <a:pt x="285" y="14"/>
                  <a:pt x="285" y="14"/>
                </a:cubicBezTo>
                <a:cubicBezTo>
                  <a:pt x="259" y="8"/>
                  <a:pt x="242" y="14"/>
                  <a:pt x="230" y="23"/>
                </a:cubicBezTo>
                <a:cubicBezTo>
                  <a:pt x="230" y="23"/>
                  <a:pt x="229" y="24"/>
                  <a:pt x="228" y="24"/>
                </a:cubicBezTo>
                <a:cubicBezTo>
                  <a:pt x="213" y="38"/>
                  <a:pt x="208" y="57"/>
                  <a:pt x="208" y="58"/>
                </a:cubicBezTo>
                <a:cubicBezTo>
                  <a:pt x="207" y="65"/>
                  <a:pt x="206" y="72"/>
                  <a:pt x="206" y="77"/>
                </a:cubicBezTo>
                <a:cubicBezTo>
                  <a:pt x="208" y="95"/>
                  <a:pt x="213" y="113"/>
                  <a:pt x="214" y="121"/>
                </a:cubicBezTo>
                <a:cubicBezTo>
                  <a:pt x="215" y="128"/>
                  <a:pt x="219" y="158"/>
                  <a:pt x="225" y="158"/>
                </a:cubicBezTo>
                <a:cubicBezTo>
                  <a:pt x="231" y="158"/>
                  <a:pt x="233" y="159"/>
                  <a:pt x="233" y="159"/>
                </a:cubicBezTo>
                <a:cubicBezTo>
                  <a:pt x="233" y="159"/>
                  <a:pt x="240" y="182"/>
                  <a:pt x="240" y="200"/>
                </a:cubicBezTo>
                <a:cubicBezTo>
                  <a:pt x="240" y="208"/>
                  <a:pt x="240" y="212"/>
                  <a:pt x="240" y="215"/>
                </a:cubicBezTo>
                <a:cubicBezTo>
                  <a:pt x="240" y="215"/>
                  <a:pt x="240" y="215"/>
                  <a:pt x="240" y="215"/>
                </a:cubicBezTo>
                <a:cubicBezTo>
                  <a:pt x="240" y="215"/>
                  <a:pt x="240" y="215"/>
                  <a:pt x="240" y="215"/>
                </a:cubicBezTo>
                <a:cubicBezTo>
                  <a:pt x="240" y="215"/>
                  <a:pt x="240" y="215"/>
                  <a:pt x="240" y="215"/>
                </a:cubicBezTo>
                <a:cubicBezTo>
                  <a:pt x="240" y="215"/>
                  <a:pt x="224" y="238"/>
                  <a:pt x="206" y="246"/>
                </a:cubicBezTo>
                <a:cubicBezTo>
                  <a:pt x="188" y="255"/>
                  <a:pt x="162" y="268"/>
                  <a:pt x="147" y="272"/>
                </a:cubicBezTo>
                <a:cubicBezTo>
                  <a:pt x="136" y="275"/>
                  <a:pt x="124" y="279"/>
                  <a:pt x="115" y="285"/>
                </a:cubicBezTo>
                <a:cubicBezTo>
                  <a:pt x="103" y="293"/>
                  <a:pt x="93" y="305"/>
                  <a:pt x="89" y="326"/>
                </a:cubicBezTo>
                <a:cubicBezTo>
                  <a:pt x="82" y="365"/>
                  <a:pt x="42" y="495"/>
                  <a:pt x="22" y="531"/>
                </a:cubicBezTo>
                <a:cubicBezTo>
                  <a:pt x="3" y="567"/>
                  <a:pt x="0" y="616"/>
                  <a:pt x="20" y="646"/>
                </a:cubicBezTo>
                <a:cubicBezTo>
                  <a:pt x="39" y="676"/>
                  <a:pt x="86" y="750"/>
                  <a:pt x="93" y="760"/>
                </a:cubicBezTo>
                <a:cubicBezTo>
                  <a:pt x="100" y="770"/>
                  <a:pt x="102" y="778"/>
                  <a:pt x="113" y="777"/>
                </a:cubicBezTo>
                <a:cubicBezTo>
                  <a:pt x="113" y="777"/>
                  <a:pt x="114" y="776"/>
                  <a:pt x="115" y="776"/>
                </a:cubicBezTo>
                <a:cubicBezTo>
                  <a:pt x="124" y="776"/>
                  <a:pt x="130" y="777"/>
                  <a:pt x="130" y="777"/>
                </a:cubicBezTo>
                <a:cubicBezTo>
                  <a:pt x="130" y="777"/>
                  <a:pt x="135" y="796"/>
                  <a:pt x="143" y="802"/>
                </a:cubicBezTo>
                <a:cubicBezTo>
                  <a:pt x="151" y="808"/>
                  <a:pt x="161" y="828"/>
                  <a:pt x="163" y="821"/>
                </a:cubicBezTo>
                <a:cubicBezTo>
                  <a:pt x="166" y="814"/>
                  <a:pt x="173" y="872"/>
                  <a:pt x="180" y="903"/>
                </a:cubicBezTo>
                <a:cubicBezTo>
                  <a:pt x="187" y="934"/>
                  <a:pt x="220" y="1152"/>
                  <a:pt x="220" y="1183"/>
                </a:cubicBezTo>
                <a:cubicBezTo>
                  <a:pt x="220" y="1214"/>
                  <a:pt x="232" y="1246"/>
                  <a:pt x="231" y="1268"/>
                </a:cubicBezTo>
                <a:cubicBezTo>
                  <a:pt x="230" y="1291"/>
                  <a:pt x="235" y="1349"/>
                  <a:pt x="236" y="1381"/>
                </a:cubicBezTo>
                <a:cubicBezTo>
                  <a:pt x="237" y="1413"/>
                  <a:pt x="267" y="1447"/>
                  <a:pt x="267" y="1470"/>
                </a:cubicBezTo>
                <a:cubicBezTo>
                  <a:pt x="267" y="1494"/>
                  <a:pt x="260" y="1505"/>
                  <a:pt x="263" y="1519"/>
                </a:cubicBezTo>
                <a:cubicBezTo>
                  <a:pt x="267" y="1532"/>
                  <a:pt x="266" y="1542"/>
                  <a:pt x="251" y="1558"/>
                </a:cubicBezTo>
                <a:cubicBezTo>
                  <a:pt x="236" y="1574"/>
                  <a:pt x="230" y="1589"/>
                  <a:pt x="231" y="1602"/>
                </a:cubicBezTo>
                <a:cubicBezTo>
                  <a:pt x="232" y="1614"/>
                  <a:pt x="236" y="1619"/>
                  <a:pt x="266" y="1620"/>
                </a:cubicBezTo>
                <a:cubicBezTo>
                  <a:pt x="296" y="1621"/>
                  <a:pt x="324" y="1613"/>
                  <a:pt x="324" y="1605"/>
                </a:cubicBezTo>
                <a:cubicBezTo>
                  <a:pt x="324" y="1598"/>
                  <a:pt x="334" y="1595"/>
                  <a:pt x="343" y="1595"/>
                </a:cubicBezTo>
                <a:cubicBezTo>
                  <a:pt x="351" y="1595"/>
                  <a:pt x="350" y="1587"/>
                  <a:pt x="346" y="1569"/>
                </a:cubicBezTo>
                <a:cubicBezTo>
                  <a:pt x="343" y="1552"/>
                  <a:pt x="330" y="1528"/>
                  <a:pt x="338" y="1531"/>
                </a:cubicBezTo>
                <a:cubicBezTo>
                  <a:pt x="345" y="1533"/>
                  <a:pt x="351" y="1528"/>
                  <a:pt x="351" y="1504"/>
                </a:cubicBezTo>
                <a:cubicBezTo>
                  <a:pt x="351" y="1479"/>
                  <a:pt x="355" y="1471"/>
                  <a:pt x="344" y="1457"/>
                </a:cubicBezTo>
                <a:cubicBezTo>
                  <a:pt x="333" y="1442"/>
                  <a:pt x="335" y="1415"/>
                  <a:pt x="338" y="1392"/>
                </a:cubicBezTo>
                <a:cubicBezTo>
                  <a:pt x="340" y="1370"/>
                  <a:pt x="348" y="1354"/>
                  <a:pt x="342" y="1327"/>
                </a:cubicBezTo>
                <a:cubicBezTo>
                  <a:pt x="335" y="1299"/>
                  <a:pt x="334" y="1266"/>
                  <a:pt x="338" y="1252"/>
                </a:cubicBezTo>
                <a:cubicBezTo>
                  <a:pt x="342" y="1239"/>
                  <a:pt x="339" y="1222"/>
                  <a:pt x="329" y="1211"/>
                </a:cubicBezTo>
                <a:cubicBezTo>
                  <a:pt x="319" y="1200"/>
                  <a:pt x="334" y="1180"/>
                  <a:pt x="334" y="1168"/>
                </a:cubicBezTo>
                <a:cubicBezTo>
                  <a:pt x="334" y="1156"/>
                  <a:pt x="330" y="1104"/>
                  <a:pt x="337" y="1052"/>
                </a:cubicBezTo>
                <a:cubicBezTo>
                  <a:pt x="343" y="999"/>
                  <a:pt x="344" y="960"/>
                  <a:pt x="345" y="946"/>
                </a:cubicBezTo>
                <a:cubicBezTo>
                  <a:pt x="346" y="933"/>
                  <a:pt x="354" y="939"/>
                  <a:pt x="372" y="991"/>
                </a:cubicBezTo>
                <a:cubicBezTo>
                  <a:pt x="391" y="1043"/>
                  <a:pt x="438" y="1205"/>
                  <a:pt x="447" y="1241"/>
                </a:cubicBezTo>
                <a:cubicBezTo>
                  <a:pt x="454" y="1272"/>
                  <a:pt x="480" y="1385"/>
                  <a:pt x="491" y="1436"/>
                </a:cubicBezTo>
                <a:cubicBezTo>
                  <a:pt x="493" y="1444"/>
                  <a:pt x="494" y="1451"/>
                  <a:pt x="495" y="1455"/>
                </a:cubicBezTo>
                <a:cubicBezTo>
                  <a:pt x="501" y="1486"/>
                  <a:pt x="509" y="1548"/>
                  <a:pt x="517" y="1548"/>
                </a:cubicBezTo>
                <a:cubicBezTo>
                  <a:pt x="526" y="1548"/>
                  <a:pt x="524" y="1554"/>
                  <a:pt x="525" y="1572"/>
                </a:cubicBezTo>
                <a:cubicBezTo>
                  <a:pt x="526" y="1589"/>
                  <a:pt x="543" y="1592"/>
                  <a:pt x="553" y="1595"/>
                </a:cubicBezTo>
                <a:cubicBezTo>
                  <a:pt x="563" y="1599"/>
                  <a:pt x="566" y="1589"/>
                  <a:pt x="566" y="1589"/>
                </a:cubicBezTo>
                <a:cubicBezTo>
                  <a:pt x="566" y="1589"/>
                  <a:pt x="582" y="1623"/>
                  <a:pt x="610" y="1626"/>
                </a:cubicBezTo>
                <a:cubicBezTo>
                  <a:pt x="639" y="1630"/>
                  <a:pt x="693" y="1641"/>
                  <a:pt x="693" y="1628"/>
                </a:cubicBezTo>
                <a:cubicBezTo>
                  <a:pt x="693" y="1614"/>
                  <a:pt x="687" y="1602"/>
                  <a:pt x="669" y="1590"/>
                </a:cubicBezTo>
                <a:close/>
                <a:moveTo>
                  <a:pt x="128" y="644"/>
                </a:moveTo>
                <a:cubicBezTo>
                  <a:pt x="128" y="632"/>
                  <a:pt x="122" y="619"/>
                  <a:pt x="115" y="608"/>
                </a:cubicBezTo>
                <a:cubicBezTo>
                  <a:pt x="105" y="594"/>
                  <a:pt x="95" y="582"/>
                  <a:pt x="99" y="575"/>
                </a:cubicBezTo>
                <a:cubicBezTo>
                  <a:pt x="105" y="563"/>
                  <a:pt x="110" y="563"/>
                  <a:pt x="115" y="554"/>
                </a:cubicBezTo>
                <a:cubicBezTo>
                  <a:pt x="118" y="549"/>
                  <a:pt x="121" y="541"/>
                  <a:pt x="125" y="524"/>
                </a:cubicBezTo>
                <a:cubicBezTo>
                  <a:pt x="124" y="559"/>
                  <a:pt x="136" y="611"/>
                  <a:pt x="128" y="644"/>
                </a:cubicBezTo>
                <a:close/>
                <a:moveTo>
                  <a:pt x="411" y="689"/>
                </a:moveTo>
                <a:cubicBezTo>
                  <a:pt x="407" y="690"/>
                  <a:pt x="402" y="690"/>
                  <a:pt x="395" y="690"/>
                </a:cubicBezTo>
                <a:cubicBezTo>
                  <a:pt x="395" y="685"/>
                  <a:pt x="395" y="680"/>
                  <a:pt x="393" y="674"/>
                </a:cubicBezTo>
                <a:cubicBezTo>
                  <a:pt x="389" y="655"/>
                  <a:pt x="367" y="523"/>
                  <a:pt x="351" y="448"/>
                </a:cubicBezTo>
                <a:cubicBezTo>
                  <a:pt x="335" y="373"/>
                  <a:pt x="318" y="317"/>
                  <a:pt x="314" y="307"/>
                </a:cubicBezTo>
                <a:cubicBezTo>
                  <a:pt x="310" y="297"/>
                  <a:pt x="323" y="293"/>
                  <a:pt x="323" y="293"/>
                </a:cubicBezTo>
                <a:cubicBezTo>
                  <a:pt x="299" y="269"/>
                  <a:pt x="299" y="269"/>
                  <a:pt x="299" y="269"/>
                </a:cubicBezTo>
                <a:cubicBezTo>
                  <a:pt x="288" y="274"/>
                  <a:pt x="280" y="291"/>
                  <a:pt x="280" y="291"/>
                </a:cubicBezTo>
                <a:cubicBezTo>
                  <a:pt x="280" y="291"/>
                  <a:pt x="292" y="299"/>
                  <a:pt x="294" y="307"/>
                </a:cubicBezTo>
                <a:cubicBezTo>
                  <a:pt x="296" y="315"/>
                  <a:pt x="292" y="325"/>
                  <a:pt x="286" y="343"/>
                </a:cubicBezTo>
                <a:cubicBezTo>
                  <a:pt x="281" y="362"/>
                  <a:pt x="288" y="443"/>
                  <a:pt x="295" y="485"/>
                </a:cubicBezTo>
                <a:cubicBezTo>
                  <a:pt x="302" y="527"/>
                  <a:pt x="315" y="621"/>
                  <a:pt x="323" y="669"/>
                </a:cubicBezTo>
                <a:cubicBezTo>
                  <a:pt x="324" y="677"/>
                  <a:pt x="326" y="683"/>
                  <a:pt x="327" y="689"/>
                </a:cubicBezTo>
                <a:cubicBezTo>
                  <a:pt x="308" y="688"/>
                  <a:pt x="289" y="687"/>
                  <a:pt x="274" y="687"/>
                </a:cubicBezTo>
                <a:cubicBezTo>
                  <a:pt x="232" y="687"/>
                  <a:pt x="191" y="692"/>
                  <a:pt x="191" y="692"/>
                </a:cubicBezTo>
                <a:cubicBezTo>
                  <a:pt x="191" y="692"/>
                  <a:pt x="199" y="672"/>
                  <a:pt x="212" y="643"/>
                </a:cubicBezTo>
                <a:cubicBezTo>
                  <a:pt x="224" y="615"/>
                  <a:pt x="226" y="589"/>
                  <a:pt x="235" y="542"/>
                </a:cubicBezTo>
                <a:cubicBezTo>
                  <a:pt x="245" y="495"/>
                  <a:pt x="237" y="463"/>
                  <a:pt x="237" y="406"/>
                </a:cubicBezTo>
                <a:cubicBezTo>
                  <a:pt x="237" y="361"/>
                  <a:pt x="234" y="300"/>
                  <a:pt x="231" y="263"/>
                </a:cubicBezTo>
                <a:cubicBezTo>
                  <a:pt x="231" y="257"/>
                  <a:pt x="231" y="235"/>
                  <a:pt x="248" y="225"/>
                </a:cubicBezTo>
                <a:cubicBezTo>
                  <a:pt x="257" y="236"/>
                  <a:pt x="268" y="248"/>
                  <a:pt x="281" y="257"/>
                </a:cubicBezTo>
                <a:cubicBezTo>
                  <a:pt x="304" y="273"/>
                  <a:pt x="306" y="261"/>
                  <a:pt x="320" y="244"/>
                </a:cubicBezTo>
                <a:cubicBezTo>
                  <a:pt x="326" y="237"/>
                  <a:pt x="330" y="232"/>
                  <a:pt x="334" y="227"/>
                </a:cubicBezTo>
                <a:cubicBezTo>
                  <a:pt x="334" y="227"/>
                  <a:pt x="334" y="227"/>
                  <a:pt x="334" y="227"/>
                </a:cubicBezTo>
                <a:cubicBezTo>
                  <a:pt x="353" y="218"/>
                  <a:pt x="370" y="255"/>
                  <a:pt x="370" y="255"/>
                </a:cubicBezTo>
                <a:cubicBezTo>
                  <a:pt x="382" y="288"/>
                  <a:pt x="381" y="349"/>
                  <a:pt x="381" y="413"/>
                </a:cubicBezTo>
                <a:cubicBezTo>
                  <a:pt x="381" y="478"/>
                  <a:pt x="393" y="542"/>
                  <a:pt x="406" y="589"/>
                </a:cubicBezTo>
                <a:cubicBezTo>
                  <a:pt x="418" y="636"/>
                  <a:pt x="437" y="678"/>
                  <a:pt x="437" y="678"/>
                </a:cubicBezTo>
                <a:cubicBezTo>
                  <a:pt x="437" y="678"/>
                  <a:pt x="426" y="684"/>
                  <a:pt x="411" y="689"/>
                </a:cubicBezTo>
                <a:close/>
                <a:moveTo>
                  <a:pt x="491" y="631"/>
                </a:moveTo>
                <a:cubicBezTo>
                  <a:pt x="489" y="627"/>
                  <a:pt x="490" y="600"/>
                  <a:pt x="484" y="579"/>
                </a:cubicBezTo>
                <a:cubicBezTo>
                  <a:pt x="477" y="556"/>
                  <a:pt x="474" y="524"/>
                  <a:pt x="473" y="485"/>
                </a:cubicBezTo>
                <a:cubicBezTo>
                  <a:pt x="473" y="485"/>
                  <a:pt x="482" y="518"/>
                  <a:pt x="491" y="538"/>
                </a:cubicBezTo>
                <a:cubicBezTo>
                  <a:pt x="495" y="547"/>
                  <a:pt x="498" y="553"/>
                  <a:pt x="501" y="553"/>
                </a:cubicBezTo>
                <a:cubicBezTo>
                  <a:pt x="511" y="556"/>
                  <a:pt x="512" y="570"/>
                  <a:pt x="501" y="576"/>
                </a:cubicBezTo>
                <a:cubicBezTo>
                  <a:pt x="490" y="582"/>
                  <a:pt x="498" y="624"/>
                  <a:pt x="493" y="630"/>
                </a:cubicBezTo>
                <a:cubicBezTo>
                  <a:pt x="492" y="631"/>
                  <a:pt x="491" y="631"/>
                  <a:pt x="491" y="631"/>
                </a:cubicBezTo>
                <a:close/>
              </a:path>
            </a:pathLst>
          </a:custGeom>
          <a:solidFill>
            <a:sysClr val="windowText" lastClr="000000">
              <a:lumMod val="85000"/>
              <a:lumOff val="15000"/>
            </a:sysClr>
          </a:solidFill>
          <a:ln>
            <a:noFill/>
          </a:ln>
          <a:effectLst>
            <a:outerShdw blurRad="76200" dir="13500000" sy="23000" kx="1200000" algn="br" rotWithShape="0">
              <a:prstClr val="black">
                <a:alpha val="6000"/>
              </a:prstClr>
            </a:outerShdw>
          </a:effectLst>
        </p:spPr>
        <p:txBody>
          <a:bodyPr vert="horz" wrap="square" lIns="91452" tIns="45726" rIns="91452" bIns="45726" numCol="1" anchor="t" anchorCtr="0" compatLnSpc="1"/>
          <a:lstStyle>
            <a:defPPr>
              <a:defRPr lang="id-ID"/>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ysClr val="windowText" lastClr="000000"/>
              </a:solidFill>
              <a:effectLst/>
              <a:uLnTx/>
              <a:uFillTx/>
              <a:latin typeface="Calibri" panose="020F0502020204030204"/>
              <a:ea typeface="+mn-ea"/>
              <a:cs typeface="+mn-cs"/>
            </a:endParaRPr>
          </a:p>
        </p:txBody>
      </p:sp>
      <p:cxnSp>
        <p:nvCxnSpPr>
          <p:cNvPr id="116" name="Straight Connector 23"/>
          <p:cNvCxnSpPr/>
          <p:nvPr/>
        </p:nvCxnSpPr>
        <p:spPr>
          <a:xfrm flipV="1">
            <a:off x="4572794" y="2623174"/>
            <a:ext cx="0" cy="594499"/>
          </a:xfrm>
          <a:prstGeom prst="line">
            <a:avLst/>
          </a:prstGeom>
          <a:noFill/>
          <a:ln w="19050" cap="flat" cmpd="sng" algn="ctr">
            <a:solidFill>
              <a:schemeClr val="accent3">
                <a:lumMod val="50000"/>
              </a:schemeClr>
            </a:solidFill>
            <a:prstDash val="sysDot"/>
            <a:miter lim="800000"/>
            <a:headEnd type="oval" w="sm" len="sm"/>
            <a:tailEnd type="oval" w="sm" len="sm"/>
          </a:ln>
          <a:effectLst/>
        </p:spPr>
      </p:cxnSp>
      <p:grpSp>
        <p:nvGrpSpPr>
          <p:cNvPr id="117" name="组合 116"/>
          <p:cNvGrpSpPr/>
          <p:nvPr/>
        </p:nvGrpSpPr>
        <p:grpSpPr>
          <a:xfrm>
            <a:off x="4087443" y="917733"/>
            <a:ext cx="914400" cy="914398"/>
            <a:chOff x="304800" y="673100"/>
            <a:chExt cx="4000500" cy="4000500"/>
          </a:xfrm>
          <a:effectLst>
            <a:outerShdw blurRad="444500" dist="254000" dir="8100000" algn="tr" rotWithShape="0">
              <a:prstClr val="black">
                <a:alpha val="50000"/>
              </a:prstClr>
            </a:outerShdw>
          </a:effectLst>
        </p:grpSpPr>
        <p:sp>
          <p:nvSpPr>
            <p:cNvPr id="118" name="同心圆 11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119" name="椭圆 118"/>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sp>
        <p:nvSpPr>
          <p:cNvPr id="120" name="矩形 119"/>
          <p:cNvSpPr>
            <a:spLocks noChangeArrowheads="1"/>
          </p:cNvSpPr>
          <p:nvPr/>
        </p:nvSpPr>
        <p:spPr bwMode="auto">
          <a:xfrm>
            <a:off x="4028859" y="1128866"/>
            <a:ext cx="1077335" cy="29919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82938" tIns="41468" rIns="82938" bIns="41468">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9pPr>
          </a:lstStyle>
          <a:p>
            <a:pPr>
              <a:spcBef>
                <a:spcPct val="0"/>
              </a:spcBef>
              <a:buNone/>
            </a:pPr>
            <a:r>
              <a:rPr lang="zh-CN" altLang="en-US" sz="1400" b="0" smtClean="0">
                <a:solidFill>
                  <a:srgbClr val="C00000"/>
                </a:solidFill>
              </a:rPr>
              <a:t>人员改革</a:t>
            </a:r>
            <a:endParaRPr lang="zh-CN" altLang="en-US" sz="1400" b="0" dirty="0">
              <a:solidFill>
                <a:srgbClr val="C00000"/>
              </a:solidFill>
            </a:endParaRPr>
          </a:p>
        </p:txBody>
      </p:sp>
      <p:sp>
        <p:nvSpPr>
          <p:cNvPr id="121" name="文本框 13"/>
          <p:cNvSpPr txBox="1"/>
          <p:nvPr/>
        </p:nvSpPr>
        <p:spPr>
          <a:xfrm>
            <a:off x="3734594" y="1965881"/>
            <a:ext cx="1676400" cy="454263"/>
          </a:xfrm>
          <a:prstGeom prst="rect">
            <a:avLst/>
          </a:prstGeom>
          <a:noFill/>
        </p:spPr>
        <p:txBody>
          <a:bodyPr wrap="square" lIns="65824" tIns="32911" rIns="65824" bIns="32911" rtlCol="0">
            <a:spAutoFit/>
          </a:bodyPr>
          <a:lstStyle/>
          <a:p>
            <a:pPr>
              <a:lnSpc>
                <a:spcPct val="120000"/>
              </a:lnSpc>
              <a:spcBef>
                <a:spcPct val="0"/>
              </a:spcBef>
              <a:buNone/>
            </a:pPr>
            <a:r>
              <a:rPr lang="zh-CN" altLang="en-US" sz="700" b="0" dirty="0">
                <a:solidFill>
                  <a:schemeClr val="tx1">
                    <a:lumMod val="65000"/>
                    <a:lumOff val="35000"/>
                  </a:schemeClr>
                </a:solidFill>
                <a:latin typeface="微软雅黑" panose="020B0503020204020204" charset="-122"/>
                <a:ea typeface="微软雅黑" panose="020B0503020204020204" charset="-122"/>
                <a:sym typeface="微软雅黑" panose="020B0503020204020204" charset="-122"/>
              </a:rPr>
              <a:t>在此录入上述图表的综合描述说明，在此录入上述图表的综合描述说明，在此录入上述图表的综合描述</a:t>
            </a:r>
            <a:r>
              <a:rPr lang="zh-CN" altLang="en-US" sz="700" b="0" dirty="0" smtClean="0">
                <a:solidFill>
                  <a:schemeClr val="tx1">
                    <a:lumMod val="65000"/>
                    <a:lumOff val="35000"/>
                  </a:schemeClr>
                </a:solidFill>
                <a:latin typeface="微软雅黑" panose="020B0503020204020204" charset="-122"/>
                <a:ea typeface="微软雅黑" panose="020B0503020204020204" charset="-122"/>
                <a:sym typeface="微软雅黑" panose="020B0503020204020204" charset="-122"/>
              </a:rPr>
              <a:t>说明</a:t>
            </a:r>
            <a:endParaRPr lang="zh-CN" altLang="en-US" sz="700" b="0" dirty="0">
              <a:solidFill>
                <a:schemeClr val="tx1">
                  <a:lumMod val="65000"/>
                  <a:lumOff val="35000"/>
                </a:schemeClr>
              </a:solidFill>
              <a:latin typeface="微软雅黑" panose="020B0503020204020204" charset="-122"/>
              <a:ea typeface="微软雅黑" panose="020B0503020204020204" charset="-122"/>
              <a:sym typeface="微软雅黑" panose="020B0503020204020204" charset="-122"/>
            </a:endParaRPr>
          </a:p>
        </p:txBody>
      </p:sp>
      <p:sp>
        <p:nvSpPr>
          <p:cNvPr id="122" name="Freeform 4"/>
          <p:cNvSpPr>
            <a:spLocks noEditPoints="1"/>
          </p:cNvSpPr>
          <p:nvPr/>
        </p:nvSpPr>
        <p:spPr bwMode="auto">
          <a:xfrm>
            <a:off x="3588360" y="3265061"/>
            <a:ext cx="551184" cy="1718558"/>
          </a:xfrm>
          <a:custGeom>
            <a:avLst/>
            <a:gdLst>
              <a:gd name="T0" fmla="*/ 379 w 386"/>
              <a:gd name="T1" fmla="*/ 464 h 1210"/>
              <a:gd name="T2" fmla="*/ 364 w 386"/>
              <a:gd name="T3" fmla="*/ 267 h 1210"/>
              <a:gd name="T4" fmla="*/ 269 w 386"/>
              <a:gd name="T5" fmla="*/ 191 h 1210"/>
              <a:gd name="T6" fmla="*/ 251 w 386"/>
              <a:gd name="T7" fmla="*/ 145 h 1210"/>
              <a:gd name="T8" fmla="*/ 266 w 386"/>
              <a:gd name="T9" fmla="*/ 116 h 1210"/>
              <a:gd name="T10" fmla="*/ 263 w 386"/>
              <a:gd name="T11" fmla="*/ 82 h 1210"/>
              <a:gd name="T12" fmla="*/ 205 w 386"/>
              <a:gd name="T13" fmla="*/ 0 h 1210"/>
              <a:gd name="T14" fmla="*/ 155 w 386"/>
              <a:gd name="T15" fmla="*/ 90 h 1210"/>
              <a:gd name="T16" fmla="*/ 174 w 386"/>
              <a:gd name="T17" fmla="*/ 126 h 1210"/>
              <a:gd name="T18" fmla="*/ 176 w 386"/>
              <a:gd name="T19" fmla="*/ 167 h 1210"/>
              <a:gd name="T20" fmla="*/ 177 w 386"/>
              <a:gd name="T21" fmla="*/ 167 h 1210"/>
              <a:gd name="T22" fmla="*/ 156 w 386"/>
              <a:gd name="T23" fmla="*/ 186 h 1210"/>
              <a:gd name="T24" fmla="*/ 99 w 386"/>
              <a:gd name="T25" fmla="*/ 207 h 1210"/>
              <a:gd name="T26" fmla="*/ 57 w 386"/>
              <a:gd name="T27" fmla="*/ 370 h 1210"/>
              <a:gd name="T28" fmla="*/ 38 w 386"/>
              <a:gd name="T29" fmla="*/ 604 h 1210"/>
              <a:gd name="T30" fmla="*/ 68 w 386"/>
              <a:gd name="T31" fmla="*/ 598 h 1210"/>
              <a:gd name="T32" fmla="*/ 68 w 386"/>
              <a:gd name="T33" fmla="*/ 607 h 1210"/>
              <a:gd name="T34" fmla="*/ 41 w 386"/>
              <a:gd name="T35" fmla="*/ 619 h 1210"/>
              <a:gd name="T36" fmla="*/ 47 w 386"/>
              <a:gd name="T37" fmla="*/ 662 h 1210"/>
              <a:gd name="T38" fmla="*/ 3 w 386"/>
              <a:gd name="T39" fmla="*/ 849 h 1210"/>
              <a:gd name="T40" fmla="*/ 99 w 386"/>
              <a:gd name="T41" fmla="*/ 898 h 1210"/>
              <a:gd name="T42" fmla="*/ 118 w 386"/>
              <a:gd name="T43" fmla="*/ 899 h 1210"/>
              <a:gd name="T44" fmla="*/ 127 w 386"/>
              <a:gd name="T45" fmla="*/ 1051 h 1210"/>
              <a:gd name="T46" fmla="*/ 118 w 386"/>
              <a:gd name="T47" fmla="*/ 1153 h 1210"/>
              <a:gd name="T48" fmla="*/ 181 w 386"/>
              <a:gd name="T49" fmla="*/ 1159 h 1210"/>
              <a:gd name="T50" fmla="*/ 194 w 386"/>
              <a:gd name="T51" fmla="*/ 1084 h 1210"/>
              <a:gd name="T52" fmla="*/ 192 w 386"/>
              <a:gd name="T53" fmla="*/ 968 h 1210"/>
              <a:gd name="T54" fmla="*/ 222 w 386"/>
              <a:gd name="T55" fmla="*/ 712 h 1210"/>
              <a:gd name="T56" fmla="*/ 252 w 386"/>
              <a:gd name="T57" fmla="*/ 767 h 1210"/>
              <a:gd name="T58" fmla="*/ 285 w 386"/>
              <a:gd name="T59" fmla="*/ 1024 h 1210"/>
              <a:gd name="T60" fmla="*/ 277 w 386"/>
              <a:gd name="T61" fmla="*/ 1067 h 1210"/>
              <a:gd name="T62" fmla="*/ 298 w 386"/>
              <a:gd name="T63" fmla="*/ 1146 h 1210"/>
              <a:gd name="T64" fmla="*/ 355 w 386"/>
              <a:gd name="T65" fmla="*/ 1205 h 1210"/>
              <a:gd name="T66" fmla="*/ 347 w 386"/>
              <a:gd name="T67" fmla="*/ 1105 h 1210"/>
              <a:gd name="T68" fmla="*/ 351 w 386"/>
              <a:gd name="T69" fmla="*/ 1046 h 1210"/>
              <a:gd name="T70" fmla="*/ 356 w 386"/>
              <a:gd name="T71" fmla="*/ 829 h 1210"/>
              <a:gd name="T72" fmla="*/ 354 w 386"/>
              <a:gd name="T73" fmla="*/ 603 h 1210"/>
              <a:gd name="T74" fmla="*/ 367 w 386"/>
              <a:gd name="T75" fmla="*/ 565 h 1210"/>
              <a:gd name="T76" fmla="*/ 109 w 386"/>
              <a:gd name="T77" fmla="*/ 669 h 1210"/>
              <a:gd name="T78" fmla="*/ 91 w 386"/>
              <a:gd name="T79" fmla="*/ 666 h 1210"/>
              <a:gd name="T80" fmla="*/ 90 w 386"/>
              <a:gd name="T81" fmla="*/ 617 h 1210"/>
              <a:gd name="T82" fmla="*/ 101 w 386"/>
              <a:gd name="T83" fmla="*/ 628 h 1210"/>
              <a:gd name="T84" fmla="*/ 108 w 386"/>
              <a:gd name="T85" fmla="*/ 649 h 1210"/>
              <a:gd name="T86" fmla="*/ 223 w 386"/>
              <a:gd name="T87" fmla="*/ 505 h 1210"/>
              <a:gd name="T88" fmla="*/ 221 w 386"/>
              <a:gd name="T89" fmla="*/ 232 h 1210"/>
              <a:gd name="T90" fmla="*/ 215 w 386"/>
              <a:gd name="T91" fmla="*/ 208 h 1210"/>
              <a:gd name="T92" fmla="*/ 205 w 386"/>
              <a:gd name="T93" fmla="*/ 231 h 1210"/>
              <a:gd name="T94" fmla="*/ 199 w 386"/>
              <a:gd name="T95" fmla="*/ 505 h 1210"/>
              <a:gd name="T96" fmla="*/ 190 w 386"/>
              <a:gd name="T97" fmla="*/ 325 h 1210"/>
              <a:gd name="T98" fmla="*/ 173 w 386"/>
              <a:gd name="T99" fmla="*/ 188 h 1210"/>
              <a:gd name="T100" fmla="*/ 182 w 386"/>
              <a:gd name="T101" fmla="*/ 176 h 1210"/>
              <a:gd name="T102" fmla="*/ 248 w 386"/>
              <a:gd name="T103" fmla="*/ 179 h 1210"/>
              <a:gd name="T104" fmla="*/ 259 w 386"/>
              <a:gd name="T105" fmla="*/ 196 h 1210"/>
              <a:gd name="T106" fmla="*/ 258 w 386"/>
              <a:gd name="T107" fmla="*/ 201 h 1210"/>
              <a:gd name="T108" fmla="*/ 260 w 386"/>
              <a:gd name="T109" fmla="*/ 256 h 1210"/>
              <a:gd name="T110" fmla="*/ 301 w 386"/>
              <a:gd name="T111" fmla="*/ 488 h 1210"/>
              <a:gd name="T112" fmla="*/ 360 w 386"/>
              <a:gd name="T113" fmla="*/ 585 h 1210"/>
              <a:gd name="T114" fmla="*/ 328 w 386"/>
              <a:gd name="T115" fmla="*/ 554 h 1210"/>
              <a:gd name="T116" fmla="*/ 360 w 386"/>
              <a:gd name="T117" fmla="*/ 585 h 1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86" h="1210">
                <a:moveTo>
                  <a:pt x="379" y="512"/>
                </a:moveTo>
                <a:cubicBezTo>
                  <a:pt x="385" y="497"/>
                  <a:pt x="386" y="471"/>
                  <a:pt x="379" y="464"/>
                </a:cubicBezTo>
                <a:cubicBezTo>
                  <a:pt x="372" y="456"/>
                  <a:pt x="383" y="413"/>
                  <a:pt x="376" y="380"/>
                </a:cubicBezTo>
                <a:cubicBezTo>
                  <a:pt x="370" y="347"/>
                  <a:pt x="365" y="295"/>
                  <a:pt x="364" y="267"/>
                </a:cubicBezTo>
                <a:cubicBezTo>
                  <a:pt x="364" y="239"/>
                  <a:pt x="362" y="219"/>
                  <a:pt x="326" y="210"/>
                </a:cubicBezTo>
                <a:cubicBezTo>
                  <a:pt x="302" y="204"/>
                  <a:pt x="282" y="197"/>
                  <a:pt x="269" y="191"/>
                </a:cubicBezTo>
                <a:cubicBezTo>
                  <a:pt x="269" y="191"/>
                  <a:pt x="255" y="179"/>
                  <a:pt x="252" y="168"/>
                </a:cubicBezTo>
                <a:cubicBezTo>
                  <a:pt x="251" y="159"/>
                  <a:pt x="251" y="150"/>
                  <a:pt x="251" y="145"/>
                </a:cubicBezTo>
                <a:cubicBezTo>
                  <a:pt x="253" y="136"/>
                  <a:pt x="253" y="129"/>
                  <a:pt x="253" y="124"/>
                </a:cubicBezTo>
                <a:cubicBezTo>
                  <a:pt x="253" y="118"/>
                  <a:pt x="264" y="126"/>
                  <a:pt x="266" y="116"/>
                </a:cubicBezTo>
                <a:cubicBezTo>
                  <a:pt x="269" y="107"/>
                  <a:pt x="271" y="85"/>
                  <a:pt x="269" y="84"/>
                </a:cubicBezTo>
                <a:cubicBezTo>
                  <a:pt x="267" y="82"/>
                  <a:pt x="265" y="82"/>
                  <a:pt x="263" y="82"/>
                </a:cubicBezTo>
                <a:cubicBezTo>
                  <a:pt x="263" y="79"/>
                  <a:pt x="265" y="59"/>
                  <a:pt x="263" y="38"/>
                </a:cubicBezTo>
                <a:cubicBezTo>
                  <a:pt x="262" y="18"/>
                  <a:pt x="242" y="2"/>
                  <a:pt x="205" y="0"/>
                </a:cubicBezTo>
                <a:cubicBezTo>
                  <a:pt x="184" y="0"/>
                  <a:pt x="160" y="16"/>
                  <a:pt x="157" y="38"/>
                </a:cubicBezTo>
                <a:cubicBezTo>
                  <a:pt x="154" y="60"/>
                  <a:pt x="155" y="90"/>
                  <a:pt x="155" y="90"/>
                </a:cubicBezTo>
                <a:cubicBezTo>
                  <a:pt x="155" y="90"/>
                  <a:pt x="148" y="105"/>
                  <a:pt x="154" y="117"/>
                </a:cubicBezTo>
                <a:cubicBezTo>
                  <a:pt x="160" y="129"/>
                  <a:pt x="174" y="126"/>
                  <a:pt x="174" y="126"/>
                </a:cubicBezTo>
                <a:cubicBezTo>
                  <a:pt x="174" y="126"/>
                  <a:pt x="177" y="145"/>
                  <a:pt x="177" y="155"/>
                </a:cubicBezTo>
                <a:cubicBezTo>
                  <a:pt x="177" y="160"/>
                  <a:pt x="177" y="164"/>
                  <a:pt x="176" y="167"/>
                </a:cubicBezTo>
                <a:cubicBezTo>
                  <a:pt x="176" y="167"/>
                  <a:pt x="176" y="167"/>
                  <a:pt x="176" y="167"/>
                </a:cubicBezTo>
                <a:cubicBezTo>
                  <a:pt x="176" y="167"/>
                  <a:pt x="177" y="167"/>
                  <a:pt x="177" y="167"/>
                </a:cubicBezTo>
                <a:cubicBezTo>
                  <a:pt x="176" y="167"/>
                  <a:pt x="176" y="167"/>
                  <a:pt x="176" y="167"/>
                </a:cubicBezTo>
                <a:cubicBezTo>
                  <a:pt x="176" y="167"/>
                  <a:pt x="164" y="182"/>
                  <a:pt x="156" y="186"/>
                </a:cubicBezTo>
                <a:cubicBezTo>
                  <a:pt x="143" y="192"/>
                  <a:pt x="123" y="200"/>
                  <a:pt x="107" y="205"/>
                </a:cubicBezTo>
                <a:cubicBezTo>
                  <a:pt x="104" y="206"/>
                  <a:pt x="102" y="206"/>
                  <a:pt x="99" y="207"/>
                </a:cubicBezTo>
                <a:cubicBezTo>
                  <a:pt x="80" y="213"/>
                  <a:pt x="65" y="218"/>
                  <a:pt x="65" y="244"/>
                </a:cubicBezTo>
                <a:cubicBezTo>
                  <a:pt x="64" y="274"/>
                  <a:pt x="61" y="331"/>
                  <a:pt x="57" y="370"/>
                </a:cubicBezTo>
                <a:cubicBezTo>
                  <a:pt x="53" y="408"/>
                  <a:pt x="41" y="490"/>
                  <a:pt x="41" y="516"/>
                </a:cubicBezTo>
                <a:cubicBezTo>
                  <a:pt x="40" y="542"/>
                  <a:pt x="37" y="598"/>
                  <a:pt x="38" y="604"/>
                </a:cubicBezTo>
                <a:cubicBezTo>
                  <a:pt x="38" y="609"/>
                  <a:pt x="42" y="609"/>
                  <a:pt x="42" y="615"/>
                </a:cubicBezTo>
                <a:cubicBezTo>
                  <a:pt x="43" y="612"/>
                  <a:pt x="48" y="598"/>
                  <a:pt x="68" y="598"/>
                </a:cubicBezTo>
                <a:cubicBezTo>
                  <a:pt x="90" y="598"/>
                  <a:pt x="90" y="614"/>
                  <a:pt x="90" y="614"/>
                </a:cubicBezTo>
                <a:cubicBezTo>
                  <a:pt x="83" y="607"/>
                  <a:pt x="83" y="607"/>
                  <a:pt x="68" y="607"/>
                </a:cubicBezTo>
                <a:cubicBezTo>
                  <a:pt x="54" y="606"/>
                  <a:pt x="43" y="614"/>
                  <a:pt x="42" y="615"/>
                </a:cubicBezTo>
                <a:cubicBezTo>
                  <a:pt x="42" y="616"/>
                  <a:pt x="42" y="618"/>
                  <a:pt x="41" y="619"/>
                </a:cubicBezTo>
                <a:cubicBezTo>
                  <a:pt x="39" y="630"/>
                  <a:pt x="39" y="639"/>
                  <a:pt x="45" y="646"/>
                </a:cubicBezTo>
                <a:cubicBezTo>
                  <a:pt x="50" y="653"/>
                  <a:pt x="47" y="662"/>
                  <a:pt x="47" y="662"/>
                </a:cubicBezTo>
                <a:cubicBezTo>
                  <a:pt x="0" y="660"/>
                  <a:pt x="0" y="660"/>
                  <a:pt x="0" y="660"/>
                </a:cubicBezTo>
                <a:cubicBezTo>
                  <a:pt x="3" y="849"/>
                  <a:pt x="3" y="849"/>
                  <a:pt x="3" y="849"/>
                </a:cubicBezTo>
                <a:cubicBezTo>
                  <a:pt x="78" y="907"/>
                  <a:pt x="78" y="907"/>
                  <a:pt x="78" y="907"/>
                </a:cubicBezTo>
                <a:cubicBezTo>
                  <a:pt x="78" y="907"/>
                  <a:pt x="89" y="899"/>
                  <a:pt x="99" y="898"/>
                </a:cubicBezTo>
                <a:cubicBezTo>
                  <a:pt x="100" y="898"/>
                  <a:pt x="101" y="898"/>
                  <a:pt x="101" y="898"/>
                </a:cubicBezTo>
                <a:cubicBezTo>
                  <a:pt x="112" y="898"/>
                  <a:pt x="118" y="899"/>
                  <a:pt x="118" y="899"/>
                </a:cubicBezTo>
                <a:cubicBezTo>
                  <a:pt x="118" y="899"/>
                  <a:pt x="115" y="955"/>
                  <a:pt x="115" y="977"/>
                </a:cubicBezTo>
                <a:cubicBezTo>
                  <a:pt x="115" y="1000"/>
                  <a:pt x="117" y="1035"/>
                  <a:pt x="127" y="1051"/>
                </a:cubicBezTo>
                <a:cubicBezTo>
                  <a:pt x="136" y="1067"/>
                  <a:pt x="138" y="1073"/>
                  <a:pt x="138" y="1087"/>
                </a:cubicBezTo>
                <a:cubicBezTo>
                  <a:pt x="138" y="1101"/>
                  <a:pt x="117" y="1140"/>
                  <a:pt x="118" y="1153"/>
                </a:cubicBezTo>
                <a:cubicBezTo>
                  <a:pt x="118" y="1166"/>
                  <a:pt x="121" y="1186"/>
                  <a:pt x="143" y="1186"/>
                </a:cubicBezTo>
                <a:cubicBezTo>
                  <a:pt x="165" y="1185"/>
                  <a:pt x="181" y="1176"/>
                  <a:pt x="181" y="1159"/>
                </a:cubicBezTo>
                <a:cubicBezTo>
                  <a:pt x="181" y="1141"/>
                  <a:pt x="178" y="1130"/>
                  <a:pt x="185" y="1124"/>
                </a:cubicBezTo>
                <a:cubicBezTo>
                  <a:pt x="193" y="1117"/>
                  <a:pt x="181" y="1101"/>
                  <a:pt x="194" y="1084"/>
                </a:cubicBezTo>
                <a:cubicBezTo>
                  <a:pt x="206" y="1067"/>
                  <a:pt x="193" y="1066"/>
                  <a:pt x="196" y="1050"/>
                </a:cubicBezTo>
                <a:cubicBezTo>
                  <a:pt x="199" y="1034"/>
                  <a:pt x="193" y="987"/>
                  <a:pt x="192" y="968"/>
                </a:cubicBezTo>
                <a:cubicBezTo>
                  <a:pt x="191" y="949"/>
                  <a:pt x="194" y="926"/>
                  <a:pt x="204" y="846"/>
                </a:cubicBezTo>
                <a:cubicBezTo>
                  <a:pt x="213" y="765"/>
                  <a:pt x="219" y="729"/>
                  <a:pt x="222" y="712"/>
                </a:cubicBezTo>
                <a:cubicBezTo>
                  <a:pt x="225" y="694"/>
                  <a:pt x="229" y="672"/>
                  <a:pt x="229" y="672"/>
                </a:cubicBezTo>
                <a:cubicBezTo>
                  <a:pt x="229" y="672"/>
                  <a:pt x="242" y="748"/>
                  <a:pt x="252" y="767"/>
                </a:cubicBezTo>
                <a:cubicBezTo>
                  <a:pt x="262" y="785"/>
                  <a:pt x="274" y="879"/>
                  <a:pt x="277" y="907"/>
                </a:cubicBezTo>
                <a:cubicBezTo>
                  <a:pt x="280" y="934"/>
                  <a:pt x="278" y="1015"/>
                  <a:pt x="285" y="1024"/>
                </a:cubicBezTo>
                <a:cubicBezTo>
                  <a:pt x="291" y="1032"/>
                  <a:pt x="294" y="1044"/>
                  <a:pt x="294" y="1044"/>
                </a:cubicBezTo>
                <a:cubicBezTo>
                  <a:pt x="294" y="1044"/>
                  <a:pt x="277" y="1054"/>
                  <a:pt x="277" y="1067"/>
                </a:cubicBezTo>
                <a:cubicBezTo>
                  <a:pt x="277" y="1081"/>
                  <a:pt x="290" y="1092"/>
                  <a:pt x="289" y="1110"/>
                </a:cubicBezTo>
                <a:cubicBezTo>
                  <a:pt x="289" y="1128"/>
                  <a:pt x="291" y="1143"/>
                  <a:pt x="298" y="1146"/>
                </a:cubicBezTo>
                <a:cubicBezTo>
                  <a:pt x="305" y="1150"/>
                  <a:pt x="304" y="1180"/>
                  <a:pt x="313" y="1191"/>
                </a:cubicBezTo>
                <a:cubicBezTo>
                  <a:pt x="322" y="1201"/>
                  <a:pt x="337" y="1210"/>
                  <a:pt x="355" y="1205"/>
                </a:cubicBezTo>
                <a:cubicBezTo>
                  <a:pt x="373" y="1199"/>
                  <a:pt x="373" y="1175"/>
                  <a:pt x="364" y="1152"/>
                </a:cubicBezTo>
                <a:cubicBezTo>
                  <a:pt x="355" y="1129"/>
                  <a:pt x="344" y="1114"/>
                  <a:pt x="347" y="1105"/>
                </a:cubicBezTo>
                <a:cubicBezTo>
                  <a:pt x="351" y="1096"/>
                  <a:pt x="354" y="1082"/>
                  <a:pt x="345" y="1073"/>
                </a:cubicBezTo>
                <a:cubicBezTo>
                  <a:pt x="336" y="1064"/>
                  <a:pt x="345" y="1054"/>
                  <a:pt x="351" y="1046"/>
                </a:cubicBezTo>
                <a:cubicBezTo>
                  <a:pt x="357" y="1038"/>
                  <a:pt x="356" y="1002"/>
                  <a:pt x="356" y="982"/>
                </a:cubicBezTo>
                <a:cubicBezTo>
                  <a:pt x="357" y="962"/>
                  <a:pt x="354" y="864"/>
                  <a:pt x="356" y="829"/>
                </a:cubicBezTo>
                <a:cubicBezTo>
                  <a:pt x="357" y="793"/>
                  <a:pt x="360" y="685"/>
                  <a:pt x="355" y="655"/>
                </a:cubicBezTo>
                <a:cubicBezTo>
                  <a:pt x="350" y="625"/>
                  <a:pt x="354" y="603"/>
                  <a:pt x="354" y="603"/>
                </a:cubicBezTo>
                <a:cubicBezTo>
                  <a:pt x="354" y="603"/>
                  <a:pt x="366" y="609"/>
                  <a:pt x="366" y="597"/>
                </a:cubicBezTo>
                <a:cubicBezTo>
                  <a:pt x="366" y="586"/>
                  <a:pt x="362" y="584"/>
                  <a:pt x="367" y="565"/>
                </a:cubicBezTo>
                <a:cubicBezTo>
                  <a:pt x="372" y="545"/>
                  <a:pt x="373" y="527"/>
                  <a:pt x="379" y="512"/>
                </a:cubicBezTo>
                <a:close/>
                <a:moveTo>
                  <a:pt x="109" y="669"/>
                </a:moveTo>
                <a:cubicBezTo>
                  <a:pt x="99" y="668"/>
                  <a:pt x="99" y="668"/>
                  <a:pt x="99" y="668"/>
                </a:cubicBezTo>
                <a:cubicBezTo>
                  <a:pt x="91" y="666"/>
                  <a:pt x="91" y="666"/>
                  <a:pt x="91" y="666"/>
                </a:cubicBezTo>
                <a:cubicBezTo>
                  <a:pt x="91" y="666"/>
                  <a:pt x="93" y="653"/>
                  <a:pt x="90" y="644"/>
                </a:cubicBezTo>
                <a:cubicBezTo>
                  <a:pt x="87" y="635"/>
                  <a:pt x="88" y="627"/>
                  <a:pt x="90" y="617"/>
                </a:cubicBezTo>
                <a:cubicBezTo>
                  <a:pt x="90" y="617"/>
                  <a:pt x="93" y="627"/>
                  <a:pt x="99" y="628"/>
                </a:cubicBezTo>
                <a:cubicBezTo>
                  <a:pt x="100" y="628"/>
                  <a:pt x="100" y="628"/>
                  <a:pt x="101" y="628"/>
                </a:cubicBezTo>
                <a:cubicBezTo>
                  <a:pt x="108" y="628"/>
                  <a:pt x="111" y="629"/>
                  <a:pt x="111" y="629"/>
                </a:cubicBezTo>
                <a:cubicBezTo>
                  <a:pt x="111" y="629"/>
                  <a:pt x="108" y="640"/>
                  <a:pt x="108" y="649"/>
                </a:cubicBezTo>
                <a:cubicBezTo>
                  <a:pt x="108" y="659"/>
                  <a:pt x="109" y="669"/>
                  <a:pt x="109" y="669"/>
                </a:cubicBezTo>
                <a:close/>
                <a:moveTo>
                  <a:pt x="223" y="505"/>
                </a:moveTo>
                <a:cubicBezTo>
                  <a:pt x="225" y="464"/>
                  <a:pt x="224" y="347"/>
                  <a:pt x="223" y="322"/>
                </a:cubicBezTo>
                <a:cubicBezTo>
                  <a:pt x="223" y="296"/>
                  <a:pt x="218" y="239"/>
                  <a:pt x="221" y="232"/>
                </a:cubicBezTo>
                <a:cubicBezTo>
                  <a:pt x="224" y="224"/>
                  <a:pt x="232" y="218"/>
                  <a:pt x="241" y="223"/>
                </a:cubicBezTo>
                <a:cubicBezTo>
                  <a:pt x="241" y="223"/>
                  <a:pt x="231" y="208"/>
                  <a:pt x="215" y="208"/>
                </a:cubicBezTo>
                <a:cubicBezTo>
                  <a:pt x="199" y="208"/>
                  <a:pt x="188" y="223"/>
                  <a:pt x="188" y="223"/>
                </a:cubicBezTo>
                <a:cubicBezTo>
                  <a:pt x="188" y="223"/>
                  <a:pt x="206" y="219"/>
                  <a:pt x="205" y="231"/>
                </a:cubicBezTo>
                <a:cubicBezTo>
                  <a:pt x="205" y="243"/>
                  <a:pt x="199" y="305"/>
                  <a:pt x="199" y="346"/>
                </a:cubicBezTo>
                <a:cubicBezTo>
                  <a:pt x="199" y="383"/>
                  <a:pt x="196" y="472"/>
                  <a:pt x="199" y="505"/>
                </a:cubicBezTo>
                <a:cubicBezTo>
                  <a:pt x="187" y="504"/>
                  <a:pt x="183" y="503"/>
                  <a:pt x="183" y="503"/>
                </a:cubicBezTo>
                <a:cubicBezTo>
                  <a:pt x="183" y="503"/>
                  <a:pt x="194" y="386"/>
                  <a:pt x="190" y="325"/>
                </a:cubicBezTo>
                <a:cubicBezTo>
                  <a:pt x="186" y="279"/>
                  <a:pt x="178" y="220"/>
                  <a:pt x="173" y="188"/>
                </a:cubicBezTo>
                <a:cubicBezTo>
                  <a:pt x="173" y="188"/>
                  <a:pt x="173" y="188"/>
                  <a:pt x="173" y="188"/>
                </a:cubicBezTo>
                <a:cubicBezTo>
                  <a:pt x="173" y="188"/>
                  <a:pt x="178" y="170"/>
                  <a:pt x="182" y="176"/>
                </a:cubicBezTo>
                <a:cubicBezTo>
                  <a:pt x="182" y="176"/>
                  <a:pt x="182" y="176"/>
                  <a:pt x="182" y="176"/>
                </a:cubicBezTo>
                <a:cubicBezTo>
                  <a:pt x="190" y="189"/>
                  <a:pt x="203" y="204"/>
                  <a:pt x="212" y="204"/>
                </a:cubicBezTo>
                <a:cubicBezTo>
                  <a:pt x="222" y="204"/>
                  <a:pt x="238" y="193"/>
                  <a:pt x="248" y="179"/>
                </a:cubicBezTo>
                <a:cubicBezTo>
                  <a:pt x="248" y="179"/>
                  <a:pt x="248" y="179"/>
                  <a:pt x="248" y="179"/>
                </a:cubicBezTo>
                <a:cubicBezTo>
                  <a:pt x="248" y="179"/>
                  <a:pt x="258" y="182"/>
                  <a:pt x="259" y="196"/>
                </a:cubicBezTo>
                <a:cubicBezTo>
                  <a:pt x="259" y="197"/>
                  <a:pt x="258" y="199"/>
                  <a:pt x="258" y="201"/>
                </a:cubicBezTo>
                <a:cubicBezTo>
                  <a:pt x="258" y="201"/>
                  <a:pt x="258" y="201"/>
                  <a:pt x="258" y="201"/>
                </a:cubicBezTo>
                <a:cubicBezTo>
                  <a:pt x="258" y="201"/>
                  <a:pt x="258" y="201"/>
                  <a:pt x="258" y="201"/>
                </a:cubicBezTo>
                <a:cubicBezTo>
                  <a:pt x="258" y="213"/>
                  <a:pt x="258" y="230"/>
                  <a:pt x="260" y="256"/>
                </a:cubicBezTo>
                <a:cubicBezTo>
                  <a:pt x="263" y="335"/>
                  <a:pt x="277" y="429"/>
                  <a:pt x="284" y="450"/>
                </a:cubicBezTo>
                <a:cubicBezTo>
                  <a:pt x="292" y="472"/>
                  <a:pt x="301" y="488"/>
                  <a:pt x="301" y="488"/>
                </a:cubicBezTo>
                <a:cubicBezTo>
                  <a:pt x="301" y="488"/>
                  <a:pt x="251" y="504"/>
                  <a:pt x="223" y="505"/>
                </a:cubicBezTo>
                <a:close/>
                <a:moveTo>
                  <a:pt x="360" y="585"/>
                </a:moveTo>
                <a:cubicBezTo>
                  <a:pt x="358" y="573"/>
                  <a:pt x="361" y="568"/>
                  <a:pt x="352" y="561"/>
                </a:cubicBezTo>
                <a:cubicBezTo>
                  <a:pt x="343" y="554"/>
                  <a:pt x="328" y="554"/>
                  <a:pt x="328" y="554"/>
                </a:cubicBezTo>
                <a:cubicBezTo>
                  <a:pt x="328" y="554"/>
                  <a:pt x="350" y="545"/>
                  <a:pt x="360" y="557"/>
                </a:cubicBezTo>
                <a:cubicBezTo>
                  <a:pt x="369" y="570"/>
                  <a:pt x="360" y="585"/>
                  <a:pt x="360" y="585"/>
                </a:cubicBezTo>
                <a:close/>
              </a:path>
            </a:pathLst>
          </a:custGeom>
          <a:solidFill>
            <a:sysClr val="windowText" lastClr="000000">
              <a:lumMod val="75000"/>
              <a:lumOff val="25000"/>
            </a:sysClr>
          </a:solidFill>
          <a:ln>
            <a:noFill/>
          </a:ln>
          <a:effectLst>
            <a:outerShdw blurRad="76200" dir="13500000" sy="23000" kx="1200000" algn="br" rotWithShape="0">
              <a:prstClr val="black">
                <a:alpha val="6000"/>
              </a:prstClr>
            </a:outerShdw>
          </a:effectLst>
        </p:spPr>
        <p:txBody>
          <a:bodyPr vert="horz" wrap="square" lIns="91452" tIns="45726" rIns="91452" bIns="45726" numCol="1" anchor="t" anchorCtr="0" compatLnSpc="1"/>
          <a:lstStyle>
            <a:defPPr>
              <a:defRPr lang="id-ID"/>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ysClr val="windowText" lastClr="000000"/>
              </a:solidFill>
              <a:effectLst/>
              <a:uLnTx/>
              <a:uFillTx/>
              <a:latin typeface="Calibri" panose="020F0502020204030204"/>
              <a:ea typeface="+mn-ea"/>
              <a:cs typeface="+mn-cs"/>
            </a:endParaRPr>
          </a:p>
        </p:txBody>
      </p:sp>
      <p:cxnSp>
        <p:nvCxnSpPr>
          <p:cNvPr id="123" name="Straight Connector 26"/>
          <p:cNvCxnSpPr/>
          <p:nvPr/>
        </p:nvCxnSpPr>
        <p:spPr>
          <a:xfrm flipH="1" flipV="1">
            <a:off x="3877092" y="2813669"/>
            <a:ext cx="0" cy="310356"/>
          </a:xfrm>
          <a:prstGeom prst="line">
            <a:avLst/>
          </a:prstGeom>
          <a:noFill/>
          <a:ln w="19050" cap="flat" cmpd="sng" algn="ctr">
            <a:solidFill>
              <a:schemeClr val="accent3">
                <a:lumMod val="50000"/>
              </a:schemeClr>
            </a:solidFill>
            <a:prstDash val="sysDot"/>
            <a:miter lim="800000"/>
            <a:headEnd type="oval" w="sm" len="sm"/>
            <a:tailEnd type="oval" w="sm" len="sm"/>
          </a:ln>
          <a:effectLst/>
        </p:spPr>
      </p:cxnSp>
      <p:cxnSp>
        <p:nvCxnSpPr>
          <p:cNvPr id="124" name="Straight Connector 27"/>
          <p:cNvCxnSpPr/>
          <p:nvPr/>
        </p:nvCxnSpPr>
        <p:spPr>
          <a:xfrm flipH="1">
            <a:off x="3461982" y="2801779"/>
            <a:ext cx="415110" cy="0"/>
          </a:xfrm>
          <a:prstGeom prst="line">
            <a:avLst/>
          </a:prstGeom>
          <a:noFill/>
          <a:ln w="19050" cap="flat" cmpd="sng" algn="ctr">
            <a:solidFill>
              <a:schemeClr val="accent3">
                <a:lumMod val="50000"/>
              </a:schemeClr>
            </a:solidFill>
            <a:prstDash val="sysDot"/>
            <a:miter lim="800000"/>
            <a:headEnd type="oval" w="sm" len="sm"/>
            <a:tailEnd type="oval" w="sm" len="sm"/>
          </a:ln>
          <a:effectLst/>
        </p:spPr>
      </p:cxnSp>
      <p:grpSp>
        <p:nvGrpSpPr>
          <p:cNvPr id="125" name="组合 124"/>
          <p:cNvGrpSpPr/>
          <p:nvPr/>
        </p:nvGrpSpPr>
        <p:grpSpPr>
          <a:xfrm>
            <a:off x="2342164" y="1353344"/>
            <a:ext cx="914400" cy="914398"/>
            <a:chOff x="304800" y="673100"/>
            <a:chExt cx="4000500" cy="4000500"/>
          </a:xfrm>
          <a:effectLst>
            <a:outerShdw blurRad="444500" dist="254000" dir="8100000" algn="tr" rotWithShape="0">
              <a:prstClr val="black">
                <a:alpha val="50000"/>
              </a:prstClr>
            </a:outerShdw>
          </a:effectLst>
        </p:grpSpPr>
        <p:sp>
          <p:nvSpPr>
            <p:cNvPr id="126" name="同心圆 125"/>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127" name="椭圆 126"/>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sp>
        <p:nvSpPr>
          <p:cNvPr id="128" name="矩形 127"/>
          <p:cNvSpPr>
            <a:spLocks noChangeArrowheads="1"/>
          </p:cNvSpPr>
          <p:nvPr/>
        </p:nvSpPr>
        <p:spPr bwMode="auto">
          <a:xfrm>
            <a:off x="2276259" y="1586066"/>
            <a:ext cx="1077335" cy="29919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82938" tIns="41468" rIns="82938" bIns="41468">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9pPr>
          </a:lstStyle>
          <a:p>
            <a:pPr>
              <a:spcBef>
                <a:spcPct val="0"/>
              </a:spcBef>
              <a:buNone/>
            </a:pPr>
            <a:r>
              <a:rPr lang="zh-CN" altLang="en-US" sz="1400" b="0" smtClean="0">
                <a:solidFill>
                  <a:srgbClr val="C00000"/>
                </a:solidFill>
              </a:rPr>
              <a:t>人员改革</a:t>
            </a:r>
            <a:endParaRPr lang="zh-CN" altLang="en-US" sz="1400" b="0" dirty="0">
              <a:solidFill>
                <a:srgbClr val="C00000"/>
              </a:solidFill>
            </a:endParaRPr>
          </a:p>
        </p:txBody>
      </p:sp>
      <p:sp>
        <p:nvSpPr>
          <p:cNvPr id="129" name="文本框 13"/>
          <p:cNvSpPr txBox="1"/>
          <p:nvPr/>
        </p:nvSpPr>
        <p:spPr>
          <a:xfrm>
            <a:off x="1981994" y="2343944"/>
            <a:ext cx="1676400" cy="454263"/>
          </a:xfrm>
          <a:prstGeom prst="rect">
            <a:avLst/>
          </a:prstGeom>
          <a:noFill/>
        </p:spPr>
        <p:txBody>
          <a:bodyPr wrap="square" lIns="65824" tIns="32911" rIns="65824" bIns="32911" rtlCol="0">
            <a:spAutoFit/>
          </a:bodyPr>
          <a:lstStyle/>
          <a:p>
            <a:pPr>
              <a:lnSpc>
                <a:spcPct val="120000"/>
              </a:lnSpc>
              <a:spcBef>
                <a:spcPct val="0"/>
              </a:spcBef>
              <a:buNone/>
            </a:pPr>
            <a:r>
              <a:rPr lang="zh-CN" altLang="en-US" sz="700" b="0" dirty="0">
                <a:solidFill>
                  <a:schemeClr val="tx1">
                    <a:lumMod val="65000"/>
                    <a:lumOff val="35000"/>
                  </a:schemeClr>
                </a:solidFill>
                <a:latin typeface="微软雅黑" panose="020B0503020204020204" charset="-122"/>
                <a:ea typeface="微软雅黑" panose="020B0503020204020204" charset="-122"/>
                <a:sym typeface="微软雅黑" panose="020B0503020204020204" charset="-122"/>
              </a:rPr>
              <a:t>在此录入上述图表的综合描述说明，在此录入上述图表的综合描述说明，在此录入上述图表的综合描述</a:t>
            </a:r>
            <a:r>
              <a:rPr lang="zh-CN" altLang="en-US" sz="700" b="0" dirty="0" smtClean="0">
                <a:solidFill>
                  <a:schemeClr val="tx1">
                    <a:lumMod val="65000"/>
                    <a:lumOff val="35000"/>
                  </a:schemeClr>
                </a:solidFill>
                <a:latin typeface="微软雅黑" panose="020B0503020204020204" charset="-122"/>
                <a:ea typeface="微软雅黑" panose="020B0503020204020204" charset="-122"/>
                <a:sym typeface="微软雅黑" panose="020B0503020204020204" charset="-122"/>
              </a:rPr>
              <a:t>说明</a:t>
            </a:r>
            <a:endParaRPr lang="zh-CN" altLang="en-US" sz="700" b="0" dirty="0">
              <a:solidFill>
                <a:schemeClr val="tx1">
                  <a:lumMod val="65000"/>
                  <a:lumOff val="35000"/>
                </a:schemeClr>
              </a:solidFill>
              <a:latin typeface="微软雅黑" panose="020B0503020204020204" charset="-122"/>
              <a:ea typeface="微软雅黑" panose="020B0503020204020204" charset="-122"/>
              <a:sym typeface="微软雅黑" panose="020B0503020204020204" charset="-122"/>
            </a:endParaRPr>
          </a:p>
        </p:txBody>
      </p:sp>
      <p:sp>
        <p:nvSpPr>
          <p:cNvPr id="130" name="Freeform 6"/>
          <p:cNvSpPr>
            <a:spLocks noEditPoints="1"/>
          </p:cNvSpPr>
          <p:nvPr/>
        </p:nvSpPr>
        <p:spPr bwMode="auto">
          <a:xfrm>
            <a:off x="5088638" y="3217673"/>
            <a:ext cx="468318" cy="1741445"/>
          </a:xfrm>
          <a:custGeom>
            <a:avLst/>
            <a:gdLst>
              <a:gd name="T0" fmla="*/ 221 w 224"/>
              <a:gd name="T1" fmla="*/ 237 h 906"/>
              <a:gd name="T2" fmla="*/ 178 w 224"/>
              <a:gd name="T3" fmla="*/ 151 h 906"/>
              <a:gd name="T4" fmla="*/ 161 w 224"/>
              <a:gd name="T5" fmla="*/ 98 h 906"/>
              <a:gd name="T6" fmla="*/ 148 w 224"/>
              <a:gd name="T7" fmla="*/ 36 h 906"/>
              <a:gd name="T8" fmla="*/ 107 w 224"/>
              <a:gd name="T9" fmla="*/ 0 h 906"/>
              <a:gd name="T10" fmla="*/ 63 w 224"/>
              <a:gd name="T11" fmla="*/ 101 h 906"/>
              <a:gd name="T12" fmla="*/ 48 w 224"/>
              <a:gd name="T13" fmla="*/ 145 h 906"/>
              <a:gd name="T14" fmla="*/ 7 w 224"/>
              <a:gd name="T15" fmla="*/ 204 h 906"/>
              <a:gd name="T16" fmla="*/ 2 w 224"/>
              <a:gd name="T17" fmla="*/ 302 h 906"/>
              <a:gd name="T18" fmla="*/ 28 w 224"/>
              <a:gd name="T19" fmla="*/ 360 h 906"/>
              <a:gd name="T20" fmla="*/ 31 w 224"/>
              <a:gd name="T21" fmla="*/ 411 h 906"/>
              <a:gd name="T22" fmla="*/ 35 w 224"/>
              <a:gd name="T23" fmla="*/ 565 h 906"/>
              <a:gd name="T24" fmla="*/ 54 w 224"/>
              <a:gd name="T25" fmla="*/ 607 h 906"/>
              <a:gd name="T26" fmla="*/ 81 w 224"/>
              <a:gd name="T27" fmla="*/ 790 h 906"/>
              <a:gd name="T28" fmla="*/ 89 w 224"/>
              <a:gd name="T29" fmla="*/ 869 h 906"/>
              <a:gd name="T30" fmla="*/ 112 w 224"/>
              <a:gd name="T31" fmla="*/ 906 h 906"/>
              <a:gd name="T32" fmla="*/ 122 w 224"/>
              <a:gd name="T33" fmla="*/ 847 h 906"/>
              <a:gd name="T34" fmla="*/ 157 w 224"/>
              <a:gd name="T35" fmla="*/ 853 h 906"/>
              <a:gd name="T36" fmla="*/ 124 w 224"/>
              <a:gd name="T37" fmla="*/ 764 h 906"/>
              <a:gd name="T38" fmla="*/ 156 w 224"/>
              <a:gd name="T39" fmla="*/ 611 h 906"/>
              <a:gd name="T40" fmla="*/ 166 w 224"/>
              <a:gd name="T41" fmla="*/ 582 h 906"/>
              <a:gd name="T42" fmla="*/ 190 w 224"/>
              <a:gd name="T43" fmla="*/ 474 h 906"/>
              <a:gd name="T44" fmla="*/ 206 w 224"/>
              <a:gd name="T45" fmla="*/ 414 h 906"/>
              <a:gd name="T46" fmla="*/ 192 w 224"/>
              <a:gd name="T47" fmla="*/ 313 h 906"/>
              <a:gd name="T48" fmla="*/ 73 w 224"/>
              <a:gd name="T49" fmla="*/ 279 h 906"/>
              <a:gd name="T50" fmla="*/ 63 w 224"/>
              <a:gd name="T51" fmla="*/ 289 h 906"/>
              <a:gd name="T52" fmla="*/ 73 w 224"/>
              <a:gd name="T53" fmla="*/ 269 h 906"/>
              <a:gd name="T54" fmla="*/ 110 w 224"/>
              <a:gd name="T55" fmla="*/ 621 h 906"/>
              <a:gd name="T56" fmla="*/ 107 w 224"/>
              <a:gd name="T57" fmla="*/ 646 h 906"/>
              <a:gd name="T58" fmla="*/ 104 w 224"/>
              <a:gd name="T59" fmla="*/ 612 h 906"/>
              <a:gd name="T60" fmla="*/ 110 w 224"/>
              <a:gd name="T61" fmla="*/ 580 h 906"/>
              <a:gd name="T62" fmla="*/ 116 w 224"/>
              <a:gd name="T63" fmla="*/ 225 h 906"/>
              <a:gd name="T64" fmla="*/ 91 w 224"/>
              <a:gd name="T65" fmla="*/ 130 h 906"/>
              <a:gd name="T66" fmla="*/ 115 w 224"/>
              <a:gd name="T67" fmla="*/ 200 h 906"/>
              <a:gd name="T68" fmla="*/ 128 w 224"/>
              <a:gd name="T69" fmla="*/ 156 h 906"/>
              <a:gd name="T70" fmla="*/ 143 w 224"/>
              <a:gd name="T71" fmla="*/ 147 h 906"/>
              <a:gd name="T72" fmla="*/ 116 w 224"/>
              <a:gd name="T73" fmla="*/ 225 h 906"/>
              <a:gd name="T74" fmla="*/ 138 w 224"/>
              <a:gd name="T75" fmla="*/ 333 h 906"/>
              <a:gd name="T76" fmla="*/ 149 w 224"/>
              <a:gd name="T77" fmla="*/ 315 h 9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24" h="906">
                <a:moveTo>
                  <a:pt x="215" y="296"/>
                </a:moveTo>
                <a:cubicBezTo>
                  <a:pt x="222" y="281"/>
                  <a:pt x="224" y="258"/>
                  <a:pt x="221" y="237"/>
                </a:cubicBezTo>
                <a:cubicBezTo>
                  <a:pt x="219" y="217"/>
                  <a:pt x="217" y="187"/>
                  <a:pt x="211" y="170"/>
                </a:cubicBezTo>
                <a:cubicBezTo>
                  <a:pt x="204" y="152"/>
                  <a:pt x="178" y="151"/>
                  <a:pt x="178" y="151"/>
                </a:cubicBezTo>
                <a:cubicBezTo>
                  <a:pt x="178" y="151"/>
                  <a:pt x="180" y="142"/>
                  <a:pt x="172" y="133"/>
                </a:cubicBezTo>
                <a:cubicBezTo>
                  <a:pt x="164" y="124"/>
                  <a:pt x="163" y="113"/>
                  <a:pt x="161" y="98"/>
                </a:cubicBezTo>
                <a:cubicBezTo>
                  <a:pt x="159" y="82"/>
                  <a:pt x="155" y="72"/>
                  <a:pt x="155" y="62"/>
                </a:cubicBezTo>
                <a:cubicBezTo>
                  <a:pt x="155" y="52"/>
                  <a:pt x="152" y="53"/>
                  <a:pt x="148" y="36"/>
                </a:cubicBezTo>
                <a:cubicBezTo>
                  <a:pt x="144" y="19"/>
                  <a:pt x="127" y="0"/>
                  <a:pt x="107" y="0"/>
                </a:cubicBezTo>
                <a:cubicBezTo>
                  <a:pt x="107" y="0"/>
                  <a:pt x="107" y="0"/>
                  <a:pt x="107" y="0"/>
                </a:cubicBezTo>
                <a:cubicBezTo>
                  <a:pt x="75" y="0"/>
                  <a:pt x="67" y="48"/>
                  <a:pt x="64" y="64"/>
                </a:cubicBezTo>
                <a:cubicBezTo>
                  <a:pt x="62" y="79"/>
                  <a:pt x="58" y="89"/>
                  <a:pt x="63" y="101"/>
                </a:cubicBezTo>
                <a:cubicBezTo>
                  <a:pt x="68" y="113"/>
                  <a:pt x="62" y="116"/>
                  <a:pt x="50" y="125"/>
                </a:cubicBezTo>
                <a:cubicBezTo>
                  <a:pt x="39" y="135"/>
                  <a:pt x="48" y="145"/>
                  <a:pt x="48" y="145"/>
                </a:cubicBezTo>
                <a:cubicBezTo>
                  <a:pt x="48" y="145"/>
                  <a:pt x="37" y="152"/>
                  <a:pt x="28" y="154"/>
                </a:cubicBezTo>
                <a:cubicBezTo>
                  <a:pt x="19" y="155"/>
                  <a:pt x="9" y="186"/>
                  <a:pt x="7" y="204"/>
                </a:cubicBezTo>
                <a:cubicBezTo>
                  <a:pt x="5" y="221"/>
                  <a:pt x="4" y="220"/>
                  <a:pt x="2" y="233"/>
                </a:cubicBezTo>
                <a:cubicBezTo>
                  <a:pt x="0" y="247"/>
                  <a:pt x="1" y="279"/>
                  <a:pt x="2" y="302"/>
                </a:cubicBezTo>
                <a:cubicBezTo>
                  <a:pt x="4" y="324"/>
                  <a:pt x="31" y="326"/>
                  <a:pt x="31" y="326"/>
                </a:cubicBezTo>
                <a:cubicBezTo>
                  <a:pt x="31" y="326"/>
                  <a:pt x="31" y="348"/>
                  <a:pt x="28" y="360"/>
                </a:cubicBezTo>
                <a:cubicBezTo>
                  <a:pt x="24" y="373"/>
                  <a:pt x="7" y="405"/>
                  <a:pt x="12" y="407"/>
                </a:cubicBezTo>
                <a:cubicBezTo>
                  <a:pt x="16" y="409"/>
                  <a:pt x="31" y="411"/>
                  <a:pt x="31" y="411"/>
                </a:cubicBezTo>
                <a:cubicBezTo>
                  <a:pt x="31" y="411"/>
                  <a:pt x="28" y="447"/>
                  <a:pt x="30" y="465"/>
                </a:cubicBezTo>
                <a:cubicBezTo>
                  <a:pt x="31" y="483"/>
                  <a:pt x="35" y="544"/>
                  <a:pt x="35" y="565"/>
                </a:cubicBezTo>
                <a:cubicBezTo>
                  <a:pt x="35" y="586"/>
                  <a:pt x="50" y="579"/>
                  <a:pt x="50" y="579"/>
                </a:cubicBezTo>
                <a:cubicBezTo>
                  <a:pt x="50" y="579"/>
                  <a:pt x="52" y="592"/>
                  <a:pt x="54" y="607"/>
                </a:cubicBezTo>
                <a:cubicBezTo>
                  <a:pt x="56" y="622"/>
                  <a:pt x="54" y="641"/>
                  <a:pt x="52" y="663"/>
                </a:cubicBezTo>
                <a:cubicBezTo>
                  <a:pt x="51" y="685"/>
                  <a:pt x="75" y="770"/>
                  <a:pt x="81" y="790"/>
                </a:cubicBezTo>
                <a:cubicBezTo>
                  <a:pt x="88" y="809"/>
                  <a:pt x="92" y="819"/>
                  <a:pt x="88" y="831"/>
                </a:cubicBezTo>
                <a:cubicBezTo>
                  <a:pt x="85" y="844"/>
                  <a:pt x="90" y="848"/>
                  <a:pt x="89" y="869"/>
                </a:cubicBezTo>
                <a:cubicBezTo>
                  <a:pt x="89" y="888"/>
                  <a:pt x="96" y="902"/>
                  <a:pt x="107" y="905"/>
                </a:cubicBezTo>
                <a:cubicBezTo>
                  <a:pt x="109" y="906"/>
                  <a:pt x="111" y="906"/>
                  <a:pt x="112" y="906"/>
                </a:cubicBezTo>
                <a:cubicBezTo>
                  <a:pt x="126" y="906"/>
                  <a:pt x="129" y="872"/>
                  <a:pt x="126" y="865"/>
                </a:cubicBezTo>
                <a:cubicBezTo>
                  <a:pt x="123" y="857"/>
                  <a:pt x="122" y="847"/>
                  <a:pt x="122" y="847"/>
                </a:cubicBezTo>
                <a:cubicBezTo>
                  <a:pt x="122" y="847"/>
                  <a:pt x="127" y="853"/>
                  <a:pt x="134" y="855"/>
                </a:cubicBezTo>
                <a:cubicBezTo>
                  <a:pt x="140" y="857"/>
                  <a:pt x="150" y="857"/>
                  <a:pt x="157" y="853"/>
                </a:cubicBezTo>
                <a:cubicBezTo>
                  <a:pt x="164" y="848"/>
                  <a:pt x="151" y="828"/>
                  <a:pt x="141" y="818"/>
                </a:cubicBezTo>
                <a:cubicBezTo>
                  <a:pt x="132" y="808"/>
                  <a:pt x="124" y="784"/>
                  <a:pt x="124" y="764"/>
                </a:cubicBezTo>
                <a:cubicBezTo>
                  <a:pt x="124" y="745"/>
                  <a:pt x="141" y="698"/>
                  <a:pt x="149" y="670"/>
                </a:cubicBezTo>
                <a:cubicBezTo>
                  <a:pt x="158" y="643"/>
                  <a:pt x="153" y="617"/>
                  <a:pt x="156" y="611"/>
                </a:cubicBezTo>
                <a:cubicBezTo>
                  <a:pt x="158" y="605"/>
                  <a:pt x="158" y="582"/>
                  <a:pt x="158" y="582"/>
                </a:cubicBezTo>
                <a:cubicBezTo>
                  <a:pt x="158" y="582"/>
                  <a:pt x="160" y="582"/>
                  <a:pt x="166" y="582"/>
                </a:cubicBezTo>
                <a:cubicBezTo>
                  <a:pt x="172" y="582"/>
                  <a:pt x="172" y="585"/>
                  <a:pt x="172" y="570"/>
                </a:cubicBezTo>
                <a:cubicBezTo>
                  <a:pt x="172" y="555"/>
                  <a:pt x="184" y="497"/>
                  <a:pt x="190" y="474"/>
                </a:cubicBezTo>
                <a:cubicBezTo>
                  <a:pt x="195" y="452"/>
                  <a:pt x="195" y="416"/>
                  <a:pt x="195" y="416"/>
                </a:cubicBezTo>
                <a:cubicBezTo>
                  <a:pt x="195" y="416"/>
                  <a:pt x="199" y="416"/>
                  <a:pt x="206" y="414"/>
                </a:cubicBezTo>
                <a:cubicBezTo>
                  <a:pt x="214" y="413"/>
                  <a:pt x="208" y="399"/>
                  <a:pt x="199" y="371"/>
                </a:cubicBezTo>
                <a:cubicBezTo>
                  <a:pt x="189" y="344"/>
                  <a:pt x="192" y="313"/>
                  <a:pt x="192" y="313"/>
                </a:cubicBezTo>
                <a:cubicBezTo>
                  <a:pt x="192" y="313"/>
                  <a:pt x="208" y="311"/>
                  <a:pt x="215" y="296"/>
                </a:cubicBezTo>
                <a:close/>
                <a:moveTo>
                  <a:pt x="73" y="279"/>
                </a:moveTo>
                <a:cubicBezTo>
                  <a:pt x="73" y="286"/>
                  <a:pt x="71" y="292"/>
                  <a:pt x="71" y="292"/>
                </a:cubicBezTo>
                <a:cubicBezTo>
                  <a:pt x="71" y="292"/>
                  <a:pt x="67" y="292"/>
                  <a:pt x="63" y="289"/>
                </a:cubicBezTo>
                <a:cubicBezTo>
                  <a:pt x="65" y="285"/>
                  <a:pt x="65" y="271"/>
                  <a:pt x="65" y="271"/>
                </a:cubicBezTo>
                <a:cubicBezTo>
                  <a:pt x="73" y="269"/>
                  <a:pt x="73" y="269"/>
                  <a:pt x="73" y="269"/>
                </a:cubicBezTo>
                <a:cubicBezTo>
                  <a:pt x="73" y="269"/>
                  <a:pt x="73" y="272"/>
                  <a:pt x="73" y="279"/>
                </a:cubicBezTo>
                <a:close/>
                <a:moveTo>
                  <a:pt x="110" y="621"/>
                </a:moveTo>
                <a:cubicBezTo>
                  <a:pt x="109" y="625"/>
                  <a:pt x="108" y="631"/>
                  <a:pt x="107" y="637"/>
                </a:cubicBezTo>
                <a:cubicBezTo>
                  <a:pt x="107" y="642"/>
                  <a:pt x="107" y="646"/>
                  <a:pt x="107" y="646"/>
                </a:cubicBezTo>
                <a:cubicBezTo>
                  <a:pt x="107" y="646"/>
                  <a:pt x="106" y="638"/>
                  <a:pt x="106" y="632"/>
                </a:cubicBezTo>
                <a:cubicBezTo>
                  <a:pt x="106" y="626"/>
                  <a:pt x="102" y="620"/>
                  <a:pt x="104" y="612"/>
                </a:cubicBezTo>
                <a:cubicBezTo>
                  <a:pt x="105" y="608"/>
                  <a:pt x="106" y="602"/>
                  <a:pt x="107" y="596"/>
                </a:cubicBezTo>
                <a:cubicBezTo>
                  <a:pt x="109" y="588"/>
                  <a:pt x="110" y="580"/>
                  <a:pt x="110" y="580"/>
                </a:cubicBezTo>
                <a:cubicBezTo>
                  <a:pt x="110" y="601"/>
                  <a:pt x="112" y="615"/>
                  <a:pt x="110" y="621"/>
                </a:cubicBezTo>
                <a:close/>
                <a:moveTo>
                  <a:pt x="116" y="225"/>
                </a:moveTo>
                <a:cubicBezTo>
                  <a:pt x="115" y="231"/>
                  <a:pt x="108" y="214"/>
                  <a:pt x="103" y="195"/>
                </a:cubicBezTo>
                <a:cubicBezTo>
                  <a:pt x="99" y="176"/>
                  <a:pt x="91" y="148"/>
                  <a:pt x="91" y="130"/>
                </a:cubicBezTo>
                <a:cubicBezTo>
                  <a:pt x="91" y="130"/>
                  <a:pt x="105" y="142"/>
                  <a:pt x="105" y="151"/>
                </a:cubicBezTo>
                <a:cubicBezTo>
                  <a:pt x="105" y="161"/>
                  <a:pt x="112" y="191"/>
                  <a:pt x="115" y="200"/>
                </a:cubicBezTo>
                <a:cubicBezTo>
                  <a:pt x="117" y="209"/>
                  <a:pt x="119" y="189"/>
                  <a:pt x="124" y="180"/>
                </a:cubicBezTo>
                <a:cubicBezTo>
                  <a:pt x="129" y="171"/>
                  <a:pt x="131" y="163"/>
                  <a:pt x="128" y="156"/>
                </a:cubicBezTo>
                <a:cubicBezTo>
                  <a:pt x="125" y="149"/>
                  <a:pt x="136" y="146"/>
                  <a:pt x="143" y="128"/>
                </a:cubicBezTo>
                <a:cubicBezTo>
                  <a:pt x="144" y="135"/>
                  <a:pt x="144" y="140"/>
                  <a:pt x="143" y="147"/>
                </a:cubicBezTo>
                <a:cubicBezTo>
                  <a:pt x="143" y="153"/>
                  <a:pt x="132" y="186"/>
                  <a:pt x="129" y="192"/>
                </a:cubicBezTo>
                <a:cubicBezTo>
                  <a:pt x="125" y="199"/>
                  <a:pt x="117" y="219"/>
                  <a:pt x="116" y="225"/>
                </a:cubicBezTo>
                <a:close/>
                <a:moveTo>
                  <a:pt x="149" y="333"/>
                </a:moveTo>
                <a:cubicBezTo>
                  <a:pt x="149" y="333"/>
                  <a:pt x="138" y="338"/>
                  <a:pt x="138" y="333"/>
                </a:cubicBezTo>
                <a:cubicBezTo>
                  <a:pt x="139" y="329"/>
                  <a:pt x="141" y="315"/>
                  <a:pt x="141" y="315"/>
                </a:cubicBezTo>
                <a:cubicBezTo>
                  <a:pt x="149" y="315"/>
                  <a:pt x="149" y="315"/>
                  <a:pt x="149" y="315"/>
                </a:cubicBezTo>
                <a:lnTo>
                  <a:pt x="149" y="333"/>
                </a:lnTo>
                <a:close/>
              </a:path>
            </a:pathLst>
          </a:custGeom>
          <a:solidFill>
            <a:sysClr val="windowText" lastClr="000000">
              <a:lumMod val="75000"/>
              <a:lumOff val="25000"/>
            </a:sysClr>
          </a:solidFill>
          <a:ln>
            <a:noFill/>
          </a:ln>
          <a:effectLst>
            <a:outerShdw blurRad="76200" dir="13500000" sy="23000" kx="1200000" algn="br" rotWithShape="0">
              <a:prstClr val="black">
                <a:alpha val="6000"/>
              </a:prstClr>
            </a:outerShdw>
          </a:effectLst>
        </p:spPr>
        <p:txBody>
          <a:bodyPr vert="horz" wrap="square" lIns="91452" tIns="45726" rIns="91452" bIns="45726" numCol="1" anchor="t" anchorCtr="0" compatLnSpc="1"/>
          <a:lstStyle>
            <a:defPPr>
              <a:defRPr lang="id-ID"/>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ysClr val="windowText" lastClr="000000"/>
              </a:solidFill>
              <a:effectLst/>
              <a:uLnTx/>
              <a:uFillTx/>
              <a:latin typeface="Calibri" panose="020F0502020204030204"/>
              <a:ea typeface="+mn-ea"/>
              <a:cs typeface="+mn-cs"/>
            </a:endParaRPr>
          </a:p>
        </p:txBody>
      </p:sp>
      <p:cxnSp>
        <p:nvCxnSpPr>
          <p:cNvPr id="131" name="Straight Connector 24"/>
          <p:cNvCxnSpPr/>
          <p:nvPr/>
        </p:nvCxnSpPr>
        <p:spPr>
          <a:xfrm flipV="1">
            <a:off x="5302922" y="2813669"/>
            <a:ext cx="0" cy="310356"/>
          </a:xfrm>
          <a:prstGeom prst="line">
            <a:avLst/>
          </a:prstGeom>
          <a:noFill/>
          <a:ln w="19050" cap="flat" cmpd="sng" algn="ctr">
            <a:solidFill>
              <a:schemeClr val="accent3">
                <a:lumMod val="50000"/>
              </a:schemeClr>
            </a:solidFill>
            <a:prstDash val="sysDot"/>
            <a:miter lim="800000"/>
            <a:headEnd type="oval" w="sm" len="sm"/>
            <a:tailEnd type="oval" w="sm" len="sm"/>
          </a:ln>
          <a:effectLst/>
        </p:spPr>
      </p:cxnSp>
      <p:cxnSp>
        <p:nvCxnSpPr>
          <p:cNvPr id="132" name="Straight Connector 25"/>
          <p:cNvCxnSpPr/>
          <p:nvPr/>
        </p:nvCxnSpPr>
        <p:spPr>
          <a:xfrm>
            <a:off x="5302922" y="2801779"/>
            <a:ext cx="415110" cy="0"/>
          </a:xfrm>
          <a:prstGeom prst="line">
            <a:avLst/>
          </a:prstGeom>
          <a:noFill/>
          <a:ln w="19050" cap="flat" cmpd="sng" algn="ctr">
            <a:solidFill>
              <a:schemeClr val="accent3">
                <a:lumMod val="50000"/>
              </a:schemeClr>
            </a:solidFill>
            <a:prstDash val="sysDot"/>
            <a:miter lim="800000"/>
            <a:headEnd type="oval" w="sm" len="sm"/>
            <a:tailEnd type="oval" w="sm" len="sm"/>
          </a:ln>
          <a:effectLst/>
        </p:spPr>
      </p:cxnSp>
      <p:grpSp>
        <p:nvGrpSpPr>
          <p:cNvPr id="133" name="组合 132"/>
          <p:cNvGrpSpPr/>
          <p:nvPr/>
        </p:nvGrpSpPr>
        <p:grpSpPr>
          <a:xfrm>
            <a:off x="6009289" y="1353344"/>
            <a:ext cx="914400" cy="914398"/>
            <a:chOff x="304800" y="673100"/>
            <a:chExt cx="4000500" cy="4000500"/>
          </a:xfrm>
          <a:effectLst>
            <a:outerShdw blurRad="444500" dist="254000" dir="8100000" algn="tr" rotWithShape="0">
              <a:prstClr val="black">
                <a:alpha val="50000"/>
              </a:prstClr>
            </a:outerShdw>
          </a:effectLst>
        </p:grpSpPr>
        <p:sp>
          <p:nvSpPr>
            <p:cNvPr id="134" name="同心圆 133"/>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135" name="椭圆 134"/>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sp>
        <p:nvSpPr>
          <p:cNvPr id="136" name="矩形 135"/>
          <p:cNvSpPr>
            <a:spLocks noChangeArrowheads="1"/>
          </p:cNvSpPr>
          <p:nvPr/>
        </p:nvSpPr>
        <p:spPr bwMode="auto">
          <a:xfrm>
            <a:off x="5943384" y="1586066"/>
            <a:ext cx="1077335" cy="29919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82938" tIns="41468" rIns="82938" bIns="41468">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9pPr>
          </a:lstStyle>
          <a:p>
            <a:pPr>
              <a:spcBef>
                <a:spcPct val="0"/>
              </a:spcBef>
              <a:buNone/>
            </a:pPr>
            <a:r>
              <a:rPr lang="zh-CN" altLang="en-US" sz="1400" b="0" smtClean="0">
                <a:solidFill>
                  <a:srgbClr val="C00000"/>
                </a:solidFill>
              </a:rPr>
              <a:t>人员改革</a:t>
            </a:r>
            <a:endParaRPr lang="zh-CN" altLang="en-US" sz="1400" b="0" dirty="0">
              <a:solidFill>
                <a:srgbClr val="C00000"/>
              </a:solidFill>
            </a:endParaRPr>
          </a:p>
        </p:txBody>
      </p:sp>
      <p:sp>
        <p:nvSpPr>
          <p:cNvPr id="147" name="文本框 13"/>
          <p:cNvSpPr txBox="1"/>
          <p:nvPr/>
        </p:nvSpPr>
        <p:spPr>
          <a:xfrm>
            <a:off x="5639594" y="2343944"/>
            <a:ext cx="1676400" cy="454263"/>
          </a:xfrm>
          <a:prstGeom prst="rect">
            <a:avLst/>
          </a:prstGeom>
          <a:noFill/>
        </p:spPr>
        <p:txBody>
          <a:bodyPr wrap="square" lIns="65824" tIns="32911" rIns="65824" bIns="32911" rtlCol="0">
            <a:spAutoFit/>
          </a:bodyPr>
          <a:lstStyle/>
          <a:p>
            <a:pPr>
              <a:lnSpc>
                <a:spcPct val="120000"/>
              </a:lnSpc>
              <a:spcBef>
                <a:spcPct val="0"/>
              </a:spcBef>
              <a:buNone/>
            </a:pPr>
            <a:r>
              <a:rPr lang="zh-CN" altLang="en-US" sz="700" b="0" dirty="0">
                <a:solidFill>
                  <a:schemeClr val="tx1">
                    <a:lumMod val="65000"/>
                    <a:lumOff val="35000"/>
                  </a:schemeClr>
                </a:solidFill>
                <a:latin typeface="微软雅黑" panose="020B0503020204020204" charset="-122"/>
                <a:ea typeface="微软雅黑" panose="020B0503020204020204" charset="-122"/>
                <a:sym typeface="微软雅黑" panose="020B0503020204020204" charset="-122"/>
              </a:rPr>
              <a:t>在此录入上述图表的综合描述说明，在此录入上述图表的综合描述说明，在此录入上述图表的综合描述</a:t>
            </a:r>
            <a:r>
              <a:rPr lang="zh-CN" altLang="en-US" sz="700" b="0" dirty="0" smtClean="0">
                <a:solidFill>
                  <a:schemeClr val="tx1">
                    <a:lumMod val="65000"/>
                    <a:lumOff val="35000"/>
                  </a:schemeClr>
                </a:solidFill>
                <a:latin typeface="微软雅黑" panose="020B0503020204020204" charset="-122"/>
                <a:ea typeface="微软雅黑" panose="020B0503020204020204" charset="-122"/>
                <a:sym typeface="微软雅黑" panose="020B0503020204020204" charset="-122"/>
              </a:rPr>
              <a:t>说明</a:t>
            </a:r>
            <a:endParaRPr lang="zh-CN" altLang="en-US" sz="700" b="0" dirty="0">
              <a:solidFill>
                <a:schemeClr val="tx1">
                  <a:lumMod val="65000"/>
                  <a:lumOff val="35000"/>
                </a:schemeClr>
              </a:solidFill>
              <a:latin typeface="微软雅黑" panose="020B0503020204020204" charset="-122"/>
              <a:ea typeface="微软雅黑" panose="020B0503020204020204" charset="-122"/>
              <a:sym typeface="微软雅黑" panose="020B0503020204020204" charset="-122"/>
            </a:endParaRPr>
          </a:p>
        </p:txBody>
      </p:sp>
      <p:sp>
        <p:nvSpPr>
          <p:cNvPr id="148" name="Freeform 3"/>
          <p:cNvSpPr>
            <a:spLocks noEditPoints="1"/>
          </p:cNvSpPr>
          <p:nvPr/>
        </p:nvSpPr>
        <p:spPr bwMode="auto">
          <a:xfrm>
            <a:off x="3156217" y="3124025"/>
            <a:ext cx="403621" cy="1621786"/>
          </a:xfrm>
          <a:custGeom>
            <a:avLst/>
            <a:gdLst>
              <a:gd name="T0" fmla="*/ 280 w 287"/>
              <a:gd name="T1" fmla="*/ 271 h 1160"/>
              <a:gd name="T2" fmla="*/ 247 w 287"/>
              <a:gd name="T3" fmla="*/ 188 h 1160"/>
              <a:gd name="T4" fmla="*/ 213 w 287"/>
              <a:gd name="T5" fmla="*/ 135 h 1160"/>
              <a:gd name="T6" fmla="*/ 181 w 287"/>
              <a:gd name="T7" fmla="*/ 23 h 1160"/>
              <a:gd name="T8" fmla="*/ 82 w 287"/>
              <a:gd name="T9" fmla="*/ 57 h 1160"/>
              <a:gd name="T10" fmla="*/ 76 w 287"/>
              <a:gd name="T11" fmla="*/ 189 h 1160"/>
              <a:gd name="T12" fmla="*/ 40 w 287"/>
              <a:gd name="T13" fmla="*/ 237 h 1160"/>
              <a:gd name="T14" fmla="*/ 4 w 287"/>
              <a:gd name="T15" fmla="*/ 366 h 1160"/>
              <a:gd name="T16" fmla="*/ 7 w 287"/>
              <a:gd name="T17" fmla="*/ 412 h 1160"/>
              <a:gd name="T18" fmla="*/ 40 w 287"/>
              <a:gd name="T19" fmla="*/ 467 h 1160"/>
              <a:gd name="T20" fmla="*/ 35 w 287"/>
              <a:gd name="T21" fmla="*/ 546 h 1160"/>
              <a:gd name="T22" fmla="*/ 27 w 287"/>
              <a:gd name="T23" fmla="*/ 759 h 1160"/>
              <a:gd name="T24" fmla="*/ 47 w 287"/>
              <a:gd name="T25" fmla="*/ 843 h 1160"/>
              <a:gd name="T26" fmla="*/ 75 w 287"/>
              <a:gd name="T27" fmla="*/ 1036 h 1160"/>
              <a:gd name="T28" fmla="*/ 44 w 287"/>
              <a:gd name="T29" fmla="*/ 1127 h 1160"/>
              <a:gd name="T30" fmla="*/ 70 w 287"/>
              <a:gd name="T31" fmla="*/ 1155 h 1160"/>
              <a:gd name="T32" fmla="*/ 108 w 287"/>
              <a:gd name="T33" fmla="*/ 1107 h 1160"/>
              <a:gd name="T34" fmla="*/ 107 w 287"/>
              <a:gd name="T35" fmla="*/ 1141 h 1160"/>
              <a:gd name="T36" fmla="*/ 119 w 287"/>
              <a:gd name="T37" fmla="*/ 1132 h 1160"/>
              <a:gd name="T38" fmla="*/ 117 w 287"/>
              <a:gd name="T39" fmla="*/ 1050 h 1160"/>
              <a:gd name="T40" fmla="*/ 115 w 287"/>
              <a:gd name="T41" fmla="*/ 885 h 1160"/>
              <a:gd name="T42" fmla="*/ 167 w 287"/>
              <a:gd name="T43" fmla="*/ 851 h 1160"/>
              <a:gd name="T44" fmla="*/ 169 w 287"/>
              <a:gd name="T45" fmla="*/ 977 h 1160"/>
              <a:gd name="T46" fmla="*/ 154 w 287"/>
              <a:gd name="T47" fmla="*/ 1096 h 1160"/>
              <a:gd name="T48" fmla="*/ 148 w 287"/>
              <a:gd name="T49" fmla="*/ 1159 h 1160"/>
              <a:gd name="T50" fmla="*/ 205 w 287"/>
              <a:gd name="T51" fmla="*/ 1104 h 1160"/>
              <a:gd name="T52" fmla="*/ 202 w 287"/>
              <a:gd name="T53" fmla="*/ 1043 h 1160"/>
              <a:gd name="T54" fmla="*/ 234 w 287"/>
              <a:gd name="T55" fmla="*/ 852 h 1160"/>
              <a:gd name="T56" fmla="*/ 251 w 287"/>
              <a:gd name="T57" fmla="*/ 721 h 1160"/>
              <a:gd name="T58" fmla="*/ 265 w 287"/>
              <a:gd name="T59" fmla="*/ 535 h 1160"/>
              <a:gd name="T60" fmla="*/ 258 w 287"/>
              <a:gd name="T61" fmla="*/ 449 h 1160"/>
              <a:gd name="T62" fmla="*/ 244 w 287"/>
              <a:gd name="T63" fmla="*/ 388 h 1160"/>
              <a:gd name="T64" fmla="*/ 102 w 287"/>
              <a:gd name="T65" fmla="*/ 452 h 1160"/>
              <a:gd name="T66" fmla="*/ 114 w 287"/>
              <a:gd name="T67" fmla="*/ 452 h 1160"/>
              <a:gd name="T68" fmla="*/ 168 w 287"/>
              <a:gd name="T69" fmla="*/ 213 h 1160"/>
              <a:gd name="T70" fmla="*/ 117 w 287"/>
              <a:gd name="T71" fmla="*/ 344 h 1160"/>
              <a:gd name="T72" fmla="*/ 114 w 287"/>
              <a:gd name="T73" fmla="*/ 257 h 1160"/>
              <a:gd name="T74" fmla="*/ 102 w 287"/>
              <a:gd name="T75" fmla="*/ 205 h 1160"/>
              <a:gd name="T76" fmla="*/ 134 w 287"/>
              <a:gd name="T77" fmla="*/ 223 h 1160"/>
              <a:gd name="T78" fmla="*/ 152 w 287"/>
              <a:gd name="T79" fmla="*/ 222 h 1160"/>
              <a:gd name="T80" fmla="*/ 159 w 287"/>
              <a:gd name="T81" fmla="*/ 184 h 1160"/>
              <a:gd name="T82" fmla="*/ 189 w 287"/>
              <a:gd name="T83" fmla="*/ 176 h 1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87" h="1160">
                <a:moveTo>
                  <a:pt x="257" y="366"/>
                </a:moveTo>
                <a:cubicBezTo>
                  <a:pt x="258" y="353"/>
                  <a:pt x="279" y="285"/>
                  <a:pt x="280" y="271"/>
                </a:cubicBezTo>
                <a:cubicBezTo>
                  <a:pt x="281" y="257"/>
                  <a:pt x="287" y="214"/>
                  <a:pt x="282" y="199"/>
                </a:cubicBezTo>
                <a:cubicBezTo>
                  <a:pt x="277" y="183"/>
                  <a:pt x="247" y="188"/>
                  <a:pt x="247" y="188"/>
                </a:cubicBezTo>
                <a:cubicBezTo>
                  <a:pt x="247" y="188"/>
                  <a:pt x="240" y="172"/>
                  <a:pt x="226" y="168"/>
                </a:cubicBezTo>
                <a:cubicBezTo>
                  <a:pt x="211" y="164"/>
                  <a:pt x="229" y="145"/>
                  <a:pt x="213" y="135"/>
                </a:cubicBezTo>
                <a:cubicBezTo>
                  <a:pt x="203" y="128"/>
                  <a:pt x="206" y="92"/>
                  <a:pt x="202" y="78"/>
                </a:cubicBezTo>
                <a:cubicBezTo>
                  <a:pt x="199" y="64"/>
                  <a:pt x="190" y="35"/>
                  <a:pt x="181" y="23"/>
                </a:cubicBezTo>
                <a:cubicBezTo>
                  <a:pt x="171" y="10"/>
                  <a:pt x="152" y="17"/>
                  <a:pt x="152" y="17"/>
                </a:cubicBezTo>
                <a:cubicBezTo>
                  <a:pt x="108" y="0"/>
                  <a:pt x="86" y="37"/>
                  <a:pt x="82" y="57"/>
                </a:cubicBezTo>
                <a:cubicBezTo>
                  <a:pt x="79" y="77"/>
                  <a:pt x="89" y="114"/>
                  <a:pt x="77" y="140"/>
                </a:cubicBezTo>
                <a:cubicBezTo>
                  <a:pt x="66" y="165"/>
                  <a:pt x="91" y="174"/>
                  <a:pt x="76" y="189"/>
                </a:cubicBezTo>
                <a:cubicBezTo>
                  <a:pt x="60" y="203"/>
                  <a:pt x="74" y="208"/>
                  <a:pt x="59" y="215"/>
                </a:cubicBezTo>
                <a:cubicBezTo>
                  <a:pt x="45" y="221"/>
                  <a:pt x="40" y="224"/>
                  <a:pt x="40" y="237"/>
                </a:cubicBezTo>
                <a:cubicBezTo>
                  <a:pt x="40" y="250"/>
                  <a:pt x="28" y="284"/>
                  <a:pt x="22" y="314"/>
                </a:cubicBezTo>
                <a:cubicBezTo>
                  <a:pt x="15" y="344"/>
                  <a:pt x="8" y="355"/>
                  <a:pt x="4" y="366"/>
                </a:cubicBezTo>
                <a:cubicBezTo>
                  <a:pt x="0" y="378"/>
                  <a:pt x="2" y="382"/>
                  <a:pt x="4" y="388"/>
                </a:cubicBezTo>
                <a:cubicBezTo>
                  <a:pt x="6" y="393"/>
                  <a:pt x="7" y="394"/>
                  <a:pt x="7" y="412"/>
                </a:cubicBezTo>
                <a:cubicBezTo>
                  <a:pt x="7" y="431"/>
                  <a:pt x="38" y="434"/>
                  <a:pt x="38" y="434"/>
                </a:cubicBezTo>
                <a:cubicBezTo>
                  <a:pt x="38" y="434"/>
                  <a:pt x="40" y="451"/>
                  <a:pt x="40" y="467"/>
                </a:cubicBezTo>
                <a:cubicBezTo>
                  <a:pt x="40" y="482"/>
                  <a:pt x="30" y="526"/>
                  <a:pt x="28" y="538"/>
                </a:cubicBezTo>
                <a:cubicBezTo>
                  <a:pt x="26" y="550"/>
                  <a:pt x="35" y="546"/>
                  <a:pt x="35" y="546"/>
                </a:cubicBezTo>
                <a:cubicBezTo>
                  <a:pt x="35" y="546"/>
                  <a:pt x="35" y="559"/>
                  <a:pt x="33" y="578"/>
                </a:cubicBezTo>
                <a:cubicBezTo>
                  <a:pt x="30" y="597"/>
                  <a:pt x="27" y="724"/>
                  <a:pt x="27" y="759"/>
                </a:cubicBezTo>
                <a:cubicBezTo>
                  <a:pt x="27" y="794"/>
                  <a:pt x="23" y="842"/>
                  <a:pt x="27" y="842"/>
                </a:cubicBezTo>
                <a:cubicBezTo>
                  <a:pt x="32" y="842"/>
                  <a:pt x="47" y="843"/>
                  <a:pt x="47" y="843"/>
                </a:cubicBezTo>
                <a:cubicBezTo>
                  <a:pt x="47" y="843"/>
                  <a:pt x="45" y="866"/>
                  <a:pt x="46" y="895"/>
                </a:cubicBezTo>
                <a:cubicBezTo>
                  <a:pt x="47" y="923"/>
                  <a:pt x="70" y="1014"/>
                  <a:pt x="75" y="1036"/>
                </a:cubicBezTo>
                <a:cubicBezTo>
                  <a:pt x="79" y="1059"/>
                  <a:pt x="78" y="1079"/>
                  <a:pt x="70" y="1091"/>
                </a:cubicBezTo>
                <a:cubicBezTo>
                  <a:pt x="63" y="1103"/>
                  <a:pt x="57" y="1118"/>
                  <a:pt x="44" y="1127"/>
                </a:cubicBezTo>
                <a:cubicBezTo>
                  <a:pt x="31" y="1137"/>
                  <a:pt x="26" y="1141"/>
                  <a:pt x="28" y="1150"/>
                </a:cubicBezTo>
                <a:cubicBezTo>
                  <a:pt x="30" y="1158"/>
                  <a:pt x="46" y="1156"/>
                  <a:pt x="70" y="1155"/>
                </a:cubicBezTo>
                <a:cubicBezTo>
                  <a:pt x="94" y="1154"/>
                  <a:pt x="91" y="1139"/>
                  <a:pt x="94" y="1132"/>
                </a:cubicBezTo>
                <a:cubicBezTo>
                  <a:pt x="97" y="1125"/>
                  <a:pt x="108" y="1107"/>
                  <a:pt x="108" y="1107"/>
                </a:cubicBezTo>
                <a:cubicBezTo>
                  <a:pt x="108" y="1107"/>
                  <a:pt x="111" y="1110"/>
                  <a:pt x="111" y="1118"/>
                </a:cubicBezTo>
                <a:cubicBezTo>
                  <a:pt x="111" y="1127"/>
                  <a:pt x="107" y="1141"/>
                  <a:pt x="107" y="1141"/>
                </a:cubicBezTo>
                <a:cubicBezTo>
                  <a:pt x="117" y="1141"/>
                  <a:pt x="117" y="1141"/>
                  <a:pt x="117" y="1141"/>
                </a:cubicBezTo>
                <a:cubicBezTo>
                  <a:pt x="117" y="1141"/>
                  <a:pt x="120" y="1140"/>
                  <a:pt x="119" y="1132"/>
                </a:cubicBezTo>
                <a:cubicBezTo>
                  <a:pt x="118" y="1124"/>
                  <a:pt x="123" y="1106"/>
                  <a:pt x="127" y="1091"/>
                </a:cubicBezTo>
                <a:cubicBezTo>
                  <a:pt x="132" y="1075"/>
                  <a:pt x="123" y="1057"/>
                  <a:pt x="117" y="1050"/>
                </a:cubicBezTo>
                <a:cubicBezTo>
                  <a:pt x="112" y="1044"/>
                  <a:pt x="114" y="1009"/>
                  <a:pt x="115" y="974"/>
                </a:cubicBezTo>
                <a:cubicBezTo>
                  <a:pt x="117" y="939"/>
                  <a:pt x="119" y="901"/>
                  <a:pt x="115" y="885"/>
                </a:cubicBezTo>
                <a:cubicBezTo>
                  <a:pt x="112" y="868"/>
                  <a:pt x="107" y="846"/>
                  <a:pt x="107" y="846"/>
                </a:cubicBezTo>
                <a:cubicBezTo>
                  <a:pt x="167" y="851"/>
                  <a:pt x="167" y="851"/>
                  <a:pt x="167" y="851"/>
                </a:cubicBezTo>
                <a:cubicBezTo>
                  <a:pt x="167" y="851"/>
                  <a:pt x="169" y="863"/>
                  <a:pt x="169" y="889"/>
                </a:cubicBezTo>
                <a:cubicBezTo>
                  <a:pt x="169" y="916"/>
                  <a:pt x="169" y="934"/>
                  <a:pt x="169" y="977"/>
                </a:cubicBezTo>
                <a:cubicBezTo>
                  <a:pt x="169" y="1019"/>
                  <a:pt x="165" y="1035"/>
                  <a:pt x="160" y="1051"/>
                </a:cubicBezTo>
                <a:cubicBezTo>
                  <a:pt x="156" y="1068"/>
                  <a:pt x="159" y="1080"/>
                  <a:pt x="154" y="1096"/>
                </a:cubicBezTo>
                <a:cubicBezTo>
                  <a:pt x="149" y="1113"/>
                  <a:pt x="140" y="1125"/>
                  <a:pt x="135" y="1134"/>
                </a:cubicBezTo>
                <a:cubicBezTo>
                  <a:pt x="129" y="1143"/>
                  <a:pt x="127" y="1158"/>
                  <a:pt x="148" y="1159"/>
                </a:cubicBezTo>
                <a:cubicBezTo>
                  <a:pt x="170" y="1160"/>
                  <a:pt x="196" y="1150"/>
                  <a:pt x="196" y="1140"/>
                </a:cubicBezTo>
                <a:cubicBezTo>
                  <a:pt x="196" y="1131"/>
                  <a:pt x="198" y="1119"/>
                  <a:pt x="205" y="1104"/>
                </a:cubicBezTo>
                <a:cubicBezTo>
                  <a:pt x="213" y="1088"/>
                  <a:pt x="206" y="1075"/>
                  <a:pt x="204" y="1069"/>
                </a:cubicBezTo>
                <a:cubicBezTo>
                  <a:pt x="201" y="1062"/>
                  <a:pt x="202" y="1055"/>
                  <a:pt x="202" y="1043"/>
                </a:cubicBezTo>
                <a:cubicBezTo>
                  <a:pt x="202" y="1031"/>
                  <a:pt x="213" y="991"/>
                  <a:pt x="225" y="947"/>
                </a:cubicBezTo>
                <a:cubicBezTo>
                  <a:pt x="237" y="903"/>
                  <a:pt x="234" y="852"/>
                  <a:pt x="234" y="852"/>
                </a:cubicBezTo>
                <a:cubicBezTo>
                  <a:pt x="243" y="852"/>
                  <a:pt x="243" y="852"/>
                  <a:pt x="243" y="852"/>
                </a:cubicBezTo>
                <a:cubicBezTo>
                  <a:pt x="243" y="852"/>
                  <a:pt x="244" y="787"/>
                  <a:pt x="251" y="721"/>
                </a:cubicBezTo>
                <a:cubicBezTo>
                  <a:pt x="258" y="654"/>
                  <a:pt x="248" y="585"/>
                  <a:pt x="248" y="566"/>
                </a:cubicBezTo>
                <a:cubicBezTo>
                  <a:pt x="248" y="547"/>
                  <a:pt x="255" y="539"/>
                  <a:pt x="265" y="535"/>
                </a:cubicBezTo>
                <a:cubicBezTo>
                  <a:pt x="276" y="530"/>
                  <a:pt x="277" y="528"/>
                  <a:pt x="272" y="510"/>
                </a:cubicBezTo>
                <a:cubicBezTo>
                  <a:pt x="266" y="492"/>
                  <a:pt x="258" y="449"/>
                  <a:pt x="258" y="449"/>
                </a:cubicBezTo>
                <a:cubicBezTo>
                  <a:pt x="258" y="449"/>
                  <a:pt x="257" y="443"/>
                  <a:pt x="251" y="424"/>
                </a:cubicBezTo>
                <a:cubicBezTo>
                  <a:pt x="244" y="406"/>
                  <a:pt x="244" y="388"/>
                  <a:pt x="244" y="388"/>
                </a:cubicBezTo>
                <a:cubicBezTo>
                  <a:pt x="244" y="388"/>
                  <a:pt x="256" y="378"/>
                  <a:pt x="257" y="366"/>
                </a:cubicBezTo>
                <a:close/>
                <a:moveTo>
                  <a:pt x="102" y="452"/>
                </a:moveTo>
                <a:cubicBezTo>
                  <a:pt x="110" y="434"/>
                  <a:pt x="110" y="434"/>
                  <a:pt x="110" y="434"/>
                </a:cubicBezTo>
                <a:cubicBezTo>
                  <a:pt x="114" y="452"/>
                  <a:pt x="114" y="452"/>
                  <a:pt x="114" y="452"/>
                </a:cubicBezTo>
                <a:lnTo>
                  <a:pt x="102" y="452"/>
                </a:lnTo>
                <a:close/>
                <a:moveTo>
                  <a:pt x="168" y="213"/>
                </a:moveTo>
                <a:cubicBezTo>
                  <a:pt x="158" y="230"/>
                  <a:pt x="141" y="260"/>
                  <a:pt x="135" y="285"/>
                </a:cubicBezTo>
                <a:cubicBezTo>
                  <a:pt x="128" y="309"/>
                  <a:pt x="117" y="344"/>
                  <a:pt x="117" y="344"/>
                </a:cubicBezTo>
                <a:cubicBezTo>
                  <a:pt x="117" y="344"/>
                  <a:pt x="116" y="338"/>
                  <a:pt x="115" y="329"/>
                </a:cubicBezTo>
                <a:cubicBezTo>
                  <a:pt x="114" y="320"/>
                  <a:pt x="114" y="277"/>
                  <a:pt x="114" y="257"/>
                </a:cubicBezTo>
                <a:cubicBezTo>
                  <a:pt x="114" y="237"/>
                  <a:pt x="115" y="220"/>
                  <a:pt x="112" y="219"/>
                </a:cubicBezTo>
                <a:cubicBezTo>
                  <a:pt x="108" y="217"/>
                  <a:pt x="102" y="205"/>
                  <a:pt x="102" y="205"/>
                </a:cubicBezTo>
                <a:cubicBezTo>
                  <a:pt x="124" y="175"/>
                  <a:pt x="124" y="175"/>
                  <a:pt x="124" y="175"/>
                </a:cubicBezTo>
                <a:cubicBezTo>
                  <a:pt x="117" y="218"/>
                  <a:pt x="129" y="210"/>
                  <a:pt x="134" y="223"/>
                </a:cubicBezTo>
                <a:cubicBezTo>
                  <a:pt x="138" y="236"/>
                  <a:pt x="133" y="269"/>
                  <a:pt x="136" y="253"/>
                </a:cubicBezTo>
                <a:cubicBezTo>
                  <a:pt x="138" y="238"/>
                  <a:pt x="146" y="237"/>
                  <a:pt x="152" y="222"/>
                </a:cubicBezTo>
                <a:cubicBezTo>
                  <a:pt x="159" y="207"/>
                  <a:pt x="139" y="196"/>
                  <a:pt x="139" y="196"/>
                </a:cubicBezTo>
                <a:cubicBezTo>
                  <a:pt x="139" y="196"/>
                  <a:pt x="150" y="192"/>
                  <a:pt x="159" y="184"/>
                </a:cubicBezTo>
                <a:cubicBezTo>
                  <a:pt x="169" y="175"/>
                  <a:pt x="182" y="164"/>
                  <a:pt x="182" y="164"/>
                </a:cubicBezTo>
                <a:cubicBezTo>
                  <a:pt x="189" y="176"/>
                  <a:pt x="189" y="176"/>
                  <a:pt x="189" y="176"/>
                </a:cubicBezTo>
                <a:cubicBezTo>
                  <a:pt x="189" y="176"/>
                  <a:pt x="178" y="196"/>
                  <a:pt x="168" y="213"/>
                </a:cubicBezTo>
                <a:close/>
              </a:path>
            </a:pathLst>
          </a:custGeom>
          <a:solidFill>
            <a:sysClr val="windowText" lastClr="000000">
              <a:lumMod val="65000"/>
              <a:lumOff val="35000"/>
            </a:sysClr>
          </a:solidFill>
          <a:ln>
            <a:noFill/>
          </a:ln>
          <a:effectLst>
            <a:outerShdw blurRad="76200" dir="13500000" sy="23000" kx="1200000" algn="br" rotWithShape="0">
              <a:prstClr val="black">
                <a:alpha val="6000"/>
              </a:prstClr>
            </a:outerShdw>
          </a:effectLst>
        </p:spPr>
        <p:txBody>
          <a:bodyPr vert="horz" wrap="square" lIns="91452" tIns="45726" rIns="91452" bIns="45726" numCol="1" anchor="t" anchorCtr="0" compatLnSpc="1"/>
          <a:lstStyle>
            <a:defPPr>
              <a:defRPr lang="id-ID"/>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ysClr val="windowText" lastClr="000000"/>
              </a:solidFill>
              <a:effectLst/>
              <a:uLnTx/>
              <a:uFillTx/>
              <a:latin typeface="Calibri" panose="020F0502020204030204"/>
              <a:ea typeface="+mn-ea"/>
              <a:cs typeface="+mn-cs"/>
            </a:endParaRPr>
          </a:p>
        </p:txBody>
      </p:sp>
      <p:cxnSp>
        <p:nvCxnSpPr>
          <p:cNvPr id="149" name="Straight Connector 28"/>
          <p:cNvCxnSpPr/>
          <p:nvPr/>
        </p:nvCxnSpPr>
        <p:spPr>
          <a:xfrm flipH="1">
            <a:off x="2557566" y="3934918"/>
            <a:ext cx="598651" cy="0"/>
          </a:xfrm>
          <a:prstGeom prst="line">
            <a:avLst/>
          </a:prstGeom>
          <a:noFill/>
          <a:ln w="19050" cap="flat" cmpd="sng" algn="ctr">
            <a:solidFill>
              <a:schemeClr val="accent3">
                <a:lumMod val="50000"/>
              </a:schemeClr>
            </a:solidFill>
            <a:prstDash val="sysDot"/>
            <a:miter lim="800000"/>
            <a:headEnd type="oval" w="sm" len="sm"/>
            <a:tailEnd type="oval" w="sm" len="sm"/>
          </a:ln>
          <a:effectLst/>
        </p:spPr>
      </p:cxnSp>
      <p:grpSp>
        <p:nvGrpSpPr>
          <p:cNvPr id="150" name="组合 149"/>
          <p:cNvGrpSpPr/>
          <p:nvPr/>
        </p:nvGrpSpPr>
        <p:grpSpPr>
          <a:xfrm>
            <a:off x="1427764" y="3029744"/>
            <a:ext cx="914400" cy="914398"/>
            <a:chOff x="304800" y="673100"/>
            <a:chExt cx="4000500" cy="4000500"/>
          </a:xfrm>
          <a:effectLst>
            <a:outerShdw blurRad="444500" dist="254000" dir="8100000" algn="tr" rotWithShape="0">
              <a:prstClr val="black">
                <a:alpha val="50000"/>
              </a:prstClr>
            </a:outerShdw>
          </a:effectLst>
        </p:grpSpPr>
        <p:sp>
          <p:nvSpPr>
            <p:cNvPr id="151" name="同心圆 150"/>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152" name="椭圆 151"/>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sp>
        <p:nvSpPr>
          <p:cNvPr id="153" name="矩形 152"/>
          <p:cNvSpPr>
            <a:spLocks noChangeArrowheads="1"/>
          </p:cNvSpPr>
          <p:nvPr/>
        </p:nvSpPr>
        <p:spPr bwMode="auto">
          <a:xfrm>
            <a:off x="1361859" y="3262466"/>
            <a:ext cx="1077335" cy="29919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82938" tIns="41468" rIns="82938" bIns="41468">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9pPr>
          </a:lstStyle>
          <a:p>
            <a:pPr>
              <a:spcBef>
                <a:spcPct val="0"/>
              </a:spcBef>
              <a:buNone/>
            </a:pPr>
            <a:r>
              <a:rPr lang="zh-CN" altLang="en-US" sz="1400" b="0" smtClean="0">
                <a:solidFill>
                  <a:srgbClr val="C00000"/>
                </a:solidFill>
              </a:rPr>
              <a:t>人员改革</a:t>
            </a:r>
            <a:endParaRPr lang="zh-CN" altLang="en-US" sz="1400" b="0" dirty="0">
              <a:solidFill>
                <a:srgbClr val="C00000"/>
              </a:solidFill>
            </a:endParaRPr>
          </a:p>
        </p:txBody>
      </p:sp>
      <p:sp>
        <p:nvSpPr>
          <p:cNvPr id="154" name="文本框 13"/>
          <p:cNvSpPr txBox="1"/>
          <p:nvPr/>
        </p:nvSpPr>
        <p:spPr>
          <a:xfrm>
            <a:off x="1067594" y="4020344"/>
            <a:ext cx="1676400" cy="314033"/>
          </a:xfrm>
          <a:prstGeom prst="rect">
            <a:avLst/>
          </a:prstGeom>
          <a:noFill/>
        </p:spPr>
        <p:txBody>
          <a:bodyPr wrap="square" lIns="65824" tIns="32911" rIns="65824" bIns="32911" rtlCol="0">
            <a:spAutoFit/>
          </a:bodyPr>
          <a:lstStyle/>
          <a:p>
            <a:pPr>
              <a:lnSpc>
                <a:spcPct val="120000"/>
              </a:lnSpc>
            </a:pPr>
            <a:r>
              <a:rPr lang="zh-CN" altLang="en-US" sz="700" b="0" dirty="0" smtClean="0">
                <a:solidFill>
                  <a:schemeClr val="tx1">
                    <a:lumMod val="65000"/>
                    <a:lumOff val="35000"/>
                  </a:schemeClr>
                </a:solidFill>
                <a:latin typeface="微软雅黑" panose="020B0503020204020204" charset="-122"/>
                <a:ea typeface="微软雅黑" panose="020B0503020204020204" charset="-122"/>
                <a:sym typeface="微软雅黑" panose="020B0503020204020204" charset="-122"/>
              </a:rPr>
              <a:t> 亮亮图文旗舰店</a:t>
            </a:r>
            <a:r>
              <a:rPr lang="en-US" altLang="zh-CN" sz="700" b="0" dirty="0" smtClean="0">
                <a:solidFill>
                  <a:schemeClr val="tx1">
                    <a:lumMod val="65000"/>
                    <a:lumOff val="35000"/>
                  </a:schemeClr>
                </a:solidFill>
                <a:latin typeface="微软雅黑" panose="020B0503020204020204" charset="-122"/>
                <a:ea typeface="微软雅黑" panose="020B0503020204020204" charset="-122"/>
                <a:sym typeface="微软雅黑" panose="020B0503020204020204" charset="-122"/>
              </a:rPr>
              <a:t>https://liangliangtuwen.tmall.com</a:t>
            </a:r>
            <a:endParaRPr lang="en-US" altLang="zh-CN" sz="700" b="0" dirty="0">
              <a:solidFill>
                <a:schemeClr val="tx1">
                  <a:lumMod val="65000"/>
                  <a:lumOff val="35000"/>
                </a:schemeClr>
              </a:solidFill>
              <a:latin typeface="微软雅黑" panose="020B0503020204020204" charset="-122"/>
              <a:ea typeface="微软雅黑" panose="020B0503020204020204" charset="-122"/>
              <a:sym typeface="微软雅黑" panose="020B0503020204020204" charset="-122"/>
            </a:endParaRPr>
          </a:p>
        </p:txBody>
      </p:sp>
      <p:sp>
        <p:nvSpPr>
          <p:cNvPr id="155" name="Freeform 5"/>
          <p:cNvSpPr>
            <a:spLocks noEditPoints="1"/>
          </p:cNvSpPr>
          <p:nvPr/>
        </p:nvSpPr>
        <p:spPr bwMode="auto">
          <a:xfrm>
            <a:off x="5585569" y="3154293"/>
            <a:ext cx="525774" cy="1661593"/>
          </a:xfrm>
          <a:custGeom>
            <a:avLst/>
            <a:gdLst>
              <a:gd name="T0" fmla="*/ 412 w 463"/>
              <a:gd name="T1" fmla="*/ 379 h 1470"/>
              <a:gd name="T2" fmla="*/ 323 w 463"/>
              <a:gd name="T3" fmla="*/ 262 h 1470"/>
              <a:gd name="T4" fmla="*/ 285 w 463"/>
              <a:gd name="T5" fmla="*/ 285 h 1470"/>
              <a:gd name="T6" fmla="*/ 267 w 463"/>
              <a:gd name="T7" fmla="*/ 261 h 1470"/>
              <a:gd name="T8" fmla="*/ 184 w 463"/>
              <a:gd name="T9" fmla="*/ 204 h 1470"/>
              <a:gd name="T10" fmla="*/ 217 w 463"/>
              <a:gd name="T11" fmla="*/ 229 h 1470"/>
              <a:gd name="T12" fmla="*/ 275 w 463"/>
              <a:gd name="T13" fmla="*/ 231 h 1470"/>
              <a:gd name="T14" fmla="*/ 275 w 463"/>
              <a:gd name="T15" fmla="*/ 231 h 1470"/>
              <a:gd name="T16" fmla="*/ 280 w 463"/>
              <a:gd name="T17" fmla="*/ 213 h 1470"/>
              <a:gd name="T18" fmla="*/ 313 w 463"/>
              <a:gd name="T19" fmla="*/ 121 h 1470"/>
              <a:gd name="T20" fmla="*/ 312 w 463"/>
              <a:gd name="T21" fmla="*/ 65 h 1470"/>
              <a:gd name="T22" fmla="*/ 194 w 463"/>
              <a:gd name="T23" fmla="*/ 42 h 1470"/>
              <a:gd name="T24" fmla="*/ 186 w 463"/>
              <a:gd name="T25" fmla="*/ 51 h 1470"/>
              <a:gd name="T26" fmla="*/ 175 w 463"/>
              <a:gd name="T27" fmla="*/ 119 h 1470"/>
              <a:gd name="T28" fmla="*/ 178 w 463"/>
              <a:gd name="T29" fmla="*/ 165 h 1470"/>
              <a:gd name="T30" fmla="*/ 181 w 463"/>
              <a:gd name="T31" fmla="*/ 201 h 1470"/>
              <a:gd name="T32" fmla="*/ 175 w 463"/>
              <a:gd name="T33" fmla="*/ 217 h 1470"/>
              <a:gd name="T34" fmla="*/ 79 w 463"/>
              <a:gd name="T35" fmla="*/ 333 h 1470"/>
              <a:gd name="T36" fmla="*/ 104 w 463"/>
              <a:gd name="T37" fmla="*/ 477 h 1470"/>
              <a:gd name="T38" fmla="*/ 99 w 463"/>
              <a:gd name="T39" fmla="*/ 610 h 1470"/>
              <a:gd name="T40" fmla="*/ 85 w 463"/>
              <a:gd name="T41" fmla="*/ 763 h 1470"/>
              <a:gd name="T42" fmla="*/ 69 w 463"/>
              <a:gd name="T43" fmla="*/ 975 h 1470"/>
              <a:gd name="T44" fmla="*/ 8 w 463"/>
              <a:gd name="T45" fmla="*/ 1383 h 1470"/>
              <a:gd name="T46" fmla="*/ 11 w 463"/>
              <a:gd name="T47" fmla="*/ 1423 h 1470"/>
              <a:gd name="T48" fmla="*/ 108 w 463"/>
              <a:gd name="T49" fmla="*/ 1468 h 1470"/>
              <a:gd name="T50" fmla="*/ 96 w 463"/>
              <a:gd name="T51" fmla="*/ 1398 h 1470"/>
              <a:gd name="T52" fmla="*/ 153 w 463"/>
              <a:gd name="T53" fmla="*/ 1231 h 1470"/>
              <a:gd name="T54" fmla="*/ 220 w 463"/>
              <a:gd name="T55" fmla="*/ 1100 h 1470"/>
              <a:gd name="T56" fmla="*/ 215 w 463"/>
              <a:gd name="T57" fmla="*/ 1363 h 1470"/>
              <a:gd name="T58" fmla="*/ 242 w 463"/>
              <a:gd name="T59" fmla="*/ 1391 h 1470"/>
              <a:gd name="T60" fmla="*/ 297 w 463"/>
              <a:gd name="T61" fmla="*/ 1388 h 1470"/>
              <a:gd name="T62" fmla="*/ 429 w 463"/>
              <a:gd name="T63" fmla="*/ 1397 h 1470"/>
              <a:gd name="T64" fmla="*/ 342 w 463"/>
              <a:gd name="T65" fmla="*/ 1344 h 1470"/>
              <a:gd name="T66" fmla="*/ 316 w 463"/>
              <a:gd name="T67" fmla="*/ 1300 h 1470"/>
              <a:gd name="T68" fmla="*/ 337 w 463"/>
              <a:gd name="T69" fmla="*/ 1080 h 1470"/>
              <a:gd name="T70" fmla="*/ 376 w 463"/>
              <a:gd name="T71" fmla="*/ 792 h 1470"/>
              <a:gd name="T72" fmla="*/ 388 w 463"/>
              <a:gd name="T73" fmla="*/ 747 h 1470"/>
              <a:gd name="T74" fmla="*/ 359 w 463"/>
              <a:gd name="T75" fmla="*/ 534 h 1470"/>
              <a:gd name="T76" fmla="*/ 385 w 463"/>
              <a:gd name="T77" fmla="*/ 500 h 1470"/>
              <a:gd name="T78" fmla="*/ 454 w 463"/>
              <a:gd name="T79" fmla="*/ 422 h 1470"/>
              <a:gd name="T80" fmla="*/ 330 w 463"/>
              <a:gd name="T81" fmla="*/ 437 h 1470"/>
              <a:gd name="T82" fmla="*/ 327 w 463"/>
              <a:gd name="T83" fmla="*/ 411 h 1470"/>
              <a:gd name="T84" fmla="*/ 311 w 463"/>
              <a:gd name="T85" fmla="*/ 458 h 1470"/>
              <a:gd name="T86" fmla="*/ 353 w 463"/>
              <a:gd name="T87" fmla="*/ 483 h 1470"/>
              <a:gd name="T88" fmla="*/ 350 w 463"/>
              <a:gd name="T89" fmla="*/ 540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63" h="1470">
                <a:moveTo>
                  <a:pt x="454" y="422"/>
                </a:moveTo>
                <a:cubicBezTo>
                  <a:pt x="448" y="394"/>
                  <a:pt x="430" y="395"/>
                  <a:pt x="412" y="379"/>
                </a:cubicBezTo>
                <a:cubicBezTo>
                  <a:pt x="395" y="363"/>
                  <a:pt x="381" y="350"/>
                  <a:pt x="379" y="321"/>
                </a:cubicBezTo>
                <a:cubicBezTo>
                  <a:pt x="376" y="291"/>
                  <a:pt x="344" y="267"/>
                  <a:pt x="323" y="262"/>
                </a:cubicBezTo>
                <a:cubicBezTo>
                  <a:pt x="304" y="258"/>
                  <a:pt x="286" y="248"/>
                  <a:pt x="281" y="246"/>
                </a:cubicBezTo>
                <a:cubicBezTo>
                  <a:pt x="280" y="254"/>
                  <a:pt x="283" y="272"/>
                  <a:pt x="285" y="285"/>
                </a:cubicBezTo>
                <a:cubicBezTo>
                  <a:pt x="284" y="286"/>
                  <a:pt x="282" y="284"/>
                  <a:pt x="281" y="281"/>
                </a:cubicBezTo>
                <a:cubicBezTo>
                  <a:pt x="274" y="266"/>
                  <a:pt x="272" y="258"/>
                  <a:pt x="267" y="261"/>
                </a:cubicBezTo>
                <a:cubicBezTo>
                  <a:pt x="263" y="263"/>
                  <a:pt x="260" y="273"/>
                  <a:pt x="257" y="282"/>
                </a:cubicBezTo>
                <a:cubicBezTo>
                  <a:pt x="241" y="262"/>
                  <a:pt x="203" y="221"/>
                  <a:pt x="184" y="204"/>
                </a:cubicBezTo>
                <a:cubicBezTo>
                  <a:pt x="185" y="202"/>
                  <a:pt x="187" y="200"/>
                  <a:pt x="189" y="199"/>
                </a:cubicBezTo>
                <a:cubicBezTo>
                  <a:pt x="194" y="208"/>
                  <a:pt x="205" y="223"/>
                  <a:pt x="217" y="229"/>
                </a:cubicBezTo>
                <a:cubicBezTo>
                  <a:pt x="232" y="237"/>
                  <a:pt x="266" y="257"/>
                  <a:pt x="266" y="257"/>
                </a:cubicBezTo>
                <a:cubicBezTo>
                  <a:pt x="266" y="257"/>
                  <a:pt x="273" y="241"/>
                  <a:pt x="275" y="231"/>
                </a:cubicBezTo>
                <a:cubicBezTo>
                  <a:pt x="275" y="230"/>
                  <a:pt x="275" y="230"/>
                  <a:pt x="275" y="230"/>
                </a:cubicBezTo>
                <a:cubicBezTo>
                  <a:pt x="275" y="231"/>
                  <a:pt x="275" y="231"/>
                  <a:pt x="275" y="231"/>
                </a:cubicBezTo>
                <a:cubicBezTo>
                  <a:pt x="275" y="230"/>
                  <a:pt x="275" y="228"/>
                  <a:pt x="275" y="227"/>
                </a:cubicBezTo>
                <a:cubicBezTo>
                  <a:pt x="275" y="220"/>
                  <a:pt x="273" y="215"/>
                  <a:pt x="280" y="213"/>
                </a:cubicBezTo>
                <a:cubicBezTo>
                  <a:pt x="288" y="211"/>
                  <a:pt x="299" y="185"/>
                  <a:pt x="302" y="169"/>
                </a:cubicBezTo>
                <a:cubicBezTo>
                  <a:pt x="306" y="153"/>
                  <a:pt x="306" y="139"/>
                  <a:pt x="313" y="121"/>
                </a:cubicBezTo>
                <a:cubicBezTo>
                  <a:pt x="321" y="104"/>
                  <a:pt x="320" y="87"/>
                  <a:pt x="312" y="65"/>
                </a:cubicBezTo>
                <a:cubicBezTo>
                  <a:pt x="312" y="65"/>
                  <a:pt x="312" y="65"/>
                  <a:pt x="312" y="65"/>
                </a:cubicBezTo>
                <a:cubicBezTo>
                  <a:pt x="300" y="14"/>
                  <a:pt x="277" y="28"/>
                  <a:pt x="277" y="28"/>
                </a:cubicBezTo>
                <a:cubicBezTo>
                  <a:pt x="246" y="0"/>
                  <a:pt x="210" y="26"/>
                  <a:pt x="194" y="42"/>
                </a:cubicBezTo>
                <a:cubicBezTo>
                  <a:pt x="194" y="42"/>
                  <a:pt x="194" y="42"/>
                  <a:pt x="193" y="42"/>
                </a:cubicBezTo>
                <a:cubicBezTo>
                  <a:pt x="190" y="44"/>
                  <a:pt x="188" y="47"/>
                  <a:pt x="186" y="51"/>
                </a:cubicBezTo>
                <a:cubicBezTo>
                  <a:pt x="186" y="51"/>
                  <a:pt x="186" y="51"/>
                  <a:pt x="186" y="51"/>
                </a:cubicBezTo>
                <a:cubicBezTo>
                  <a:pt x="171" y="73"/>
                  <a:pt x="175" y="119"/>
                  <a:pt x="175" y="119"/>
                </a:cubicBezTo>
                <a:cubicBezTo>
                  <a:pt x="175" y="119"/>
                  <a:pt x="173" y="120"/>
                  <a:pt x="171" y="131"/>
                </a:cubicBezTo>
                <a:cubicBezTo>
                  <a:pt x="170" y="142"/>
                  <a:pt x="175" y="159"/>
                  <a:pt x="178" y="165"/>
                </a:cubicBezTo>
                <a:cubicBezTo>
                  <a:pt x="180" y="171"/>
                  <a:pt x="185" y="172"/>
                  <a:pt x="186" y="177"/>
                </a:cubicBezTo>
                <a:cubicBezTo>
                  <a:pt x="186" y="177"/>
                  <a:pt x="184" y="189"/>
                  <a:pt x="181" y="201"/>
                </a:cubicBezTo>
                <a:cubicBezTo>
                  <a:pt x="181" y="201"/>
                  <a:pt x="181" y="201"/>
                  <a:pt x="180" y="201"/>
                </a:cubicBezTo>
                <a:cubicBezTo>
                  <a:pt x="179" y="203"/>
                  <a:pt x="181" y="206"/>
                  <a:pt x="175" y="217"/>
                </a:cubicBezTo>
                <a:cubicBezTo>
                  <a:pt x="166" y="231"/>
                  <a:pt x="153" y="236"/>
                  <a:pt x="121" y="253"/>
                </a:cubicBezTo>
                <a:cubicBezTo>
                  <a:pt x="90" y="269"/>
                  <a:pt x="82" y="302"/>
                  <a:pt x="79" y="333"/>
                </a:cubicBezTo>
                <a:cubicBezTo>
                  <a:pt x="76" y="365"/>
                  <a:pt x="71" y="389"/>
                  <a:pt x="76" y="396"/>
                </a:cubicBezTo>
                <a:cubicBezTo>
                  <a:pt x="81" y="403"/>
                  <a:pt x="93" y="443"/>
                  <a:pt x="104" y="477"/>
                </a:cubicBezTo>
                <a:cubicBezTo>
                  <a:pt x="116" y="510"/>
                  <a:pt x="111" y="549"/>
                  <a:pt x="109" y="564"/>
                </a:cubicBezTo>
                <a:cubicBezTo>
                  <a:pt x="107" y="578"/>
                  <a:pt x="98" y="591"/>
                  <a:pt x="99" y="610"/>
                </a:cubicBezTo>
                <a:cubicBezTo>
                  <a:pt x="100" y="629"/>
                  <a:pt x="98" y="648"/>
                  <a:pt x="95" y="677"/>
                </a:cubicBezTo>
                <a:cubicBezTo>
                  <a:pt x="93" y="705"/>
                  <a:pt x="76" y="759"/>
                  <a:pt x="85" y="763"/>
                </a:cubicBezTo>
                <a:cubicBezTo>
                  <a:pt x="93" y="768"/>
                  <a:pt x="96" y="767"/>
                  <a:pt x="96" y="780"/>
                </a:cubicBezTo>
                <a:cubicBezTo>
                  <a:pt x="96" y="793"/>
                  <a:pt x="90" y="876"/>
                  <a:pt x="69" y="975"/>
                </a:cubicBezTo>
                <a:cubicBezTo>
                  <a:pt x="48" y="1075"/>
                  <a:pt x="16" y="1296"/>
                  <a:pt x="9" y="1338"/>
                </a:cubicBezTo>
                <a:cubicBezTo>
                  <a:pt x="2" y="1379"/>
                  <a:pt x="8" y="1383"/>
                  <a:pt x="8" y="1383"/>
                </a:cubicBezTo>
                <a:cubicBezTo>
                  <a:pt x="8" y="1383"/>
                  <a:pt x="8" y="1386"/>
                  <a:pt x="4" y="1398"/>
                </a:cubicBezTo>
                <a:cubicBezTo>
                  <a:pt x="0" y="1410"/>
                  <a:pt x="4" y="1418"/>
                  <a:pt x="11" y="1423"/>
                </a:cubicBezTo>
                <a:cubicBezTo>
                  <a:pt x="18" y="1428"/>
                  <a:pt x="19" y="1438"/>
                  <a:pt x="34" y="1449"/>
                </a:cubicBezTo>
                <a:cubicBezTo>
                  <a:pt x="48" y="1460"/>
                  <a:pt x="90" y="1470"/>
                  <a:pt x="108" y="1468"/>
                </a:cubicBezTo>
                <a:cubicBezTo>
                  <a:pt x="126" y="1466"/>
                  <a:pt x="121" y="1460"/>
                  <a:pt x="120" y="1442"/>
                </a:cubicBezTo>
                <a:cubicBezTo>
                  <a:pt x="119" y="1424"/>
                  <a:pt x="96" y="1398"/>
                  <a:pt x="96" y="1398"/>
                </a:cubicBezTo>
                <a:cubicBezTo>
                  <a:pt x="96" y="1398"/>
                  <a:pt x="95" y="1393"/>
                  <a:pt x="101" y="1390"/>
                </a:cubicBezTo>
                <a:cubicBezTo>
                  <a:pt x="107" y="1386"/>
                  <a:pt x="132" y="1306"/>
                  <a:pt x="153" y="1231"/>
                </a:cubicBezTo>
                <a:cubicBezTo>
                  <a:pt x="175" y="1157"/>
                  <a:pt x="214" y="1022"/>
                  <a:pt x="214" y="1022"/>
                </a:cubicBezTo>
                <a:cubicBezTo>
                  <a:pt x="214" y="1022"/>
                  <a:pt x="217" y="1061"/>
                  <a:pt x="220" y="1100"/>
                </a:cubicBezTo>
                <a:cubicBezTo>
                  <a:pt x="222" y="1139"/>
                  <a:pt x="224" y="1267"/>
                  <a:pt x="220" y="1300"/>
                </a:cubicBezTo>
                <a:cubicBezTo>
                  <a:pt x="215" y="1333"/>
                  <a:pt x="215" y="1363"/>
                  <a:pt x="215" y="1363"/>
                </a:cubicBezTo>
                <a:cubicBezTo>
                  <a:pt x="215" y="1363"/>
                  <a:pt x="215" y="1367"/>
                  <a:pt x="215" y="1378"/>
                </a:cubicBezTo>
                <a:cubicBezTo>
                  <a:pt x="215" y="1389"/>
                  <a:pt x="223" y="1389"/>
                  <a:pt x="242" y="1391"/>
                </a:cubicBezTo>
                <a:cubicBezTo>
                  <a:pt x="261" y="1393"/>
                  <a:pt x="287" y="1392"/>
                  <a:pt x="287" y="1392"/>
                </a:cubicBezTo>
                <a:cubicBezTo>
                  <a:pt x="287" y="1392"/>
                  <a:pt x="286" y="1383"/>
                  <a:pt x="297" y="1388"/>
                </a:cubicBezTo>
                <a:cubicBezTo>
                  <a:pt x="307" y="1392"/>
                  <a:pt x="329" y="1403"/>
                  <a:pt x="349" y="1403"/>
                </a:cubicBezTo>
                <a:cubicBezTo>
                  <a:pt x="369" y="1403"/>
                  <a:pt x="429" y="1412"/>
                  <a:pt x="429" y="1397"/>
                </a:cubicBezTo>
                <a:cubicBezTo>
                  <a:pt x="429" y="1382"/>
                  <a:pt x="406" y="1376"/>
                  <a:pt x="385" y="1376"/>
                </a:cubicBezTo>
                <a:cubicBezTo>
                  <a:pt x="365" y="1376"/>
                  <a:pt x="342" y="1344"/>
                  <a:pt x="342" y="1344"/>
                </a:cubicBezTo>
                <a:cubicBezTo>
                  <a:pt x="342" y="1344"/>
                  <a:pt x="342" y="1344"/>
                  <a:pt x="348" y="1340"/>
                </a:cubicBezTo>
                <a:cubicBezTo>
                  <a:pt x="353" y="1337"/>
                  <a:pt x="320" y="1312"/>
                  <a:pt x="316" y="1300"/>
                </a:cubicBezTo>
                <a:cubicBezTo>
                  <a:pt x="311" y="1288"/>
                  <a:pt x="312" y="1286"/>
                  <a:pt x="316" y="1257"/>
                </a:cubicBezTo>
                <a:cubicBezTo>
                  <a:pt x="319" y="1229"/>
                  <a:pt x="327" y="1136"/>
                  <a:pt x="337" y="1080"/>
                </a:cubicBezTo>
                <a:cubicBezTo>
                  <a:pt x="346" y="1023"/>
                  <a:pt x="358" y="968"/>
                  <a:pt x="365" y="920"/>
                </a:cubicBezTo>
                <a:cubicBezTo>
                  <a:pt x="372" y="871"/>
                  <a:pt x="376" y="792"/>
                  <a:pt x="376" y="792"/>
                </a:cubicBezTo>
                <a:cubicBezTo>
                  <a:pt x="376" y="792"/>
                  <a:pt x="380" y="791"/>
                  <a:pt x="387" y="785"/>
                </a:cubicBezTo>
                <a:cubicBezTo>
                  <a:pt x="394" y="779"/>
                  <a:pt x="392" y="764"/>
                  <a:pt x="388" y="747"/>
                </a:cubicBezTo>
                <a:cubicBezTo>
                  <a:pt x="385" y="729"/>
                  <a:pt x="380" y="656"/>
                  <a:pt x="377" y="621"/>
                </a:cubicBezTo>
                <a:cubicBezTo>
                  <a:pt x="373" y="586"/>
                  <a:pt x="359" y="534"/>
                  <a:pt x="359" y="534"/>
                </a:cubicBezTo>
                <a:cubicBezTo>
                  <a:pt x="359" y="534"/>
                  <a:pt x="370" y="529"/>
                  <a:pt x="377" y="522"/>
                </a:cubicBezTo>
                <a:cubicBezTo>
                  <a:pt x="384" y="516"/>
                  <a:pt x="385" y="500"/>
                  <a:pt x="385" y="500"/>
                </a:cubicBezTo>
                <a:cubicBezTo>
                  <a:pt x="385" y="500"/>
                  <a:pt x="428" y="504"/>
                  <a:pt x="446" y="496"/>
                </a:cubicBezTo>
                <a:cubicBezTo>
                  <a:pt x="463" y="489"/>
                  <a:pt x="460" y="450"/>
                  <a:pt x="454" y="422"/>
                </a:cubicBezTo>
                <a:close/>
                <a:moveTo>
                  <a:pt x="311" y="458"/>
                </a:moveTo>
                <a:cubicBezTo>
                  <a:pt x="311" y="458"/>
                  <a:pt x="330" y="452"/>
                  <a:pt x="330" y="437"/>
                </a:cubicBezTo>
                <a:cubicBezTo>
                  <a:pt x="330" y="421"/>
                  <a:pt x="315" y="411"/>
                  <a:pt x="308" y="410"/>
                </a:cubicBezTo>
                <a:cubicBezTo>
                  <a:pt x="301" y="410"/>
                  <a:pt x="313" y="399"/>
                  <a:pt x="327" y="411"/>
                </a:cubicBezTo>
                <a:cubicBezTo>
                  <a:pt x="342" y="423"/>
                  <a:pt x="353" y="475"/>
                  <a:pt x="353" y="475"/>
                </a:cubicBezTo>
                <a:cubicBezTo>
                  <a:pt x="353" y="475"/>
                  <a:pt x="323" y="463"/>
                  <a:pt x="311" y="458"/>
                </a:cubicBezTo>
                <a:close/>
                <a:moveTo>
                  <a:pt x="350" y="540"/>
                </a:moveTo>
                <a:cubicBezTo>
                  <a:pt x="350" y="540"/>
                  <a:pt x="352" y="500"/>
                  <a:pt x="353" y="483"/>
                </a:cubicBezTo>
                <a:cubicBezTo>
                  <a:pt x="362" y="531"/>
                  <a:pt x="362" y="531"/>
                  <a:pt x="362" y="531"/>
                </a:cubicBezTo>
                <a:lnTo>
                  <a:pt x="350" y="540"/>
                </a:lnTo>
                <a:close/>
              </a:path>
            </a:pathLst>
          </a:custGeom>
          <a:solidFill>
            <a:sysClr val="windowText" lastClr="000000">
              <a:lumMod val="65000"/>
              <a:lumOff val="35000"/>
            </a:sysClr>
          </a:solidFill>
          <a:ln>
            <a:noFill/>
          </a:ln>
          <a:effectLst>
            <a:outerShdw blurRad="76200" dir="13500000" sy="23000" kx="1200000" algn="br" rotWithShape="0">
              <a:prstClr val="black">
                <a:alpha val="6000"/>
              </a:prstClr>
            </a:outerShdw>
          </a:effectLst>
        </p:spPr>
        <p:txBody>
          <a:bodyPr vert="horz" wrap="square" lIns="91452" tIns="45726" rIns="91452" bIns="45726" numCol="1" anchor="t" anchorCtr="0" compatLnSpc="1"/>
          <a:lstStyle>
            <a:defPPr>
              <a:defRPr lang="id-ID"/>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ysClr val="windowText" lastClr="000000"/>
              </a:solidFill>
              <a:effectLst/>
              <a:uLnTx/>
              <a:uFillTx/>
              <a:latin typeface="Calibri" panose="020F0502020204030204"/>
              <a:ea typeface="+mn-ea"/>
              <a:cs typeface="+mn-cs"/>
            </a:endParaRPr>
          </a:p>
        </p:txBody>
      </p:sp>
      <p:cxnSp>
        <p:nvCxnSpPr>
          <p:cNvPr id="156" name="Straight Connector 29"/>
          <p:cNvCxnSpPr/>
          <p:nvPr/>
        </p:nvCxnSpPr>
        <p:spPr>
          <a:xfrm flipH="1">
            <a:off x="6048968" y="3934918"/>
            <a:ext cx="598651" cy="0"/>
          </a:xfrm>
          <a:prstGeom prst="line">
            <a:avLst/>
          </a:prstGeom>
          <a:noFill/>
          <a:ln w="19050" cap="flat" cmpd="sng" algn="ctr">
            <a:solidFill>
              <a:schemeClr val="accent3">
                <a:lumMod val="50000"/>
              </a:schemeClr>
            </a:solidFill>
            <a:prstDash val="sysDot"/>
            <a:miter lim="800000"/>
            <a:headEnd type="oval" w="sm" len="sm"/>
            <a:tailEnd type="oval" w="sm" len="sm"/>
          </a:ln>
          <a:effectLst/>
        </p:spPr>
      </p:cxnSp>
      <p:grpSp>
        <p:nvGrpSpPr>
          <p:cNvPr id="157" name="组合 156"/>
          <p:cNvGrpSpPr/>
          <p:nvPr/>
        </p:nvGrpSpPr>
        <p:grpSpPr>
          <a:xfrm>
            <a:off x="6837964" y="3029744"/>
            <a:ext cx="914400" cy="914398"/>
            <a:chOff x="304800" y="673100"/>
            <a:chExt cx="4000500" cy="4000500"/>
          </a:xfrm>
          <a:effectLst>
            <a:outerShdw blurRad="444500" dist="254000" dir="8100000" algn="tr" rotWithShape="0">
              <a:prstClr val="black">
                <a:alpha val="50000"/>
              </a:prstClr>
            </a:outerShdw>
          </a:effectLst>
        </p:grpSpPr>
        <p:sp>
          <p:nvSpPr>
            <p:cNvPr id="158" name="同心圆 15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sp>
          <p:nvSpPr>
            <p:cNvPr id="159" name="椭圆 158"/>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sp>
        <p:nvSpPr>
          <p:cNvPr id="160" name="矩形 159"/>
          <p:cNvSpPr>
            <a:spLocks noChangeArrowheads="1"/>
          </p:cNvSpPr>
          <p:nvPr/>
        </p:nvSpPr>
        <p:spPr bwMode="auto">
          <a:xfrm>
            <a:off x="6772059" y="3262466"/>
            <a:ext cx="1077335" cy="29919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82938" tIns="41468" rIns="82938" bIns="41468">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9pPr>
          </a:lstStyle>
          <a:p>
            <a:pPr>
              <a:spcBef>
                <a:spcPct val="0"/>
              </a:spcBef>
              <a:buNone/>
            </a:pPr>
            <a:r>
              <a:rPr lang="zh-CN" altLang="en-US" sz="1400" b="0" smtClean="0">
                <a:solidFill>
                  <a:srgbClr val="C00000"/>
                </a:solidFill>
              </a:rPr>
              <a:t>人员改革</a:t>
            </a:r>
            <a:endParaRPr lang="zh-CN" altLang="en-US" sz="1400" b="0" dirty="0">
              <a:solidFill>
                <a:srgbClr val="C00000"/>
              </a:solidFill>
            </a:endParaRPr>
          </a:p>
        </p:txBody>
      </p:sp>
      <p:sp>
        <p:nvSpPr>
          <p:cNvPr id="161" name="文本框 13"/>
          <p:cNvSpPr txBox="1"/>
          <p:nvPr/>
        </p:nvSpPr>
        <p:spPr>
          <a:xfrm>
            <a:off x="6477794" y="4020344"/>
            <a:ext cx="1676400" cy="454263"/>
          </a:xfrm>
          <a:prstGeom prst="rect">
            <a:avLst/>
          </a:prstGeom>
          <a:noFill/>
        </p:spPr>
        <p:txBody>
          <a:bodyPr wrap="square" lIns="65824" tIns="32911" rIns="65824" bIns="32911" rtlCol="0">
            <a:spAutoFit/>
          </a:bodyPr>
          <a:lstStyle/>
          <a:p>
            <a:pPr>
              <a:lnSpc>
                <a:spcPct val="120000"/>
              </a:lnSpc>
              <a:spcBef>
                <a:spcPct val="0"/>
              </a:spcBef>
              <a:buNone/>
            </a:pPr>
            <a:r>
              <a:rPr lang="zh-CN" altLang="en-US" sz="700" b="0" dirty="0">
                <a:solidFill>
                  <a:schemeClr val="tx1">
                    <a:lumMod val="65000"/>
                    <a:lumOff val="35000"/>
                  </a:schemeClr>
                </a:solidFill>
                <a:latin typeface="微软雅黑" panose="020B0503020204020204" charset="-122"/>
                <a:ea typeface="微软雅黑" panose="020B0503020204020204" charset="-122"/>
                <a:sym typeface="微软雅黑" panose="020B0503020204020204" charset="-122"/>
              </a:rPr>
              <a:t>在此录入上述图表的综合描述说明，在此录入上述图表的综合描述说明，在此录入上述图表的综合描述</a:t>
            </a:r>
            <a:r>
              <a:rPr lang="zh-CN" altLang="en-US" sz="700" b="0" dirty="0" smtClean="0">
                <a:solidFill>
                  <a:schemeClr val="tx1">
                    <a:lumMod val="65000"/>
                    <a:lumOff val="35000"/>
                  </a:schemeClr>
                </a:solidFill>
                <a:latin typeface="微软雅黑" panose="020B0503020204020204" charset="-122"/>
                <a:ea typeface="微软雅黑" panose="020B0503020204020204" charset="-122"/>
                <a:sym typeface="微软雅黑" panose="020B0503020204020204" charset="-122"/>
              </a:rPr>
              <a:t>说明</a:t>
            </a:r>
            <a:endParaRPr lang="zh-CN" altLang="en-US" sz="700" b="0" dirty="0">
              <a:solidFill>
                <a:schemeClr val="tx1">
                  <a:lumMod val="65000"/>
                  <a:lumOff val="35000"/>
                </a:schemeClr>
              </a:solidFill>
              <a:latin typeface="微软雅黑" panose="020B0503020204020204" charset="-122"/>
              <a:ea typeface="微软雅黑" panose="020B0503020204020204" charset="-122"/>
              <a:sym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200" advTm="0">
        <p14:prism/>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anim calcmode="lin" valueType="num">
                                      <p:cBhvr>
                                        <p:cTn id="9"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gtEl>
                                      </p:cBhvr>
                                    </p:animEffect>
                                  </p:childTnLst>
                                </p:cTn>
                              </p:par>
                            </p:childTnLst>
                          </p:cTn>
                        </p:par>
                        <p:par>
                          <p:cTn id="12" fill="hold">
                            <p:stCondLst>
                              <p:cond delay="649"/>
                            </p:stCondLst>
                            <p:childTnLst>
                              <p:par>
                                <p:cTn id="13" presetID="53" presetClass="entr" presetSubtype="16" fill="hold" grpId="0" nodeType="afterEffect">
                                  <p:stCondLst>
                                    <p:cond delay="0"/>
                                  </p:stCondLst>
                                  <p:childTnLst>
                                    <p:set>
                                      <p:cBhvr>
                                        <p:cTn id="14" dur="1" fill="hold">
                                          <p:stCondLst>
                                            <p:cond delay="0"/>
                                          </p:stCondLst>
                                        </p:cTn>
                                        <p:tgtEl>
                                          <p:spTgt spid="115"/>
                                        </p:tgtEl>
                                        <p:attrNameLst>
                                          <p:attrName>style.visibility</p:attrName>
                                        </p:attrNameLst>
                                      </p:cBhvr>
                                      <p:to>
                                        <p:strVal val="visible"/>
                                      </p:to>
                                    </p:set>
                                    <p:anim calcmode="lin" valueType="num">
                                      <p:cBhvr>
                                        <p:cTn id="15" dur="500" fill="hold"/>
                                        <p:tgtEl>
                                          <p:spTgt spid="115"/>
                                        </p:tgtEl>
                                        <p:attrNameLst>
                                          <p:attrName>ppt_w</p:attrName>
                                        </p:attrNameLst>
                                      </p:cBhvr>
                                      <p:tavLst>
                                        <p:tav tm="0">
                                          <p:val>
                                            <p:fltVal val="0"/>
                                          </p:val>
                                        </p:tav>
                                        <p:tav tm="100000">
                                          <p:val>
                                            <p:strVal val="#ppt_w"/>
                                          </p:val>
                                        </p:tav>
                                      </p:tavLst>
                                    </p:anim>
                                    <p:anim calcmode="lin" valueType="num">
                                      <p:cBhvr>
                                        <p:cTn id="16" dur="500" fill="hold"/>
                                        <p:tgtEl>
                                          <p:spTgt spid="115"/>
                                        </p:tgtEl>
                                        <p:attrNameLst>
                                          <p:attrName>ppt_h</p:attrName>
                                        </p:attrNameLst>
                                      </p:cBhvr>
                                      <p:tavLst>
                                        <p:tav tm="0">
                                          <p:val>
                                            <p:fltVal val="0"/>
                                          </p:val>
                                        </p:tav>
                                        <p:tav tm="100000">
                                          <p:val>
                                            <p:strVal val="#ppt_h"/>
                                          </p:val>
                                        </p:tav>
                                      </p:tavLst>
                                    </p:anim>
                                    <p:animEffect transition="in" filter="fade">
                                      <p:cBhvr>
                                        <p:cTn id="17" dur="500"/>
                                        <p:tgtEl>
                                          <p:spTgt spid="115"/>
                                        </p:tgtEl>
                                      </p:cBhvr>
                                    </p:animEffect>
                                  </p:childTnLst>
                                </p:cTn>
                              </p:par>
                            </p:childTnLst>
                          </p:cTn>
                        </p:par>
                        <p:par>
                          <p:cTn id="18" fill="hold">
                            <p:stCondLst>
                              <p:cond delay="1149"/>
                            </p:stCondLst>
                            <p:childTnLst>
                              <p:par>
                                <p:cTn id="19" presetID="22" presetClass="entr" presetSubtype="4" fill="hold" nodeType="afterEffect">
                                  <p:stCondLst>
                                    <p:cond delay="0"/>
                                  </p:stCondLst>
                                  <p:childTnLst>
                                    <p:set>
                                      <p:cBhvr>
                                        <p:cTn id="20" dur="1" fill="hold">
                                          <p:stCondLst>
                                            <p:cond delay="0"/>
                                          </p:stCondLst>
                                        </p:cTn>
                                        <p:tgtEl>
                                          <p:spTgt spid="116"/>
                                        </p:tgtEl>
                                        <p:attrNameLst>
                                          <p:attrName>style.visibility</p:attrName>
                                        </p:attrNameLst>
                                      </p:cBhvr>
                                      <p:to>
                                        <p:strVal val="visible"/>
                                      </p:to>
                                    </p:set>
                                    <p:animEffect transition="in" filter="wipe(down)">
                                      <p:cBhvr>
                                        <p:cTn id="21" dur="500"/>
                                        <p:tgtEl>
                                          <p:spTgt spid="116"/>
                                        </p:tgtEl>
                                      </p:cBhvr>
                                    </p:animEffect>
                                  </p:childTnLst>
                                </p:cTn>
                              </p:par>
                              <p:par>
                                <p:cTn id="22" presetID="15" presetClass="entr" presetSubtype="0" fill="hold" nodeType="withEffect">
                                  <p:stCondLst>
                                    <p:cond delay="0"/>
                                  </p:stCondLst>
                                  <p:childTnLst>
                                    <p:set>
                                      <p:cBhvr>
                                        <p:cTn id="23" dur="1" fill="hold">
                                          <p:stCondLst>
                                            <p:cond delay="0"/>
                                          </p:stCondLst>
                                        </p:cTn>
                                        <p:tgtEl>
                                          <p:spTgt spid="117"/>
                                        </p:tgtEl>
                                        <p:attrNameLst>
                                          <p:attrName>style.visibility</p:attrName>
                                        </p:attrNameLst>
                                      </p:cBhvr>
                                      <p:to>
                                        <p:strVal val="visible"/>
                                      </p:to>
                                    </p:set>
                                    <p:anim calcmode="lin" valueType="num">
                                      <p:cBhvr>
                                        <p:cTn id="24" dur="1000" fill="hold"/>
                                        <p:tgtEl>
                                          <p:spTgt spid="117"/>
                                        </p:tgtEl>
                                        <p:attrNameLst>
                                          <p:attrName>ppt_w</p:attrName>
                                        </p:attrNameLst>
                                      </p:cBhvr>
                                      <p:tavLst>
                                        <p:tav tm="0">
                                          <p:val>
                                            <p:fltVal val="0"/>
                                          </p:val>
                                        </p:tav>
                                        <p:tav tm="100000">
                                          <p:val>
                                            <p:strVal val="#ppt_w"/>
                                          </p:val>
                                        </p:tav>
                                      </p:tavLst>
                                    </p:anim>
                                    <p:anim calcmode="lin" valueType="num">
                                      <p:cBhvr>
                                        <p:cTn id="25" dur="1000" fill="hold"/>
                                        <p:tgtEl>
                                          <p:spTgt spid="117"/>
                                        </p:tgtEl>
                                        <p:attrNameLst>
                                          <p:attrName>ppt_h</p:attrName>
                                        </p:attrNameLst>
                                      </p:cBhvr>
                                      <p:tavLst>
                                        <p:tav tm="0">
                                          <p:val>
                                            <p:fltVal val="0"/>
                                          </p:val>
                                        </p:tav>
                                        <p:tav tm="100000">
                                          <p:val>
                                            <p:strVal val="#ppt_h"/>
                                          </p:val>
                                        </p:tav>
                                      </p:tavLst>
                                    </p:anim>
                                    <p:anim calcmode="lin" valueType="num">
                                      <p:cBhvr>
                                        <p:cTn id="26" dur="1000" fill="hold"/>
                                        <p:tgtEl>
                                          <p:spTgt spid="117"/>
                                        </p:tgtEl>
                                        <p:attrNameLst>
                                          <p:attrName>ppt_x</p:attrName>
                                        </p:attrNameLst>
                                      </p:cBhvr>
                                      <p:tavLst>
                                        <p:tav tm="0" fmla="#ppt_x+(cos(-2*pi*(1-$))*-#ppt_x-sin(-2*pi*(1-$))*(1-#ppt_y))*(1-$)">
                                          <p:val>
                                            <p:fltVal val="0"/>
                                          </p:val>
                                        </p:tav>
                                        <p:tav tm="100000">
                                          <p:val>
                                            <p:fltVal val="1"/>
                                          </p:val>
                                        </p:tav>
                                      </p:tavLst>
                                    </p:anim>
                                    <p:anim calcmode="lin" valueType="num">
                                      <p:cBhvr>
                                        <p:cTn id="27" dur="1000" fill="hold"/>
                                        <p:tgtEl>
                                          <p:spTgt spid="117"/>
                                        </p:tgtEl>
                                        <p:attrNameLst>
                                          <p:attrName>ppt_y</p:attrName>
                                        </p:attrNameLst>
                                      </p:cBhvr>
                                      <p:tavLst>
                                        <p:tav tm="0" fmla="#ppt_y+(sin(-2*pi*(1-$))*-#ppt_x+cos(-2*pi*(1-$))*(1-#ppt_y))*(1-$)">
                                          <p:val>
                                            <p:fltVal val="0"/>
                                          </p:val>
                                        </p:tav>
                                        <p:tav tm="100000">
                                          <p:val>
                                            <p:fltVal val="1"/>
                                          </p:val>
                                        </p:tav>
                                      </p:tavLst>
                                    </p:anim>
                                  </p:childTnLst>
                                </p:cTn>
                              </p:par>
                            </p:childTnLst>
                          </p:cTn>
                        </p:par>
                        <p:par>
                          <p:cTn id="28" fill="hold">
                            <p:stCondLst>
                              <p:cond delay="1649"/>
                            </p:stCondLst>
                            <p:childTnLst>
                              <p:par>
                                <p:cTn id="29" presetID="22" presetClass="entr" presetSubtype="2" fill="hold" grpId="0" nodeType="afterEffect">
                                  <p:stCondLst>
                                    <p:cond delay="0"/>
                                  </p:stCondLst>
                                  <p:childTnLst>
                                    <p:set>
                                      <p:cBhvr>
                                        <p:cTn id="30" dur="1" fill="hold">
                                          <p:stCondLst>
                                            <p:cond delay="0"/>
                                          </p:stCondLst>
                                        </p:cTn>
                                        <p:tgtEl>
                                          <p:spTgt spid="120"/>
                                        </p:tgtEl>
                                        <p:attrNameLst>
                                          <p:attrName>style.visibility</p:attrName>
                                        </p:attrNameLst>
                                      </p:cBhvr>
                                      <p:to>
                                        <p:strVal val="visible"/>
                                      </p:to>
                                    </p:set>
                                    <p:animEffect transition="in" filter="wipe(right)">
                                      <p:cBhvr>
                                        <p:cTn id="31" dur="500"/>
                                        <p:tgtEl>
                                          <p:spTgt spid="120"/>
                                        </p:tgtEl>
                                      </p:cBhvr>
                                    </p:animEffect>
                                  </p:childTnLst>
                                </p:cTn>
                              </p:par>
                              <p:par>
                                <p:cTn id="32" presetID="22" presetClass="entr" presetSubtype="2" fill="hold" grpId="0" nodeType="withEffect">
                                  <p:stCondLst>
                                    <p:cond delay="0"/>
                                  </p:stCondLst>
                                  <p:childTnLst>
                                    <p:set>
                                      <p:cBhvr>
                                        <p:cTn id="33" dur="1" fill="hold">
                                          <p:stCondLst>
                                            <p:cond delay="0"/>
                                          </p:stCondLst>
                                        </p:cTn>
                                        <p:tgtEl>
                                          <p:spTgt spid="121"/>
                                        </p:tgtEl>
                                        <p:attrNameLst>
                                          <p:attrName>style.visibility</p:attrName>
                                        </p:attrNameLst>
                                      </p:cBhvr>
                                      <p:to>
                                        <p:strVal val="visible"/>
                                      </p:to>
                                    </p:set>
                                    <p:animEffect transition="in" filter="wipe(right)">
                                      <p:cBhvr>
                                        <p:cTn id="34" dur="750"/>
                                        <p:tgtEl>
                                          <p:spTgt spid="121"/>
                                        </p:tgtEl>
                                      </p:cBhvr>
                                    </p:animEffect>
                                  </p:childTnLst>
                                </p:cTn>
                              </p:par>
                            </p:childTnLst>
                          </p:cTn>
                        </p:par>
                        <p:par>
                          <p:cTn id="35" fill="hold">
                            <p:stCondLst>
                              <p:cond delay="2149"/>
                            </p:stCondLst>
                            <p:childTnLst>
                              <p:par>
                                <p:cTn id="36" presetID="53" presetClass="entr" presetSubtype="16" fill="hold" grpId="0" nodeType="afterEffect">
                                  <p:stCondLst>
                                    <p:cond delay="0"/>
                                  </p:stCondLst>
                                  <p:childTnLst>
                                    <p:set>
                                      <p:cBhvr>
                                        <p:cTn id="37" dur="1" fill="hold">
                                          <p:stCondLst>
                                            <p:cond delay="0"/>
                                          </p:stCondLst>
                                        </p:cTn>
                                        <p:tgtEl>
                                          <p:spTgt spid="122"/>
                                        </p:tgtEl>
                                        <p:attrNameLst>
                                          <p:attrName>style.visibility</p:attrName>
                                        </p:attrNameLst>
                                      </p:cBhvr>
                                      <p:to>
                                        <p:strVal val="visible"/>
                                      </p:to>
                                    </p:set>
                                    <p:anim calcmode="lin" valueType="num">
                                      <p:cBhvr>
                                        <p:cTn id="38" dur="500" fill="hold"/>
                                        <p:tgtEl>
                                          <p:spTgt spid="122"/>
                                        </p:tgtEl>
                                        <p:attrNameLst>
                                          <p:attrName>ppt_w</p:attrName>
                                        </p:attrNameLst>
                                      </p:cBhvr>
                                      <p:tavLst>
                                        <p:tav tm="0">
                                          <p:val>
                                            <p:fltVal val="0"/>
                                          </p:val>
                                        </p:tav>
                                        <p:tav tm="100000">
                                          <p:val>
                                            <p:strVal val="#ppt_w"/>
                                          </p:val>
                                        </p:tav>
                                      </p:tavLst>
                                    </p:anim>
                                    <p:anim calcmode="lin" valueType="num">
                                      <p:cBhvr>
                                        <p:cTn id="39" dur="500" fill="hold"/>
                                        <p:tgtEl>
                                          <p:spTgt spid="122"/>
                                        </p:tgtEl>
                                        <p:attrNameLst>
                                          <p:attrName>ppt_h</p:attrName>
                                        </p:attrNameLst>
                                      </p:cBhvr>
                                      <p:tavLst>
                                        <p:tav tm="0">
                                          <p:val>
                                            <p:fltVal val="0"/>
                                          </p:val>
                                        </p:tav>
                                        <p:tav tm="100000">
                                          <p:val>
                                            <p:strVal val="#ppt_h"/>
                                          </p:val>
                                        </p:tav>
                                      </p:tavLst>
                                    </p:anim>
                                    <p:animEffect transition="in" filter="fade">
                                      <p:cBhvr>
                                        <p:cTn id="40" dur="500"/>
                                        <p:tgtEl>
                                          <p:spTgt spid="122"/>
                                        </p:tgtEl>
                                      </p:cBhvr>
                                    </p:animEffect>
                                  </p:childTnLst>
                                </p:cTn>
                              </p:par>
                            </p:childTnLst>
                          </p:cTn>
                        </p:par>
                        <p:par>
                          <p:cTn id="41" fill="hold">
                            <p:stCondLst>
                              <p:cond delay="2649"/>
                            </p:stCondLst>
                            <p:childTnLst>
                              <p:par>
                                <p:cTn id="42" presetID="22" presetClass="entr" presetSubtype="4" fill="hold" nodeType="afterEffect">
                                  <p:stCondLst>
                                    <p:cond delay="0"/>
                                  </p:stCondLst>
                                  <p:childTnLst>
                                    <p:set>
                                      <p:cBhvr>
                                        <p:cTn id="43" dur="1" fill="hold">
                                          <p:stCondLst>
                                            <p:cond delay="0"/>
                                          </p:stCondLst>
                                        </p:cTn>
                                        <p:tgtEl>
                                          <p:spTgt spid="123"/>
                                        </p:tgtEl>
                                        <p:attrNameLst>
                                          <p:attrName>style.visibility</p:attrName>
                                        </p:attrNameLst>
                                      </p:cBhvr>
                                      <p:to>
                                        <p:strVal val="visible"/>
                                      </p:to>
                                    </p:set>
                                    <p:animEffect transition="in" filter="wipe(down)">
                                      <p:cBhvr>
                                        <p:cTn id="44" dur="500"/>
                                        <p:tgtEl>
                                          <p:spTgt spid="123"/>
                                        </p:tgtEl>
                                      </p:cBhvr>
                                    </p:animEffect>
                                  </p:childTnLst>
                                </p:cTn>
                              </p:par>
                            </p:childTnLst>
                          </p:cTn>
                        </p:par>
                        <p:par>
                          <p:cTn id="45" fill="hold">
                            <p:stCondLst>
                              <p:cond delay="3149"/>
                            </p:stCondLst>
                            <p:childTnLst>
                              <p:par>
                                <p:cTn id="46" presetID="22" presetClass="entr" presetSubtype="2" fill="hold" nodeType="afterEffect">
                                  <p:stCondLst>
                                    <p:cond delay="0"/>
                                  </p:stCondLst>
                                  <p:childTnLst>
                                    <p:set>
                                      <p:cBhvr>
                                        <p:cTn id="47" dur="1" fill="hold">
                                          <p:stCondLst>
                                            <p:cond delay="0"/>
                                          </p:stCondLst>
                                        </p:cTn>
                                        <p:tgtEl>
                                          <p:spTgt spid="124"/>
                                        </p:tgtEl>
                                        <p:attrNameLst>
                                          <p:attrName>style.visibility</p:attrName>
                                        </p:attrNameLst>
                                      </p:cBhvr>
                                      <p:to>
                                        <p:strVal val="visible"/>
                                      </p:to>
                                    </p:set>
                                    <p:animEffect transition="in" filter="wipe(right)">
                                      <p:cBhvr>
                                        <p:cTn id="48" dur="500"/>
                                        <p:tgtEl>
                                          <p:spTgt spid="124"/>
                                        </p:tgtEl>
                                      </p:cBhvr>
                                    </p:animEffect>
                                  </p:childTnLst>
                                </p:cTn>
                              </p:par>
                              <p:par>
                                <p:cTn id="49" presetID="15" presetClass="entr" presetSubtype="0" fill="hold" nodeType="withEffect">
                                  <p:stCondLst>
                                    <p:cond delay="0"/>
                                  </p:stCondLst>
                                  <p:childTnLst>
                                    <p:set>
                                      <p:cBhvr>
                                        <p:cTn id="50" dur="1" fill="hold">
                                          <p:stCondLst>
                                            <p:cond delay="0"/>
                                          </p:stCondLst>
                                        </p:cTn>
                                        <p:tgtEl>
                                          <p:spTgt spid="125"/>
                                        </p:tgtEl>
                                        <p:attrNameLst>
                                          <p:attrName>style.visibility</p:attrName>
                                        </p:attrNameLst>
                                      </p:cBhvr>
                                      <p:to>
                                        <p:strVal val="visible"/>
                                      </p:to>
                                    </p:set>
                                    <p:anim calcmode="lin" valueType="num">
                                      <p:cBhvr>
                                        <p:cTn id="51" dur="1000" fill="hold"/>
                                        <p:tgtEl>
                                          <p:spTgt spid="125"/>
                                        </p:tgtEl>
                                        <p:attrNameLst>
                                          <p:attrName>ppt_w</p:attrName>
                                        </p:attrNameLst>
                                      </p:cBhvr>
                                      <p:tavLst>
                                        <p:tav tm="0">
                                          <p:val>
                                            <p:fltVal val="0"/>
                                          </p:val>
                                        </p:tav>
                                        <p:tav tm="100000">
                                          <p:val>
                                            <p:strVal val="#ppt_w"/>
                                          </p:val>
                                        </p:tav>
                                      </p:tavLst>
                                    </p:anim>
                                    <p:anim calcmode="lin" valueType="num">
                                      <p:cBhvr>
                                        <p:cTn id="52" dur="1000" fill="hold"/>
                                        <p:tgtEl>
                                          <p:spTgt spid="125"/>
                                        </p:tgtEl>
                                        <p:attrNameLst>
                                          <p:attrName>ppt_h</p:attrName>
                                        </p:attrNameLst>
                                      </p:cBhvr>
                                      <p:tavLst>
                                        <p:tav tm="0">
                                          <p:val>
                                            <p:fltVal val="0"/>
                                          </p:val>
                                        </p:tav>
                                        <p:tav tm="100000">
                                          <p:val>
                                            <p:strVal val="#ppt_h"/>
                                          </p:val>
                                        </p:tav>
                                      </p:tavLst>
                                    </p:anim>
                                    <p:anim calcmode="lin" valueType="num">
                                      <p:cBhvr>
                                        <p:cTn id="53" dur="1000" fill="hold"/>
                                        <p:tgtEl>
                                          <p:spTgt spid="125"/>
                                        </p:tgtEl>
                                        <p:attrNameLst>
                                          <p:attrName>ppt_x</p:attrName>
                                        </p:attrNameLst>
                                      </p:cBhvr>
                                      <p:tavLst>
                                        <p:tav tm="0" fmla="#ppt_x+(cos(-2*pi*(1-$))*-#ppt_x-sin(-2*pi*(1-$))*(1-#ppt_y))*(1-$)">
                                          <p:val>
                                            <p:fltVal val="0"/>
                                          </p:val>
                                        </p:tav>
                                        <p:tav tm="100000">
                                          <p:val>
                                            <p:fltVal val="1"/>
                                          </p:val>
                                        </p:tav>
                                      </p:tavLst>
                                    </p:anim>
                                    <p:anim calcmode="lin" valueType="num">
                                      <p:cBhvr>
                                        <p:cTn id="54" dur="1000" fill="hold"/>
                                        <p:tgtEl>
                                          <p:spTgt spid="125"/>
                                        </p:tgtEl>
                                        <p:attrNameLst>
                                          <p:attrName>ppt_y</p:attrName>
                                        </p:attrNameLst>
                                      </p:cBhvr>
                                      <p:tavLst>
                                        <p:tav tm="0" fmla="#ppt_y+(sin(-2*pi*(1-$))*-#ppt_x+cos(-2*pi*(1-$))*(1-#ppt_y))*(1-$)">
                                          <p:val>
                                            <p:fltVal val="0"/>
                                          </p:val>
                                        </p:tav>
                                        <p:tav tm="100000">
                                          <p:val>
                                            <p:fltVal val="1"/>
                                          </p:val>
                                        </p:tav>
                                      </p:tavLst>
                                    </p:anim>
                                  </p:childTnLst>
                                </p:cTn>
                              </p:par>
                            </p:childTnLst>
                          </p:cTn>
                        </p:par>
                        <p:par>
                          <p:cTn id="55" fill="hold">
                            <p:stCondLst>
                              <p:cond delay="3649"/>
                            </p:stCondLst>
                            <p:childTnLst>
                              <p:par>
                                <p:cTn id="56" presetID="22" presetClass="entr" presetSubtype="2" fill="hold" grpId="0" nodeType="afterEffect">
                                  <p:stCondLst>
                                    <p:cond delay="0"/>
                                  </p:stCondLst>
                                  <p:childTnLst>
                                    <p:set>
                                      <p:cBhvr>
                                        <p:cTn id="57" dur="1" fill="hold">
                                          <p:stCondLst>
                                            <p:cond delay="0"/>
                                          </p:stCondLst>
                                        </p:cTn>
                                        <p:tgtEl>
                                          <p:spTgt spid="128"/>
                                        </p:tgtEl>
                                        <p:attrNameLst>
                                          <p:attrName>style.visibility</p:attrName>
                                        </p:attrNameLst>
                                      </p:cBhvr>
                                      <p:to>
                                        <p:strVal val="visible"/>
                                      </p:to>
                                    </p:set>
                                    <p:animEffect transition="in" filter="wipe(right)">
                                      <p:cBhvr>
                                        <p:cTn id="58" dur="500"/>
                                        <p:tgtEl>
                                          <p:spTgt spid="128"/>
                                        </p:tgtEl>
                                      </p:cBhvr>
                                    </p:animEffect>
                                  </p:childTnLst>
                                </p:cTn>
                              </p:par>
                              <p:par>
                                <p:cTn id="59" presetID="22" presetClass="entr" presetSubtype="2" fill="hold" grpId="0" nodeType="withEffect">
                                  <p:stCondLst>
                                    <p:cond delay="0"/>
                                  </p:stCondLst>
                                  <p:childTnLst>
                                    <p:set>
                                      <p:cBhvr>
                                        <p:cTn id="60" dur="1" fill="hold">
                                          <p:stCondLst>
                                            <p:cond delay="0"/>
                                          </p:stCondLst>
                                        </p:cTn>
                                        <p:tgtEl>
                                          <p:spTgt spid="129"/>
                                        </p:tgtEl>
                                        <p:attrNameLst>
                                          <p:attrName>style.visibility</p:attrName>
                                        </p:attrNameLst>
                                      </p:cBhvr>
                                      <p:to>
                                        <p:strVal val="visible"/>
                                      </p:to>
                                    </p:set>
                                    <p:animEffect transition="in" filter="wipe(right)">
                                      <p:cBhvr>
                                        <p:cTn id="61" dur="750"/>
                                        <p:tgtEl>
                                          <p:spTgt spid="129"/>
                                        </p:tgtEl>
                                      </p:cBhvr>
                                    </p:animEffect>
                                  </p:childTnLst>
                                </p:cTn>
                              </p:par>
                            </p:childTnLst>
                          </p:cTn>
                        </p:par>
                        <p:par>
                          <p:cTn id="62" fill="hold">
                            <p:stCondLst>
                              <p:cond delay="4149"/>
                            </p:stCondLst>
                            <p:childTnLst>
                              <p:par>
                                <p:cTn id="63" presetID="53" presetClass="entr" presetSubtype="16" fill="hold" grpId="0" nodeType="afterEffect">
                                  <p:stCondLst>
                                    <p:cond delay="0"/>
                                  </p:stCondLst>
                                  <p:childTnLst>
                                    <p:set>
                                      <p:cBhvr>
                                        <p:cTn id="64" dur="1" fill="hold">
                                          <p:stCondLst>
                                            <p:cond delay="0"/>
                                          </p:stCondLst>
                                        </p:cTn>
                                        <p:tgtEl>
                                          <p:spTgt spid="130"/>
                                        </p:tgtEl>
                                        <p:attrNameLst>
                                          <p:attrName>style.visibility</p:attrName>
                                        </p:attrNameLst>
                                      </p:cBhvr>
                                      <p:to>
                                        <p:strVal val="visible"/>
                                      </p:to>
                                    </p:set>
                                    <p:anim calcmode="lin" valueType="num">
                                      <p:cBhvr>
                                        <p:cTn id="65" dur="500" fill="hold"/>
                                        <p:tgtEl>
                                          <p:spTgt spid="130"/>
                                        </p:tgtEl>
                                        <p:attrNameLst>
                                          <p:attrName>ppt_w</p:attrName>
                                        </p:attrNameLst>
                                      </p:cBhvr>
                                      <p:tavLst>
                                        <p:tav tm="0">
                                          <p:val>
                                            <p:fltVal val="0"/>
                                          </p:val>
                                        </p:tav>
                                        <p:tav tm="100000">
                                          <p:val>
                                            <p:strVal val="#ppt_w"/>
                                          </p:val>
                                        </p:tav>
                                      </p:tavLst>
                                    </p:anim>
                                    <p:anim calcmode="lin" valueType="num">
                                      <p:cBhvr>
                                        <p:cTn id="66" dur="500" fill="hold"/>
                                        <p:tgtEl>
                                          <p:spTgt spid="130"/>
                                        </p:tgtEl>
                                        <p:attrNameLst>
                                          <p:attrName>ppt_h</p:attrName>
                                        </p:attrNameLst>
                                      </p:cBhvr>
                                      <p:tavLst>
                                        <p:tav tm="0">
                                          <p:val>
                                            <p:fltVal val="0"/>
                                          </p:val>
                                        </p:tav>
                                        <p:tav tm="100000">
                                          <p:val>
                                            <p:strVal val="#ppt_h"/>
                                          </p:val>
                                        </p:tav>
                                      </p:tavLst>
                                    </p:anim>
                                    <p:animEffect transition="in" filter="fade">
                                      <p:cBhvr>
                                        <p:cTn id="67" dur="500"/>
                                        <p:tgtEl>
                                          <p:spTgt spid="130"/>
                                        </p:tgtEl>
                                      </p:cBhvr>
                                    </p:animEffect>
                                  </p:childTnLst>
                                </p:cTn>
                              </p:par>
                            </p:childTnLst>
                          </p:cTn>
                        </p:par>
                        <p:par>
                          <p:cTn id="68" fill="hold">
                            <p:stCondLst>
                              <p:cond delay="4649"/>
                            </p:stCondLst>
                            <p:childTnLst>
                              <p:par>
                                <p:cTn id="69" presetID="22" presetClass="entr" presetSubtype="4" fill="hold" nodeType="afterEffect">
                                  <p:stCondLst>
                                    <p:cond delay="0"/>
                                  </p:stCondLst>
                                  <p:childTnLst>
                                    <p:set>
                                      <p:cBhvr>
                                        <p:cTn id="70" dur="1" fill="hold">
                                          <p:stCondLst>
                                            <p:cond delay="0"/>
                                          </p:stCondLst>
                                        </p:cTn>
                                        <p:tgtEl>
                                          <p:spTgt spid="131"/>
                                        </p:tgtEl>
                                        <p:attrNameLst>
                                          <p:attrName>style.visibility</p:attrName>
                                        </p:attrNameLst>
                                      </p:cBhvr>
                                      <p:to>
                                        <p:strVal val="visible"/>
                                      </p:to>
                                    </p:set>
                                    <p:animEffect transition="in" filter="wipe(down)">
                                      <p:cBhvr>
                                        <p:cTn id="71" dur="500"/>
                                        <p:tgtEl>
                                          <p:spTgt spid="131"/>
                                        </p:tgtEl>
                                      </p:cBhvr>
                                    </p:animEffect>
                                  </p:childTnLst>
                                </p:cTn>
                              </p:par>
                            </p:childTnLst>
                          </p:cTn>
                        </p:par>
                        <p:par>
                          <p:cTn id="72" fill="hold">
                            <p:stCondLst>
                              <p:cond delay="5149"/>
                            </p:stCondLst>
                            <p:childTnLst>
                              <p:par>
                                <p:cTn id="73" presetID="22" presetClass="entr" presetSubtype="8" fill="hold" nodeType="afterEffect">
                                  <p:stCondLst>
                                    <p:cond delay="0"/>
                                  </p:stCondLst>
                                  <p:childTnLst>
                                    <p:set>
                                      <p:cBhvr>
                                        <p:cTn id="74" dur="1" fill="hold">
                                          <p:stCondLst>
                                            <p:cond delay="0"/>
                                          </p:stCondLst>
                                        </p:cTn>
                                        <p:tgtEl>
                                          <p:spTgt spid="132"/>
                                        </p:tgtEl>
                                        <p:attrNameLst>
                                          <p:attrName>style.visibility</p:attrName>
                                        </p:attrNameLst>
                                      </p:cBhvr>
                                      <p:to>
                                        <p:strVal val="visible"/>
                                      </p:to>
                                    </p:set>
                                    <p:animEffect transition="in" filter="wipe(left)">
                                      <p:cBhvr>
                                        <p:cTn id="75" dur="500"/>
                                        <p:tgtEl>
                                          <p:spTgt spid="132"/>
                                        </p:tgtEl>
                                      </p:cBhvr>
                                    </p:animEffect>
                                  </p:childTnLst>
                                </p:cTn>
                              </p:par>
                              <p:par>
                                <p:cTn id="76" presetID="15" presetClass="entr" presetSubtype="0" fill="hold" nodeType="withEffect">
                                  <p:stCondLst>
                                    <p:cond delay="0"/>
                                  </p:stCondLst>
                                  <p:childTnLst>
                                    <p:set>
                                      <p:cBhvr>
                                        <p:cTn id="77" dur="1" fill="hold">
                                          <p:stCondLst>
                                            <p:cond delay="0"/>
                                          </p:stCondLst>
                                        </p:cTn>
                                        <p:tgtEl>
                                          <p:spTgt spid="133"/>
                                        </p:tgtEl>
                                        <p:attrNameLst>
                                          <p:attrName>style.visibility</p:attrName>
                                        </p:attrNameLst>
                                      </p:cBhvr>
                                      <p:to>
                                        <p:strVal val="visible"/>
                                      </p:to>
                                    </p:set>
                                    <p:anim calcmode="lin" valueType="num">
                                      <p:cBhvr>
                                        <p:cTn id="78" dur="1000" fill="hold"/>
                                        <p:tgtEl>
                                          <p:spTgt spid="133"/>
                                        </p:tgtEl>
                                        <p:attrNameLst>
                                          <p:attrName>ppt_w</p:attrName>
                                        </p:attrNameLst>
                                      </p:cBhvr>
                                      <p:tavLst>
                                        <p:tav tm="0">
                                          <p:val>
                                            <p:fltVal val="0"/>
                                          </p:val>
                                        </p:tav>
                                        <p:tav tm="100000">
                                          <p:val>
                                            <p:strVal val="#ppt_w"/>
                                          </p:val>
                                        </p:tav>
                                      </p:tavLst>
                                    </p:anim>
                                    <p:anim calcmode="lin" valueType="num">
                                      <p:cBhvr>
                                        <p:cTn id="79" dur="1000" fill="hold"/>
                                        <p:tgtEl>
                                          <p:spTgt spid="133"/>
                                        </p:tgtEl>
                                        <p:attrNameLst>
                                          <p:attrName>ppt_h</p:attrName>
                                        </p:attrNameLst>
                                      </p:cBhvr>
                                      <p:tavLst>
                                        <p:tav tm="0">
                                          <p:val>
                                            <p:fltVal val="0"/>
                                          </p:val>
                                        </p:tav>
                                        <p:tav tm="100000">
                                          <p:val>
                                            <p:strVal val="#ppt_h"/>
                                          </p:val>
                                        </p:tav>
                                      </p:tavLst>
                                    </p:anim>
                                    <p:anim calcmode="lin" valueType="num">
                                      <p:cBhvr>
                                        <p:cTn id="80" dur="1000" fill="hold"/>
                                        <p:tgtEl>
                                          <p:spTgt spid="133"/>
                                        </p:tgtEl>
                                        <p:attrNameLst>
                                          <p:attrName>ppt_x</p:attrName>
                                        </p:attrNameLst>
                                      </p:cBhvr>
                                      <p:tavLst>
                                        <p:tav tm="0" fmla="#ppt_x+(cos(-2*pi*(1-$))*-#ppt_x-sin(-2*pi*(1-$))*(1-#ppt_y))*(1-$)">
                                          <p:val>
                                            <p:fltVal val="0"/>
                                          </p:val>
                                        </p:tav>
                                        <p:tav tm="100000">
                                          <p:val>
                                            <p:fltVal val="1"/>
                                          </p:val>
                                        </p:tav>
                                      </p:tavLst>
                                    </p:anim>
                                    <p:anim calcmode="lin" valueType="num">
                                      <p:cBhvr>
                                        <p:cTn id="81" dur="1000" fill="hold"/>
                                        <p:tgtEl>
                                          <p:spTgt spid="133"/>
                                        </p:tgtEl>
                                        <p:attrNameLst>
                                          <p:attrName>ppt_y</p:attrName>
                                        </p:attrNameLst>
                                      </p:cBhvr>
                                      <p:tavLst>
                                        <p:tav tm="0" fmla="#ppt_y+(sin(-2*pi*(1-$))*-#ppt_x+cos(-2*pi*(1-$))*(1-#ppt_y))*(1-$)">
                                          <p:val>
                                            <p:fltVal val="0"/>
                                          </p:val>
                                        </p:tav>
                                        <p:tav tm="100000">
                                          <p:val>
                                            <p:fltVal val="1"/>
                                          </p:val>
                                        </p:tav>
                                      </p:tavLst>
                                    </p:anim>
                                  </p:childTnLst>
                                </p:cTn>
                              </p:par>
                            </p:childTnLst>
                          </p:cTn>
                        </p:par>
                        <p:par>
                          <p:cTn id="82" fill="hold">
                            <p:stCondLst>
                              <p:cond delay="5649"/>
                            </p:stCondLst>
                            <p:childTnLst>
                              <p:par>
                                <p:cTn id="83" presetID="22" presetClass="entr" presetSubtype="2" fill="hold" grpId="0" nodeType="afterEffect">
                                  <p:stCondLst>
                                    <p:cond delay="0"/>
                                  </p:stCondLst>
                                  <p:childTnLst>
                                    <p:set>
                                      <p:cBhvr>
                                        <p:cTn id="84" dur="1" fill="hold">
                                          <p:stCondLst>
                                            <p:cond delay="0"/>
                                          </p:stCondLst>
                                        </p:cTn>
                                        <p:tgtEl>
                                          <p:spTgt spid="136"/>
                                        </p:tgtEl>
                                        <p:attrNameLst>
                                          <p:attrName>style.visibility</p:attrName>
                                        </p:attrNameLst>
                                      </p:cBhvr>
                                      <p:to>
                                        <p:strVal val="visible"/>
                                      </p:to>
                                    </p:set>
                                    <p:animEffect transition="in" filter="wipe(right)">
                                      <p:cBhvr>
                                        <p:cTn id="85" dur="500"/>
                                        <p:tgtEl>
                                          <p:spTgt spid="136"/>
                                        </p:tgtEl>
                                      </p:cBhvr>
                                    </p:animEffect>
                                  </p:childTnLst>
                                </p:cTn>
                              </p:par>
                              <p:par>
                                <p:cTn id="86" presetID="22" presetClass="entr" presetSubtype="2" fill="hold" grpId="0" nodeType="withEffect">
                                  <p:stCondLst>
                                    <p:cond delay="0"/>
                                  </p:stCondLst>
                                  <p:childTnLst>
                                    <p:set>
                                      <p:cBhvr>
                                        <p:cTn id="87" dur="1" fill="hold">
                                          <p:stCondLst>
                                            <p:cond delay="0"/>
                                          </p:stCondLst>
                                        </p:cTn>
                                        <p:tgtEl>
                                          <p:spTgt spid="147"/>
                                        </p:tgtEl>
                                        <p:attrNameLst>
                                          <p:attrName>style.visibility</p:attrName>
                                        </p:attrNameLst>
                                      </p:cBhvr>
                                      <p:to>
                                        <p:strVal val="visible"/>
                                      </p:to>
                                    </p:set>
                                    <p:animEffect transition="in" filter="wipe(right)">
                                      <p:cBhvr>
                                        <p:cTn id="88" dur="750"/>
                                        <p:tgtEl>
                                          <p:spTgt spid="147"/>
                                        </p:tgtEl>
                                      </p:cBhvr>
                                    </p:animEffect>
                                  </p:childTnLst>
                                </p:cTn>
                              </p:par>
                            </p:childTnLst>
                          </p:cTn>
                        </p:par>
                        <p:par>
                          <p:cTn id="89" fill="hold">
                            <p:stCondLst>
                              <p:cond delay="6149"/>
                            </p:stCondLst>
                            <p:childTnLst>
                              <p:par>
                                <p:cTn id="90" presetID="53" presetClass="entr" presetSubtype="16" fill="hold" grpId="0" nodeType="afterEffect">
                                  <p:stCondLst>
                                    <p:cond delay="0"/>
                                  </p:stCondLst>
                                  <p:childTnLst>
                                    <p:set>
                                      <p:cBhvr>
                                        <p:cTn id="91" dur="1" fill="hold">
                                          <p:stCondLst>
                                            <p:cond delay="0"/>
                                          </p:stCondLst>
                                        </p:cTn>
                                        <p:tgtEl>
                                          <p:spTgt spid="148"/>
                                        </p:tgtEl>
                                        <p:attrNameLst>
                                          <p:attrName>style.visibility</p:attrName>
                                        </p:attrNameLst>
                                      </p:cBhvr>
                                      <p:to>
                                        <p:strVal val="visible"/>
                                      </p:to>
                                    </p:set>
                                    <p:anim calcmode="lin" valueType="num">
                                      <p:cBhvr>
                                        <p:cTn id="92" dur="500" fill="hold"/>
                                        <p:tgtEl>
                                          <p:spTgt spid="148"/>
                                        </p:tgtEl>
                                        <p:attrNameLst>
                                          <p:attrName>ppt_w</p:attrName>
                                        </p:attrNameLst>
                                      </p:cBhvr>
                                      <p:tavLst>
                                        <p:tav tm="0">
                                          <p:val>
                                            <p:fltVal val="0"/>
                                          </p:val>
                                        </p:tav>
                                        <p:tav tm="100000">
                                          <p:val>
                                            <p:strVal val="#ppt_w"/>
                                          </p:val>
                                        </p:tav>
                                      </p:tavLst>
                                    </p:anim>
                                    <p:anim calcmode="lin" valueType="num">
                                      <p:cBhvr>
                                        <p:cTn id="93" dur="500" fill="hold"/>
                                        <p:tgtEl>
                                          <p:spTgt spid="148"/>
                                        </p:tgtEl>
                                        <p:attrNameLst>
                                          <p:attrName>ppt_h</p:attrName>
                                        </p:attrNameLst>
                                      </p:cBhvr>
                                      <p:tavLst>
                                        <p:tav tm="0">
                                          <p:val>
                                            <p:fltVal val="0"/>
                                          </p:val>
                                        </p:tav>
                                        <p:tav tm="100000">
                                          <p:val>
                                            <p:strVal val="#ppt_h"/>
                                          </p:val>
                                        </p:tav>
                                      </p:tavLst>
                                    </p:anim>
                                    <p:animEffect transition="in" filter="fade">
                                      <p:cBhvr>
                                        <p:cTn id="94" dur="500"/>
                                        <p:tgtEl>
                                          <p:spTgt spid="148"/>
                                        </p:tgtEl>
                                      </p:cBhvr>
                                    </p:animEffect>
                                  </p:childTnLst>
                                </p:cTn>
                              </p:par>
                            </p:childTnLst>
                          </p:cTn>
                        </p:par>
                        <p:par>
                          <p:cTn id="95" fill="hold">
                            <p:stCondLst>
                              <p:cond delay="6649"/>
                            </p:stCondLst>
                            <p:childTnLst>
                              <p:par>
                                <p:cTn id="96" presetID="22" presetClass="entr" presetSubtype="2" fill="hold" nodeType="afterEffect">
                                  <p:stCondLst>
                                    <p:cond delay="0"/>
                                  </p:stCondLst>
                                  <p:childTnLst>
                                    <p:set>
                                      <p:cBhvr>
                                        <p:cTn id="97" dur="1" fill="hold">
                                          <p:stCondLst>
                                            <p:cond delay="0"/>
                                          </p:stCondLst>
                                        </p:cTn>
                                        <p:tgtEl>
                                          <p:spTgt spid="149"/>
                                        </p:tgtEl>
                                        <p:attrNameLst>
                                          <p:attrName>style.visibility</p:attrName>
                                        </p:attrNameLst>
                                      </p:cBhvr>
                                      <p:to>
                                        <p:strVal val="visible"/>
                                      </p:to>
                                    </p:set>
                                    <p:animEffect transition="in" filter="wipe(right)">
                                      <p:cBhvr>
                                        <p:cTn id="98" dur="500"/>
                                        <p:tgtEl>
                                          <p:spTgt spid="149"/>
                                        </p:tgtEl>
                                      </p:cBhvr>
                                    </p:animEffect>
                                  </p:childTnLst>
                                </p:cTn>
                              </p:par>
                              <p:par>
                                <p:cTn id="99" presetID="15" presetClass="entr" presetSubtype="0" fill="hold" nodeType="withEffect">
                                  <p:stCondLst>
                                    <p:cond delay="0"/>
                                  </p:stCondLst>
                                  <p:childTnLst>
                                    <p:set>
                                      <p:cBhvr>
                                        <p:cTn id="100" dur="1" fill="hold">
                                          <p:stCondLst>
                                            <p:cond delay="0"/>
                                          </p:stCondLst>
                                        </p:cTn>
                                        <p:tgtEl>
                                          <p:spTgt spid="150"/>
                                        </p:tgtEl>
                                        <p:attrNameLst>
                                          <p:attrName>style.visibility</p:attrName>
                                        </p:attrNameLst>
                                      </p:cBhvr>
                                      <p:to>
                                        <p:strVal val="visible"/>
                                      </p:to>
                                    </p:set>
                                    <p:anim calcmode="lin" valueType="num">
                                      <p:cBhvr>
                                        <p:cTn id="101" dur="1000" fill="hold"/>
                                        <p:tgtEl>
                                          <p:spTgt spid="150"/>
                                        </p:tgtEl>
                                        <p:attrNameLst>
                                          <p:attrName>ppt_w</p:attrName>
                                        </p:attrNameLst>
                                      </p:cBhvr>
                                      <p:tavLst>
                                        <p:tav tm="0">
                                          <p:val>
                                            <p:fltVal val="0"/>
                                          </p:val>
                                        </p:tav>
                                        <p:tav tm="100000">
                                          <p:val>
                                            <p:strVal val="#ppt_w"/>
                                          </p:val>
                                        </p:tav>
                                      </p:tavLst>
                                    </p:anim>
                                    <p:anim calcmode="lin" valueType="num">
                                      <p:cBhvr>
                                        <p:cTn id="102" dur="1000" fill="hold"/>
                                        <p:tgtEl>
                                          <p:spTgt spid="150"/>
                                        </p:tgtEl>
                                        <p:attrNameLst>
                                          <p:attrName>ppt_h</p:attrName>
                                        </p:attrNameLst>
                                      </p:cBhvr>
                                      <p:tavLst>
                                        <p:tav tm="0">
                                          <p:val>
                                            <p:fltVal val="0"/>
                                          </p:val>
                                        </p:tav>
                                        <p:tav tm="100000">
                                          <p:val>
                                            <p:strVal val="#ppt_h"/>
                                          </p:val>
                                        </p:tav>
                                      </p:tavLst>
                                    </p:anim>
                                    <p:anim calcmode="lin" valueType="num">
                                      <p:cBhvr>
                                        <p:cTn id="103" dur="1000" fill="hold"/>
                                        <p:tgtEl>
                                          <p:spTgt spid="150"/>
                                        </p:tgtEl>
                                        <p:attrNameLst>
                                          <p:attrName>ppt_x</p:attrName>
                                        </p:attrNameLst>
                                      </p:cBhvr>
                                      <p:tavLst>
                                        <p:tav tm="0" fmla="#ppt_x+(cos(-2*pi*(1-$))*-#ppt_x-sin(-2*pi*(1-$))*(1-#ppt_y))*(1-$)">
                                          <p:val>
                                            <p:fltVal val="0"/>
                                          </p:val>
                                        </p:tav>
                                        <p:tav tm="100000">
                                          <p:val>
                                            <p:fltVal val="1"/>
                                          </p:val>
                                        </p:tav>
                                      </p:tavLst>
                                    </p:anim>
                                    <p:anim calcmode="lin" valueType="num">
                                      <p:cBhvr>
                                        <p:cTn id="104" dur="1000" fill="hold"/>
                                        <p:tgtEl>
                                          <p:spTgt spid="150"/>
                                        </p:tgtEl>
                                        <p:attrNameLst>
                                          <p:attrName>ppt_y</p:attrName>
                                        </p:attrNameLst>
                                      </p:cBhvr>
                                      <p:tavLst>
                                        <p:tav tm="0" fmla="#ppt_y+(sin(-2*pi*(1-$))*-#ppt_x+cos(-2*pi*(1-$))*(1-#ppt_y))*(1-$)">
                                          <p:val>
                                            <p:fltVal val="0"/>
                                          </p:val>
                                        </p:tav>
                                        <p:tav tm="100000">
                                          <p:val>
                                            <p:fltVal val="1"/>
                                          </p:val>
                                        </p:tav>
                                      </p:tavLst>
                                    </p:anim>
                                  </p:childTnLst>
                                </p:cTn>
                              </p:par>
                            </p:childTnLst>
                          </p:cTn>
                        </p:par>
                        <p:par>
                          <p:cTn id="105" fill="hold">
                            <p:stCondLst>
                              <p:cond delay="7149"/>
                            </p:stCondLst>
                            <p:childTnLst>
                              <p:par>
                                <p:cTn id="106" presetID="22" presetClass="entr" presetSubtype="2" fill="hold" grpId="0" nodeType="afterEffect">
                                  <p:stCondLst>
                                    <p:cond delay="0"/>
                                  </p:stCondLst>
                                  <p:childTnLst>
                                    <p:set>
                                      <p:cBhvr>
                                        <p:cTn id="107" dur="1" fill="hold">
                                          <p:stCondLst>
                                            <p:cond delay="0"/>
                                          </p:stCondLst>
                                        </p:cTn>
                                        <p:tgtEl>
                                          <p:spTgt spid="153"/>
                                        </p:tgtEl>
                                        <p:attrNameLst>
                                          <p:attrName>style.visibility</p:attrName>
                                        </p:attrNameLst>
                                      </p:cBhvr>
                                      <p:to>
                                        <p:strVal val="visible"/>
                                      </p:to>
                                    </p:set>
                                    <p:animEffect transition="in" filter="wipe(right)">
                                      <p:cBhvr>
                                        <p:cTn id="108" dur="500"/>
                                        <p:tgtEl>
                                          <p:spTgt spid="153"/>
                                        </p:tgtEl>
                                      </p:cBhvr>
                                    </p:animEffect>
                                  </p:childTnLst>
                                </p:cTn>
                              </p:par>
                              <p:par>
                                <p:cTn id="109" presetID="22" presetClass="entr" presetSubtype="2" fill="hold" grpId="0" nodeType="withEffect">
                                  <p:stCondLst>
                                    <p:cond delay="0"/>
                                  </p:stCondLst>
                                  <p:childTnLst>
                                    <p:set>
                                      <p:cBhvr>
                                        <p:cTn id="110" dur="1" fill="hold">
                                          <p:stCondLst>
                                            <p:cond delay="0"/>
                                          </p:stCondLst>
                                        </p:cTn>
                                        <p:tgtEl>
                                          <p:spTgt spid="154"/>
                                        </p:tgtEl>
                                        <p:attrNameLst>
                                          <p:attrName>style.visibility</p:attrName>
                                        </p:attrNameLst>
                                      </p:cBhvr>
                                      <p:to>
                                        <p:strVal val="visible"/>
                                      </p:to>
                                    </p:set>
                                    <p:animEffect transition="in" filter="wipe(right)">
                                      <p:cBhvr>
                                        <p:cTn id="111" dur="750"/>
                                        <p:tgtEl>
                                          <p:spTgt spid="154"/>
                                        </p:tgtEl>
                                      </p:cBhvr>
                                    </p:animEffect>
                                  </p:childTnLst>
                                </p:cTn>
                              </p:par>
                            </p:childTnLst>
                          </p:cTn>
                        </p:par>
                        <p:par>
                          <p:cTn id="112" fill="hold">
                            <p:stCondLst>
                              <p:cond delay="7649"/>
                            </p:stCondLst>
                            <p:childTnLst>
                              <p:par>
                                <p:cTn id="113" presetID="53" presetClass="entr" presetSubtype="16" fill="hold" grpId="0" nodeType="afterEffect">
                                  <p:stCondLst>
                                    <p:cond delay="0"/>
                                  </p:stCondLst>
                                  <p:childTnLst>
                                    <p:set>
                                      <p:cBhvr>
                                        <p:cTn id="114" dur="1" fill="hold">
                                          <p:stCondLst>
                                            <p:cond delay="0"/>
                                          </p:stCondLst>
                                        </p:cTn>
                                        <p:tgtEl>
                                          <p:spTgt spid="155"/>
                                        </p:tgtEl>
                                        <p:attrNameLst>
                                          <p:attrName>style.visibility</p:attrName>
                                        </p:attrNameLst>
                                      </p:cBhvr>
                                      <p:to>
                                        <p:strVal val="visible"/>
                                      </p:to>
                                    </p:set>
                                    <p:anim calcmode="lin" valueType="num">
                                      <p:cBhvr>
                                        <p:cTn id="115" dur="500" fill="hold"/>
                                        <p:tgtEl>
                                          <p:spTgt spid="155"/>
                                        </p:tgtEl>
                                        <p:attrNameLst>
                                          <p:attrName>ppt_w</p:attrName>
                                        </p:attrNameLst>
                                      </p:cBhvr>
                                      <p:tavLst>
                                        <p:tav tm="0">
                                          <p:val>
                                            <p:fltVal val="0"/>
                                          </p:val>
                                        </p:tav>
                                        <p:tav tm="100000">
                                          <p:val>
                                            <p:strVal val="#ppt_w"/>
                                          </p:val>
                                        </p:tav>
                                      </p:tavLst>
                                    </p:anim>
                                    <p:anim calcmode="lin" valueType="num">
                                      <p:cBhvr>
                                        <p:cTn id="116" dur="500" fill="hold"/>
                                        <p:tgtEl>
                                          <p:spTgt spid="155"/>
                                        </p:tgtEl>
                                        <p:attrNameLst>
                                          <p:attrName>ppt_h</p:attrName>
                                        </p:attrNameLst>
                                      </p:cBhvr>
                                      <p:tavLst>
                                        <p:tav tm="0">
                                          <p:val>
                                            <p:fltVal val="0"/>
                                          </p:val>
                                        </p:tav>
                                        <p:tav tm="100000">
                                          <p:val>
                                            <p:strVal val="#ppt_h"/>
                                          </p:val>
                                        </p:tav>
                                      </p:tavLst>
                                    </p:anim>
                                    <p:animEffect transition="in" filter="fade">
                                      <p:cBhvr>
                                        <p:cTn id="117" dur="500"/>
                                        <p:tgtEl>
                                          <p:spTgt spid="155"/>
                                        </p:tgtEl>
                                      </p:cBhvr>
                                    </p:animEffect>
                                  </p:childTnLst>
                                </p:cTn>
                              </p:par>
                              <p:par>
                                <p:cTn id="118" presetID="22" presetClass="entr" presetSubtype="8" fill="hold" nodeType="withEffect">
                                  <p:stCondLst>
                                    <p:cond delay="0"/>
                                  </p:stCondLst>
                                  <p:childTnLst>
                                    <p:set>
                                      <p:cBhvr>
                                        <p:cTn id="119" dur="1" fill="hold">
                                          <p:stCondLst>
                                            <p:cond delay="0"/>
                                          </p:stCondLst>
                                        </p:cTn>
                                        <p:tgtEl>
                                          <p:spTgt spid="156"/>
                                        </p:tgtEl>
                                        <p:attrNameLst>
                                          <p:attrName>style.visibility</p:attrName>
                                        </p:attrNameLst>
                                      </p:cBhvr>
                                      <p:to>
                                        <p:strVal val="visible"/>
                                      </p:to>
                                    </p:set>
                                    <p:animEffect transition="in" filter="wipe(left)">
                                      <p:cBhvr>
                                        <p:cTn id="120" dur="500"/>
                                        <p:tgtEl>
                                          <p:spTgt spid="156"/>
                                        </p:tgtEl>
                                      </p:cBhvr>
                                    </p:animEffect>
                                  </p:childTnLst>
                                </p:cTn>
                              </p:par>
                              <p:par>
                                <p:cTn id="121" presetID="15" presetClass="entr" presetSubtype="0" fill="hold" nodeType="withEffect">
                                  <p:stCondLst>
                                    <p:cond delay="0"/>
                                  </p:stCondLst>
                                  <p:childTnLst>
                                    <p:set>
                                      <p:cBhvr>
                                        <p:cTn id="122" dur="1" fill="hold">
                                          <p:stCondLst>
                                            <p:cond delay="0"/>
                                          </p:stCondLst>
                                        </p:cTn>
                                        <p:tgtEl>
                                          <p:spTgt spid="157"/>
                                        </p:tgtEl>
                                        <p:attrNameLst>
                                          <p:attrName>style.visibility</p:attrName>
                                        </p:attrNameLst>
                                      </p:cBhvr>
                                      <p:to>
                                        <p:strVal val="visible"/>
                                      </p:to>
                                    </p:set>
                                    <p:anim calcmode="lin" valueType="num">
                                      <p:cBhvr>
                                        <p:cTn id="123" dur="1000" fill="hold"/>
                                        <p:tgtEl>
                                          <p:spTgt spid="157"/>
                                        </p:tgtEl>
                                        <p:attrNameLst>
                                          <p:attrName>ppt_w</p:attrName>
                                        </p:attrNameLst>
                                      </p:cBhvr>
                                      <p:tavLst>
                                        <p:tav tm="0">
                                          <p:val>
                                            <p:fltVal val="0"/>
                                          </p:val>
                                        </p:tav>
                                        <p:tav tm="100000">
                                          <p:val>
                                            <p:strVal val="#ppt_w"/>
                                          </p:val>
                                        </p:tav>
                                      </p:tavLst>
                                    </p:anim>
                                    <p:anim calcmode="lin" valueType="num">
                                      <p:cBhvr>
                                        <p:cTn id="124" dur="1000" fill="hold"/>
                                        <p:tgtEl>
                                          <p:spTgt spid="157"/>
                                        </p:tgtEl>
                                        <p:attrNameLst>
                                          <p:attrName>ppt_h</p:attrName>
                                        </p:attrNameLst>
                                      </p:cBhvr>
                                      <p:tavLst>
                                        <p:tav tm="0">
                                          <p:val>
                                            <p:fltVal val="0"/>
                                          </p:val>
                                        </p:tav>
                                        <p:tav tm="100000">
                                          <p:val>
                                            <p:strVal val="#ppt_h"/>
                                          </p:val>
                                        </p:tav>
                                      </p:tavLst>
                                    </p:anim>
                                    <p:anim calcmode="lin" valueType="num">
                                      <p:cBhvr>
                                        <p:cTn id="125" dur="1000" fill="hold"/>
                                        <p:tgtEl>
                                          <p:spTgt spid="157"/>
                                        </p:tgtEl>
                                        <p:attrNameLst>
                                          <p:attrName>ppt_x</p:attrName>
                                        </p:attrNameLst>
                                      </p:cBhvr>
                                      <p:tavLst>
                                        <p:tav tm="0" fmla="#ppt_x+(cos(-2*pi*(1-$))*-#ppt_x-sin(-2*pi*(1-$))*(1-#ppt_y))*(1-$)">
                                          <p:val>
                                            <p:fltVal val="0"/>
                                          </p:val>
                                        </p:tav>
                                        <p:tav tm="100000">
                                          <p:val>
                                            <p:fltVal val="1"/>
                                          </p:val>
                                        </p:tav>
                                      </p:tavLst>
                                    </p:anim>
                                    <p:anim calcmode="lin" valueType="num">
                                      <p:cBhvr>
                                        <p:cTn id="126" dur="1000" fill="hold"/>
                                        <p:tgtEl>
                                          <p:spTgt spid="157"/>
                                        </p:tgtEl>
                                        <p:attrNameLst>
                                          <p:attrName>ppt_y</p:attrName>
                                        </p:attrNameLst>
                                      </p:cBhvr>
                                      <p:tavLst>
                                        <p:tav tm="0" fmla="#ppt_y+(sin(-2*pi*(1-$))*-#ppt_x+cos(-2*pi*(1-$))*(1-#ppt_y))*(1-$)">
                                          <p:val>
                                            <p:fltVal val="0"/>
                                          </p:val>
                                        </p:tav>
                                        <p:tav tm="100000">
                                          <p:val>
                                            <p:fltVal val="1"/>
                                          </p:val>
                                        </p:tav>
                                      </p:tavLst>
                                    </p:anim>
                                  </p:childTnLst>
                                </p:cTn>
                              </p:par>
                            </p:childTnLst>
                          </p:cTn>
                        </p:par>
                        <p:par>
                          <p:cTn id="127" fill="hold">
                            <p:stCondLst>
                              <p:cond delay="8149"/>
                            </p:stCondLst>
                            <p:childTnLst>
                              <p:par>
                                <p:cTn id="128" presetID="22" presetClass="entr" presetSubtype="2" fill="hold" grpId="0" nodeType="afterEffect">
                                  <p:stCondLst>
                                    <p:cond delay="0"/>
                                  </p:stCondLst>
                                  <p:childTnLst>
                                    <p:set>
                                      <p:cBhvr>
                                        <p:cTn id="129" dur="1" fill="hold">
                                          <p:stCondLst>
                                            <p:cond delay="0"/>
                                          </p:stCondLst>
                                        </p:cTn>
                                        <p:tgtEl>
                                          <p:spTgt spid="160"/>
                                        </p:tgtEl>
                                        <p:attrNameLst>
                                          <p:attrName>style.visibility</p:attrName>
                                        </p:attrNameLst>
                                      </p:cBhvr>
                                      <p:to>
                                        <p:strVal val="visible"/>
                                      </p:to>
                                    </p:set>
                                    <p:animEffect transition="in" filter="wipe(right)">
                                      <p:cBhvr>
                                        <p:cTn id="130" dur="500"/>
                                        <p:tgtEl>
                                          <p:spTgt spid="160"/>
                                        </p:tgtEl>
                                      </p:cBhvr>
                                    </p:animEffect>
                                  </p:childTnLst>
                                </p:cTn>
                              </p:par>
                              <p:par>
                                <p:cTn id="131" presetID="22" presetClass="entr" presetSubtype="2" fill="hold" grpId="0" nodeType="withEffect">
                                  <p:stCondLst>
                                    <p:cond delay="0"/>
                                  </p:stCondLst>
                                  <p:childTnLst>
                                    <p:set>
                                      <p:cBhvr>
                                        <p:cTn id="132" dur="1" fill="hold">
                                          <p:stCondLst>
                                            <p:cond delay="0"/>
                                          </p:stCondLst>
                                        </p:cTn>
                                        <p:tgtEl>
                                          <p:spTgt spid="161"/>
                                        </p:tgtEl>
                                        <p:attrNameLst>
                                          <p:attrName>style.visibility</p:attrName>
                                        </p:attrNameLst>
                                      </p:cBhvr>
                                      <p:to>
                                        <p:strVal val="visible"/>
                                      </p:to>
                                    </p:set>
                                    <p:animEffect transition="in" filter="wipe(right)">
                                      <p:cBhvr>
                                        <p:cTn id="133" dur="750"/>
                                        <p:tgtEl>
                                          <p:spTgt spid="1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15" grpId="0" animBg="1"/>
      <p:bldP spid="120" grpId="0"/>
      <p:bldP spid="121" grpId="0"/>
      <p:bldP spid="122" grpId="0" animBg="1"/>
      <p:bldP spid="128" grpId="0"/>
      <p:bldP spid="129" grpId="0"/>
      <p:bldP spid="130" grpId="0" animBg="1"/>
      <p:bldP spid="136" grpId="0"/>
      <p:bldP spid="147" grpId="0"/>
      <p:bldP spid="148" grpId="0" animBg="1"/>
      <p:bldP spid="153" grpId="0"/>
      <p:bldP spid="154" grpId="0"/>
      <p:bldP spid="155" grpId="0" animBg="1"/>
      <p:bldP spid="160" grpId="0"/>
      <p:bldP spid="161"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rrowheads="1"/>
          </p:cNvSpPr>
          <p:nvPr/>
        </p:nvSpPr>
        <p:spPr bwMode="auto">
          <a:xfrm>
            <a:off x="3810810" y="286545"/>
            <a:ext cx="1574762" cy="5001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bevel/>
              </a14:hiddenLine>
            </a:ext>
          </a:extLst>
        </p:spPr>
        <p:txBody>
          <a:bodyPr wrap="none" lIns="68566" tIns="34284" rIns="68566" bIns="34284">
            <a:spAutoFit/>
          </a:bodyPr>
          <a:lstStyle/>
          <a:p>
            <a:r>
              <a:rPr lang="zh-CN" altLang="en-US" sz="2800" smtClean="0">
                <a:solidFill>
                  <a:srgbClr val="C00000"/>
                </a:solidFill>
                <a:latin typeface="微软雅黑" panose="020B0503020204020204" charset="-122"/>
                <a:ea typeface="微软雅黑" panose="020B0503020204020204" charset="-122"/>
                <a:sym typeface="Arial" panose="020B0604020202020204" pitchFamily="34" charset="0"/>
              </a:rPr>
              <a:t>新品研发</a:t>
            </a:r>
            <a:endParaRPr lang="zh-CN" altLang="en-US" sz="2800" dirty="0">
              <a:solidFill>
                <a:srgbClr val="C00000"/>
              </a:solidFill>
              <a:latin typeface="微软雅黑" panose="020B0503020204020204" charset="-122"/>
              <a:ea typeface="微软雅黑" panose="020B0503020204020204" charset="-122"/>
              <a:sym typeface="Arial" panose="020B0604020202020204" pitchFamily="34" charset="0"/>
            </a:endParaRPr>
          </a:p>
        </p:txBody>
      </p:sp>
      <p:grpSp>
        <p:nvGrpSpPr>
          <p:cNvPr id="3" name="组合 2"/>
          <p:cNvGrpSpPr/>
          <p:nvPr/>
        </p:nvGrpSpPr>
        <p:grpSpPr>
          <a:xfrm rot="10800000">
            <a:off x="5996669" y="2319621"/>
            <a:ext cx="1541599" cy="1255370"/>
            <a:chOff x="9306036" y="2386165"/>
            <a:chExt cx="2326919" cy="1895567"/>
          </a:xfrm>
        </p:grpSpPr>
        <p:cxnSp>
          <p:nvCxnSpPr>
            <p:cNvPr id="5" name="直接连接符 4"/>
            <p:cNvCxnSpPr>
              <a:endCxn id="12" idx="4"/>
            </p:cNvCxnSpPr>
            <p:nvPr/>
          </p:nvCxnSpPr>
          <p:spPr>
            <a:xfrm rot="10800000" flipH="1" flipV="1">
              <a:off x="9306036" y="3236831"/>
              <a:ext cx="2326919" cy="104490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V="1">
              <a:off x="9306036" y="2386165"/>
              <a:ext cx="2219300" cy="105190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cxnSp>
        <p:nvCxnSpPr>
          <p:cNvPr id="7" name="直接连接符 6"/>
          <p:cNvCxnSpPr/>
          <p:nvPr/>
        </p:nvCxnSpPr>
        <p:spPr>
          <a:xfrm>
            <a:off x="1662427" y="2897063"/>
            <a:ext cx="1486911" cy="739211"/>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V="1">
            <a:off x="1662427" y="2209870"/>
            <a:ext cx="1470300" cy="696638"/>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a:stCxn id="12" idx="1"/>
            <a:endCxn id="12" idx="4"/>
          </p:cNvCxnSpPr>
          <p:nvPr/>
        </p:nvCxnSpPr>
        <p:spPr>
          <a:xfrm flipV="1">
            <a:off x="3149337" y="2195796"/>
            <a:ext cx="2847332" cy="1421423"/>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V="1">
            <a:off x="4564153" y="1540403"/>
            <a:ext cx="0" cy="2842845"/>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a:stCxn id="12" idx="2"/>
            <a:endCxn id="12" idx="5"/>
          </p:cNvCxnSpPr>
          <p:nvPr/>
        </p:nvCxnSpPr>
        <p:spPr>
          <a:xfrm>
            <a:off x="3149337" y="2195796"/>
            <a:ext cx="2847332" cy="1421423"/>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2" name="六边形 11"/>
          <p:cNvSpPr/>
          <p:nvPr/>
        </p:nvSpPr>
        <p:spPr>
          <a:xfrm rot="5400000">
            <a:off x="3151581" y="1482841"/>
            <a:ext cx="2842845" cy="2847333"/>
          </a:xfrm>
          <a:prstGeom prst="hexagon">
            <a:avLst/>
          </a:prstGeom>
          <a:noFill/>
          <a:ln w="190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grpSp>
        <p:nvGrpSpPr>
          <p:cNvPr id="13" name="组合 12"/>
          <p:cNvGrpSpPr/>
          <p:nvPr/>
        </p:nvGrpSpPr>
        <p:grpSpPr>
          <a:xfrm>
            <a:off x="5488974" y="1670681"/>
            <a:ext cx="1078148" cy="1077758"/>
            <a:chOff x="7317678" y="2062952"/>
            <a:chExt cx="1437344" cy="1437343"/>
          </a:xfrm>
        </p:grpSpPr>
        <p:sp>
          <p:nvSpPr>
            <p:cNvPr id="14" name="椭圆 13"/>
            <p:cNvSpPr/>
            <p:nvPr/>
          </p:nvSpPr>
          <p:spPr>
            <a:xfrm>
              <a:off x="7317678" y="2062952"/>
              <a:ext cx="1437344" cy="1437343"/>
            </a:xfrm>
            <a:prstGeom prst="ellipse">
              <a:avLst/>
            </a:prstGeom>
            <a:gradFill>
              <a:gsLst>
                <a:gs pos="0">
                  <a:schemeClr val="bg1">
                    <a:lumMod val="95000"/>
                  </a:schemeClr>
                </a:gs>
                <a:gs pos="100000">
                  <a:schemeClr val="bg1">
                    <a:lumMod val="85000"/>
                  </a:schemeClr>
                </a:gs>
              </a:gsLst>
              <a:lin ang="2700000" scaled="1"/>
            </a:gradFill>
            <a:ln>
              <a:noFill/>
            </a:ln>
            <a:effectLst>
              <a:outerShdw blurRad="254000" dist="1143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 name="椭圆 14"/>
            <p:cNvSpPr/>
            <p:nvPr/>
          </p:nvSpPr>
          <p:spPr>
            <a:xfrm>
              <a:off x="7432833" y="2178107"/>
              <a:ext cx="1207034" cy="1207033"/>
            </a:xfrm>
            <a:prstGeom prst="ellipse">
              <a:avLst/>
            </a:prstGeom>
            <a:blipFill>
              <a:blip r:embed="rId2" cstate="print"/>
              <a:stretch>
                <a:fillRect/>
              </a:stretch>
            </a:blipFill>
            <a:ln w="88900">
              <a:gradFill flip="none" rotWithShape="1">
                <a:gsLst>
                  <a:gs pos="0">
                    <a:schemeClr val="bg1">
                      <a:lumMod val="75000"/>
                    </a:schemeClr>
                  </a:gs>
                  <a:gs pos="95000">
                    <a:schemeClr val="bg1">
                      <a:lumMod val="95000"/>
                    </a:schemeClr>
                  </a:gs>
                </a:gsLst>
                <a:lin ang="2700000" scaled="1"/>
                <a:tileRect/>
              </a:gradFill>
            </a:ln>
            <a:effectLst>
              <a:innerShdw blurRad="254000" dist="889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6" name="组合 15"/>
          <p:cNvGrpSpPr/>
          <p:nvPr/>
        </p:nvGrpSpPr>
        <p:grpSpPr>
          <a:xfrm>
            <a:off x="2578888" y="1670681"/>
            <a:ext cx="1078148" cy="1077758"/>
            <a:chOff x="3438068" y="2062952"/>
            <a:chExt cx="1437344" cy="1437343"/>
          </a:xfrm>
        </p:grpSpPr>
        <p:sp>
          <p:nvSpPr>
            <p:cNvPr id="17" name="椭圆 16"/>
            <p:cNvSpPr/>
            <p:nvPr/>
          </p:nvSpPr>
          <p:spPr>
            <a:xfrm>
              <a:off x="3438068" y="2062952"/>
              <a:ext cx="1437344" cy="1437343"/>
            </a:xfrm>
            <a:prstGeom prst="ellipse">
              <a:avLst/>
            </a:prstGeom>
            <a:gradFill>
              <a:gsLst>
                <a:gs pos="1000">
                  <a:schemeClr val="bg1">
                    <a:lumMod val="95000"/>
                  </a:schemeClr>
                </a:gs>
                <a:gs pos="100000">
                  <a:schemeClr val="bg1">
                    <a:lumMod val="85000"/>
                  </a:schemeClr>
                </a:gs>
              </a:gsLst>
              <a:lin ang="2700000" scaled="1"/>
            </a:gradFill>
            <a:ln>
              <a:noFill/>
            </a:ln>
            <a:effectLst>
              <a:outerShdw blurRad="254000" dist="1143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8" name="椭圆 17"/>
            <p:cNvSpPr/>
            <p:nvPr/>
          </p:nvSpPr>
          <p:spPr>
            <a:xfrm>
              <a:off x="3553223" y="2178107"/>
              <a:ext cx="1207032" cy="1207032"/>
            </a:xfrm>
            <a:prstGeom prst="ellipse">
              <a:avLst/>
            </a:prstGeom>
            <a:blipFill>
              <a:blip r:embed="rId3" cstate="print"/>
              <a:stretch>
                <a:fillRect/>
              </a:stretch>
            </a:blipFill>
            <a:ln w="88900">
              <a:gradFill flip="none" rotWithShape="1">
                <a:gsLst>
                  <a:gs pos="0">
                    <a:schemeClr val="bg1">
                      <a:lumMod val="75000"/>
                    </a:schemeClr>
                  </a:gs>
                  <a:gs pos="100000">
                    <a:schemeClr val="bg1">
                      <a:lumMod val="95000"/>
                    </a:schemeClr>
                  </a:gs>
                </a:gsLst>
                <a:lin ang="2700000" scaled="1"/>
                <a:tileRect/>
              </a:gradFill>
            </a:ln>
            <a:effectLst>
              <a:innerShdw blurRad="203200" dist="76200" dir="13500000">
                <a:prstClr val="black">
                  <a:alpha val="38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9" name="组合 18"/>
          <p:cNvGrpSpPr/>
          <p:nvPr/>
        </p:nvGrpSpPr>
        <p:grpSpPr>
          <a:xfrm>
            <a:off x="4033929" y="3777558"/>
            <a:ext cx="1078148" cy="1077758"/>
            <a:chOff x="5377873" y="4872771"/>
            <a:chExt cx="1437344" cy="1437343"/>
          </a:xfrm>
        </p:grpSpPr>
        <p:sp>
          <p:nvSpPr>
            <p:cNvPr id="20" name="椭圆 19"/>
            <p:cNvSpPr/>
            <p:nvPr/>
          </p:nvSpPr>
          <p:spPr>
            <a:xfrm>
              <a:off x="5377873" y="4872771"/>
              <a:ext cx="1437344" cy="1437343"/>
            </a:xfrm>
            <a:prstGeom prst="ellipse">
              <a:avLst/>
            </a:prstGeom>
            <a:gradFill>
              <a:gsLst>
                <a:gs pos="0">
                  <a:schemeClr val="bg1">
                    <a:lumMod val="95000"/>
                  </a:schemeClr>
                </a:gs>
                <a:gs pos="100000">
                  <a:schemeClr val="bg1">
                    <a:lumMod val="85000"/>
                  </a:schemeClr>
                </a:gs>
              </a:gsLst>
              <a:lin ang="2700000" scaled="1"/>
            </a:gradFill>
            <a:ln>
              <a:noFill/>
            </a:ln>
            <a:effectLst>
              <a:outerShdw blurRad="254000" dist="1143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1" name="椭圆 20"/>
            <p:cNvSpPr/>
            <p:nvPr/>
          </p:nvSpPr>
          <p:spPr>
            <a:xfrm>
              <a:off x="5510356" y="4987926"/>
              <a:ext cx="1207034" cy="1207032"/>
            </a:xfrm>
            <a:prstGeom prst="ellipse">
              <a:avLst/>
            </a:prstGeom>
            <a:blipFill>
              <a:blip r:embed="rId4" cstate="print"/>
              <a:stretch>
                <a:fillRect/>
              </a:stretch>
            </a:blipFill>
            <a:ln w="88900">
              <a:gradFill flip="none" rotWithShape="1">
                <a:gsLst>
                  <a:gs pos="0">
                    <a:schemeClr val="bg1">
                      <a:lumMod val="75000"/>
                    </a:schemeClr>
                  </a:gs>
                  <a:gs pos="100000">
                    <a:schemeClr val="bg1">
                      <a:lumMod val="95000"/>
                    </a:schemeClr>
                  </a:gs>
                </a:gsLst>
                <a:lin ang="2700000" scaled="1"/>
                <a:tileRect/>
              </a:gradFill>
            </a:ln>
            <a:effectLst>
              <a:innerShdw blurRad="254000" dist="889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2" name="组合 21"/>
          <p:cNvGrpSpPr/>
          <p:nvPr/>
        </p:nvGrpSpPr>
        <p:grpSpPr>
          <a:xfrm>
            <a:off x="2572650" y="3078340"/>
            <a:ext cx="1078148" cy="1077758"/>
            <a:chOff x="3438068" y="3921907"/>
            <a:chExt cx="1437344" cy="1437343"/>
          </a:xfrm>
        </p:grpSpPr>
        <p:sp>
          <p:nvSpPr>
            <p:cNvPr id="23" name="椭圆 22"/>
            <p:cNvSpPr/>
            <p:nvPr/>
          </p:nvSpPr>
          <p:spPr>
            <a:xfrm>
              <a:off x="3438068" y="3921907"/>
              <a:ext cx="1437344" cy="1437343"/>
            </a:xfrm>
            <a:prstGeom prst="ellipse">
              <a:avLst/>
            </a:prstGeom>
            <a:gradFill>
              <a:gsLst>
                <a:gs pos="0">
                  <a:schemeClr val="bg1">
                    <a:lumMod val="95000"/>
                  </a:schemeClr>
                </a:gs>
                <a:gs pos="100000">
                  <a:schemeClr val="bg1">
                    <a:lumMod val="85000"/>
                  </a:schemeClr>
                </a:gs>
              </a:gsLst>
              <a:lin ang="2700000" scaled="1"/>
            </a:gradFill>
            <a:ln>
              <a:noFill/>
            </a:ln>
            <a:effectLst>
              <a:outerShdw blurRad="254000" dist="1143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4" name="椭圆 23"/>
            <p:cNvSpPr/>
            <p:nvPr/>
          </p:nvSpPr>
          <p:spPr>
            <a:xfrm>
              <a:off x="3553223" y="4037062"/>
              <a:ext cx="1207034" cy="1207033"/>
            </a:xfrm>
            <a:prstGeom prst="ellipse">
              <a:avLst/>
            </a:prstGeom>
            <a:blipFill>
              <a:blip r:embed="rId5" cstate="print"/>
              <a:stretch>
                <a:fillRect/>
              </a:stretch>
            </a:blipFill>
            <a:ln w="88900">
              <a:gradFill flip="none" rotWithShape="1">
                <a:gsLst>
                  <a:gs pos="0">
                    <a:schemeClr val="bg1">
                      <a:lumMod val="75000"/>
                    </a:schemeClr>
                  </a:gs>
                  <a:gs pos="100000">
                    <a:schemeClr val="bg1">
                      <a:lumMod val="95000"/>
                    </a:schemeClr>
                  </a:gs>
                </a:gsLst>
                <a:lin ang="2700000" scaled="1"/>
                <a:tileRect/>
              </a:gradFill>
            </a:ln>
            <a:effectLst>
              <a:innerShdw blurRad="254000" dist="889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5" name="组合 24"/>
          <p:cNvGrpSpPr/>
          <p:nvPr/>
        </p:nvGrpSpPr>
        <p:grpSpPr>
          <a:xfrm>
            <a:off x="5488974" y="3064575"/>
            <a:ext cx="1078148" cy="1077758"/>
            <a:chOff x="7317678" y="3921907"/>
            <a:chExt cx="1437344" cy="1437343"/>
          </a:xfrm>
        </p:grpSpPr>
        <p:sp>
          <p:nvSpPr>
            <p:cNvPr id="26" name="椭圆 25"/>
            <p:cNvSpPr/>
            <p:nvPr/>
          </p:nvSpPr>
          <p:spPr>
            <a:xfrm>
              <a:off x="7317678" y="3921907"/>
              <a:ext cx="1437344" cy="1437343"/>
            </a:xfrm>
            <a:prstGeom prst="ellipse">
              <a:avLst/>
            </a:prstGeom>
            <a:gradFill>
              <a:gsLst>
                <a:gs pos="0">
                  <a:schemeClr val="bg1">
                    <a:lumMod val="95000"/>
                  </a:schemeClr>
                </a:gs>
                <a:gs pos="100000">
                  <a:schemeClr val="bg1">
                    <a:lumMod val="85000"/>
                  </a:schemeClr>
                </a:gs>
              </a:gsLst>
              <a:lin ang="2700000" scaled="1"/>
            </a:gradFill>
            <a:ln>
              <a:noFill/>
            </a:ln>
            <a:effectLst>
              <a:outerShdw blurRad="254000" dist="1143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7" name="椭圆 26"/>
            <p:cNvSpPr/>
            <p:nvPr/>
          </p:nvSpPr>
          <p:spPr>
            <a:xfrm>
              <a:off x="7432833" y="4037062"/>
              <a:ext cx="1207034" cy="1207033"/>
            </a:xfrm>
            <a:prstGeom prst="ellipse">
              <a:avLst/>
            </a:prstGeom>
            <a:blipFill>
              <a:blip r:embed="rId6" cstate="print"/>
              <a:stretch>
                <a:fillRect/>
              </a:stretch>
            </a:blipFill>
            <a:ln w="88900">
              <a:gradFill flip="none" rotWithShape="1">
                <a:gsLst>
                  <a:gs pos="0">
                    <a:schemeClr val="bg1">
                      <a:lumMod val="75000"/>
                    </a:schemeClr>
                  </a:gs>
                  <a:gs pos="100000">
                    <a:schemeClr val="bg1">
                      <a:lumMod val="95000"/>
                    </a:schemeClr>
                  </a:gs>
                </a:gsLst>
                <a:lin ang="2700000" scaled="1"/>
                <a:tileRect/>
              </a:gradFill>
            </a:ln>
            <a:effectLst>
              <a:innerShdw blurRad="254000" dist="889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8" name="组合 27"/>
          <p:cNvGrpSpPr/>
          <p:nvPr/>
        </p:nvGrpSpPr>
        <p:grpSpPr>
          <a:xfrm>
            <a:off x="4033930" y="957700"/>
            <a:ext cx="1078148" cy="1077758"/>
            <a:chOff x="5377873" y="1112090"/>
            <a:chExt cx="1437344" cy="1437343"/>
          </a:xfrm>
        </p:grpSpPr>
        <p:sp>
          <p:nvSpPr>
            <p:cNvPr id="29" name="椭圆 28"/>
            <p:cNvSpPr/>
            <p:nvPr/>
          </p:nvSpPr>
          <p:spPr>
            <a:xfrm>
              <a:off x="5377873" y="1112090"/>
              <a:ext cx="1437344" cy="1437343"/>
            </a:xfrm>
            <a:prstGeom prst="ellipse">
              <a:avLst/>
            </a:prstGeom>
            <a:gradFill>
              <a:gsLst>
                <a:gs pos="0">
                  <a:schemeClr val="bg1">
                    <a:lumMod val="95000"/>
                  </a:schemeClr>
                </a:gs>
                <a:gs pos="100000">
                  <a:schemeClr val="bg1">
                    <a:lumMod val="85000"/>
                  </a:schemeClr>
                </a:gs>
              </a:gsLst>
              <a:lin ang="2700000" scaled="1"/>
            </a:gradFill>
            <a:ln>
              <a:noFill/>
            </a:ln>
            <a:effectLst>
              <a:outerShdw blurRad="254000" dist="1143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0" name="椭圆 29"/>
            <p:cNvSpPr/>
            <p:nvPr/>
          </p:nvSpPr>
          <p:spPr>
            <a:xfrm>
              <a:off x="5493028" y="1227245"/>
              <a:ext cx="1207034" cy="1207033"/>
            </a:xfrm>
            <a:prstGeom prst="ellipse">
              <a:avLst/>
            </a:prstGeom>
            <a:blipFill>
              <a:blip r:embed="rId7" cstate="print"/>
              <a:stretch>
                <a:fillRect/>
              </a:stretch>
            </a:blipFill>
            <a:ln w="88900">
              <a:gradFill flip="none" rotWithShape="1">
                <a:gsLst>
                  <a:gs pos="0">
                    <a:schemeClr val="bg1">
                      <a:lumMod val="75000"/>
                    </a:schemeClr>
                  </a:gs>
                  <a:gs pos="100000">
                    <a:schemeClr val="bg1">
                      <a:lumMod val="95000"/>
                    </a:schemeClr>
                  </a:gs>
                </a:gsLst>
                <a:lin ang="2700000" scaled="1"/>
                <a:tileRect/>
              </a:gradFill>
            </a:ln>
            <a:effectLst>
              <a:innerShdw blurRad="254000" dist="889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31" name="组合 30"/>
          <p:cNvGrpSpPr/>
          <p:nvPr/>
        </p:nvGrpSpPr>
        <p:grpSpPr>
          <a:xfrm>
            <a:off x="1123353" y="2339476"/>
            <a:ext cx="1078148" cy="1077758"/>
            <a:chOff x="1497608" y="2954884"/>
            <a:chExt cx="1437344" cy="1437343"/>
          </a:xfrm>
        </p:grpSpPr>
        <p:sp>
          <p:nvSpPr>
            <p:cNvPr id="32" name="椭圆 31"/>
            <p:cNvSpPr/>
            <p:nvPr/>
          </p:nvSpPr>
          <p:spPr>
            <a:xfrm>
              <a:off x="1497608" y="2954884"/>
              <a:ext cx="1437344" cy="1437343"/>
            </a:xfrm>
            <a:prstGeom prst="ellipse">
              <a:avLst/>
            </a:prstGeom>
            <a:gradFill>
              <a:gsLst>
                <a:gs pos="0">
                  <a:schemeClr val="bg1">
                    <a:lumMod val="95000"/>
                  </a:schemeClr>
                </a:gs>
                <a:gs pos="99000">
                  <a:schemeClr val="bg1">
                    <a:lumMod val="75000"/>
                  </a:schemeClr>
                </a:gs>
              </a:gsLst>
              <a:lin ang="2700000" scaled="1"/>
            </a:gradFill>
            <a:ln>
              <a:noFill/>
            </a:ln>
            <a:effectLst>
              <a:outerShdw blurRad="254000" dist="1143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3" name="椭圆 32"/>
            <p:cNvSpPr/>
            <p:nvPr/>
          </p:nvSpPr>
          <p:spPr>
            <a:xfrm>
              <a:off x="1612762" y="3070039"/>
              <a:ext cx="1207034" cy="1207032"/>
            </a:xfrm>
            <a:prstGeom prst="ellipse">
              <a:avLst/>
            </a:prstGeom>
            <a:blipFill>
              <a:blip r:embed="rId8" cstate="print"/>
              <a:stretch>
                <a:fillRect/>
              </a:stretch>
            </a:blipFill>
            <a:ln w="88900">
              <a:gradFill flip="none" rotWithShape="1">
                <a:gsLst>
                  <a:gs pos="0">
                    <a:schemeClr val="bg1">
                      <a:lumMod val="75000"/>
                    </a:schemeClr>
                  </a:gs>
                  <a:gs pos="100000">
                    <a:schemeClr val="bg1">
                      <a:lumMod val="95000"/>
                    </a:schemeClr>
                  </a:gs>
                </a:gsLst>
                <a:lin ang="2700000" scaled="1"/>
                <a:tileRect/>
              </a:gradFill>
            </a:ln>
            <a:effectLst>
              <a:innerShdw blurRad="254000" dist="889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34" name="组合 33"/>
          <p:cNvGrpSpPr/>
          <p:nvPr/>
        </p:nvGrpSpPr>
        <p:grpSpPr>
          <a:xfrm>
            <a:off x="6950686" y="2319817"/>
            <a:ext cx="1078148" cy="1077758"/>
            <a:chOff x="9266374" y="2928667"/>
            <a:chExt cx="1437344" cy="1437343"/>
          </a:xfrm>
        </p:grpSpPr>
        <p:sp>
          <p:nvSpPr>
            <p:cNvPr id="35" name="椭圆 34"/>
            <p:cNvSpPr/>
            <p:nvPr/>
          </p:nvSpPr>
          <p:spPr>
            <a:xfrm>
              <a:off x="9266374" y="2928667"/>
              <a:ext cx="1437344" cy="1437343"/>
            </a:xfrm>
            <a:prstGeom prst="ellipse">
              <a:avLst/>
            </a:prstGeom>
            <a:gradFill>
              <a:gsLst>
                <a:gs pos="0">
                  <a:schemeClr val="bg1">
                    <a:lumMod val="95000"/>
                  </a:schemeClr>
                </a:gs>
                <a:gs pos="100000">
                  <a:schemeClr val="bg1">
                    <a:lumMod val="85000"/>
                  </a:schemeClr>
                </a:gs>
              </a:gsLst>
              <a:lin ang="2700000" scaled="1"/>
            </a:gradFill>
            <a:ln>
              <a:noFill/>
            </a:ln>
            <a:effectLst>
              <a:outerShdw blurRad="254000" dist="1143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6" name="椭圆 35"/>
            <p:cNvSpPr/>
            <p:nvPr/>
          </p:nvSpPr>
          <p:spPr>
            <a:xfrm>
              <a:off x="9381529" y="3043822"/>
              <a:ext cx="1207034" cy="1207033"/>
            </a:xfrm>
            <a:prstGeom prst="ellipse">
              <a:avLst/>
            </a:prstGeom>
            <a:blipFill>
              <a:blip r:embed="rId9" cstate="print"/>
              <a:stretch>
                <a:fillRect/>
              </a:stretch>
            </a:blipFill>
            <a:ln w="88900">
              <a:gradFill flip="none" rotWithShape="1">
                <a:gsLst>
                  <a:gs pos="0">
                    <a:schemeClr val="bg1">
                      <a:lumMod val="75000"/>
                    </a:schemeClr>
                  </a:gs>
                  <a:gs pos="100000">
                    <a:schemeClr val="bg1">
                      <a:lumMod val="95000"/>
                    </a:schemeClr>
                  </a:gs>
                </a:gsLst>
                <a:lin ang="2700000" scaled="1"/>
                <a:tileRect/>
              </a:gradFill>
            </a:ln>
            <a:effectLst>
              <a:innerShdw blurRad="254000" dist="889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37" name="组合 36"/>
          <p:cNvGrpSpPr/>
          <p:nvPr/>
        </p:nvGrpSpPr>
        <p:grpSpPr>
          <a:xfrm>
            <a:off x="3857943" y="2191705"/>
            <a:ext cx="1430122" cy="1429605"/>
            <a:chOff x="5143254" y="2757811"/>
            <a:chExt cx="1906581" cy="1906581"/>
          </a:xfrm>
        </p:grpSpPr>
        <p:grpSp>
          <p:nvGrpSpPr>
            <p:cNvPr id="38" name="组合 37"/>
            <p:cNvGrpSpPr/>
            <p:nvPr/>
          </p:nvGrpSpPr>
          <p:grpSpPr>
            <a:xfrm>
              <a:off x="5143254" y="2757811"/>
              <a:ext cx="1906581" cy="1906581"/>
              <a:chOff x="5252983" y="2687581"/>
              <a:chExt cx="1686033" cy="1686033"/>
            </a:xfrm>
          </p:grpSpPr>
          <p:sp>
            <p:nvSpPr>
              <p:cNvPr id="50" name="椭圆 49"/>
              <p:cNvSpPr/>
              <p:nvPr/>
            </p:nvSpPr>
            <p:spPr>
              <a:xfrm>
                <a:off x="5252983" y="2687581"/>
                <a:ext cx="1686033" cy="1686033"/>
              </a:xfrm>
              <a:prstGeom prst="ellipse">
                <a:avLst/>
              </a:prstGeom>
              <a:gradFill>
                <a:gsLst>
                  <a:gs pos="0">
                    <a:schemeClr val="bg1"/>
                  </a:gs>
                  <a:gs pos="100000">
                    <a:srgbClr val="B4B4B4"/>
                  </a:gs>
                </a:gsLst>
                <a:lin ang="2700000" scaled="1"/>
              </a:gradFill>
              <a:ln>
                <a:noFill/>
              </a:ln>
              <a:effectLst>
                <a:outerShdw blurRad="393700" dist="177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1" name="椭圆 50"/>
              <p:cNvSpPr/>
              <p:nvPr/>
            </p:nvSpPr>
            <p:spPr>
              <a:xfrm>
                <a:off x="5484813" y="2919411"/>
                <a:ext cx="1222374" cy="1222374"/>
              </a:xfrm>
              <a:prstGeom prst="ellipse">
                <a:avLst/>
              </a:prstGeom>
              <a:gradFill>
                <a:gsLst>
                  <a:gs pos="100000">
                    <a:schemeClr val="bg1">
                      <a:lumMod val="89000"/>
                    </a:schemeClr>
                  </a:gs>
                  <a:gs pos="0">
                    <a:schemeClr val="bg1">
                      <a:lumMod val="100000"/>
                    </a:schemeClr>
                  </a:gs>
                </a:gsLst>
                <a:lin ang="2700000" scaled="1"/>
              </a:gradFill>
              <a:ln w="120650">
                <a:gradFill flip="none" rotWithShape="1">
                  <a:gsLst>
                    <a:gs pos="0">
                      <a:srgbClr val="B6B6B6"/>
                    </a:gs>
                    <a:gs pos="100000">
                      <a:schemeClr val="bg1">
                        <a:lumMod val="83000"/>
                        <a:lumOff val="17000"/>
                      </a:schemeClr>
                    </a:gs>
                  </a:gsLst>
                  <a:lin ang="2700000" scaled="1"/>
                  <a:tileRect/>
                </a:gradFill>
              </a:ln>
              <a:effectLst>
                <a:innerShdw blurRad="254000" dist="88900" dir="13500000">
                  <a:prstClr val="black">
                    <a:alpha val="6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39" name="Group 35"/>
            <p:cNvGrpSpPr>
              <a:grpSpLocks noChangeAspect="1"/>
            </p:cNvGrpSpPr>
            <p:nvPr/>
          </p:nvGrpSpPr>
          <p:grpSpPr bwMode="auto">
            <a:xfrm>
              <a:off x="5657986" y="3249057"/>
              <a:ext cx="899385" cy="872131"/>
              <a:chOff x="3477" y="1809"/>
              <a:chExt cx="726" cy="704"/>
            </a:xfrm>
            <a:noFill/>
          </p:grpSpPr>
          <p:sp>
            <p:nvSpPr>
              <p:cNvPr id="41" name="Freeform 36"/>
              <p:cNvSpPr/>
              <p:nvPr/>
            </p:nvSpPr>
            <p:spPr bwMode="auto">
              <a:xfrm>
                <a:off x="3928" y="1833"/>
                <a:ext cx="15" cy="12"/>
              </a:xfrm>
              <a:custGeom>
                <a:avLst/>
                <a:gdLst>
                  <a:gd name="T0" fmla="*/ 5 w 6"/>
                  <a:gd name="T1" fmla="*/ 0 h 5"/>
                  <a:gd name="T2" fmla="*/ 0 w 6"/>
                  <a:gd name="T3" fmla="*/ 0 h 5"/>
                  <a:gd name="T4" fmla="*/ 0 w 6"/>
                  <a:gd name="T5" fmla="*/ 3 h 5"/>
                  <a:gd name="T6" fmla="*/ 0 w 6"/>
                  <a:gd name="T7" fmla="*/ 4 h 5"/>
                  <a:gd name="T8" fmla="*/ 0 w 6"/>
                  <a:gd name="T9" fmla="*/ 5 h 5"/>
                  <a:gd name="T10" fmla="*/ 1 w 6"/>
                  <a:gd name="T11" fmla="*/ 5 h 5"/>
                  <a:gd name="T12" fmla="*/ 5 w 6"/>
                  <a:gd name="T13" fmla="*/ 5 h 5"/>
                  <a:gd name="T14" fmla="*/ 6 w 6"/>
                  <a:gd name="T15" fmla="*/ 5 h 5"/>
                  <a:gd name="T16" fmla="*/ 6 w 6"/>
                  <a:gd name="T17" fmla="*/ 5 h 5"/>
                  <a:gd name="T18" fmla="*/ 6 w 6"/>
                  <a:gd name="T19" fmla="*/ 5 h 5"/>
                  <a:gd name="T20" fmla="*/ 6 w 6"/>
                  <a:gd name="T21" fmla="*/ 4 h 5"/>
                  <a:gd name="T22" fmla="*/ 6 w 6"/>
                  <a:gd name="T23" fmla="*/ 3 h 5"/>
                  <a:gd name="T24" fmla="*/ 6 w 6"/>
                  <a:gd name="T25" fmla="*/ 3 h 5"/>
                  <a:gd name="T26" fmla="*/ 5 w 6"/>
                  <a:gd name="T27" fmla="*/ 2 h 5"/>
                  <a:gd name="T28" fmla="*/ 5 w 6"/>
                  <a:gd name="T29" fmla="*/ 2 h 5"/>
                  <a:gd name="T30" fmla="*/ 5 w 6"/>
                  <a:gd name="T31" fmla="*/ 1 h 5"/>
                  <a:gd name="T32" fmla="*/ 5 w 6"/>
                  <a:gd name="T33"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 h="5">
                    <a:moveTo>
                      <a:pt x="5" y="0"/>
                    </a:moveTo>
                    <a:cubicBezTo>
                      <a:pt x="0" y="0"/>
                      <a:pt x="0" y="0"/>
                      <a:pt x="0" y="0"/>
                    </a:cubicBezTo>
                    <a:cubicBezTo>
                      <a:pt x="0" y="3"/>
                      <a:pt x="0" y="3"/>
                      <a:pt x="0" y="3"/>
                    </a:cubicBezTo>
                    <a:cubicBezTo>
                      <a:pt x="0" y="4"/>
                      <a:pt x="0" y="4"/>
                      <a:pt x="0" y="4"/>
                    </a:cubicBezTo>
                    <a:cubicBezTo>
                      <a:pt x="0" y="4"/>
                      <a:pt x="0" y="4"/>
                      <a:pt x="0" y="5"/>
                    </a:cubicBezTo>
                    <a:cubicBezTo>
                      <a:pt x="1" y="5"/>
                      <a:pt x="1" y="5"/>
                      <a:pt x="1" y="5"/>
                    </a:cubicBezTo>
                    <a:cubicBezTo>
                      <a:pt x="5" y="5"/>
                      <a:pt x="5" y="5"/>
                      <a:pt x="5" y="5"/>
                    </a:cubicBezTo>
                    <a:cubicBezTo>
                      <a:pt x="6" y="5"/>
                      <a:pt x="6" y="5"/>
                      <a:pt x="6" y="5"/>
                    </a:cubicBezTo>
                    <a:cubicBezTo>
                      <a:pt x="6" y="5"/>
                      <a:pt x="6" y="5"/>
                      <a:pt x="6" y="5"/>
                    </a:cubicBezTo>
                    <a:cubicBezTo>
                      <a:pt x="6" y="5"/>
                      <a:pt x="6" y="5"/>
                      <a:pt x="6" y="5"/>
                    </a:cubicBezTo>
                    <a:cubicBezTo>
                      <a:pt x="6" y="4"/>
                      <a:pt x="6" y="4"/>
                      <a:pt x="6" y="4"/>
                    </a:cubicBezTo>
                    <a:cubicBezTo>
                      <a:pt x="6" y="4"/>
                      <a:pt x="6" y="4"/>
                      <a:pt x="6" y="3"/>
                    </a:cubicBezTo>
                    <a:cubicBezTo>
                      <a:pt x="6" y="3"/>
                      <a:pt x="6" y="3"/>
                      <a:pt x="6" y="3"/>
                    </a:cubicBezTo>
                    <a:cubicBezTo>
                      <a:pt x="6" y="3"/>
                      <a:pt x="6" y="3"/>
                      <a:pt x="5" y="2"/>
                    </a:cubicBezTo>
                    <a:cubicBezTo>
                      <a:pt x="5" y="2"/>
                      <a:pt x="5" y="2"/>
                      <a:pt x="5" y="2"/>
                    </a:cubicBezTo>
                    <a:cubicBezTo>
                      <a:pt x="5" y="1"/>
                      <a:pt x="5" y="1"/>
                      <a:pt x="5" y="1"/>
                    </a:cubicBezTo>
                    <a:cubicBezTo>
                      <a:pt x="5" y="0"/>
                      <a:pt x="5" y="0"/>
                      <a:pt x="5" y="0"/>
                    </a:cubicBezTo>
                  </a:path>
                </a:pathLst>
              </a:custGeom>
              <a:grpFill/>
              <a:ln w="15875">
                <a:solidFill>
                  <a:schemeClr val="bg1">
                    <a:lumMod val="65000"/>
                  </a:schemeClr>
                </a:solidFill>
                <a:prstDash val="solid"/>
                <a:round/>
              </a:ln>
            </p:spPr>
            <p:txBody>
              <a:bodyPr vert="horz" wrap="square" lIns="91440" tIns="45720" rIns="91440" bIns="45720" numCol="1" anchor="t" anchorCtr="0" compatLnSpc="1"/>
              <a:lstStyle/>
              <a:p>
                <a:endParaRPr lang="zh-CN" altLang="en-US">
                  <a:solidFill>
                    <a:prstClr val="black"/>
                  </a:solidFill>
                </a:endParaRPr>
              </a:p>
            </p:txBody>
          </p:sp>
          <p:sp>
            <p:nvSpPr>
              <p:cNvPr id="42" name="Freeform 37"/>
              <p:cNvSpPr/>
              <p:nvPr/>
            </p:nvSpPr>
            <p:spPr bwMode="auto">
              <a:xfrm>
                <a:off x="3928" y="1840"/>
                <a:ext cx="34" cy="33"/>
              </a:xfrm>
              <a:custGeom>
                <a:avLst/>
                <a:gdLst>
                  <a:gd name="T0" fmla="*/ 7 w 14"/>
                  <a:gd name="T1" fmla="*/ 0 h 14"/>
                  <a:gd name="T2" fmla="*/ 6 w 14"/>
                  <a:gd name="T3" fmla="*/ 0 h 14"/>
                  <a:gd name="T4" fmla="*/ 6 w 14"/>
                  <a:gd name="T5" fmla="*/ 1 h 14"/>
                  <a:gd name="T6" fmla="*/ 6 w 14"/>
                  <a:gd name="T7" fmla="*/ 2 h 14"/>
                  <a:gd name="T8" fmla="*/ 6 w 14"/>
                  <a:gd name="T9" fmla="*/ 2 h 14"/>
                  <a:gd name="T10" fmla="*/ 6 w 14"/>
                  <a:gd name="T11" fmla="*/ 2 h 14"/>
                  <a:gd name="T12" fmla="*/ 5 w 14"/>
                  <a:gd name="T13" fmla="*/ 3 h 14"/>
                  <a:gd name="T14" fmla="*/ 5 w 14"/>
                  <a:gd name="T15" fmla="*/ 3 h 14"/>
                  <a:gd name="T16" fmla="*/ 4 w 14"/>
                  <a:gd name="T17" fmla="*/ 3 h 14"/>
                  <a:gd name="T18" fmla="*/ 4 w 14"/>
                  <a:gd name="T19" fmla="*/ 3 h 14"/>
                  <a:gd name="T20" fmla="*/ 3 w 14"/>
                  <a:gd name="T21" fmla="*/ 3 h 14"/>
                  <a:gd name="T22" fmla="*/ 3 w 14"/>
                  <a:gd name="T23" fmla="*/ 4 h 14"/>
                  <a:gd name="T24" fmla="*/ 3 w 14"/>
                  <a:gd name="T25" fmla="*/ 4 h 14"/>
                  <a:gd name="T26" fmla="*/ 3 w 14"/>
                  <a:gd name="T27" fmla="*/ 4 h 14"/>
                  <a:gd name="T28" fmla="*/ 3 w 14"/>
                  <a:gd name="T29" fmla="*/ 4 h 14"/>
                  <a:gd name="T30" fmla="*/ 2 w 14"/>
                  <a:gd name="T31" fmla="*/ 4 h 14"/>
                  <a:gd name="T32" fmla="*/ 1 w 14"/>
                  <a:gd name="T33" fmla="*/ 4 h 14"/>
                  <a:gd name="T34" fmla="*/ 0 w 14"/>
                  <a:gd name="T35" fmla="*/ 5 h 14"/>
                  <a:gd name="T36" fmla="*/ 0 w 14"/>
                  <a:gd name="T37" fmla="*/ 6 h 14"/>
                  <a:gd name="T38" fmla="*/ 0 w 14"/>
                  <a:gd name="T39" fmla="*/ 6 h 14"/>
                  <a:gd name="T40" fmla="*/ 0 w 14"/>
                  <a:gd name="T41" fmla="*/ 9 h 14"/>
                  <a:gd name="T42" fmla="*/ 1 w 14"/>
                  <a:gd name="T43" fmla="*/ 9 h 14"/>
                  <a:gd name="T44" fmla="*/ 1 w 14"/>
                  <a:gd name="T45" fmla="*/ 9 h 14"/>
                  <a:gd name="T46" fmla="*/ 1 w 14"/>
                  <a:gd name="T47" fmla="*/ 9 h 14"/>
                  <a:gd name="T48" fmla="*/ 1 w 14"/>
                  <a:gd name="T49" fmla="*/ 9 h 14"/>
                  <a:gd name="T50" fmla="*/ 1 w 14"/>
                  <a:gd name="T51" fmla="*/ 11 h 14"/>
                  <a:gd name="T52" fmla="*/ 2 w 14"/>
                  <a:gd name="T53" fmla="*/ 11 h 14"/>
                  <a:gd name="T54" fmla="*/ 3 w 14"/>
                  <a:gd name="T55" fmla="*/ 11 h 14"/>
                  <a:gd name="T56" fmla="*/ 3 w 14"/>
                  <a:gd name="T57" fmla="*/ 11 h 14"/>
                  <a:gd name="T58" fmla="*/ 3 w 14"/>
                  <a:gd name="T59" fmla="*/ 11 h 14"/>
                  <a:gd name="T60" fmla="*/ 3 w 14"/>
                  <a:gd name="T61" fmla="*/ 13 h 14"/>
                  <a:gd name="T62" fmla="*/ 5 w 14"/>
                  <a:gd name="T63" fmla="*/ 13 h 14"/>
                  <a:gd name="T64" fmla="*/ 6 w 14"/>
                  <a:gd name="T65" fmla="*/ 14 h 14"/>
                  <a:gd name="T66" fmla="*/ 7 w 14"/>
                  <a:gd name="T67" fmla="*/ 14 h 14"/>
                  <a:gd name="T68" fmla="*/ 9 w 14"/>
                  <a:gd name="T69" fmla="*/ 13 h 14"/>
                  <a:gd name="T70" fmla="*/ 10 w 14"/>
                  <a:gd name="T71" fmla="*/ 13 h 14"/>
                  <a:gd name="T72" fmla="*/ 10 w 14"/>
                  <a:gd name="T73" fmla="*/ 12 h 14"/>
                  <a:gd name="T74" fmla="*/ 11 w 14"/>
                  <a:gd name="T75" fmla="*/ 12 h 14"/>
                  <a:gd name="T76" fmla="*/ 12 w 14"/>
                  <a:gd name="T77" fmla="*/ 12 h 14"/>
                  <a:gd name="T78" fmla="*/ 13 w 14"/>
                  <a:gd name="T79" fmla="*/ 8 h 14"/>
                  <a:gd name="T80" fmla="*/ 13 w 14"/>
                  <a:gd name="T81" fmla="*/ 7 h 14"/>
                  <a:gd name="T82" fmla="*/ 12 w 14"/>
                  <a:gd name="T83" fmla="*/ 5 h 14"/>
                  <a:gd name="T84" fmla="*/ 12 w 14"/>
                  <a:gd name="T85" fmla="*/ 5 h 14"/>
                  <a:gd name="T86" fmla="*/ 12 w 14"/>
                  <a:gd name="T87" fmla="*/ 5 h 14"/>
                  <a:gd name="T88" fmla="*/ 13 w 14"/>
                  <a:gd name="T89" fmla="*/ 4 h 14"/>
                  <a:gd name="T90" fmla="*/ 13 w 14"/>
                  <a:gd name="T91" fmla="*/ 2 h 14"/>
                  <a:gd name="T92" fmla="*/ 13 w 14"/>
                  <a:gd name="T93" fmla="*/ 2 h 14"/>
                  <a:gd name="T94" fmla="*/ 12 w 14"/>
                  <a:gd name="T95" fmla="*/ 2 h 14"/>
                  <a:gd name="T96" fmla="*/ 12 w 14"/>
                  <a:gd name="T97" fmla="*/ 1 h 14"/>
                  <a:gd name="T98" fmla="*/ 11 w 14"/>
                  <a:gd name="T99" fmla="*/ 1 h 14"/>
                  <a:gd name="T100" fmla="*/ 8 w 14"/>
                  <a:gd name="T101" fmla="*/ 0 h 14"/>
                  <a:gd name="T102" fmla="*/ 8 w 14"/>
                  <a:gd name="T103" fmla="*/ 0 h 14"/>
                  <a:gd name="T104" fmla="*/ 7 w 14"/>
                  <a:gd name="T105" fmla="*/ 0 h 14"/>
                  <a:gd name="T106" fmla="*/ 7 w 14"/>
                  <a:gd name="T107" fmla="*/ 0 h 14"/>
                  <a:gd name="T108" fmla="*/ 7 w 14"/>
                  <a:gd name="T109"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4" h="14">
                    <a:moveTo>
                      <a:pt x="7" y="0"/>
                    </a:moveTo>
                    <a:cubicBezTo>
                      <a:pt x="7" y="0"/>
                      <a:pt x="6" y="0"/>
                      <a:pt x="6" y="0"/>
                    </a:cubicBezTo>
                    <a:cubicBezTo>
                      <a:pt x="6" y="1"/>
                      <a:pt x="6" y="1"/>
                      <a:pt x="6" y="1"/>
                    </a:cubicBezTo>
                    <a:cubicBezTo>
                      <a:pt x="6" y="2"/>
                      <a:pt x="6" y="2"/>
                      <a:pt x="6" y="2"/>
                    </a:cubicBezTo>
                    <a:cubicBezTo>
                      <a:pt x="6" y="2"/>
                      <a:pt x="6" y="2"/>
                      <a:pt x="6" y="2"/>
                    </a:cubicBezTo>
                    <a:cubicBezTo>
                      <a:pt x="6" y="2"/>
                      <a:pt x="6" y="2"/>
                      <a:pt x="6" y="2"/>
                    </a:cubicBezTo>
                    <a:cubicBezTo>
                      <a:pt x="5" y="3"/>
                      <a:pt x="5" y="3"/>
                      <a:pt x="5" y="3"/>
                    </a:cubicBezTo>
                    <a:cubicBezTo>
                      <a:pt x="5" y="3"/>
                      <a:pt x="5" y="3"/>
                      <a:pt x="5" y="3"/>
                    </a:cubicBezTo>
                    <a:cubicBezTo>
                      <a:pt x="4" y="3"/>
                      <a:pt x="4" y="3"/>
                      <a:pt x="4" y="3"/>
                    </a:cubicBezTo>
                    <a:cubicBezTo>
                      <a:pt x="4" y="3"/>
                      <a:pt x="4" y="3"/>
                      <a:pt x="4" y="3"/>
                    </a:cubicBezTo>
                    <a:cubicBezTo>
                      <a:pt x="3" y="3"/>
                      <a:pt x="3" y="3"/>
                      <a:pt x="3" y="3"/>
                    </a:cubicBezTo>
                    <a:cubicBezTo>
                      <a:pt x="3" y="4"/>
                      <a:pt x="3" y="4"/>
                      <a:pt x="3" y="4"/>
                    </a:cubicBezTo>
                    <a:cubicBezTo>
                      <a:pt x="3" y="4"/>
                      <a:pt x="3" y="4"/>
                      <a:pt x="3" y="4"/>
                    </a:cubicBezTo>
                    <a:cubicBezTo>
                      <a:pt x="3" y="4"/>
                      <a:pt x="3" y="4"/>
                      <a:pt x="3" y="4"/>
                    </a:cubicBezTo>
                    <a:cubicBezTo>
                      <a:pt x="3" y="4"/>
                      <a:pt x="3" y="4"/>
                      <a:pt x="3" y="4"/>
                    </a:cubicBezTo>
                    <a:cubicBezTo>
                      <a:pt x="2" y="4"/>
                      <a:pt x="2" y="4"/>
                      <a:pt x="2" y="4"/>
                    </a:cubicBezTo>
                    <a:cubicBezTo>
                      <a:pt x="1" y="4"/>
                      <a:pt x="1" y="4"/>
                      <a:pt x="1" y="4"/>
                    </a:cubicBezTo>
                    <a:cubicBezTo>
                      <a:pt x="1" y="4"/>
                      <a:pt x="1" y="4"/>
                      <a:pt x="0" y="5"/>
                    </a:cubicBezTo>
                    <a:cubicBezTo>
                      <a:pt x="0" y="5"/>
                      <a:pt x="0" y="6"/>
                      <a:pt x="0" y="6"/>
                    </a:cubicBezTo>
                    <a:cubicBezTo>
                      <a:pt x="0" y="6"/>
                      <a:pt x="0" y="6"/>
                      <a:pt x="0" y="6"/>
                    </a:cubicBezTo>
                    <a:cubicBezTo>
                      <a:pt x="0" y="9"/>
                      <a:pt x="0" y="9"/>
                      <a:pt x="0" y="9"/>
                    </a:cubicBezTo>
                    <a:cubicBezTo>
                      <a:pt x="1" y="9"/>
                      <a:pt x="1" y="9"/>
                      <a:pt x="1" y="9"/>
                    </a:cubicBezTo>
                    <a:cubicBezTo>
                      <a:pt x="1" y="9"/>
                      <a:pt x="1" y="9"/>
                      <a:pt x="1" y="9"/>
                    </a:cubicBezTo>
                    <a:cubicBezTo>
                      <a:pt x="1" y="9"/>
                      <a:pt x="1" y="9"/>
                      <a:pt x="1" y="9"/>
                    </a:cubicBezTo>
                    <a:cubicBezTo>
                      <a:pt x="1" y="9"/>
                      <a:pt x="1" y="9"/>
                      <a:pt x="1" y="9"/>
                    </a:cubicBezTo>
                    <a:cubicBezTo>
                      <a:pt x="1" y="11"/>
                      <a:pt x="1" y="11"/>
                      <a:pt x="1" y="11"/>
                    </a:cubicBezTo>
                    <a:cubicBezTo>
                      <a:pt x="2" y="11"/>
                      <a:pt x="2" y="11"/>
                      <a:pt x="2" y="11"/>
                    </a:cubicBezTo>
                    <a:cubicBezTo>
                      <a:pt x="3" y="11"/>
                      <a:pt x="3" y="11"/>
                      <a:pt x="3" y="11"/>
                    </a:cubicBezTo>
                    <a:cubicBezTo>
                      <a:pt x="3" y="11"/>
                      <a:pt x="3" y="11"/>
                      <a:pt x="3" y="11"/>
                    </a:cubicBezTo>
                    <a:cubicBezTo>
                      <a:pt x="3" y="11"/>
                      <a:pt x="3" y="11"/>
                      <a:pt x="3" y="11"/>
                    </a:cubicBezTo>
                    <a:cubicBezTo>
                      <a:pt x="3" y="12"/>
                      <a:pt x="3" y="12"/>
                      <a:pt x="3" y="13"/>
                    </a:cubicBezTo>
                    <a:cubicBezTo>
                      <a:pt x="4" y="13"/>
                      <a:pt x="5" y="13"/>
                      <a:pt x="5" y="13"/>
                    </a:cubicBezTo>
                    <a:cubicBezTo>
                      <a:pt x="6" y="14"/>
                      <a:pt x="6" y="14"/>
                      <a:pt x="6" y="14"/>
                    </a:cubicBezTo>
                    <a:cubicBezTo>
                      <a:pt x="7" y="14"/>
                      <a:pt x="7" y="14"/>
                      <a:pt x="7" y="14"/>
                    </a:cubicBezTo>
                    <a:cubicBezTo>
                      <a:pt x="8" y="14"/>
                      <a:pt x="9" y="13"/>
                      <a:pt x="9" y="13"/>
                    </a:cubicBezTo>
                    <a:cubicBezTo>
                      <a:pt x="10" y="13"/>
                      <a:pt x="10" y="13"/>
                      <a:pt x="10" y="13"/>
                    </a:cubicBezTo>
                    <a:cubicBezTo>
                      <a:pt x="10" y="12"/>
                      <a:pt x="10" y="12"/>
                      <a:pt x="10" y="12"/>
                    </a:cubicBezTo>
                    <a:cubicBezTo>
                      <a:pt x="11" y="12"/>
                      <a:pt x="11" y="12"/>
                      <a:pt x="11" y="12"/>
                    </a:cubicBezTo>
                    <a:cubicBezTo>
                      <a:pt x="12" y="12"/>
                      <a:pt x="12" y="12"/>
                      <a:pt x="12" y="12"/>
                    </a:cubicBezTo>
                    <a:cubicBezTo>
                      <a:pt x="13" y="11"/>
                      <a:pt x="14" y="9"/>
                      <a:pt x="13" y="8"/>
                    </a:cubicBezTo>
                    <a:cubicBezTo>
                      <a:pt x="13" y="7"/>
                      <a:pt x="13" y="7"/>
                      <a:pt x="13" y="7"/>
                    </a:cubicBezTo>
                    <a:cubicBezTo>
                      <a:pt x="12" y="6"/>
                      <a:pt x="12" y="6"/>
                      <a:pt x="12" y="5"/>
                    </a:cubicBezTo>
                    <a:cubicBezTo>
                      <a:pt x="12" y="5"/>
                      <a:pt x="12" y="5"/>
                      <a:pt x="12" y="5"/>
                    </a:cubicBezTo>
                    <a:cubicBezTo>
                      <a:pt x="12" y="5"/>
                      <a:pt x="12" y="5"/>
                      <a:pt x="12" y="5"/>
                    </a:cubicBezTo>
                    <a:cubicBezTo>
                      <a:pt x="13" y="5"/>
                      <a:pt x="13" y="5"/>
                      <a:pt x="13" y="4"/>
                    </a:cubicBezTo>
                    <a:cubicBezTo>
                      <a:pt x="13" y="2"/>
                      <a:pt x="13" y="2"/>
                      <a:pt x="13" y="2"/>
                    </a:cubicBezTo>
                    <a:cubicBezTo>
                      <a:pt x="13" y="2"/>
                      <a:pt x="13" y="2"/>
                      <a:pt x="13" y="2"/>
                    </a:cubicBezTo>
                    <a:cubicBezTo>
                      <a:pt x="12" y="2"/>
                      <a:pt x="12" y="2"/>
                      <a:pt x="12" y="2"/>
                    </a:cubicBezTo>
                    <a:cubicBezTo>
                      <a:pt x="12" y="1"/>
                      <a:pt x="12" y="1"/>
                      <a:pt x="12" y="1"/>
                    </a:cubicBezTo>
                    <a:cubicBezTo>
                      <a:pt x="11" y="1"/>
                      <a:pt x="11" y="1"/>
                      <a:pt x="11" y="1"/>
                    </a:cubicBezTo>
                    <a:cubicBezTo>
                      <a:pt x="10" y="0"/>
                      <a:pt x="9" y="0"/>
                      <a:pt x="8" y="0"/>
                    </a:cubicBezTo>
                    <a:cubicBezTo>
                      <a:pt x="8" y="0"/>
                      <a:pt x="8" y="0"/>
                      <a:pt x="8" y="0"/>
                    </a:cubicBezTo>
                    <a:cubicBezTo>
                      <a:pt x="7" y="0"/>
                      <a:pt x="7" y="0"/>
                      <a:pt x="7" y="0"/>
                    </a:cubicBezTo>
                    <a:cubicBezTo>
                      <a:pt x="7" y="0"/>
                      <a:pt x="7" y="0"/>
                      <a:pt x="7" y="0"/>
                    </a:cubicBezTo>
                    <a:cubicBezTo>
                      <a:pt x="7" y="0"/>
                      <a:pt x="7" y="0"/>
                      <a:pt x="7" y="0"/>
                    </a:cubicBezTo>
                  </a:path>
                </a:pathLst>
              </a:custGeom>
              <a:grpFill/>
              <a:ln w="15875">
                <a:solidFill>
                  <a:schemeClr val="bg1">
                    <a:lumMod val="65000"/>
                  </a:schemeClr>
                </a:solidFill>
                <a:prstDash val="solid"/>
                <a:round/>
              </a:ln>
            </p:spPr>
            <p:txBody>
              <a:bodyPr vert="horz" wrap="square" lIns="91440" tIns="45720" rIns="91440" bIns="45720" numCol="1" anchor="t" anchorCtr="0" compatLnSpc="1"/>
              <a:lstStyle/>
              <a:p>
                <a:endParaRPr lang="zh-CN" altLang="en-US">
                  <a:solidFill>
                    <a:prstClr val="black"/>
                  </a:solidFill>
                </a:endParaRPr>
              </a:p>
            </p:txBody>
          </p:sp>
          <p:sp>
            <p:nvSpPr>
              <p:cNvPr id="43" name="Freeform 38"/>
              <p:cNvSpPr/>
              <p:nvPr/>
            </p:nvSpPr>
            <p:spPr bwMode="auto">
              <a:xfrm>
                <a:off x="3959" y="1847"/>
                <a:ext cx="22" cy="19"/>
              </a:xfrm>
              <a:custGeom>
                <a:avLst/>
                <a:gdLst>
                  <a:gd name="T0" fmla="*/ 4 w 9"/>
                  <a:gd name="T1" fmla="*/ 0 h 8"/>
                  <a:gd name="T2" fmla="*/ 0 w 9"/>
                  <a:gd name="T3" fmla="*/ 1 h 8"/>
                  <a:gd name="T4" fmla="*/ 0 w 9"/>
                  <a:gd name="T5" fmla="*/ 2 h 8"/>
                  <a:gd name="T6" fmla="*/ 1 w 9"/>
                  <a:gd name="T7" fmla="*/ 3 h 8"/>
                  <a:gd name="T8" fmla="*/ 2 w 9"/>
                  <a:gd name="T9" fmla="*/ 4 h 8"/>
                  <a:gd name="T10" fmla="*/ 3 w 9"/>
                  <a:gd name="T11" fmla="*/ 5 h 8"/>
                  <a:gd name="T12" fmla="*/ 3 w 9"/>
                  <a:gd name="T13" fmla="*/ 6 h 8"/>
                  <a:gd name="T14" fmla="*/ 4 w 9"/>
                  <a:gd name="T15" fmla="*/ 6 h 8"/>
                  <a:gd name="T16" fmla="*/ 4 w 9"/>
                  <a:gd name="T17" fmla="*/ 6 h 8"/>
                  <a:gd name="T18" fmla="*/ 4 w 9"/>
                  <a:gd name="T19" fmla="*/ 7 h 8"/>
                  <a:gd name="T20" fmla="*/ 4 w 9"/>
                  <a:gd name="T21" fmla="*/ 7 h 8"/>
                  <a:gd name="T22" fmla="*/ 6 w 9"/>
                  <a:gd name="T23" fmla="*/ 7 h 8"/>
                  <a:gd name="T24" fmla="*/ 6 w 9"/>
                  <a:gd name="T25" fmla="*/ 8 h 8"/>
                  <a:gd name="T26" fmla="*/ 9 w 9"/>
                  <a:gd name="T27" fmla="*/ 6 h 8"/>
                  <a:gd name="T28" fmla="*/ 9 w 9"/>
                  <a:gd name="T29" fmla="*/ 3 h 8"/>
                  <a:gd name="T30" fmla="*/ 9 w 9"/>
                  <a:gd name="T31" fmla="*/ 2 h 8"/>
                  <a:gd name="T32" fmla="*/ 9 w 9"/>
                  <a:gd name="T33" fmla="*/ 1 h 8"/>
                  <a:gd name="T34" fmla="*/ 8 w 9"/>
                  <a:gd name="T35" fmla="*/ 1 h 8"/>
                  <a:gd name="T36" fmla="*/ 7 w 9"/>
                  <a:gd name="T37" fmla="*/ 1 h 8"/>
                  <a:gd name="T38" fmla="*/ 7 w 9"/>
                  <a:gd name="T39" fmla="*/ 1 h 8"/>
                  <a:gd name="T40" fmla="*/ 7 w 9"/>
                  <a:gd name="T41" fmla="*/ 1 h 8"/>
                  <a:gd name="T42" fmla="*/ 8 w 9"/>
                  <a:gd name="T43" fmla="*/ 0 h 8"/>
                  <a:gd name="T44" fmla="*/ 7 w 9"/>
                  <a:gd name="T45" fmla="*/ 0 h 8"/>
                  <a:gd name="T46" fmla="*/ 5 w 9"/>
                  <a:gd name="T47" fmla="*/ 0 h 8"/>
                  <a:gd name="T48" fmla="*/ 4 w 9"/>
                  <a:gd name="T49"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 h="8">
                    <a:moveTo>
                      <a:pt x="4" y="0"/>
                    </a:moveTo>
                    <a:cubicBezTo>
                      <a:pt x="3" y="0"/>
                      <a:pt x="1" y="0"/>
                      <a:pt x="0" y="1"/>
                    </a:cubicBezTo>
                    <a:cubicBezTo>
                      <a:pt x="0" y="1"/>
                      <a:pt x="0" y="2"/>
                      <a:pt x="0" y="2"/>
                    </a:cubicBezTo>
                    <a:cubicBezTo>
                      <a:pt x="0" y="3"/>
                      <a:pt x="0" y="3"/>
                      <a:pt x="1" y="3"/>
                    </a:cubicBezTo>
                    <a:cubicBezTo>
                      <a:pt x="2" y="4"/>
                      <a:pt x="2" y="4"/>
                      <a:pt x="2" y="4"/>
                    </a:cubicBezTo>
                    <a:cubicBezTo>
                      <a:pt x="2" y="4"/>
                      <a:pt x="3" y="5"/>
                      <a:pt x="3" y="5"/>
                    </a:cubicBezTo>
                    <a:cubicBezTo>
                      <a:pt x="3" y="6"/>
                      <a:pt x="3" y="6"/>
                      <a:pt x="3" y="6"/>
                    </a:cubicBezTo>
                    <a:cubicBezTo>
                      <a:pt x="4" y="6"/>
                      <a:pt x="4" y="6"/>
                      <a:pt x="4" y="6"/>
                    </a:cubicBezTo>
                    <a:cubicBezTo>
                      <a:pt x="4" y="6"/>
                      <a:pt x="4" y="6"/>
                      <a:pt x="4" y="6"/>
                    </a:cubicBezTo>
                    <a:cubicBezTo>
                      <a:pt x="4" y="6"/>
                      <a:pt x="4" y="6"/>
                      <a:pt x="4" y="7"/>
                    </a:cubicBezTo>
                    <a:cubicBezTo>
                      <a:pt x="4" y="7"/>
                      <a:pt x="4" y="7"/>
                      <a:pt x="4" y="7"/>
                    </a:cubicBezTo>
                    <a:cubicBezTo>
                      <a:pt x="6" y="7"/>
                      <a:pt x="6" y="7"/>
                      <a:pt x="6" y="7"/>
                    </a:cubicBezTo>
                    <a:cubicBezTo>
                      <a:pt x="6" y="8"/>
                      <a:pt x="6" y="8"/>
                      <a:pt x="6" y="8"/>
                    </a:cubicBezTo>
                    <a:cubicBezTo>
                      <a:pt x="7" y="8"/>
                      <a:pt x="8" y="7"/>
                      <a:pt x="9" y="6"/>
                    </a:cubicBezTo>
                    <a:cubicBezTo>
                      <a:pt x="9" y="5"/>
                      <a:pt x="9" y="4"/>
                      <a:pt x="9" y="3"/>
                    </a:cubicBezTo>
                    <a:cubicBezTo>
                      <a:pt x="9" y="2"/>
                      <a:pt x="9" y="2"/>
                      <a:pt x="9" y="2"/>
                    </a:cubicBezTo>
                    <a:cubicBezTo>
                      <a:pt x="9" y="1"/>
                      <a:pt x="9" y="1"/>
                      <a:pt x="9" y="1"/>
                    </a:cubicBezTo>
                    <a:cubicBezTo>
                      <a:pt x="8" y="1"/>
                      <a:pt x="8" y="1"/>
                      <a:pt x="8" y="1"/>
                    </a:cubicBezTo>
                    <a:cubicBezTo>
                      <a:pt x="8" y="1"/>
                      <a:pt x="8" y="1"/>
                      <a:pt x="7" y="1"/>
                    </a:cubicBezTo>
                    <a:cubicBezTo>
                      <a:pt x="7" y="1"/>
                      <a:pt x="7" y="1"/>
                      <a:pt x="7" y="1"/>
                    </a:cubicBezTo>
                    <a:cubicBezTo>
                      <a:pt x="7" y="1"/>
                      <a:pt x="7" y="1"/>
                      <a:pt x="7" y="1"/>
                    </a:cubicBezTo>
                    <a:cubicBezTo>
                      <a:pt x="8" y="0"/>
                      <a:pt x="8" y="0"/>
                      <a:pt x="8" y="0"/>
                    </a:cubicBezTo>
                    <a:cubicBezTo>
                      <a:pt x="7" y="0"/>
                      <a:pt x="7" y="0"/>
                      <a:pt x="7" y="0"/>
                    </a:cubicBezTo>
                    <a:cubicBezTo>
                      <a:pt x="6" y="0"/>
                      <a:pt x="6" y="0"/>
                      <a:pt x="5" y="0"/>
                    </a:cubicBezTo>
                    <a:cubicBezTo>
                      <a:pt x="5" y="0"/>
                      <a:pt x="4" y="0"/>
                      <a:pt x="4" y="0"/>
                    </a:cubicBezTo>
                  </a:path>
                </a:pathLst>
              </a:custGeom>
              <a:grpFill/>
              <a:ln w="15875">
                <a:solidFill>
                  <a:schemeClr val="bg1">
                    <a:lumMod val="65000"/>
                  </a:schemeClr>
                </a:solidFill>
                <a:prstDash val="solid"/>
                <a:round/>
              </a:ln>
            </p:spPr>
            <p:txBody>
              <a:bodyPr vert="horz" wrap="square" lIns="91440" tIns="45720" rIns="91440" bIns="45720" numCol="1" anchor="t" anchorCtr="0" compatLnSpc="1"/>
              <a:lstStyle/>
              <a:p>
                <a:endParaRPr lang="zh-CN" altLang="en-US">
                  <a:solidFill>
                    <a:prstClr val="black"/>
                  </a:solidFill>
                </a:endParaRPr>
              </a:p>
            </p:txBody>
          </p:sp>
          <p:sp>
            <p:nvSpPr>
              <p:cNvPr id="44" name="Freeform 39"/>
              <p:cNvSpPr/>
              <p:nvPr/>
            </p:nvSpPr>
            <p:spPr bwMode="auto">
              <a:xfrm>
                <a:off x="3959" y="1864"/>
                <a:ext cx="22" cy="14"/>
              </a:xfrm>
              <a:custGeom>
                <a:avLst/>
                <a:gdLst>
                  <a:gd name="T0" fmla="*/ 6 w 9"/>
                  <a:gd name="T1" fmla="*/ 0 h 6"/>
                  <a:gd name="T2" fmla="*/ 4 w 9"/>
                  <a:gd name="T3" fmla="*/ 0 h 6"/>
                  <a:gd name="T4" fmla="*/ 1 w 9"/>
                  <a:gd name="T5" fmla="*/ 0 h 6"/>
                  <a:gd name="T6" fmla="*/ 0 w 9"/>
                  <a:gd name="T7" fmla="*/ 1 h 6"/>
                  <a:gd name="T8" fmla="*/ 0 w 9"/>
                  <a:gd name="T9" fmla="*/ 2 h 6"/>
                  <a:gd name="T10" fmla="*/ 0 w 9"/>
                  <a:gd name="T11" fmla="*/ 2 h 6"/>
                  <a:gd name="T12" fmla="*/ 0 w 9"/>
                  <a:gd name="T13" fmla="*/ 5 h 6"/>
                  <a:gd name="T14" fmla="*/ 3 w 9"/>
                  <a:gd name="T15" fmla="*/ 5 h 6"/>
                  <a:gd name="T16" fmla="*/ 3 w 9"/>
                  <a:gd name="T17" fmla="*/ 6 h 6"/>
                  <a:gd name="T18" fmla="*/ 8 w 9"/>
                  <a:gd name="T19" fmla="*/ 6 h 6"/>
                  <a:gd name="T20" fmla="*/ 8 w 9"/>
                  <a:gd name="T21" fmla="*/ 6 h 6"/>
                  <a:gd name="T22" fmla="*/ 9 w 9"/>
                  <a:gd name="T23" fmla="*/ 6 h 6"/>
                  <a:gd name="T24" fmla="*/ 9 w 9"/>
                  <a:gd name="T25" fmla="*/ 5 h 6"/>
                  <a:gd name="T26" fmla="*/ 9 w 9"/>
                  <a:gd name="T27" fmla="*/ 5 h 6"/>
                  <a:gd name="T28" fmla="*/ 9 w 9"/>
                  <a:gd name="T29" fmla="*/ 3 h 6"/>
                  <a:gd name="T30" fmla="*/ 7 w 9"/>
                  <a:gd name="T31" fmla="*/ 2 h 6"/>
                  <a:gd name="T32" fmla="*/ 7 w 9"/>
                  <a:gd name="T33" fmla="*/ 2 h 6"/>
                  <a:gd name="T34" fmla="*/ 7 w 9"/>
                  <a:gd name="T35" fmla="*/ 2 h 6"/>
                  <a:gd name="T36" fmla="*/ 6 w 9"/>
                  <a:gd name="T37" fmla="*/ 2 h 6"/>
                  <a:gd name="T38" fmla="*/ 6 w 9"/>
                  <a:gd name="T39" fmla="*/ 1 h 6"/>
                  <a:gd name="T40" fmla="*/ 6 w 9"/>
                  <a:gd name="T41" fmla="*/ 1 h 6"/>
                  <a:gd name="T42" fmla="*/ 6 w 9"/>
                  <a:gd name="T43"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 h="6">
                    <a:moveTo>
                      <a:pt x="6" y="0"/>
                    </a:moveTo>
                    <a:cubicBezTo>
                      <a:pt x="4" y="0"/>
                      <a:pt x="4" y="0"/>
                      <a:pt x="4" y="0"/>
                    </a:cubicBezTo>
                    <a:cubicBezTo>
                      <a:pt x="1" y="0"/>
                      <a:pt x="1" y="0"/>
                      <a:pt x="1" y="0"/>
                    </a:cubicBezTo>
                    <a:cubicBezTo>
                      <a:pt x="1" y="0"/>
                      <a:pt x="0" y="0"/>
                      <a:pt x="0" y="1"/>
                    </a:cubicBezTo>
                    <a:cubicBezTo>
                      <a:pt x="0" y="1"/>
                      <a:pt x="0" y="1"/>
                      <a:pt x="0" y="2"/>
                    </a:cubicBezTo>
                    <a:cubicBezTo>
                      <a:pt x="0" y="2"/>
                      <a:pt x="0" y="2"/>
                      <a:pt x="0" y="2"/>
                    </a:cubicBezTo>
                    <a:cubicBezTo>
                      <a:pt x="0" y="5"/>
                      <a:pt x="0" y="5"/>
                      <a:pt x="0" y="5"/>
                    </a:cubicBezTo>
                    <a:cubicBezTo>
                      <a:pt x="3" y="5"/>
                      <a:pt x="3" y="5"/>
                      <a:pt x="3" y="5"/>
                    </a:cubicBezTo>
                    <a:cubicBezTo>
                      <a:pt x="3" y="6"/>
                      <a:pt x="3" y="6"/>
                      <a:pt x="3" y="6"/>
                    </a:cubicBezTo>
                    <a:cubicBezTo>
                      <a:pt x="8" y="6"/>
                      <a:pt x="8" y="6"/>
                      <a:pt x="8" y="6"/>
                    </a:cubicBezTo>
                    <a:cubicBezTo>
                      <a:pt x="8" y="6"/>
                      <a:pt x="8" y="6"/>
                      <a:pt x="8" y="6"/>
                    </a:cubicBezTo>
                    <a:cubicBezTo>
                      <a:pt x="8" y="6"/>
                      <a:pt x="9" y="6"/>
                      <a:pt x="9" y="6"/>
                    </a:cubicBezTo>
                    <a:cubicBezTo>
                      <a:pt x="9" y="6"/>
                      <a:pt x="9" y="5"/>
                      <a:pt x="9" y="5"/>
                    </a:cubicBezTo>
                    <a:cubicBezTo>
                      <a:pt x="9" y="5"/>
                      <a:pt x="9" y="5"/>
                      <a:pt x="9" y="5"/>
                    </a:cubicBezTo>
                    <a:cubicBezTo>
                      <a:pt x="9" y="4"/>
                      <a:pt x="9" y="4"/>
                      <a:pt x="9" y="3"/>
                    </a:cubicBezTo>
                    <a:cubicBezTo>
                      <a:pt x="9" y="2"/>
                      <a:pt x="8" y="2"/>
                      <a:pt x="7" y="2"/>
                    </a:cubicBezTo>
                    <a:cubicBezTo>
                      <a:pt x="7" y="2"/>
                      <a:pt x="7" y="2"/>
                      <a:pt x="7" y="2"/>
                    </a:cubicBezTo>
                    <a:cubicBezTo>
                      <a:pt x="7" y="2"/>
                      <a:pt x="7" y="2"/>
                      <a:pt x="7" y="2"/>
                    </a:cubicBezTo>
                    <a:cubicBezTo>
                      <a:pt x="6" y="2"/>
                      <a:pt x="6" y="2"/>
                      <a:pt x="6" y="2"/>
                    </a:cubicBezTo>
                    <a:cubicBezTo>
                      <a:pt x="6" y="1"/>
                      <a:pt x="6" y="1"/>
                      <a:pt x="6" y="1"/>
                    </a:cubicBezTo>
                    <a:cubicBezTo>
                      <a:pt x="6" y="1"/>
                      <a:pt x="6" y="1"/>
                      <a:pt x="6" y="1"/>
                    </a:cubicBezTo>
                    <a:cubicBezTo>
                      <a:pt x="6" y="0"/>
                      <a:pt x="6" y="0"/>
                      <a:pt x="6" y="0"/>
                    </a:cubicBezTo>
                  </a:path>
                </a:pathLst>
              </a:custGeom>
              <a:grpFill/>
              <a:ln w="15875">
                <a:solidFill>
                  <a:schemeClr val="bg1">
                    <a:lumMod val="65000"/>
                  </a:schemeClr>
                </a:solidFill>
                <a:prstDash val="solid"/>
                <a:round/>
              </a:ln>
            </p:spPr>
            <p:txBody>
              <a:bodyPr vert="horz" wrap="square" lIns="91440" tIns="45720" rIns="91440" bIns="45720" numCol="1" anchor="t" anchorCtr="0" compatLnSpc="1"/>
              <a:lstStyle/>
              <a:p>
                <a:endParaRPr lang="zh-CN" altLang="en-US">
                  <a:solidFill>
                    <a:prstClr val="black"/>
                  </a:solidFill>
                </a:endParaRPr>
              </a:p>
            </p:txBody>
          </p:sp>
          <p:sp>
            <p:nvSpPr>
              <p:cNvPr id="45" name="Freeform 40"/>
              <p:cNvSpPr/>
              <p:nvPr/>
            </p:nvSpPr>
            <p:spPr bwMode="auto">
              <a:xfrm>
                <a:off x="3764" y="1809"/>
                <a:ext cx="81" cy="57"/>
              </a:xfrm>
              <a:custGeom>
                <a:avLst/>
                <a:gdLst>
                  <a:gd name="T0" fmla="*/ 14 w 34"/>
                  <a:gd name="T1" fmla="*/ 1 h 24"/>
                  <a:gd name="T2" fmla="*/ 2 w 34"/>
                  <a:gd name="T3" fmla="*/ 2 h 24"/>
                  <a:gd name="T4" fmla="*/ 2 w 34"/>
                  <a:gd name="T5" fmla="*/ 5 h 24"/>
                  <a:gd name="T6" fmla="*/ 4 w 34"/>
                  <a:gd name="T7" fmla="*/ 6 h 24"/>
                  <a:gd name="T8" fmla="*/ 4 w 34"/>
                  <a:gd name="T9" fmla="*/ 9 h 24"/>
                  <a:gd name="T10" fmla="*/ 4 w 34"/>
                  <a:gd name="T11" fmla="*/ 12 h 24"/>
                  <a:gd name="T12" fmla="*/ 3 w 34"/>
                  <a:gd name="T13" fmla="*/ 13 h 24"/>
                  <a:gd name="T14" fmla="*/ 0 w 34"/>
                  <a:gd name="T15" fmla="*/ 15 h 24"/>
                  <a:gd name="T16" fmla="*/ 0 w 34"/>
                  <a:gd name="T17" fmla="*/ 18 h 24"/>
                  <a:gd name="T18" fmla="*/ 2 w 34"/>
                  <a:gd name="T19" fmla="*/ 20 h 24"/>
                  <a:gd name="T20" fmla="*/ 5 w 34"/>
                  <a:gd name="T21" fmla="*/ 24 h 24"/>
                  <a:gd name="T22" fmla="*/ 11 w 34"/>
                  <a:gd name="T23" fmla="*/ 24 h 24"/>
                  <a:gd name="T24" fmla="*/ 13 w 34"/>
                  <a:gd name="T25" fmla="*/ 22 h 24"/>
                  <a:gd name="T26" fmla="*/ 14 w 34"/>
                  <a:gd name="T27" fmla="*/ 19 h 24"/>
                  <a:gd name="T28" fmla="*/ 15 w 34"/>
                  <a:gd name="T29" fmla="*/ 18 h 24"/>
                  <a:gd name="T30" fmla="*/ 16 w 34"/>
                  <a:gd name="T31" fmla="*/ 18 h 24"/>
                  <a:gd name="T32" fmla="*/ 17 w 34"/>
                  <a:gd name="T33" fmla="*/ 18 h 24"/>
                  <a:gd name="T34" fmla="*/ 21 w 34"/>
                  <a:gd name="T35" fmla="*/ 17 h 24"/>
                  <a:gd name="T36" fmla="*/ 21 w 34"/>
                  <a:gd name="T37" fmla="*/ 16 h 24"/>
                  <a:gd name="T38" fmla="*/ 22 w 34"/>
                  <a:gd name="T39" fmla="*/ 16 h 24"/>
                  <a:gd name="T40" fmla="*/ 25 w 34"/>
                  <a:gd name="T41" fmla="*/ 14 h 24"/>
                  <a:gd name="T42" fmla="*/ 28 w 34"/>
                  <a:gd name="T43" fmla="*/ 14 h 24"/>
                  <a:gd name="T44" fmla="*/ 29 w 34"/>
                  <a:gd name="T45" fmla="*/ 12 h 24"/>
                  <a:gd name="T46" fmla="*/ 29 w 34"/>
                  <a:gd name="T47" fmla="*/ 12 h 24"/>
                  <a:gd name="T48" fmla="*/ 31 w 34"/>
                  <a:gd name="T49" fmla="*/ 11 h 24"/>
                  <a:gd name="T50" fmla="*/ 31 w 34"/>
                  <a:gd name="T51" fmla="*/ 9 h 24"/>
                  <a:gd name="T52" fmla="*/ 31 w 34"/>
                  <a:gd name="T53" fmla="*/ 7 h 24"/>
                  <a:gd name="T54" fmla="*/ 33 w 34"/>
                  <a:gd name="T55" fmla="*/ 5 h 24"/>
                  <a:gd name="T56" fmla="*/ 34 w 34"/>
                  <a:gd name="T57" fmla="*/ 3 h 24"/>
                  <a:gd name="T58" fmla="*/ 34 w 34"/>
                  <a:gd name="T59" fmla="*/ 2 h 24"/>
                  <a:gd name="T60" fmla="*/ 32 w 34"/>
                  <a:gd name="T61" fmla="*/ 0 h 24"/>
                  <a:gd name="T62" fmla="*/ 27 w 34"/>
                  <a:gd name="T63"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4" h="24">
                    <a:moveTo>
                      <a:pt x="27" y="0"/>
                    </a:moveTo>
                    <a:cubicBezTo>
                      <a:pt x="23" y="0"/>
                      <a:pt x="18" y="0"/>
                      <a:pt x="14" y="1"/>
                    </a:cubicBezTo>
                    <a:cubicBezTo>
                      <a:pt x="10" y="1"/>
                      <a:pt x="6" y="2"/>
                      <a:pt x="3" y="2"/>
                    </a:cubicBezTo>
                    <a:cubicBezTo>
                      <a:pt x="2" y="2"/>
                      <a:pt x="2" y="2"/>
                      <a:pt x="2" y="2"/>
                    </a:cubicBezTo>
                    <a:cubicBezTo>
                      <a:pt x="2" y="4"/>
                      <a:pt x="2" y="4"/>
                      <a:pt x="2" y="4"/>
                    </a:cubicBezTo>
                    <a:cubicBezTo>
                      <a:pt x="2" y="4"/>
                      <a:pt x="2" y="5"/>
                      <a:pt x="2" y="5"/>
                    </a:cubicBezTo>
                    <a:cubicBezTo>
                      <a:pt x="3" y="5"/>
                      <a:pt x="3" y="5"/>
                      <a:pt x="3" y="5"/>
                    </a:cubicBezTo>
                    <a:cubicBezTo>
                      <a:pt x="3" y="5"/>
                      <a:pt x="3" y="5"/>
                      <a:pt x="4" y="6"/>
                    </a:cubicBezTo>
                    <a:cubicBezTo>
                      <a:pt x="4" y="6"/>
                      <a:pt x="4" y="7"/>
                      <a:pt x="4" y="8"/>
                    </a:cubicBezTo>
                    <a:cubicBezTo>
                      <a:pt x="4" y="9"/>
                      <a:pt x="4" y="9"/>
                      <a:pt x="4" y="9"/>
                    </a:cubicBezTo>
                    <a:cubicBezTo>
                      <a:pt x="5" y="10"/>
                      <a:pt x="5" y="11"/>
                      <a:pt x="4" y="12"/>
                    </a:cubicBezTo>
                    <a:cubicBezTo>
                      <a:pt x="4" y="12"/>
                      <a:pt x="4" y="12"/>
                      <a:pt x="4" y="12"/>
                    </a:cubicBezTo>
                    <a:cubicBezTo>
                      <a:pt x="4" y="12"/>
                      <a:pt x="3" y="12"/>
                      <a:pt x="3" y="12"/>
                    </a:cubicBezTo>
                    <a:cubicBezTo>
                      <a:pt x="3" y="13"/>
                      <a:pt x="3" y="13"/>
                      <a:pt x="3" y="13"/>
                    </a:cubicBezTo>
                    <a:cubicBezTo>
                      <a:pt x="2" y="14"/>
                      <a:pt x="2" y="14"/>
                      <a:pt x="1" y="15"/>
                    </a:cubicBezTo>
                    <a:cubicBezTo>
                      <a:pt x="0" y="15"/>
                      <a:pt x="0" y="15"/>
                      <a:pt x="0" y="15"/>
                    </a:cubicBezTo>
                    <a:cubicBezTo>
                      <a:pt x="0" y="18"/>
                      <a:pt x="0" y="18"/>
                      <a:pt x="0" y="18"/>
                    </a:cubicBezTo>
                    <a:cubicBezTo>
                      <a:pt x="0" y="18"/>
                      <a:pt x="0" y="18"/>
                      <a:pt x="0" y="18"/>
                    </a:cubicBezTo>
                    <a:cubicBezTo>
                      <a:pt x="0" y="18"/>
                      <a:pt x="0" y="19"/>
                      <a:pt x="1" y="19"/>
                    </a:cubicBezTo>
                    <a:cubicBezTo>
                      <a:pt x="2" y="20"/>
                      <a:pt x="2" y="20"/>
                      <a:pt x="2" y="20"/>
                    </a:cubicBezTo>
                    <a:cubicBezTo>
                      <a:pt x="3" y="21"/>
                      <a:pt x="4" y="22"/>
                      <a:pt x="5" y="23"/>
                    </a:cubicBezTo>
                    <a:cubicBezTo>
                      <a:pt x="5" y="24"/>
                      <a:pt x="5" y="24"/>
                      <a:pt x="5" y="24"/>
                    </a:cubicBezTo>
                    <a:cubicBezTo>
                      <a:pt x="10" y="24"/>
                      <a:pt x="10" y="24"/>
                      <a:pt x="10" y="24"/>
                    </a:cubicBezTo>
                    <a:cubicBezTo>
                      <a:pt x="11" y="24"/>
                      <a:pt x="11" y="24"/>
                      <a:pt x="11" y="24"/>
                    </a:cubicBezTo>
                    <a:cubicBezTo>
                      <a:pt x="11" y="24"/>
                      <a:pt x="11" y="24"/>
                      <a:pt x="11" y="24"/>
                    </a:cubicBezTo>
                    <a:cubicBezTo>
                      <a:pt x="13" y="24"/>
                      <a:pt x="13" y="23"/>
                      <a:pt x="13" y="22"/>
                    </a:cubicBezTo>
                    <a:cubicBezTo>
                      <a:pt x="13" y="22"/>
                      <a:pt x="14" y="21"/>
                      <a:pt x="14" y="21"/>
                    </a:cubicBezTo>
                    <a:cubicBezTo>
                      <a:pt x="14" y="20"/>
                      <a:pt x="14" y="20"/>
                      <a:pt x="14" y="19"/>
                    </a:cubicBezTo>
                    <a:cubicBezTo>
                      <a:pt x="14" y="19"/>
                      <a:pt x="14" y="19"/>
                      <a:pt x="14" y="19"/>
                    </a:cubicBezTo>
                    <a:cubicBezTo>
                      <a:pt x="15" y="19"/>
                      <a:pt x="15" y="19"/>
                      <a:pt x="15" y="18"/>
                    </a:cubicBezTo>
                    <a:cubicBezTo>
                      <a:pt x="15" y="18"/>
                      <a:pt x="15" y="18"/>
                      <a:pt x="15" y="18"/>
                    </a:cubicBezTo>
                    <a:cubicBezTo>
                      <a:pt x="15" y="18"/>
                      <a:pt x="15" y="18"/>
                      <a:pt x="16" y="18"/>
                    </a:cubicBezTo>
                    <a:cubicBezTo>
                      <a:pt x="16" y="18"/>
                      <a:pt x="16" y="18"/>
                      <a:pt x="16" y="18"/>
                    </a:cubicBezTo>
                    <a:cubicBezTo>
                      <a:pt x="17" y="18"/>
                      <a:pt x="17" y="18"/>
                      <a:pt x="17" y="18"/>
                    </a:cubicBezTo>
                    <a:cubicBezTo>
                      <a:pt x="19" y="18"/>
                      <a:pt x="19" y="18"/>
                      <a:pt x="19" y="18"/>
                    </a:cubicBezTo>
                    <a:cubicBezTo>
                      <a:pt x="20" y="18"/>
                      <a:pt x="21" y="18"/>
                      <a:pt x="21" y="17"/>
                    </a:cubicBezTo>
                    <a:cubicBezTo>
                      <a:pt x="21" y="16"/>
                      <a:pt x="21" y="16"/>
                      <a:pt x="21" y="16"/>
                    </a:cubicBezTo>
                    <a:cubicBezTo>
                      <a:pt x="21" y="16"/>
                      <a:pt x="21" y="16"/>
                      <a:pt x="21" y="16"/>
                    </a:cubicBezTo>
                    <a:cubicBezTo>
                      <a:pt x="21" y="16"/>
                      <a:pt x="22" y="16"/>
                      <a:pt x="22" y="16"/>
                    </a:cubicBezTo>
                    <a:cubicBezTo>
                      <a:pt x="22" y="16"/>
                      <a:pt x="22" y="16"/>
                      <a:pt x="22" y="16"/>
                    </a:cubicBezTo>
                    <a:cubicBezTo>
                      <a:pt x="23" y="16"/>
                      <a:pt x="23" y="16"/>
                      <a:pt x="24" y="15"/>
                    </a:cubicBezTo>
                    <a:cubicBezTo>
                      <a:pt x="24" y="15"/>
                      <a:pt x="25" y="14"/>
                      <a:pt x="25" y="14"/>
                    </a:cubicBezTo>
                    <a:cubicBezTo>
                      <a:pt x="25" y="14"/>
                      <a:pt x="26" y="14"/>
                      <a:pt x="26" y="14"/>
                    </a:cubicBezTo>
                    <a:cubicBezTo>
                      <a:pt x="28" y="14"/>
                      <a:pt x="28" y="14"/>
                      <a:pt x="28" y="14"/>
                    </a:cubicBezTo>
                    <a:cubicBezTo>
                      <a:pt x="28" y="14"/>
                      <a:pt x="28" y="14"/>
                      <a:pt x="28" y="14"/>
                    </a:cubicBezTo>
                    <a:cubicBezTo>
                      <a:pt x="29" y="14"/>
                      <a:pt x="29" y="13"/>
                      <a:pt x="29" y="12"/>
                    </a:cubicBezTo>
                    <a:cubicBezTo>
                      <a:pt x="29" y="12"/>
                      <a:pt x="29" y="12"/>
                      <a:pt x="29" y="12"/>
                    </a:cubicBezTo>
                    <a:cubicBezTo>
                      <a:pt x="29" y="12"/>
                      <a:pt x="29" y="12"/>
                      <a:pt x="29" y="12"/>
                    </a:cubicBezTo>
                    <a:cubicBezTo>
                      <a:pt x="30" y="12"/>
                      <a:pt x="30" y="12"/>
                      <a:pt x="30" y="12"/>
                    </a:cubicBezTo>
                    <a:cubicBezTo>
                      <a:pt x="30" y="12"/>
                      <a:pt x="31" y="12"/>
                      <a:pt x="31" y="11"/>
                    </a:cubicBezTo>
                    <a:cubicBezTo>
                      <a:pt x="32" y="11"/>
                      <a:pt x="32" y="10"/>
                      <a:pt x="31" y="10"/>
                    </a:cubicBezTo>
                    <a:cubicBezTo>
                      <a:pt x="31" y="9"/>
                      <a:pt x="31" y="9"/>
                      <a:pt x="31" y="9"/>
                    </a:cubicBezTo>
                    <a:cubicBezTo>
                      <a:pt x="31" y="9"/>
                      <a:pt x="31" y="9"/>
                      <a:pt x="31" y="9"/>
                    </a:cubicBezTo>
                    <a:cubicBezTo>
                      <a:pt x="31" y="8"/>
                      <a:pt x="31" y="7"/>
                      <a:pt x="31" y="7"/>
                    </a:cubicBezTo>
                    <a:cubicBezTo>
                      <a:pt x="31" y="6"/>
                      <a:pt x="31" y="6"/>
                      <a:pt x="32" y="5"/>
                    </a:cubicBezTo>
                    <a:cubicBezTo>
                      <a:pt x="33" y="5"/>
                      <a:pt x="33" y="5"/>
                      <a:pt x="33" y="5"/>
                    </a:cubicBezTo>
                    <a:cubicBezTo>
                      <a:pt x="34" y="5"/>
                      <a:pt x="34" y="3"/>
                      <a:pt x="34" y="3"/>
                    </a:cubicBezTo>
                    <a:cubicBezTo>
                      <a:pt x="34" y="3"/>
                      <a:pt x="34" y="3"/>
                      <a:pt x="34" y="3"/>
                    </a:cubicBezTo>
                    <a:cubicBezTo>
                      <a:pt x="34" y="2"/>
                      <a:pt x="34" y="2"/>
                      <a:pt x="34" y="2"/>
                    </a:cubicBezTo>
                    <a:cubicBezTo>
                      <a:pt x="34" y="2"/>
                      <a:pt x="34" y="2"/>
                      <a:pt x="34" y="2"/>
                    </a:cubicBezTo>
                    <a:cubicBezTo>
                      <a:pt x="34" y="1"/>
                      <a:pt x="34" y="1"/>
                      <a:pt x="33" y="1"/>
                    </a:cubicBezTo>
                    <a:cubicBezTo>
                      <a:pt x="33" y="0"/>
                      <a:pt x="33" y="0"/>
                      <a:pt x="32" y="0"/>
                    </a:cubicBezTo>
                    <a:cubicBezTo>
                      <a:pt x="32" y="0"/>
                      <a:pt x="31" y="0"/>
                      <a:pt x="31" y="0"/>
                    </a:cubicBezTo>
                    <a:cubicBezTo>
                      <a:pt x="29" y="0"/>
                      <a:pt x="28" y="0"/>
                      <a:pt x="27" y="0"/>
                    </a:cubicBezTo>
                  </a:path>
                </a:pathLst>
              </a:custGeom>
              <a:grpFill/>
              <a:ln w="15875">
                <a:solidFill>
                  <a:schemeClr val="bg1">
                    <a:lumMod val="65000"/>
                  </a:schemeClr>
                </a:solidFill>
                <a:prstDash val="solid"/>
                <a:round/>
              </a:ln>
            </p:spPr>
            <p:txBody>
              <a:bodyPr vert="horz" wrap="square" lIns="91440" tIns="45720" rIns="91440" bIns="45720" numCol="1" anchor="t" anchorCtr="0" compatLnSpc="1"/>
              <a:lstStyle/>
              <a:p>
                <a:endParaRPr lang="zh-CN" altLang="en-US">
                  <a:solidFill>
                    <a:prstClr val="black"/>
                  </a:solidFill>
                </a:endParaRPr>
              </a:p>
            </p:txBody>
          </p:sp>
          <p:sp>
            <p:nvSpPr>
              <p:cNvPr id="46" name="Freeform 41"/>
              <p:cNvSpPr>
                <a:spLocks noEditPoints="1"/>
              </p:cNvSpPr>
              <p:nvPr/>
            </p:nvSpPr>
            <p:spPr bwMode="auto">
              <a:xfrm>
                <a:off x="3902" y="1838"/>
                <a:ext cx="301" cy="585"/>
              </a:xfrm>
              <a:custGeom>
                <a:avLst/>
                <a:gdLst>
                  <a:gd name="T0" fmla="*/ 51 w 126"/>
                  <a:gd name="T1" fmla="*/ 38 h 245"/>
                  <a:gd name="T2" fmla="*/ 34 w 126"/>
                  <a:gd name="T3" fmla="*/ 3 h 245"/>
                  <a:gd name="T4" fmla="*/ 35 w 126"/>
                  <a:gd name="T5" fmla="*/ 9 h 245"/>
                  <a:gd name="T6" fmla="*/ 34 w 126"/>
                  <a:gd name="T7" fmla="*/ 18 h 245"/>
                  <a:gd name="T8" fmla="*/ 22 w 126"/>
                  <a:gd name="T9" fmla="*/ 26 h 245"/>
                  <a:gd name="T10" fmla="*/ 39 w 126"/>
                  <a:gd name="T11" fmla="*/ 42 h 245"/>
                  <a:gd name="T12" fmla="*/ 48 w 126"/>
                  <a:gd name="T13" fmla="*/ 45 h 245"/>
                  <a:gd name="T14" fmla="*/ 59 w 126"/>
                  <a:gd name="T15" fmla="*/ 54 h 245"/>
                  <a:gd name="T16" fmla="*/ 58 w 126"/>
                  <a:gd name="T17" fmla="*/ 43 h 245"/>
                  <a:gd name="T18" fmla="*/ 65 w 126"/>
                  <a:gd name="T19" fmla="*/ 49 h 245"/>
                  <a:gd name="T20" fmla="*/ 67 w 126"/>
                  <a:gd name="T21" fmla="*/ 34 h 245"/>
                  <a:gd name="T22" fmla="*/ 74 w 126"/>
                  <a:gd name="T23" fmla="*/ 44 h 245"/>
                  <a:gd name="T24" fmla="*/ 78 w 126"/>
                  <a:gd name="T25" fmla="*/ 55 h 245"/>
                  <a:gd name="T26" fmla="*/ 85 w 126"/>
                  <a:gd name="T27" fmla="*/ 56 h 245"/>
                  <a:gd name="T28" fmla="*/ 90 w 126"/>
                  <a:gd name="T29" fmla="*/ 63 h 245"/>
                  <a:gd name="T30" fmla="*/ 80 w 126"/>
                  <a:gd name="T31" fmla="*/ 65 h 245"/>
                  <a:gd name="T32" fmla="*/ 71 w 126"/>
                  <a:gd name="T33" fmla="*/ 66 h 245"/>
                  <a:gd name="T34" fmla="*/ 64 w 126"/>
                  <a:gd name="T35" fmla="*/ 63 h 245"/>
                  <a:gd name="T36" fmla="*/ 56 w 126"/>
                  <a:gd name="T37" fmla="*/ 58 h 245"/>
                  <a:gd name="T38" fmla="*/ 48 w 126"/>
                  <a:gd name="T39" fmla="*/ 53 h 245"/>
                  <a:gd name="T40" fmla="*/ 32 w 126"/>
                  <a:gd name="T41" fmla="*/ 54 h 245"/>
                  <a:gd name="T42" fmla="*/ 24 w 126"/>
                  <a:gd name="T43" fmla="*/ 58 h 245"/>
                  <a:gd name="T44" fmla="*/ 14 w 126"/>
                  <a:gd name="T45" fmla="*/ 72 h 245"/>
                  <a:gd name="T46" fmla="*/ 6 w 126"/>
                  <a:gd name="T47" fmla="*/ 80 h 245"/>
                  <a:gd name="T48" fmla="*/ 1 w 126"/>
                  <a:gd name="T49" fmla="*/ 96 h 245"/>
                  <a:gd name="T50" fmla="*/ 1 w 126"/>
                  <a:gd name="T51" fmla="*/ 109 h 245"/>
                  <a:gd name="T52" fmla="*/ 9 w 126"/>
                  <a:gd name="T53" fmla="*/ 120 h 245"/>
                  <a:gd name="T54" fmla="*/ 21 w 126"/>
                  <a:gd name="T55" fmla="*/ 132 h 245"/>
                  <a:gd name="T56" fmla="*/ 33 w 126"/>
                  <a:gd name="T57" fmla="*/ 138 h 245"/>
                  <a:gd name="T58" fmla="*/ 43 w 126"/>
                  <a:gd name="T59" fmla="*/ 139 h 245"/>
                  <a:gd name="T60" fmla="*/ 57 w 126"/>
                  <a:gd name="T61" fmla="*/ 135 h 245"/>
                  <a:gd name="T62" fmla="*/ 67 w 126"/>
                  <a:gd name="T63" fmla="*/ 140 h 245"/>
                  <a:gd name="T64" fmla="*/ 68 w 126"/>
                  <a:gd name="T65" fmla="*/ 153 h 245"/>
                  <a:gd name="T66" fmla="*/ 76 w 126"/>
                  <a:gd name="T67" fmla="*/ 168 h 245"/>
                  <a:gd name="T68" fmla="*/ 77 w 126"/>
                  <a:gd name="T69" fmla="*/ 181 h 245"/>
                  <a:gd name="T70" fmla="*/ 71 w 126"/>
                  <a:gd name="T71" fmla="*/ 194 h 245"/>
                  <a:gd name="T72" fmla="*/ 71 w 126"/>
                  <a:gd name="T73" fmla="*/ 214 h 245"/>
                  <a:gd name="T74" fmla="*/ 72 w 126"/>
                  <a:gd name="T75" fmla="*/ 234 h 245"/>
                  <a:gd name="T76" fmla="*/ 81 w 126"/>
                  <a:gd name="T77" fmla="*/ 242 h 245"/>
                  <a:gd name="T78" fmla="*/ 97 w 126"/>
                  <a:gd name="T79" fmla="*/ 232 h 245"/>
                  <a:gd name="T80" fmla="*/ 100 w 126"/>
                  <a:gd name="T81" fmla="*/ 221 h 245"/>
                  <a:gd name="T82" fmla="*/ 108 w 126"/>
                  <a:gd name="T83" fmla="*/ 206 h 245"/>
                  <a:gd name="T84" fmla="*/ 119 w 126"/>
                  <a:gd name="T85" fmla="*/ 181 h 245"/>
                  <a:gd name="T86" fmla="*/ 122 w 126"/>
                  <a:gd name="T87" fmla="*/ 158 h 245"/>
                  <a:gd name="T88" fmla="*/ 124 w 126"/>
                  <a:gd name="T89" fmla="*/ 142 h 245"/>
                  <a:gd name="T90" fmla="*/ 122 w 126"/>
                  <a:gd name="T91" fmla="*/ 116 h 245"/>
                  <a:gd name="T92" fmla="*/ 116 w 126"/>
                  <a:gd name="T93" fmla="*/ 107 h 245"/>
                  <a:gd name="T94" fmla="*/ 106 w 126"/>
                  <a:gd name="T95" fmla="*/ 90 h 245"/>
                  <a:gd name="T96" fmla="*/ 99 w 126"/>
                  <a:gd name="T97" fmla="*/ 76 h 245"/>
                  <a:gd name="T98" fmla="*/ 103 w 126"/>
                  <a:gd name="T99" fmla="*/ 82 h 245"/>
                  <a:gd name="T100" fmla="*/ 111 w 126"/>
                  <a:gd name="T101" fmla="*/ 95 h 245"/>
                  <a:gd name="T102" fmla="*/ 116 w 126"/>
                  <a:gd name="T103" fmla="*/ 105 h 245"/>
                  <a:gd name="T104" fmla="*/ 118 w 126"/>
                  <a:gd name="T105" fmla="*/ 84 h 245"/>
                  <a:gd name="T106" fmla="*/ 115 w 126"/>
                  <a:gd name="T107" fmla="*/ 77 h 245"/>
                  <a:gd name="T108" fmla="*/ 110 w 126"/>
                  <a:gd name="T109" fmla="*/ 69 h 245"/>
                  <a:gd name="T110" fmla="*/ 106 w 126"/>
                  <a:gd name="T111" fmla="*/ 62 h 245"/>
                  <a:gd name="T112" fmla="*/ 99 w 126"/>
                  <a:gd name="T113" fmla="*/ 52 h 245"/>
                  <a:gd name="T114" fmla="*/ 80 w 126"/>
                  <a:gd name="T115" fmla="*/ 31 h 245"/>
                  <a:gd name="T116" fmla="*/ 62 w 126"/>
                  <a:gd name="T117" fmla="*/ 17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26" h="245">
                    <a:moveTo>
                      <a:pt x="49" y="38"/>
                    </a:moveTo>
                    <a:cubicBezTo>
                      <a:pt x="49" y="38"/>
                      <a:pt x="49" y="38"/>
                      <a:pt x="49" y="38"/>
                    </a:cubicBezTo>
                    <a:cubicBezTo>
                      <a:pt x="49" y="37"/>
                      <a:pt x="49" y="37"/>
                      <a:pt x="49" y="37"/>
                    </a:cubicBezTo>
                    <a:cubicBezTo>
                      <a:pt x="48" y="37"/>
                      <a:pt x="48" y="37"/>
                      <a:pt x="48" y="37"/>
                    </a:cubicBezTo>
                    <a:cubicBezTo>
                      <a:pt x="47" y="37"/>
                      <a:pt x="46" y="36"/>
                      <a:pt x="46" y="35"/>
                    </a:cubicBezTo>
                    <a:cubicBezTo>
                      <a:pt x="46" y="34"/>
                      <a:pt x="46" y="34"/>
                      <a:pt x="46" y="34"/>
                    </a:cubicBezTo>
                    <a:cubicBezTo>
                      <a:pt x="46" y="34"/>
                      <a:pt x="46" y="34"/>
                      <a:pt x="46" y="34"/>
                    </a:cubicBezTo>
                    <a:cubicBezTo>
                      <a:pt x="47" y="34"/>
                      <a:pt x="47" y="35"/>
                      <a:pt x="47" y="35"/>
                    </a:cubicBezTo>
                    <a:cubicBezTo>
                      <a:pt x="47" y="35"/>
                      <a:pt x="47" y="35"/>
                      <a:pt x="47" y="35"/>
                    </a:cubicBezTo>
                    <a:cubicBezTo>
                      <a:pt x="47" y="36"/>
                      <a:pt x="47" y="36"/>
                      <a:pt x="47" y="36"/>
                    </a:cubicBezTo>
                    <a:cubicBezTo>
                      <a:pt x="48" y="36"/>
                      <a:pt x="48" y="36"/>
                      <a:pt x="48" y="36"/>
                    </a:cubicBezTo>
                    <a:cubicBezTo>
                      <a:pt x="48" y="36"/>
                      <a:pt x="48" y="36"/>
                      <a:pt x="49" y="37"/>
                    </a:cubicBezTo>
                    <a:cubicBezTo>
                      <a:pt x="50" y="37"/>
                      <a:pt x="50" y="37"/>
                      <a:pt x="50" y="37"/>
                    </a:cubicBezTo>
                    <a:cubicBezTo>
                      <a:pt x="50" y="37"/>
                      <a:pt x="50" y="37"/>
                      <a:pt x="51" y="38"/>
                    </a:cubicBezTo>
                    <a:cubicBezTo>
                      <a:pt x="51" y="38"/>
                      <a:pt x="52" y="38"/>
                      <a:pt x="52" y="38"/>
                    </a:cubicBezTo>
                    <a:cubicBezTo>
                      <a:pt x="52" y="39"/>
                      <a:pt x="52" y="39"/>
                      <a:pt x="52" y="39"/>
                    </a:cubicBezTo>
                    <a:cubicBezTo>
                      <a:pt x="53" y="39"/>
                      <a:pt x="53" y="39"/>
                      <a:pt x="53" y="39"/>
                    </a:cubicBezTo>
                    <a:cubicBezTo>
                      <a:pt x="53" y="40"/>
                      <a:pt x="53" y="40"/>
                      <a:pt x="53" y="40"/>
                    </a:cubicBezTo>
                    <a:cubicBezTo>
                      <a:pt x="52" y="40"/>
                      <a:pt x="52" y="40"/>
                      <a:pt x="52" y="40"/>
                    </a:cubicBezTo>
                    <a:cubicBezTo>
                      <a:pt x="52" y="40"/>
                      <a:pt x="52" y="40"/>
                      <a:pt x="52" y="40"/>
                    </a:cubicBezTo>
                    <a:cubicBezTo>
                      <a:pt x="52" y="38"/>
                      <a:pt x="52" y="38"/>
                      <a:pt x="52" y="38"/>
                    </a:cubicBezTo>
                    <a:cubicBezTo>
                      <a:pt x="51" y="38"/>
                      <a:pt x="51" y="38"/>
                      <a:pt x="51" y="38"/>
                    </a:cubicBezTo>
                    <a:cubicBezTo>
                      <a:pt x="50" y="38"/>
                      <a:pt x="50" y="38"/>
                      <a:pt x="50" y="38"/>
                    </a:cubicBezTo>
                    <a:cubicBezTo>
                      <a:pt x="50" y="38"/>
                      <a:pt x="50" y="38"/>
                      <a:pt x="50" y="38"/>
                    </a:cubicBezTo>
                    <a:cubicBezTo>
                      <a:pt x="49" y="38"/>
                      <a:pt x="49" y="38"/>
                      <a:pt x="49" y="38"/>
                    </a:cubicBezTo>
                    <a:cubicBezTo>
                      <a:pt x="49" y="38"/>
                      <a:pt x="49" y="38"/>
                      <a:pt x="49" y="38"/>
                    </a:cubicBezTo>
                    <a:moveTo>
                      <a:pt x="34" y="0"/>
                    </a:moveTo>
                    <a:cubicBezTo>
                      <a:pt x="34" y="3"/>
                      <a:pt x="34" y="3"/>
                      <a:pt x="34" y="3"/>
                    </a:cubicBezTo>
                    <a:cubicBezTo>
                      <a:pt x="34" y="4"/>
                      <a:pt x="34" y="4"/>
                      <a:pt x="35" y="4"/>
                    </a:cubicBezTo>
                    <a:cubicBezTo>
                      <a:pt x="35" y="4"/>
                      <a:pt x="35" y="4"/>
                      <a:pt x="35" y="4"/>
                    </a:cubicBezTo>
                    <a:cubicBezTo>
                      <a:pt x="35" y="5"/>
                      <a:pt x="35" y="5"/>
                      <a:pt x="35" y="5"/>
                    </a:cubicBezTo>
                    <a:cubicBezTo>
                      <a:pt x="35" y="5"/>
                      <a:pt x="35" y="5"/>
                      <a:pt x="35" y="5"/>
                    </a:cubicBezTo>
                    <a:cubicBezTo>
                      <a:pt x="35" y="6"/>
                      <a:pt x="35" y="6"/>
                      <a:pt x="35" y="6"/>
                    </a:cubicBezTo>
                    <a:cubicBezTo>
                      <a:pt x="35" y="6"/>
                      <a:pt x="35" y="6"/>
                      <a:pt x="35" y="6"/>
                    </a:cubicBezTo>
                    <a:cubicBezTo>
                      <a:pt x="35" y="6"/>
                      <a:pt x="35" y="6"/>
                      <a:pt x="36" y="7"/>
                    </a:cubicBezTo>
                    <a:cubicBezTo>
                      <a:pt x="36" y="7"/>
                      <a:pt x="36" y="7"/>
                      <a:pt x="36" y="7"/>
                    </a:cubicBezTo>
                    <a:cubicBezTo>
                      <a:pt x="37" y="7"/>
                      <a:pt x="37" y="7"/>
                      <a:pt x="37" y="7"/>
                    </a:cubicBezTo>
                    <a:cubicBezTo>
                      <a:pt x="37" y="9"/>
                      <a:pt x="37" y="9"/>
                      <a:pt x="37" y="9"/>
                    </a:cubicBezTo>
                    <a:cubicBezTo>
                      <a:pt x="37" y="9"/>
                      <a:pt x="37" y="9"/>
                      <a:pt x="37" y="9"/>
                    </a:cubicBezTo>
                    <a:cubicBezTo>
                      <a:pt x="37" y="10"/>
                      <a:pt x="37" y="10"/>
                      <a:pt x="37" y="10"/>
                    </a:cubicBezTo>
                    <a:cubicBezTo>
                      <a:pt x="37" y="10"/>
                      <a:pt x="37" y="10"/>
                      <a:pt x="37" y="10"/>
                    </a:cubicBezTo>
                    <a:cubicBezTo>
                      <a:pt x="35" y="9"/>
                      <a:pt x="35" y="9"/>
                      <a:pt x="35" y="9"/>
                    </a:cubicBezTo>
                    <a:cubicBezTo>
                      <a:pt x="35" y="12"/>
                      <a:pt x="35" y="12"/>
                      <a:pt x="35" y="12"/>
                    </a:cubicBezTo>
                    <a:cubicBezTo>
                      <a:pt x="35" y="12"/>
                      <a:pt x="35" y="12"/>
                      <a:pt x="35" y="12"/>
                    </a:cubicBezTo>
                    <a:cubicBezTo>
                      <a:pt x="35" y="13"/>
                      <a:pt x="35" y="14"/>
                      <a:pt x="36" y="14"/>
                    </a:cubicBezTo>
                    <a:cubicBezTo>
                      <a:pt x="37" y="15"/>
                      <a:pt x="37" y="15"/>
                      <a:pt x="38" y="15"/>
                    </a:cubicBezTo>
                    <a:cubicBezTo>
                      <a:pt x="38" y="16"/>
                      <a:pt x="38" y="16"/>
                      <a:pt x="38" y="16"/>
                    </a:cubicBezTo>
                    <a:cubicBezTo>
                      <a:pt x="38" y="16"/>
                      <a:pt x="38" y="17"/>
                      <a:pt x="39" y="17"/>
                    </a:cubicBezTo>
                    <a:cubicBezTo>
                      <a:pt x="40" y="18"/>
                      <a:pt x="40" y="18"/>
                      <a:pt x="40" y="18"/>
                    </a:cubicBezTo>
                    <a:cubicBezTo>
                      <a:pt x="40" y="18"/>
                      <a:pt x="40" y="18"/>
                      <a:pt x="40" y="18"/>
                    </a:cubicBezTo>
                    <a:cubicBezTo>
                      <a:pt x="39" y="18"/>
                      <a:pt x="39" y="18"/>
                      <a:pt x="39" y="18"/>
                    </a:cubicBezTo>
                    <a:cubicBezTo>
                      <a:pt x="39" y="19"/>
                      <a:pt x="39" y="19"/>
                      <a:pt x="39" y="19"/>
                    </a:cubicBezTo>
                    <a:cubicBezTo>
                      <a:pt x="38" y="18"/>
                      <a:pt x="38" y="18"/>
                      <a:pt x="38" y="18"/>
                    </a:cubicBezTo>
                    <a:cubicBezTo>
                      <a:pt x="35" y="18"/>
                      <a:pt x="35" y="18"/>
                      <a:pt x="35" y="18"/>
                    </a:cubicBezTo>
                    <a:cubicBezTo>
                      <a:pt x="34" y="18"/>
                      <a:pt x="34" y="18"/>
                      <a:pt x="34" y="18"/>
                    </a:cubicBezTo>
                    <a:cubicBezTo>
                      <a:pt x="34" y="18"/>
                      <a:pt x="34" y="18"/>
                      <a:pt x="34" y="18"/>
                    </a:cubicBezTo>
                    <a:cubicBezTo>
                      <a:pt x="33" y="18"/>
                      <a:pt x="33" y="19"/>
                      <a:pt x="32" y="19"/>
                    </a:cubicBezTo>
                    <a:cubicBezTo>
                      <a:pt x="32" y="20"/>
                      <a:pt x="32" y="20"/>
                      <a:pt x="32" y="20"/>
                    </a:cubicBezTo>
                    <a:cubicBezTo>
                      <a:pt x="32" y="20"/>
                      <a:pt x="32" y="20"/>
                      <a:pt x="32" y="20"/>
                    </a:cubicBezTo>
                    <a:cubicBezTo>
                      <a:pt x="32" y="20"/>
                      <a:pt x="32" y="20"/>
                      <a:pt x="32" y="20"/>
                    </a:cubicBezTo>
                    <a:cubicBezTo>
                      <a:pt x="31" y="20"/>
                      <a:pt x="31" y="20"/>
                      <a:pt x="31" y="20"/>
                    </a:cubicBezTo>
                    <a:cubicBezTo>
                      <a:pt x="29" y="20"/>
                      <a:pt x="29" y="20"/>
                      <a:pt x="29" y="20"/>
                    </a:cubicBezTo>
                    <a:cubicBezTo>
                      <a:pt x="28" y="20"/>
                      <a:pt x="28" y="20"/>
                      <a:pt x="28" y="21"/>
                    </a:cubicBezTo>
                    <a:cubicBezTo>
                      <a:pt x="28" y="21"/>
                      <a:pt x="28" y="21"/>
                      <a:pt x="28" y="21"/>
                    </a:cubicBezTo>
                    <a:cubicBezTo>
                      <a:pt x="27" y="21"/>
                      <a:pt x="27" y="21"/>
                      <a:pt x="27" y="21"/>
                    </a:cubicBezTo>
                    <a:cubicBezTo>
                      <a:pt x="27" y="21"/>
                      <a:pt x="27" y="21"/>
                      <a:pt x="27" y="21"/>
                    </a:cubicBezTo>
                    <a:cubicBezTo>
                      <a:pt x="26" y="21"/>
                      <a:pt x="25" y="21"/>
                      <a:pt x="24" y="22"/>
                    </a:cubicBezTo>
                    <a:cubicBezTo>
                      <a:pt x="24" y="23"/>
                      <a:pt x="23" y="23"/>
                      <a:pt x="23" y="24"/>
                    </a:cubicBezTo>
                    <a:cubicBezTo>
                      <a:pt x="22" y="25"/>
                      <a:pt x="22" y="25"/>
                      <a:pt x="22" y="25"/>
                    </a:cubicBezTo>
                    <a:cubicBezTo>
                      <a:pt x="22" y="25"/>
                      <a:pt x="22" y="26"/>
                      <a:pt x="22" y="26"/>
                    </a:cubicBezTo>
                    <a:cubicBezTo>
                      <a:pt x="21" y="26"/>
                      <a:pt x="21" y="27"/>
                      <a:pt x="20" y="27"/>
                    </a:cubicBezTo>
                    <a:cubicBezTo>
                      <a:pt x="19" y="27"/>
                      <a:pt x="19" y="27"/>
                      <a:pt x="19" y="27"/>
                    </a:cubicBezTo>
                    <a:cubicBezTo>
                      <a:pt x="20" y="28"/>
                      <a:pt x="20" y="28"/>
                      <a:pt x="20" y="28"/>
                    </a:cubicBezTo>
                    <a:cubicBezTo>
                      <a:pt x="21" y="31"/>
                      <a:pt x="23" y="33"/>
                      <a:pt x="25" y="34"/>
                    </a:cubicBezTo>
                    <a:cubicBezTo>
                      <a:pt x="25" y="35"/>
                      <a:pt x="26" y="36"/>
                      <a:pt x="27" y="36"/>
                    </a:cubicBezTo>
                    <a:cubicBezTo>
                      <a:pt x="29" y="39"/>
                      <a:pt x="31" y="42"/>
                      <a:pt x="31" y="45"/>
                    </a:cubicBezTo>
                    <a:cubicBezTo>
                      <a:pt x="31" y="46"/>
                      <a:pt x="31" y="46"/>
                      <a:pt x="31" y="46"/>
                    </a:cubicBezTo>
                    <a:cubicBezTo>
                      <a:pt x="32" y="46"/>
                      <a:pt x="32" y="46"/>
                      <a:pt x="32" y="46"/>
                    </a:cubicBezTo>
                    <a:cubicBezTo>
                      <a:pt x="34" y="46"/>
                      <a:pt x="34" y="44"/>
                      <a:pt x="34" y="43"/>
                    </a:cubicBezTo>
                    <a:cubicBezTo>
                      <a:pt x="34" y="42"/>
                      <a:pt x="34" y="42"/>
                      <a:pt x="34" y="42"/>
                    </a:cubicBezTo>
                    <a:cubicBezTo>
                      <a:pt x="35" y="42"/>
                      <a:pt x="35" y="42"/>
                      <a:pt x="35" y="42"/>
                    </a:cubicBezTo>
                    <a:cubicBezTo>
                      <a:pt x="35" y="42"/>
                      <a:pt x="35" y="42"/>
                      <a:pt x="35" y="42"/>
                    </a:cubicBezTo>
                    <a:cubicBezTo>
                      <a:pt x="38" y="42"/>
                      <a:pt x="38" y="42"/>
                      <a:pt x="38" y="42"/>
                    </a:cubicBezTo>
                    <a:cubicBezTo>
                      <a:pt x="39" y="42"/>
                      <a:pt x="39" y="42"/>
                      <a:pt x="39" y="42"/>
                    </a:cubicBezTo>
                    <a:cubicBezTo>
                      <a:pt x="39" y="42"/>
                      <a:pt x="39" y="42"/>
                      <a:pt x="39" y="42"/>
                    </a:cubicBezTo>
                    <a:cubicBezTo>
                      <a:pt x="39" y="42"/>
                      <a:pt x="40" y="42"/>
                      <a:pt x="40" y="41"/>
                    </a:cubicBezTo>
                    <a:cubicBezTo>
                      <a:pt x="40" y="41"/>
                      <a:pt x="41" y="40"/>
                      <a:pt x="41" y="40"/>
                    </a:cubicBezTo>
                    <a:cubicBezTo>
                      <a:pt x="41" y="40"/>
                      <a:pt x="41" y="40"/>
                      <a:pt x="41" y="40"/>
                    </a:cubicBezTo>
                    <a:cubicBezTo>
                      <a:pt x="42" y="40"/>
                      <a:pt x="42" y="40"/>
                      <a:pt x="42" y="41"/>
                    </a:cubicBezTo>
                    <a:cubicBezTo>
                      <a:pt x="43" y="41"/>
                      <a:pt x="43" y="41"/>
                      <a:pt x="43" y="41"/>
                    </a:cubicBezTo>
                    <a:cubicBezTo>
                      <a:pt x="43" y="41"/>
                      <a:pt x="43" y="42"/>
                      <a:pt x="44" y="42"/>
                    </a:cubicBezTo>
                    <a:cubicBezTo>
                      <a:pt x="44" y="42"/>
                      <a:pt x="44" y="42"/>
                      <a:pt x="44" y="42"/>
                    </a:cubicBezTo>
                    <a:cubicBezTo>
                      <a:pt x="44" y="42"/>
                      <a:pt x="44" y="42"/>
                      <a:pt x="44" y="42"/>
                    </a:cubicBezTo>
                    <a:cubicBezTo>
                      <a:pt x="45" y="42"/>
                      <a:pt x="45" y="42"/>
                      <a:pt x="46" y="42"/>
                    </a:cubicBezTo>
                    <a:cubicBezTo>
                      <a:pt x="46" y="42"/>
                      <a:pt x="46" y="43"/>
                      <a:pt x="46" y="43"/>
                    </a:cubicBezTo>
                    <a:cubicBezTo>
                      <a:pt x="47" y="44"/>
                      <a:pt x="47" y="44"/>
                      <a:pt x="47" y="44"/>
                    </a:cubicBezTo>
                    <a:cubicBezTo>
                      <a:pt x="47" y="44"/>
                      <a:pt x="47" y="45"/>
                      <a:pt x="48" y="45"/>
                    </a:cubicBezTo>
                    <a:cubicBezTo>
                      <a:pt x="48" y="45"/>
                      <a:pt x="48" y="45"/>
                      <a:pt x="48" y="45"/>
                    </a:cubicBezTo>
                    <a:cubicBezTo>
                      <a:pt x="50" y="45"/>
                      <a:pt x="50" y="45"/>
                      <a:pt x="50" y="45"/>
                    </a:cubicBezTo>
                    <a:cubicBezTo>
                      <a:pt x="50" y="45"/>
                      <a:pt x="50" y="45"/>
                      <a:pt x="50" y="45"/>
                    </a:cubicBezTo>
                    <a:cubicBezTo>
                      <a:pt x="49" y="46"/>
                      <a:pt x="49" y="46"/>
                      <a:pt x="49" y="46"/>
                    </a:cubicBezTo>
                    <a:cubicBezTo>
                      <a:pt x="51" y="46"/>
                      <a:pt x="51" y="46"/>
                      <a:pt x="51" y="46"/>
                    </a:cubicBezTo>
                    <a:cubicBezTo>
                      <a:pt x="52" y="46"/>
                      <a:pt x="52" y="46"/>
                      <a:pt x="53" y="47"/>
                    </a:cubicBezTo>
                    <a:cubicBezTo>
                      <a:pt x="54" y="47"/>
                      <a:pt x="54" y="48"/>
                      <a:pt x="54" y="48"/>
                    </a:cubicBezTo>
                    <a:cubicBezTo>
                      <a:pt x="54" y="53"/>
                      <a:pt x="54" y="53"/>
                      <a:pt x="54" y="53"/>
                    </a:cubicBezTo>
                    <a:cubicBezTo>
                      <a:pt x="55" y="53"/>
                      <a:pt x="55" y="53"/>
                      <a:pt x="55" y="53"/>
                    </a:cubicBezTo>
                    <a:cubicBezTo>
                      <a:pt x="55" y="53"/>
                      <a:pt x="55" y="53"/>
                      <a:pt x="55" y="53"/>
                    </a:cubicBezTo>
                    <a:cubicBezTo>
                      <a:pt x="55" y="53"/>
                      <a:pt x="55" y="53"/>
                      <a:pt x="55" y="53"/>
                    </a:cubicBezTo>
                    <a:cubicBezTo>
                      <a:pt x="55" y="53"/>
                      <a:pt x="55" y="53"/>
                      <a:pt x="55" y="53"/>
                    </a:cubicBezTo>
                    <a:cubicBezTo>
                      <a:pt x="55" y="55"/>
                      <a:pt x="55" y="55"/>
                      <a:pt x="55" y="55"/>
                    </a:cubicBezTo>
                    <a:cubicBezTo>
                      <a:pt x="59" y="55"/>
                      <a:pt x="59" y="55"/>
                      <a:pt x="59" y="55"/>
                    </a:cubicBezTo>
                    <a:cubicBezTo>
                      <a:pt x="59" y="54"/>
                      <a:pt x="59" y="54"/>
                      <a:pt x="59" y="54"/>
                    </a:cubicBezTo>
                    <a:cubicBezTo>
                      <a:pt x="59" y="53"/>
                      <a:pt x="59" y="53"/>
                      <a:pt x="59" y="53"/>
                    </a:cubicBezTo>
                    <a:cubicBezTo>
                      <a:pt x="59" y="53"/>
                      <a:pt x="59" y="53"/>
                      <a:pt x="59" y="53"/>
                    </a:cubicBezTo>
                    <a:cubicBezTo>
                      <a:pt x="60" y="52"/>
                      <a:pt x="60" y="52"/>
                      <a:pt x="60" y="51"/>
                    </a:cubicBezTo>
                    <a:cubicBezTo>
                      <a:pt x="60" y="51"/>
                      <a:pt x="60" y="51"/>
                      <a:pt x="60" y="51"/>
                    </a:cubicBezTo>
                    <a:cubicBezTo>
                      <a:pt x="60" y="45"/>
                      <a:pt x="60" y="45"/>
                      <a:pt x="60" y="45"/>
                    </a:cubicBezTo>
                    <a:cubicBezTo>
                      <a:pt x="60" y="44"/>
                      <a:pt x="59" y="44"/>
                      <a:pt x="59" y="44"/>
                    </a:cubicBezTo>
                    <a:cubicBezTo>
                      <a:pt x="59" y="44"/>
                      <a:pt x="59" y="44"/>
                      <a:pt x="59" y="44"/>
                    </a:cubicBezTo>
                    <a:cubicBezTo>
                      <a:pt x="58" y="43"/>
                      <a:pt x="57" y="43"/>
                      <a:pt x="56" y="42"/>
                    </a:cubicBezTo>
                    <a:cubicBezTo>
                      <a:pt x="57" y="42"/>
                      <a:pt x="57" y="42"/>
                      <a:pt x="57" y="42"/>
                    </a:cubicBezTo>
                    <a:cubicBezTo>
                      <a:pt x="57" y="42"/>
                      <a:pt x="57" y="42"/>
                      <a:pt x="57" y="42"/>
                    </a:cubicBezTo>
                    <a:cubicBezTo>
                      <a:pt x="58" y="42"/>
                      <a:pt x="58" y="42"/>
                      <a:pt x="58" y="42"/>
                    </a:cubicBezTo>
                    <a:cubicBezTo>
                      <a:pt x="58" y="42"/>
                      <a:pt x="58" y="42"/>
                      <a:pt x="58" y="42"/>
                    </a:cubicBezTo>
                    <a:cubicBezTo>
                      <a:pt x="58" y="42"/>
                      <a:pt x="58" y="42"/>
                      <a:pt x="58" y="42"/>
                    </a:cubicBezTo>
                    <a:cubicBezTo>
                      <a:pt x="58" y="43"/>
                      <a:pt x="58" y="43"/>
                      <a:pt x="58" y="43"/>
                    </a:cubicBezTo>
                    <a:cubicBezTo>
                      <a:pt x="59" y="43"/>
                      <a:pt x="59" y="43"/>
                      <a:pt x="59" y="43"/>
                    </a:cubicBezTo>
                    <a:cubicBezTo>
                      <a:pt x="60" y="43"/>
                      <a:pt x="60" y="43"/>
                      <a:pt x="60" y="43"/>
                    </a:cubicBezTo>
                    <a:cubicBezTo>
                      <a:pt x="60" y="43"/>
                      <a:pt x="60" y="43"/>
                      <a:pt x="60" y="43"/>
                    </a:cubicBezTo>
                    <a:cubicBezTo>
                      <a:pt x="61" y="43"/>
                      <a:pt x="61" y="43"/>
                      <a:pt x="61" y="43"/>
                    </a:cubicBezTo>
                    <a:cubicBezTo>
                      <a:pt x="61" y="43"/>
                      <a:pt x="61" y="43"/>
                      <a:pt x="61" y="43"/>
                    </a:cubicBezTo>
                    <a:cubicBezTo>
                      <a:pt x="61" y="43"/>
                      <a:pt x="61" y="43"/>
                      <a:pt x="61" y="43"/>
                    </a:cubicBezTo>
                    <a:cubicBezTo>
                      <a:pt x="61" y="44"/>
                      <a:pt x="61" y="44"/>
                      <a:pt x="61" y="44"/>
                    </a:cubicBezTo>
                    <a:cubicBezTo>
                      <a:pt x="61" y="45"/>
                      <a:pt x="62" y="46"/>
                      <a:pt x="62" y="46"/>
                    </a:cubicBezTo>
                    <a:cubicBezTo>
                      <a:pt x="63" y="47"/>
                      <a:pt x="63" y="47"/>
                      <a:pt x="63" y="47"/>
                    </a:cubicBezTo>
                    <a:cubicBezTo>
                      <a:pt x="63" y="47"/>
                      <a:pt x="63" y="47"/>
                      <a:pt x="63" y="47"/>
                    </a:cubicBezTo>
                    <a:cubicBezTo>
                      <a:pt x="63" y="47"/>
                      <a:pt x="63" y="47"/>
                      <a:pt x="63" y="47"/>
                    </a:cubicBezTo>
                    <a:cubicBezTo>
                      <a:pt x="64" y="48"/>
                      <a:pt x="64" y="48"/>
                      <a:pt x="64" y="48"/>
                    </a:cubicBezTo>
                    <a:cubicBezTo>
                      <a:pt x="65" y="48"/>
                      <a:pt x="65" y="48"/>
                      <a:pt x="65" y="49"/>
                    </a:cubicBezTo>
                    <a:cubicBezTo>
                      <a:pt x="65" y="49"/>
                      <a:pt x="65" y="49"/>
                      <a:pt x="65" y="49"/>
                    </a:cubicBezTo>
                    <a:cubicBezTo>
                      <a:pt x="65" y="49"/>
                      <a:pt x="65" y="49"/>
                      <a:pt x="65" y="49"/>
                    </a:cubicBezTo>
                    <a:cubicBezTo>
                      <a:pt x="66" y="50"/>
                      <a:pt x="66" y="50"/>
                      <a:pt x="67" y="50"/>
                    </a:cubicBezTo>
                    <a:cubicBezTo>
                      <a:pt x="67" y="50"/>
                      <a:pt x="67" y="50"/>
                      <a:pt x="67" y="50"/>
                    </a:cubicBezTo>
                    <a:cubicBezTo>
                      <a:pt x="67" y="50"/>
                      <a:pt x="68" y="50"/>
                      <a:pt x="69" y="49"/>
                    </a:cubicBezTo>
                    <a:cubicBezTo>
                      <a:pt x="69" y="49"/>
                      <a:pt x="69" y="49"/>
                      <a:pt x="69" y="48"/>
                    </a:cubicBezTo>
                    <a:cubicBezTo>
                      <a:pt x="69" y="48"/>
                      <a:pt x="69" y="48"/>
                      <a:pt x="69" y="48"/>
                    </a:cubicBezTo>
                    <a:cubicBezTo>
                      <a:pt x="70" y="47"/>
                      <a:pt x="70" y="46"/>
                      <a:pt x="70" y="44"/>
                    </a:cubicBezTo>
                    <a:cubicBezTo>
                      <a:pt x="70" y="42"/>
                      <a:pt x="69" y="40"/>
                      <a:pt x="67" y="38"/>
                    </a:cubicBezTo>
                    <a:cubicBezTo>
                      <a:pt x="67" y="38"/>
                      <a:pt x="67" y="38"/>
                      <a:pt x="67" y="38"/>
                    </a:cubicBezTo>
                    <a:cubicBezTo>
                      <a:pt x="67" y="37"/>
                      <a:pt x="66" y="37"/>
                      <a:pt x="66" y="36"/>
                    </a:cubicBezTo>
                    <a:cubicBezTo>
                      <a:pt x="66" y="36"/>
                      <a:pt x="66" y="36"/>
                      <a:pt x="66" y="36"/>
                    </a:cubicBezTo>
                    <a:cubicBezTo>
                      <a:pt x="66" y="36"/>
                      <a:pt x="66" y="35"/>
                      <a:pt x="66" y="35"/>
                    </a:cubicBezTo>
                    <a:cubicBezTo>
                      <a:pt x="67" y="34"/>
                      <a:pt x="67" y="34"/>
                      <a:pt x="67" y="34"/>
                    </a:cubicBezTo>
                    <a:cubicBezTo>
                      <a:pt x="67" y="34"/>
                      <a:pt x="67" y="34"/>
                      <a:pt x="67" y="34"/>
                    </a:cubicBezTo>
                    <a:cubicBezTo>
                      <a:pt x="68" y="34"/>
                      <a:pt x="69" y="35"/>
                      <a:pt x="70" y="35"/>
                    </a:cubicBezTo>
                    <a:cubicBezTo>
                      <a:pt x="71" y="36"/>
                      <a:pt x="71" y="36"/>
                      <a:pt x="72" y="36"/>
                    </a:cubicBezTo>
                    <a:cubicBezTo>
                      <a:pt x="73" y="37"/>
                      <a:pt x="73" y="37"/>
                      <a:pt x="73" y="37"/>
                    </a:cubicBezTo>
                    <a:cubicBezTo>
                      <a:pt x="73" y="37"/>
                      <a:pt x="74" y="37"/>
                      <a:pt x="74" y="37"/>
                    </a:cubicBezTo>
                    <a:cubicBezTo>
                      <a:pt x="74" y="37"/>
                      <a:pt x="74" y="37"/>
                      <a:pt x="74" y="37"/>
                    </a:cubicBezTo>
                    <a:cubicBezTo>
                      <a:pt x="74" y="38"/>
                      <a:pt x="74" y="39"/>
                      <a:pt x="75" y="39"/>
                    </a:cubicBezTo>
                    <a:cubicBezTo>
                      <a:pt x="76" y="39"/>
                      <a:pt x="76" y="39"/>
                      <a:pt x="76" y="39"/>
                    </a:cubicBezTo>
                    <a:cubicBezTo>
                      <a:pt x="76" y="40"/>
                      <a:pt x="77" y="40"/>
                      <a:pt x="78" y="41"/>
                    </a:cubicBezTo>
                    <a:cubicBezTo>
                      <a:pt x="78" y="42"/>
                      <a:pt x="78" y="42"/>
                      <a:pt x="78" y="42"/>
                    </a:cubicBezTo>
                    <a:cubicBezTo>
                      <a:pt x="78" y="42"/>
                      <a:pt x="78" y="42"/>
                      <a:pt x="79" y="43"/>
                    </a:cubicBezTo>
                    <a:cubicBezTo>
                      <a:pt x="76" y="43"/>
                      <a:pt x="76" y="43"/>
                      <a:pt x="76" y="43"/>
                    </a:cubicBezTo>
                    <a:cubicBezTo>
                      <a:pt x="75" y="43"/>
                      <a:pt x="74" y="43"/>
                      <a:pt x="74" y="44"/>
                    </a:cubicBezTo>
                    <a:cubicBezTo>
                      <a:pt x="74" y="44"/>
                      <a:pt x="74" y="44"/>
                      <a:pt x="74" y="44"/>
                    </a:cubicBezTo>
                    <a:cubicBezTo>
                      <a:pt x="74" y="44"/>
                      <a:pt x="74" y="44"/>
                      <a:pt x="74" y="44"/>
                    </a:cubicBezTo>
                    <a:cubicBezTo>
                      <a:pt x="74" y="44"/>
                      <a:pt x="74" y="44"/>
                      <a:pt x="74" y="44"/>
                    </a:cubicBezTo>
                    <a:cubicBezTo>
                      <a:pt x="74" y="44"/>
                      <a:pt x="74" y="44"/>
                      <a:pt x="74" y="44"/>
                    </a:cubicBezTo>
                    <a:cubicBezTo>
                      <a:pt x="73" y="44"/>
                      <a:pt x="73" y="44"/>
                      <a:pt x="73" y="44"/>
                    </a:cubicBezTo>
                    <a:cubicBezTo>
                      <a:pt x="73" y="45"/>
                      <a:pt x="73" y="45"/>
                      <a:pt x="73" y="45"/>
                    </a:cubicBezTo>
                    <a:cubicBezTo>
                      <a:pt x="73" y="46"/>
                      <a:pt x="73" y="48"/>
                      <a:pt x="74" y="49"/>
                    </a:cubicBezTo>
                    <a:cubicBezTo>
                      <a:pt x="74" y="49"/>
                      <a:pt x="74" y="49"/>
                      <a:pt x="74" y="49"/>
                    </a:cubicBezTo>
                    <a:cubicBezTo>
                      <a:pt x="74" y="50"/>
                      <a:pt x="74" y="50"/>
                      <a:pt x="75" y="50"/>
                    </a:cubicBezTo>
                    <a:cubicBezTo>
                      <a:pt x="76" y="50"/>
                      <a:pt x="76" y="50"/>
                      <a:pt x="76" y="50"/>
                    </a:cubicBezTo>
                    <a:cubicBezTo>
                      <a:pt x="76" y="51"/>
                      <a:pt x="76" y="51"/>
                      <a:pt x="76" y="51"/>
                    </a:cubicBezTo>
                    <a:cubicBezTo>
                      <a:pt x="76" y="51"/>
                      <a:pt x="76" y="53"/>
                      <a:pt x="77" y="53"/>
                    </a:cubicBezTo>
                    <a:cubicBezTo>
                      <a:pt x="78" y="53"/>
                      <a:pt x="78" y="53"/>
                      <a:pt x="78" y="53"/>
                    </a:cubicBezTo>
                    <a:cubicBezTo>
                      <a:pt x="78" y="53"/>
                      <a:pt x="78" y="53"/>
                      <a:pt x="78" y="53"/>
                    </a:cubicBezTo>
                    <a:cubicBezTo>
                      <a:pt x="78" y="53"/>
                      <a:pt x="78" y="53"/>
                      <a:pt x="78" y="53"/>
                    </a:cubicBezTo>
                    <a:cubicBezTo>
                      <a:pt x="78" y="55"/>
                      <a:pt x="78" y="55"/>
                      <a:pt x="78" y="55"/>
                    </a:cubicBezTo>
                    <a:cubicBezTo>
                      <a:pt x="79" y="55"/>
                      <a:pt x="79" y="55"/>
                      <a:pt x="79" y="55"/>
                    </a:cubicBezTo>
                    <a:cubicBezTo>
                      <a:pt x="80" y="55"/>
                      <a:pt x="80" y="55"/>
                      <a:pt x="81" y="55"/>
                    </a:cubicBezTo>
                    <a:cubicBezTo>
                      <a:pt x="81" y="56"/>
                      <a:pt x="82" y="56"/>
                      <a:pt x="83" y="56"/>
                    </a:cubicBezTo>
                    <a:cubicBezTo>
                      <a:pt x="84" y="56"/>
                      <a:pt x="84" y="56"/>
                      <a:pt x="84" y="56"/>
                    </a:cubicBezTo>
                    <a:cubicBezTo>
                      <a:pt x="85" y="56"/>
                      <a:pt x="85" y="56"/>
                      <a:pt x="85" y="56"/>
                    </a:cubicBezTo>
                    <a:cubicBezTo>
                      <a:pt x="85" y="55"/>
                      <a:pt x="85" y="55"/>
                      <a:pt x="85" y="55"/>
                    </a:cubicBezTo>
                    <a:cubicBezTo>
                      <a:pt x="85" y="55"/>
                      <a:pt x="85" y="55"/>
                      <a:pt x="85" y="55"/>
                    </a:cubicBezTo>
                    <a:cubicBezTo>
                      <a:pt x="85" y="55"/>
                      <a:pt x="85" y="55"/>
                      <a:pt x="85" y="55"/>
                    </a:cubicBezTo>
                    <a:cubicBezTo>
                      <a:pt x="85" y="55"/>
                      <a:pt x="85" y="55"/>
                      <a:pt x="85" y="55"/>
                    </a:cubicBezTo>
                    <a:cubicBezTo>
                      <a:pt x="85" y="55"/>
                      <a:pt x="85" y="55"/>
                      <a:pt x="85" y="55"/>
                    </a:cubicBezTo>
                    <a:cubicBezTo>
                      <a:pt x="85" y="55"/>
                      <a:pt x="85" y="55"/>
                      <a:pt x="85" y="55"/>
                    </a:cubicBezTo>
                    <a:cubicBezTo>
                      <a:pt x="85" y="55"/>
                      <a:pt x="86" y="55"/>
                      <a:pt x="86" y="55"/>
                    </a:cubicBezTo>
                    <a:cubicBezTo>
                      <a:pt x="86" y="55"/>
                      <a:pt x="86" y="55"/>
                      <a:pt x="86" y="55"/>
                    </a:cubicBezTo>
                    <a:cubicBezTo>
                      <a:pt x="85" y="56"/>
                      <a:pt x="85" y="56"/>
                      <a:pt x="85" y="56"/>
                    </a:cubicBezTo>
                    <a:cubicBezTo>
                      <a:pt x="86" y="56"/>
                      <a:pt x="86" y="56"/>
                      <a:pt x="86" y="56"/>
                    </a:cubicBezTo>
                    <a:cubicBezTo>
                      <a:pt x="87" y="56"/>
                      <a:pt x="87" y="56"/>
                      <a:pt x="87" y="56"/>
                    </a:cubicBezTo>
                    <a:cubicBezTo>
                      <a:pt x="87" y="56"/>
                      <a:pt x="87" y="56"/>
                      <a:pt x="87" y="56"/>
                    </a:cubicBezTo>
                    <a:cubicBezTo>
                      <a:pt x="87" y="57"/>
                      <a:pt x="87" y="57"/>
                      <a:pt x="87" y="57"/>
                    </a:cubicBezTo>
                    <a:cubicBezTo>
                      <a:pt x="87" y="59"/>
                      <a:pt x="87" y="59"/>
                      <a:pt x="87" y="59"/>
                    </a:cubicBezTo>
                    <a:cubicBezTo>
                      <a:pt x="87" y="59"/>
                      <a:pt x="87" y="59"/>
                      <a:pt x="87" y="59"/>
                    </a:cubicBezTo>
                    <a:cubicBezTo>
                      <a:pt x="87" y="59"/>
                      <a:pt x="87" y="60"/>
                      <a:pt x="88" y="60"/>
                    </a:cubicBezTo>
                    <a:cubicBezTo>
                      <a:pt x="88" y="60"/>
                      <a:pt x="88" y="60"/>
                      <a:pt x="88" y="60"/>
                    </a:cubicBezTo>
                    <a:cubicBezTo>
                      <a:pt x="88" y="60"/>
                      <a:pt x="88" y="60"/>
                      <a:pt x="88" y="60"/>
                    </a:cubicBezTo>
                    <a:cubicBezTo>
                      <a:pt x="88" y="62"/>
                      <a:pt x="88" y="62"/>
                      <a:pt x="88" y="62"/>
                    </a:cubicBezTo>
                    <a:cubicBezTo>
                      <a:pt x="88" y="62"/>
                      <a:pt x="88" y="62"/>
                      <a:pt x="88" y="62"/>
                    </a:cubicBezTo>
                    <a:cubicBezTo>
                      <a:pt x="88" y="63"/>
                      <a:pt x="88" y="63"/>
                      <a:pt x="88" y="63"/>
                    </a:cubicBezTo>
                    <a:cubicBezTo>
                      <a:pt x="89" y="63"/>
                      <a:pt x="89" y="63"/>
                      <a:pt x="89" y="63"/>
                    </a:cubicBezTo>
                    <a:cubicBezTo>
                      <a:pt x="90" y="63"/>
                      <a:pt x="90" y="63"/>
                      <a:pt x="90" y="63"/>
                    </a:cubicBezTo>
                    <a:cubicBezTo>
                      <a:pt x="90" y="65"/>
                      <a:pt x="90" y="65"/>
                      <a:pt x="90" y="65"/>
                    </a:cubicBezTo>
                    <a:cubicBezTo>
                      <a:pt x="90" y="65"/>
                      <a:pt x="90" y="65"/>
                      <a:pt x="90" y="65"/>
                    </a:cubicBezTo>
                    <a:cubicBezTo>
                      <a:pt x="90" y="66"/>
                      <a:pt x="89" y="66"/>
                      <a:pt x="89" y="66"/>
                    </a:cubicBezTo>
                    <a:cubicBezTo>
                      <a:pt x="88" y="66"/>
                      <a:pt x="88" y="66"/>
                      <a:pt x="88" y="66"/>
                    </a:cubicBezTo>
                    <a:cubicBezTo>
                      <a:pt x="87" y="65"/>
                      <a:pt x="87" y="65"/>
                      <a:pt x="87" y="65"/>
                    </a:cubicBezTo>
                    <a:cubicBezTo>
                      <a:pt x="87" y="67"/>
                      <a:pt x="87" y="67"/>
                      <a:pt x="87" y="67"/>
                    </a:cubicBezTo>
                    <a:cubicBezTo>
                      <a:pt x="87" y="67"/>
                      <a:pt x="86" y="67"/>
                      <a:pt x="86" y="67"/>
                    </a:cubicBezTo>
                    <a:cubicBezTo>
                      <a:pt x="85" y="67"/>
                      <a:pt x="85" y="67"/>
                      <a:pt x="85" y="67"/>
                    </a:cubicBezTo>
                    <a:cubicBezTo>
                      <a:pt x="85" y="66"/>
                      <a:pt x="85" y="66"/>
                      <a:pt x="85" y="66"/>
                    </a:cubicBezTo>
                    <a:cubicBezTo>
                      <a:pt x="84" y="66"/>
                      <a:pt x="83" y="66"/>
                      <a:pt x="83" y="66"/>
                    </a:cubicBezTo>
                    <a:cubicBezTo>
                      <a:pt x="82" y="66"/>
                      <a:pt x="82" y="66"/>
                      <a:pt x="82" y="66"/>
                    </a:cubicBezTo>
                    <a:cubicBezTo>
                      <a:pt x="81" y="66"/>
                      <a:pt x="81" y="66"/>
                      <a:pt x="81" y="66"/>
                    </a:cubicBezTo>
                    <a:cubicBezTo>
                      <a:pt x="80" y="66"/>
                      <a:pt x="80" y="66"/>
                      <a:pt x="80" y="66"/>
                    </a:cubicBezTo>
                    <a:cubicBezTo>
                      <a:pt x="80" y="65"/>
                      <a:pt x="80" y="65"/>
                      <a:pt x="80" y="65"/>
                    </a:cubicBezTo>
                    <a:cubicBezTo>
                      <a:pt x="80" y="64"/>
                      <a:pt x="80" y="64"/>
                      <a:pt x="80" y="64"/>
                    </a:cubicBezTo>
                    <a:cubicBezTo>
                      <a:pt x="79" y="64"/>
                      <a:pt x="79" y="64"/>
                      <a:pt x="79" y="64"/>
                    </a:cubicBezTo>
                    <a:cubicBezTo>
                      <a:pt x="79" y="64"/>
                      <a:pt x="79" y="64"/>
                      <a:pt x="78" y="64"/>
                    </a:cubicBezTo>
                    <a:cubicBezTo>
                      <a:pt x="78" y="63"/>
                      <a:pt x="77" y="63"/>
                      <a:pt x="77" y="63"/>
                    </a:cubicBezTo>
                    <a:cubicBezTo>
                      <a:pt x="76" y="63"/>
                      <a:pt x="76" y="63"/>
                      <a:pt x="76" y="63"/>
                    </a:cubicBezTo>
                    <a:cubicBezTo>
                      <a:pt x="76" y="64"/>
                      <a:pt x="76" y="64"/>
                      <a:pt x="76" y="64"/>
                    </a:cubicBezTo>
                    <a:cubicBezTo>
                      <a:pt x="76" y="65"/>
                      <a:pt x="76" y="66"/>
                      <a:pt x="75" y="67"/>
                    </a:cubicBezTo>
                    <a:cubicBezTo>
                      <a:pt x="75" y="67"/>
                      <a:pt x="75" y="67"/>
                      <a:pt x="74" y="67"/>
                    </a:cubicBezTo>
                    <a:cubicBezTo>
                      <a:pt x="74" y="67"/>
                      <a:pt x="74" y="67"/>
                      <a:pt x="74" y="67"/>
                    </a:cubicBezTo>
                    <a:cubicBezTo>
                      <a:pt x="73" y="67"/>
                      <a:pt x="73" y="67"/>
                      <a:pt x="73" y="67"/>
                    </a:cubicBezTo>
                    <a:cubicBezTo>
                      <a:pt x="73" y="67"/>
                      <a:pt x="73" y="67"/>
                      <a:pt x="73" y="67"/>
                    </a:cubicBezTo>
                    <a:cubicBezTo>
                      <a:pt x="72" y="67"/>
                      <a:pt x="72" y="67"/>
                      <a:pt x="72" y="67"/>
                    </a:cubicBezTo>
                    <a:cubicBezTo>
                      <a:pt x="72" y="66"/>
                      <a:pt x="72" y="66"/>
                      <a:pt x="72" y="66"/>
                    </a:cubicBezTo>
                    <a:cubicBezTo>
                      <a:pt x="71" y="66"/>
                      <a:pt x="71" y="66"/>
                      <a:pt x="71" y="66"/>
                    </a:cubicBezTo>
                    <a:cubicBezTo>
                      <a:pt x="70" y="66"/>
                      <a:pt x="70" y="66"/>
                      <a:pt x="70" y="66"/>
                    </a:cubicBezTo>
                    <a:cubicBezTo>
                      <a:pt x="70" y="66"/>
                      <a:pt x="70" y="66"/>
                      <a:pt x="70" y="66"/>
                    </a:cubicBezTo>
                    <a:cubicBezTo>
                      <a:pt x="69" y="66"/>
                      <a:pt x="69" y="66"/>
                      <a:pt x="69" y="66"/>
                    </a:cubicBezTo>
                    <a:cubicBezTo>
                      <a:pt x="69" y="66"/>
                      <a:pt x="69" y="66"/>
                      <a:pt x="69" y="66"/>
                    </a:cubicBezTo>
                    <a:cubicBezTo>
                      <a:pt x="69" y="65"/>
                      <a:pt x="69" y="65"/>
                      <a:pt x="69" y="65"/>
                    </a:cubicBezTo>
                    <a:cubicBezTo>
                      <a:pt x="69" y="64"/>
                      <a:pt x="69" y="64"/>
                      <a:pt x="69" y="64"/>
                    </a:cubicBezTo>
                    <a:cubicBezTo>
                      <a:pt x="68" y="64"/>
                      <a:pt x="68" y="64"/>
                      <a:pt x="68" y="64"/>
                    </a:cubicBezTo>
                    <a:cubicBezTo>
                      <a:pt x="68" y="64"/>
                      <a:pt x="67" y="64"/>
                      <a:pt x="67" y="64"/>
                    </a:cubicBezTo>
                    <a:cubicBezTo>
                      <a:pt x="67" y="64"/>
                      <a:pt x="67" y="64"/>
                      <a:pt x="67" y="64"/>
                    </a:cubicBezTo>
                    <a:cubicBezTo>
                      <a:pt x="67" y="64"/>
                      <a:pt x="67" y="64"/>
                      <a:pt x="67" y="64"/>
                    </a:cubicBezTo>
                    <a:cubicBezTo>
                      <a:pt x="68" y="63"/>
                      <a:pt x="68" y="63"/>
                      <a:pt x="68" y="63"/>
                    </a:cubicBezTo>
                    <a:cubicBezTo>
                      <a:pt x="66" y="63"/>
                      <a:pt x="66" y="63"/>
                      <a:pt x="66" y="63"/>
                    </a:cubicBezTo>
                    <a:cubicBezTo>
                      <a:pt x="66" y="63"/>
                      <a:pt x="66" y="63"/>
                      <a:pt x="66" y="63"/>
                    </a:cubicBezTo>
                    <a:cubicBezTo>
                      <a:pt x="65" y="63"/>
                      <a:pt x="65" y="63"/>
                      <a:pt x="64" y="63"/>
                    </a:cubicBezTo>
                    <a:cubicBezTo>
                      <a:pt x="63" y="63"/>
                      <a:pt x="63" y="63"/>
                      <a:pt x="63" y="63"/>
                    </a:cubicBezTo>
                    <a:cubicBezTo>
                      <a:pt x="63" y="63"/>
                      <a:pt x="63" y="63"/>
                      <a:pt x="63" y="63"/>
                    </a:cubicBezTo>
                    <a:cubicBezTo>
                      <a:pt x="63" y="62"/>
                      <a:pt x="63" y="62"/>
                      <a:pt x="63" y="62"/>
                    </a:cubicBezTo>
                    <a:cubicBezTo>
                      <a:pt x="63" y="61"/>
                      <a:pt x="63" y="61"/>
                      <a:pt x="63" y="61"/>
                    </a:cubicBezTo>
                    <a:cubicBezTo>
                      <a:pt x="62" y="61"/>
                      <a:pt x="62" y="61"/>
                      <a:pt x="62" y="61"/>
                    </a:cubicBezTo>
                    <a:cubicBezTo>
                      <a:pt x="61" y="61"/>
                      <a:pt x="61" y="61"/>
                      <a:pt x="61" y="61"/>
                    </a:cubicBezTo>
                    <a:cubicBezTo>
                      <a:pt x="61" y="61"/>
                      <a:pt x="60" y="61"/>
                      <a:pt x="60" y="61"/>
                    </a:cubicBezTo>
                    <a:cubicBezTo>
                      <a:pt x="59" y="61"/>
                      <a:pt x="59" y="61"/>
                      <a:pt x="58" y="61"/>
                    </a:cubicBezTo>
                    <a:cubicBezTo>
                      <a:pt x="58" y="61"/>
                      <a:pt x="58" y="61"/>
                      <a:pt x="58" y="61"/>
                    </a:cubicBezTo>
                    <a:cubicBezTo>
                      <a:pt x="57" y="61"/>
                      <a:pt x="57" y="61"/>
                      <a:pt x="57" y="61"/>
                    </a:cubicBezTo>
                    <a:cubicBezTo>
                      <a:pt x="57" y="61"/>
                      <a:pt x="57" y="60"/>
                      <a:pt x="57" y="60"/>
                    </a:cubicBezTo>
                    <a:cubicBezTo>
                      <a:pt x="58" y="59"/>
                      <a:pt x="58" y="59"/>
                      <a:pt x="58" y="59"/>
                    </a:cubicBezTo>
                    <a:cubicBezTo>
                      <a:pt x="56" y="58"/>
                      <a:pt x="56" y="58"/>
                      <a:pt x="56" y="58"/>
                    </a:cubicBezTo>
                    <a:cubicBezTo>
                      <a:pt x="56" y="58"/>
                      <a:pt x="56" y="58"/>
                      <a:pt x="56" y="58"/>
                    </a:cubicBezTo>
                    <a:cubicBezTo>
                      <a:pt x="56" y="58"/>
                      <a:pt x="56" y="58"/>
                      <a:pt x="56" y="58"/>
                    </a:cubicBezTo>
                    <a:cubicBezTo>
                      <a:pt x="56" y="58"/>
                      <a:pt x="56" y="58"/>
                      <a:pt x="56" y="58"/>
                    </a:cubicBezTo>
                    <a:cubicBezTo>
                      <a:pt x="56" y="56"/>
                      <a:pt x="56" y="56"/>
                      <a:pt x="56" y="56"/>
                    </a:cubicBezTo>
                    <a:cubicBezTo>
                      <a:pt x="55" y="56"/>
                      <a:pt x="55" y="56"/>
                      <a:pt x="55" y="56"/>
                    </a:cubicBezTo>
                    <a:cubicBezTo>
                      <a:pt x="55" y="56"/>
                      <a:pt x="55" y="56"/>
                      <a:pt x="55" y="56"/>
                    </a:cubicBezTo>
                    <a:cubicBezTo>
                      <a:pt x="54" y="56"/>
                      <a:pt x="54" y="56"/>
                      <a:pt x="54" y="56"/>
                    </a:cubicBezTo>
                    <a:cubicBezTo>
                      <a:pt x="54" y="55"/>
                      <a:pt x="54" y="55"/>
                      <a:pt x="54" y="55"/>
                    </a:cubicBezTo>
                    <a:cubicBezTo>
                      <a:pt x="55" y="55"/>
                      <a:pt x="55" y="54"/>
                      <a:pt x="54" y="54"/>
                    </a:cubicBezTo>
                    <a:cubicBezTo>
                      <a:pt x="54" y="53"/>
                      <a:pt x="53" y="53"/>
                      <a:pt x="52" y="53"/>
                    </a:cubicBezTo>
                    <a:cubicBezTo>
                      <a:pt x="52" y="53"/>
                      <a:pt x="52" y="53"/>
                      <a:pt x="52" y="53"/>
                    </a:cubicBezTo>
                    <a:cubicBezTo>
                      <a:pt x="52" y="52"/>
                      <a:pt x="52" y="52"/>
                      <a:pt x="52" y="52"/>
                    </a:cubicBezTo>
                    <a:cubicBezTo>
                      <a:pt x="52" y="51"/>
                      <a:pt x="52" y="51"/>
                      <a:pt x="52" y="51"/>
                    </a:cubicBezTo>
                    <a:cubicBezTo>
                      <a:pt x="51" y="51"/>
                      <a:pt x="51" y="51"/>
                      <a:pt x="51" y="51"/>
                    </a:cubicBezTo>
                    <a:cubicBezTo>
                      <a:pt x="49" y="51"/>
                      <a:pt x="48" y="52"/>
                      <a:pt x="48" y="53"/>
                    </a:cubicBezTo>
                    <a:cubicBezTo>
                      <a:pt x="47" y="54"/>
                      <a:pt x="47" y="54"/>
                      <a:pt x="46" y="54"/>
                    </a:cubicBezTo>
                    <a:cubicBezTo>
                      <a:pt x="46" y="54"/>
                      <a:pt x="46" y="54"/>
                      <a:pt x="46" y="54"/>
                    </a:cubicBezTo>
                    <a:cubicBezTo>
                      <a:pt x="46" y="54"/>
                      <a:pt x="45" y="54"/>
                      <a:pt x="44" y="54"/>
                    </a:cubicBezTo>
                    <a:cubicBezTo>
                      <a:pt x="44" y="53"/>
                      <a:pt x="43" y="53"/>
                      <a:pt x="43" y="53"/>
                    </a:cubicBezTo>
                    <a:cubicBezTo>
                      <a:pt x="41" y="53"/>
                      <a:pt x="40" y="53"/>
                      <a:pt x="39" y="53"/>
                    </a:cubicBezTo>
                    <a:cubicBezTo>
                      <a:pt x="39" y="53"/>
                      <a:pt x="38" y="53"/>
                      <a:pt x="38" y="53"/>
                    </a:cubicBezTo>
                    <a:cubicBezTo>
                      <a:pt x="37" y="53"/>
                      <a:pt x="37" y="53"/>
                      <a:pt x="36" y="53"/>
                    </a:cubicBezTo>
                    <a:cubicBezTo>
                      <a:pt x="35" y="53"/>
                      <a:pt x="35" y="53"/>
                      <a:pt x="35" y="53"/>
                    </a:cubicBezTo>
                    <a:cubicBezTo>
                      <a:pt x="35" y="54"/>
                      <a:pt x="35" y="54"/>
                      <a:pt x="35" y="54"/>
                    </a:cubicBezTo>
                    <a:cubicBezTo>
                      <a:pt x="35" y="54"/>
                      <a:pt x="35" y="54"/>
                      <a:pt x="35" y="54"/>
                    </a:cubicBezTo>
                    <a:cubicBezTo>
                      <a:pt x="35" y="54"/>
                      <a:pt x="35" y="54"/>
                      <a:pt x="34" y="54"/>
                    </a:cubicBezTo>
                    <a:cubicBezTo>
                      <a:pt x="34" y="54"/>
                      <a:pt x="34" y="54"/>
                      <a:pt x="34" y="54"/>
                    </a:cubicBezTo>
                    <a:cubicBezTo>
                      <a:pt x="33" y="54"/>
                      <a:pt x="33" y="54"/>
                      <a:pt x="33" y="54"/>
                    </a:cubicBezTo>
                    <a:cubicBezTo>
                      <a:pt x="32" y="54"/>
                      <a:pt x="32" y="54"/>
                      <a:pt x="32" y="54"/>
                    </a:cubicBezTo>
                    <a:cubicBezTo>
                      <a:pt x="32" y="55"/>
                      <a:pt x="32" y="55"/>
                      <a:pt x="32" y="55"/>
                    </a:cubicBezTo>
                    <a:cubicBezTo>
                      <a:pt x="32" y="56"/>
                      <a:pt x="32" y="56"/>
                      <a:pt x="32" y="56"/>
                    </a:cubicBezTo>
                    <a:cubicBezTo>
                      <a:pt x="32" y="56"/>
                      <a:pt x="32" y="56"/>
                      <a:pt x="31" y="56"/>
                    </a:cubicBezTo>
                    <a:cubicBezTo>
                      <a:pt x="31" y="56"/>
                      <a:pt x="30" y="56"/>
                      <a:pt x="30" y="56"/>
                    </a:cubicBezTo>
                    <a:cubicBezTo>
                      <a:pt x="29" y="56"/>
                      <a:pt x="29" y="56"/>
                      <a:pt x="29" y="56"/>
                    </a:cubicBezTo>
                    <a:cubicBezTo>
                      <a:pt x="29" y="55"/>
                      <a:pt x="28" y="55"/>
                      <a:pt x="27" y="55"/>
                    </a:cubicBezTo>
                    <a:cubicBezTo>
                      <a:pt x="27" y="55"/>
                      <a:pt x="27" y="55"/>
                      <a:pt x="26" y="56"/>
                    </a:cubicBezTo>
                    <a:cubicBezTo>
                      <a:pt x="26" y="56"/>
                      <a:pt x="26" y="56"/>
                      <a:pt x="26" y="56"/>
                    </a:cubicBezTo>
                    <a:cubicBezTo>
                      <a:pt x="26" y="57"/>
                      <a:pt x="26" y="57"/>
                      <a:pt x="26" y="57"/>
                    </a:cubicBezTo>
                    <a:cubicBezTo>
                      <a:pt x="26" y="56"/>
                      <a:pt x="26" y="56"/>
                      <a:pt x="26" y="56"/>
                    </a:cubicBezTo>
                    <a:cubicBezTo>
                      <a:pt x="26" y="56"/>
                      <a:pt x="25" y="56"/>
                      <a:pt x="24" y="57"/>
                    </a:cubicBezTo>
                    <a:cubicBezTo>
                      <a:pt x="24" y="57"/>
                      <a:pt x="24" y="57"/>
                      <a:pt x="24" y="58"/>
                    </a:cubicBezTo>
                    <a:cubicBezTo>
                      <a:pt x="24" y="58"/>
                      <a:pt x="24" y="58"/>
                      <a:pt x="24" y="58"/>
                    </a:cubicBezTo>
                    <a:cubicBezTo>
                      <a:pt x="24" y="58"/>
                      <a:pt x="24" y="58"/>
                      <a:pt x="24" y="58"/>
                    </a:cubicBezTo>
                    <a:cubicBezTo>
                      <a:pt x="23" y="60"/>
                      <a:pt x="22" y="60"/>
                      <a:pt x="21" y="60"/>
                    </a:cubicBezTo>
                    <a:cubicBezTo>
                      <a:pt x="20" y="60"/>
                      <a:pt x="20" y="60"/>
                      <a:pt x="20" y="61"/>
                    </a:cubicBezTo>
                    <a:cubicBezTo>
                      <a:pt x="20" y="61"/>
                      <a:pt x="20" y="61"/>
                      <a:pt x="20" y="61"/>
                    </a:cubicBezTo>
                    <a:cubicBezTo>
                      <a:pt x="19" y="61"/>
                      <a:pt x="19" y="61"/>
                      <a:pt x="19" y="61"/>
                    </a:cubicBezTo>
                    <a:cubicBezTo>
                      <a:pt x="19" y="61"/>
                      <a:pt x="19" y="61"/>
                      <a:pt x="19" y="61"/>
                    </a:cubicBezTo>
                    <a:cubicBezTo>
                      <a:pt x="19" y="61"/>
                      <a:pt x="19" y="61"/>
                      <a:pt x="19" y="61"/>
                    </a:cubicBezTo>
                    <a:cubicBezTo>
                      <a:pt x="18" y="61"/>
                      <a:pt x="18" y="61"/>
                      <a:pt x="18" y="61"/>
                    </a:cubicBezTo>
                    <a:cubicBezTo>
                      <a:pt x="17" y="62"/>
                      <a:pt x="17" y="64"/>
                      <a:pt x="17" y="65"/>
                    </a:cubicBezTo>
                    <a:cubicBezTo>
                      <a:pt x="17" y="65"/>
                      <a:pt x="17" y="65"/>
                      <a:pt x="17" y="65"/>
                    </a:cubicBezTo>
                    <a:cubicBezTo>
                      <a:pt x="17" y="66"/>
                      <a:pt x="16" y="67"/>
                      <a:pt x="16" y="67"/>
                    </a:cubicBezTo>
                    <a:cubicBezTo>
                      <a:pt x="15" y="67"/>
                      <a:pt x="15" y="67"/>
                      <a:pt x="15" y="67"/>
                    </a:cubicBezTo>
                    <a:cubicBezTo>
                      <a:pt x="15" y="68"/>
                      <a:pt x="15" y="68"/>
                      <a:pt x="15" y="68"/>
                    </a:cubicBezTo>
                    <a:cubicBezTo>
                      <a:pt x="16" y="70"/>
                      <a:pt x="16" y="71"/>
                      <a:pt x="15" y="71"/>
                    </a:cubicBezTo>
                    <a:cubicBezTo>
                      <a:pt x="15" y="72"/>
                      <a:pt x="14" y="72"/>
                      <a:pt x="14" y="72"/>
                    </a:cubicBezTo>
                    <a:cubicBezTo>
                      <a:pt x="13" y="72"/>
                      <a:pt x="13" y="72"/>
                      <a:pt x="13" y="72"/>
                    </a:cubicBezTo>
                    <a:cubicBezTo>
                      <a:pt x="13" y="72"/>
                      <a:pt x="13" y="72"/>
                      <a:pt x="13" y="72"/>
                    </a:cubicBezTo>
                    <a:cubicBezTo>
                      <a:pt x="12" y="71"/>
                      <a:pt x="12" y="71"/>
                      <a:pt x="12" y="71"/>
                    </a:cubicBezTo>
                    <a:cubicBezTo>
                      <a:pt x="11" y="71"/>
                      <a:pt x="11" y="72"/>
                      <a:pt x="11" y="72"/>
                    </a:cubicBezTo>
                    <a:cubicBezTo>
                      <a:pt x="11" y="73"/>
                      <a:pt x="11" y="73"/>
                      <a:pt x="11" y="73"/>
                    </a:cubicBezTo>
                    <a:cubicBezTo>
                      <a:pt x="10" y="73"/>
                      <a:pt x="10" y="73"/>
                      <a:pt x="10" y="73"/>
                    </a:cubicBezTo>
                    <a:cubicBezTo>
                      <a:pt x="10" y="73"/>
                      <a:pt x="10" y="73"/>
                      <a:pt x="10" y="73"/>
                    </a:cubicBezTo>
                    <a:cubicBezTo>
                      <a:pt x="10" y="73"/>
                      <a:pt x="10" y="73"/>
                      <a:pt x="10" y="73"/>
                    </a:cubicBezTo>
                    <a:cubicBezTo>
                      <a:pt x="9" y="73"/>
                      <a:pt x="9" y="73"/>
                      <a:pt x="9" y="73"/>
                    </a:cubicBezTo>
                    <a:cubicBezTo>
                      <a:pt x="9" y="73"/>
                      <a:pt x="8" y="73"/>
                      <a:pt x="8" y="73"/>
                    </a:cubicBezTo>
                    <a:cubicBezTo>
                      <a:pt x="8" y="74"/>
                      <a:pt x="8" y="74"/>
                      <a:pt x="8" y="74"/>
                    </a:cubicBezTo>
                    <a:cubicBezTo>
                      <a:pt x="7" y="75"/>
                      <a:pt x="7" y="77"/>
                      <a:pt x="7" y="78"/>
                    </a:cubicBezTo>
                    <a:cubicBezTo>
                      <a:pt x="7" y="79"/>
                      <a:pt x="7" y="79"/>
                      <a:pt x="7" y="79"/>
                    </a:cubicBezTo>
                    <a:cubicBezTo>
                      <a:pt x="6" y="79"/>
                      <a:pt x="6" y="80"/>
                      <a:pt x="6" y="80"/>
                    </a:cubicBezTo>
                    <a:cubicBezTo>
                      <a:pt x="6" y="80"/>
                      <a:pt x="6" y="80"/>
                      <a:pt x="6" y="80"/>
                    </a:cubicBezTo>
                    <a:cubicBezTo>
                      <a:pt x="5" y="80"/>
                      <a:pt x="5" y="80"/>
                      <a:pt x="5" y="80"/>
                    </a:cubicBezTo>
                    <a:cubicBezTo>
                      <a:pt x="5" y="83"/>
                      <a:pt x="5" y="83"/>
                      <a:pt x="5" y="83"/>
                    </a:cubicBezTo>
                    <a:cubicBezTo>
                      <a:pt x="5" y="84"/>
                      <a:pt x="5" y="85"/>
                      <a:pt x="4" y="85"/>
                    </a:cubicBezTo>
                    <a:cubicBezTo>
                      <a:pt x="3" y="86"/>
                      <a:pt x="3" y="86"/>
                      <a:pt x="3" y="86"/>
                    </a:cubicBezTo>
                    <a:cubicBezTo>
                      <a:pt x="2" y="86"/>
                      <a:pt x="2" y="86"/>
                      <a:pt x="2" y="86"/>
                    </a:cubicBezTo>
                    <a:cubicBezTo>
                      <a:pt x="2" y="87"/>
                      <a:pt x="2" y="87"/>
                      <a:pt x="2" y="87"/>
                    </a:cubicBezTo>
                    <a:cubicBezTo>
                      <a:pt x="2" y="87"/>
                      <a:pt x="2" y="88"/>
                      <a:pt x="2" y="88"/>
                    </a:cubicBezTo>
                    <a:cubicBezTo>
                      <a:pt x="2" y="89"/>
                      <a:pt x="2" y="89"/>
                      <a:pt x="1" y="90"/>
                    </a:cubicBezTo>
                    <a:cubicBezTo>
                      <a:pt x="1" y="90"/>
                      <a:pt x="1" y="90"/>
                      <a:pt x="0" y="90"/>
                    </a:cubicBezTo>
                    <a:cubicBezTo>
                      <a:pt x="0" y="90"/>
                      <a:pt x="0" y="90"/>
                      <a:pt x="0" y="90"/>
                    </a:cubicBezTo>
                    <a:cubicBezTo>
                      <a:pt x="0" y="93"/>
                      <a:pt x="0" y="93"/>
                      <a:pt x="0" y="93"/>
                    </a:cubicBezTo>
                    <a:cubicBezTo>
                      <a:pt x="0" y="94"/>
                      <a:pt x="0" y="95"/>
                      <a:pt x="0" y="96"/>
                    </a:cubicBezTo>
                    <a:cubicBezTo>
                      <a:pt x="1" y="96"/>
                      <a:pt x="1" y="96"/>
                      <a:pt x="1" y="96"/>
                    </a:cubicBezTo>
                    <a:cubicBezTo>
                      <a:pt x="1" y="97"/>
                      <a:pt x="1" y="97"/>
                      <a:pt x="1" y="97"/>
                    </a:cubicBezTo>
                    <a:cubicBezTo>
                      <a:pt x="1" y="97"/>
                      <a:pt x="1" y="98"/>
                      <a:pt x="2" y="98"/>
                    </a:cubicBezTo>
                    <a:cubicBezTo>
                      <a:pt x="2" y="98"/>
                      <a:pt x="2" y="98"/>
                      <a:pt x="2" y="98"/>
                    </a:cubicBezTo>
                    <a:cubicBezTo>
                      <a:pt x="2" y="98"/>
                      <a:pt x="2" y="98"/>
                      <a:pt x="2" y="98"/>
                    </a:cubicBezTo>
                    <a:cubicBezTo>
                      <a:pt x="2" y="99"/>
                      <a:pt x="2" y="99"/>
                      <a:pt x="2" y="99"/>
                    </a:cubicBezTo>
                    <a:cubicBezTo>
                      <a:pt x="2" y="99"/>
                      <a:pt x="2" y="99"/>
                      <a:pt x="2" y="99"/>
                    </a:cubicBezTo>
                    <a:cubicBezTo>
                      <a:pt x="2" y="100"/>
                      <a:pt x="3" y="100"/>
                      <a:pt x="4" y="101"/>
                    </a:cubicBezTo>
                    <a:cubicBezTo>
                      <a:pt x="4" y="101"/>
                      <a:pt x="4" y="101"/>
                      <a:pt x="4" y="101"/>
                    </a:cubicBezTo>
                    <a:cubicBezTo>
                      <a:pt x="4" y="101"/>
                      <a:pt x="4" y="101"/>
                      <a:pt x="4" y="101"/>
                    </a:cubicBezTo>
                    <a:cubicBezTo>
                      <a:pt x="4" y="101"/>
                      <a:pt x="4" y="102"/>
                      <a:pt x="4" y="102"/>
                    </a:cubicBezTo>
                    <a:cubicBezTo>
                      <a:pt x="4" y="103"/>
                      <a:pt x="4" y="103"/>
                      <a:pt x="4" y="103"/>
                    </a:cubicBezTo>
                    <a:cubicBezTo>
                      <a:pt x="4" y="104"/>
                      <a:pt x="4" y="105"/>
                      <a:pt x="3" y="106"/>
                    </a:cubicBezTo>
                    <a:cubicBezTo>
                      <a:pt x="3" y="106"/>
                      <a:pt x="3" y="107"/>
                      <a:pt x="2" y="107"/>
                    </a:cubicBezTo>
                    <a:cubicBezTo>
                      <a:pt x="2" y="108"/>
                      <a:pt x="1" y="108"/>
                      <a:pt x="1" y="109"/>
                    </a:cubicBezTo>
                    <a:cubicBezTo>
                      <a:pt x="0" y="110"/>
                      <a:pt x="0" y="110"/>
                      <a:pt x="0" y="110"/>
                    </a:cubicBezTo>
                    <a:cubicBezTo>
                      <a:pt x="2" y="111"/>
                      <a:pt x="2" y="111"/>
                      <a:pt x="2" y="111"/>
                    </a:cubicBezTo>
                    <a:cubicBezTo>
                      <a:pt x="2" y="111"/>
                      <a:pt x="2" y="111"/>
                      <a:pt x="2" y="111"/>
                    </a:cubicBezTo>
                    <a:cubicBezTo>
                      <a:pt x="2" y="111"/>
                      <a:pt x="2" y="111"/>
                      <a:pt x="2" y="111"/>
                    </a:cubicBezTo>
                    <a:cubicBezTo>
                      <a:pt x="2" y="112"/>
                      <a:pt x="2" y="112"/>
                      <a:pt x="2" y="112"/>
                    </a:cubicBezTo>
                    <a:cubicBezTo>
                      <a:pt x="2" y="112"/>
                      <a:pt x="2" y="112"/>
                      <a:pt x="2" y="112"/>
                    </a:cubicBezTo>
                    <a:cubicBezTo>
                      <a:pt x="2" y="112"/>
                      <a:pt x="2" y="113"/>
                      <a:pt x="3" y="113"/>
                    </a:cubicBezTo>
                    <a:cubicBezTo>
                      <a:pt x="4" y="114"/>
                      <a:pt x="4" y="114"/>
                      <a:pt x="4" y="114"/>
                    </a:cubicBezTo>
                    <a:cubicBezTo>
                      <a:pt x="4" y="114"/>
                      <a:pt x="4" y="115"/>
                      <a:pt x="5" y="116"/>
                    </a:cubicBezTo>
                    <a:cubicBezTo>
                      <a:pt x="5" y="116"/>
                      <a:pt x="5" y="116"/>
                      <a:pt x="5" y="116"/>
                    </a:cubicBezTo>
                    <a:cubicBezTo>
                      <a:pt x="5" y="117"/>
                      <a:pt x="5" y="117"/>
                      <a:pt x="6" y="118"/>
                    </a:cubicBezTo>
                    <a:cubicBezTo>
                      <a:pt x="6" y="118"/>
                      <a:pt x="7" y="118"/>
                      <a:pt x="7" y="118"/>
                    </a:cubicBezTo>
                    <a:cubicBezTo>
                      <a:pt x="7" y="119"/>
                      <a:pt x="7" y="119"/>
                      <a:pt x="7" y="119"/>
                    </a:cubicBezTo>
                    <a:cubicBezTo>
                      <a:pt x="8" y="119"/>
                      <a:pt x="9" y="120"/>
                      <a:pt x="9" y="120"/>
                    </a:cubicBezTo>
                    <a:cubicBezTo>
                      <a:pt x="11" y="121"/>
                      <a:pt x="11" y="123"/>
                      <a:pt x="11" y="125"/>
                    </a:cubicBezTo>
                    <a:cubicBezTo>
                      <a:pt x="11" y="125"/>
                      <a:pt x="11" y="125"/>
                      <a:pt x="11" y="125"/>
                    </a:cubicBezTo>
                    <a:cubicBezTo>
                      <a:pt x="11" y="126"/>
                      <a:pt x="11" y="129"/>
                      <a:pt x="13" y="129"/>
                    </a:cubicBezTo>
                    <a:cubicBezTo>
                      <a:pt x="13" y="129"/>
                      <a:pt x="13" y="129"/>
                      <a:pt x="13" y="129"/>
                    </a:cubicBezTo>
                    <a:cubicBezTo>
                      <a:pt x="14" y="129"/>
                      <a:pt x="14" y="129"/>
                      <a:pt x="14" y="129"/>
                    </a:cubicBezTo>
                    <a:cubicBezTo>
                      <a:pt x="14" y="129"/>
                      <a:pt x="14" y="129"/>
                      <a:pt x="14" y="129"/>
                    </a:cubicBezTo>
                    <a:cubicBezTo>
                      <a:pt x="14" y="131"/>
                      <a:pt x="14" y="131"/>
                      <a:pt x="14" y="131"/>
                    </a:cubicBezTo>
                    <a:cubicBezTo>
                      <a:pt x="15" y="131"/>
                      <a:pt x="15" y="131"/>
                      <a:pt x="15" y="131"/>
                    </a:cubicBezTo>
                    <a:cubicBezTo>
                      <a:pt x="16" y="131"/>
                      <a:pt x="16" y="131"/>
                      <a:pt x="16" y="131"/>
                    </a:cubicBezTo>
                    <a:cubicBezTo>
                      <a:pt x="18" y="131"/>
                      <a:pt x="18" y="131"/>
                      <a:pt x="18" y="131"/>
                    </a:cubicBezTo>
                    <a:cubicBezTo>
                      <a:pt x="18" y="131"/>
                      <a:pt x="18" y="132"/>
                      <a:pt x="20" y="132"/>
                    </a:cubicBezTo>
                    <a:cubicBezTo>
                      <a:pt x="20" y="132"/>
                      <a:pt x="20" y="132"/>
                      <a:pt x="20" y="132"/>
                    </a:cubicBezTo>
                    <a:cubicBezTo>
                      <a:pt x="20" y="132"/>
                      <a:pt x="20" y="132"/>
                      <a:pt x="20" y="132"/>
                    </a:cubicBezTo>
                    <a:cubicBezTo>
                      <a:pt x="21" y="132"/>
                      <a:pt x="21" y="132"/>
                      <a:pt x="21" y="132"/>
                    </a:cubicBezTo>
                    <a:cubicBezTo>
                      <a:pt x="21" y="132"/>
                      <a:pt x="21" y="132"/>
                      <a:pt x="21" y="132"/>
                    </a:cubicBezTo>
                    <a:cubicBezTo>
                      <a:pt x="21" y="132"/>
                      <a:pt x="21" y="132"/>
                      <a:pt x="21" y="132"/>
                    </a:cubicBezTo>
                    <a:cubicBezTo>
                      <a:pt x="21" y="133"/>
                      <a:pt x="21" y="134"/>
                      <a:pt x="22" y="134"/>
                    </a:cubicBezTo>
                    <a:cubicBezTo>
                      <a:pt x="22" y="134"/>
                      <a:pt x="22" y="134"/>
                      <a:pt x="22" y="134"/>
                    </a:cubicBezTo>
                    <a:cubicBezTo>
                      <a:pt x="22" y="135"/>
                      <a:pt x="23" y="136"/>
                      <a:pt x="24" y="136"/>
                    </a:cubicBezTo>
                    <a:cubicBezTo>
                      <a:pt x="25" y="136"/>
                      <a:pt x="26" y="137"/>
                      <a:pt x="26" y="137"/>
                    </a:cubicBezTo>
                    <a:cubicBezTo>
                      <a:pt x="27" y="138"/>
                      <a:pt x="27" y="138"/>
                      <a:pt x="27" y="138"/>
                    </a:cubicBezTo>
                    <a:cubicBezTo>
                      <a:pt x="27" y="138"/>
                      <a:pt x="27" y="138"/>
                      <a:pt x="27" y="138"/>
                    </a:cubicBezTo>
                    <a:cubicBezTo>
                      <a:pt x="27" y="139"/>
                      <a:pt x="28" y="139"/>
                      <a:pt x="28" y="139"/>
                    </a:cubicBezTo>
                    <a:cubicBezTo>
                      <a:pt x="30" y="139"/>
                      <a:pt x="30" y="139"/>
                      <a:pt x="30" y="139"/>
                    </a:cubicBezTo>
                    <a:cubicBezTo>
                      <a:pt x="30" y="138"/>
                      <a:pt x="30" y="138"/>
                      <a:pt x="30" y="138"/>
                    </a:cubicBezTo>
                    <a:cubicBezTo>
                      <a:pt x="30" y="138"/>
                      <a:pt x="30" y="138"/>
                      <a:pt x="30" y="138"/>
                    </a:cubicBezTo>
                    <a:cubicBezTo>
                      <a:pt x="31" y="138"/>
                      <a:pt x="31" y="138"/>
                      <a:pt x="32" y="138"/>
                    </a:cubicBezTo>
                    <a:cubicBezTo>
                      <a:pt x="33" y="138"/>
                      <a:pt x="33" y="138"/>
                      <a:pt x="33" y="138"/>
                    </a:cubicBezTo>
                    <a:cubicBezTo>
                      <a:pt x="33" y="137"/>
                      <a:pt x="33" y="137"/>
                      <a:pt x="33" y="137"/>
                    </a:cubicBezTo>
                    <a:cubicBezTo>
                      <a:pt x="33" y="137"/>
                      <a:pt x="33" y="137"/>
                      <a:pt x="33" y="137"/>
                    </a:cubicBezTo>
                    <a:cubicBezTo>
                      <a:pt x="33" y="137"/>
                      <a:pt x="34" y="136"/>
                      <a:pt x="34" y="136"/>
                    </a:cubicBezTo>
                    <a:cubicBezTo>
                      <a:pt x="34" y="136"/>
                      <a:pt x="35" y="137"/>
                      <a:pt x="35" y="137"/>
                    </a:cubicBezTo>
                    <a:cubicBezTo>
                      <a:pt x="35" y="137"/>
                      <a:pt x="35" y="137"/>
                      <a:pt x="35" y="137"/>
                    </a:cubicBezTo>
                    <a:cubicBezTo>
                      <a:pt x="35" y="137"/>
                      <a:pt x="36" y="138"/>
                      <a:pt x="37" y="138"/>
                    </a:cubicBezTo>
                    <a:cubicBezTo>
                      <a:pt x="38" y="138"/>
                      <a:pt x="38" y="138"/>
                      <a:pt x="38" y="138"/>
                    </a:cubicBezTo>
                    <a:cubicBezTo>
                      <a:pt x="38" y="138"/>
                      <a:pt x="38" y="138"/>
                      <a:pt x="38" y="138"/>
                    </a:cubicBezTo>
                    <a:cubicBezTo>
                      <a:pt x="38" y="138"/>
                      <a:pt x="38" y="138"/>
                      <a:pt x="38" y="138"/>
                    </a:cubicBezTo>
                    <a:cubicBezTo>
                      <a:pt x="39" y="138"/>
                      <a:pt x="39" y="138"/>
                      <a:pt x="39" y="139"/>
                    </a:cubicBezTo>
                    <a:cubicBezTo>
                      <a:pt x="40" y="139"/>
                      <a:pt x="41" y="139"/>
                      <a:pt x="42" y="139"/>
                    </a:cubicBezTo>
                    <a:cubicBezTo>
                      <a:pt x="42" y="139"/>
                      <a:pt x="42" y="139"/>
                      <a:pt x="42" y="139"/>
                    </a:cubicBezTo>
                    <a:cubicBezTo>
                      <a:pt x="43" y="139"/>
                      <a:pt x="43" y="139"/>
                      <a:pt x="43" y="139"/>
                    </a:cubicBezTo>
                    <a:cubicBezTo>
                      <a:pt x="43" y="139"/>
                      <a:pt x="43" y="139"/>
                      <a:pt x="43" y="139"/>
                    </a:cubicBezTo>
                    <a:cubicBezTo>
                      <a:pt x="44" y="139"/>
                      <a:pt x="44" y="139"/>
                      <a:pt x="44" y="139"/>
                    </a:cubicBezTo>
                    <a:cubicBezTo>
                      <a:pt x="46" y="139"/>
                      <a:pt x="46" y="139"/>
                      <a:pt x="46" y="138"/>
                    </a:cubicBezTo>
                    <a:cubicBezTo>
                      <a:pt x="46" y="138"/>
                      <a:pt x="46" y="138"/>
                      <a:pt x="46" y="138"/>
                    </a:cubicBezTo>
                    <a:cubicBezTo>
                      <a:pt x="46" y="138"/>
                      <a:pt x="46" y="138"/>
                      <a:pt x="46" y="138"/>
                    </a:cubicBezTo>
                    <a:cubicBezTo>
                      <a:pt x="46" y="138"/>
                      <a:pt x="46" y="138"/>
                      <a:pt x="46" y="138"/>
                    </a:cubicBezTo>
                    <a:cubicBezTo>
                      <a:pt x="47" y="138"/>
                      <a:pt x="47" y="138"/>
                      <a:pt x="47" y="138"/>
                    </a:cubicBezTo>
                    <a:cubicBezTo>
                      <a:pt x="47" y="137"/>
                      <a:pt x="47" y="137"/>
                      <a:pt x="47" y="137"/>
                    </a:cubicBezTo>
                    <a:cubicBezTo>
                      <a:pt x="47" y="136"/>
                      <a:pt x="47" y="136"/>
                      <a:pt x="48" y="135"/>
                    </a:cubicBezTo>
                    <a:cubicBezTo>
                      <a:pt x="48" y="134"/>
                      <a:pt x="48" y="134"/>
                      <a:pt x="49" y="134"/>
                    </a:cubicBezTo>
                    <a:cubicBezTo>
                      <a:pt x="49" y="134"/>
                      <a:pt x="49" y="133"/>
                      <a:pt x="50" y="133"/>
                    </a:cubicBezTo>
                    <a:cubicBezTo>
                      <a:pt x="50" y="133"/>
                      <a:pt x="50" y="133"/>
                      <a:pt x="50" y="133"/>
                    </a:cubicBezTo>
                    <a:cubicBezTo>
                      <a:pt x="51" y="133"/>
                      <a:pt x="51" y="133"/>
                      <a:pt x="51" y="133"/>
                    </a:cubicBezTo>
                    <a:cubicBezTo>
                      <a:pt x="54" y="133"/>
                      <a:pt x="54" y="133"/>
                      <a:pt x="54" y="133"/>
                    </a:cubicBezTo>
                    <a:cubicBezTo>
                      <a:pt x="55" y="133"/>
                      <a:pt x="56" y="134"/>
                      <a:pt x="57" y="135"/>
                    </a:cubicBezTo>
                    <a:cubicBezTo>
                      <a:pt x="57" y="136"/>
                      <a:pt x="57" y="136"/>
                      <a:pt x="58" y="136"/>
                    </a:cubicBezTo>
                    <a:cubicBezTo>
                      <a:pt x="59" y="136"/>
                      <a:pt x="59" y="136"/>
                      <a:pt x="59" y="136"/>
                    </a:cubicBezTo>
                    <a:cubicBezTo>
                      <a:pt x="60" y="136"/>
                      <a:pt x="60" y="136"/>
                      <a:pt x="60" y="136"/>
                    </a:cubicBezTo>
                    <a:cubicBezTo>
                      <a:pt x="60" y="136"/>
                      <a:pt x="60" y="136"/>
                      <a:pt x="60" y="136"/>
                    </a:cubicBezTo>
                    <a:cubicBezTo>
                      <a:pt x="60" y="137"/>
                      <a:pt x="60" y="137"/>
                      <a:pt x="60" y="137"/>
                    </a:cubicBezTo>
                    <a:cubicBezTo>
                      <a:pt x="60" y="138"/>
                      <a:pt x="60" y="138"/>
                      <a:pt x="60" y="138"/>
                    </a:cubicBezTo>
                    <a:cubicBezTo>
                      <a:pt x="61" y="138"/>
                      <a:pt x="61" y="138"/>
                      <a:pt x="61" y="138"/>
                    </a:cubicBezTo>
                    <a:cubicBezTo>
                      <a:pt x="61" y="138"/>
                      <a:pt x="61" y="138"/>
                      <a:pt x="61" y="138"/>
                    </a:cubicBezTo>
                    <a:cubicBezTo>
                      <a:pt x="62" y="138"/>
                      <a:pt x="62" y="138"/>
                      <a:pt x="63" y="138"/>
                    </a:cubicBezTo>
                    <a:cubicBezTo>
                      <a:pt x="64" y="138"/>
                      <a:pt x="64" y="138"/>
                      <a:pt x="64" y="138"/>
                    </a:cubicBezTo>
                    <a:cubicBezTo>
                      <a:pt x="64" y="138"/>
                      <a:pt x="64" y="138"/>
                      <a:pt x="64" y="138"/>
                    </a:cubicBezTo>
                    <a:cubicBezTo>
                      <a:pt x="64" y="139"/>
                      <a:pt x="64" y="139"/>
                      <a:pt x="64" y="139"/>
                    </a:cubicBezTo>
                    <a:cubicBezTo>
                      <a:pt x="65" y="139"/>
                      <a:pt x="65" y="139"/>
                      <a:pt x="65" y="139"/>
                    </a:cubicBezTo>
                    <a:cubicBezTo>
                      <a:pt x="66" y="139"/>
                      <a:pt x="66" y="139"/>
                      <a:pt x="67" y="140"/>
                    </a:cubicBezTo>
                    <a:cubicBezTo>
                      <a:pt x="67" y="140"/>
                      <a:pt x="68" y="140"/>
                      <a:pt x="68" y="141"/>
                    </a:cubicBezTo>
                    <a:cubicBezTo>
                      <a:pt x="69" y="141"/>
                      <a:pt x="70" y="143"/>
                      <a:pt x="70" y="144"/>
                    </a:cubicBezTo>
                    <a:cubicBezTo>
                      <a:pt x="70" y="145"/>
                      <a:pt x="70" y="145"/>
                      <a:pt x="69" y="146"/>
                    </a:cubicBezTo>
                    <a:cubicBezTo>
                      <a:pt x="69" y="147"/>
                      <a:pt x="69" y="147"/>
                      <a:pt x="69" y="147"/>
                    </a:cubicBezTo>
                    <a:cubicBezTo>
                      <a:pt x="69" y="147"/>
                      <a:pt x="69" y="148"/>
                      <a:pt x="68" y="148"/>
                    </a:cubicBezTo>
                    <a:cubicBezTo>
                      <a:pt x="68" y="149"/>
                      <a:pt x="68" y="149"/>
                      <a:pt x="68" y="149"/>
                    </a:cubicBezTo>
                    <a:cubicBezTo>
                      <a:pt x="68" y="149"/>
                      <a:pt x="68" y="149"/>
                      <a:pt x="68" y="149"/>
                    </a:cubicBezTo>
                    <a:cubicBezTo>
                      <a:pt x="67" y="149"/>
                      <a:pt x="67" y="149"/>
                      <a:pt x="67" y="149"/>
                    </a:cubicBezTo>
                    <a:cubicBezTo>
                      <a:pt x="67" y="151"/>
                      <a:pt x="67" y="151"/>
                      <a:pt x="67" y="151"/>
                    </a:cubicBezTo>
                    <a:cubicBezTo>
                      <a:pt x="67" y="152"/>
                      <a:pt x="67" y="152"/>
                      <a:pt x="67" y="152"/>
                    </a:cubicBezTo>
                    <a:cubicBezTo>
                      <a:pt x="68" y="152"/>
                      <a:pt x="68" y="152"/>
                      <a:pt x="68" y="152"/>
                    </a:cubicBezTo>
                    <a:cubicBezTo>
                      <a:pt x="68" y="152"/>
                      <a:pt x="68" y="152"/>
                      <a:pt x="68" y="152"/>
                    </a:cubicBezTo>
                    <a:cubicBezTo>
                      <a:pt x="68" y="153"/>
                      <a:pt x="68" y="153"/>
                      <a:pt x="68" y="153"/>
                    </a:cubicBezTo>
                    <a:cubicBezTo>
                      <a:pt x="68" y="153"/>
                      <a:pt x="68" y="153"/>
                      <a:pt x="68" y="153"/>
                    </a:cubicBezTo>
                    <a:cubicBezTo>
                      <a:pt x="68" y="154"/>
                      <a:pt x="68" y="154"/>
                      <a:pt x="68" y="154"/>
                    </a:cubicBezTo>
                    <a:cubicBezTo>
                      <a:pt x="68" y="154"/>
                      <a:pt x="69" y="155"/>
                      <a:pt x="70" y="155"/>
                    </a:cubicBezTo>
                    <a:cubicBezTo>
                      <a:pt x="70" y="155"/>
                      <a:pt x="70" y="155"/>
                      <a:pt x="70" y="155"/>
                    </a:cubicBezTo>
                    <a:cubicBezTo>
                      <a:pt x="70" y="156"/>
                      <a:pt x="71" y="156"/>
                      <a:pt x="71" y="157"/>
                    </a:cubicBezTo>
                    <a:cubicBezTo>
                      <a:pt x="71" y="157"/>
                      <a:pt x="71" y="157"/>
                      <a:pt x="72" y="158"/>
                    </a:cubicBezTo>
                    <a:cubicBezTo>
                      <a:pt x="72" y="159"/>
                      <a:pt x="72" y="159"/>
                      <a:pt x="73" y="160"/>
                    </a:cubicBezTo>
                    <a:cubicBezTo>
                      <a:pt x="73" y="161"/>
                      <a:pt x="73" y="161"/>
                      <a:pt x="73" y="161"/>
                    </a:cubicBezTo>
                    <a:cubicBezTo>
                      <a:pt x="73" y="161"/>
                      <a:pt x="73" y="162"/>
                      <a:pt x="73" y="162"/>
                    </a:cubicBezTo>
                    <a:cubicBezTo>
                      <a:pt x="73" y="163"/>
                      <a:pt x="73" y="163"/>
                      <a:pt x="74" y="164"/>
                    </a:cubicBezTo>
                    <a:cubicBezTo>
                      <a:pt x="75" y="164"/>
                      <a:pt x="75" y="164"/>
                      <a:pt x="75" y="164"/>
                    </a:cubicBezTo>
                    <a:cubicBezTo>
                      <a:pt x="75" y="165"/>
                      <a:pt x="75" y="165"/>
                      <a:pt x="76" y="165"/>
                    </a:cubicBezTo>
                    <a:cubicBezTo>
                      <a:pt x="76" y="165"/>
                      <a:pt x="76" y="166"/>
                      <a:pt x="76" y="166"/>
                    </a:cubicBezTo>
                    <a:cubicBezTo>
                      <a:pt x="76" y="166"/>
                      <a:pt x="76" y="166"/>
                      <a:pt x="76" y="166"/>
                    </a:cubicBezTo>
                    <a:cubicBezTo>
                      <a:pt x="76" y="167"/>
                      <a:pt x="76" y="167"/>
                      <a:pt x="76" y="168"/>
                    </a:cubicBezTo>
                    <a:cubicBezTo>
                      <a:pt x="76" y="169"/>
                      <a:pt x="76" y="169"/>
                      <a:pt x="76" y="169"/>
                    </a:cubicBezTo>
                    <a:cubicBezTo>
                      <a:pt x="76" y="169"/>
                      <a:pt x="76" y="169"/>
                      <a:pt x="76" y="169"/>
                    </a:cubicBezTo>
                    <a:cubicBezTo>
                      <a:pt x="77" y="169"/>
                      <a:pt x="77" y="169"/>
                      <a:pt x="77" y="169"/>
                    </a:cubicBezTo>
                    <a:cubicBezTo>
                      <a:pt x="77" y="169"/>
                      <a:pt x="77" y="169"/>
                      <a:pt x="77" y="169"/>
                    </a:cubicBezTo>
                    <a:cubicBezTo>
                      <a:pt x="77" y="170"/>
                      <a:pt x="77" y="170"/>
                      <a:pt x="77" y="170"/>
                    </a:cubicBezTo>
                    <a:cubicBezTo>
                      <a:pt x="77" y="170"/>
                      <a:pt x="77" y="170"/>
                      <a:pt x="77" y="170"/>
                    </a:cubicBezTo>
                    <a:cubicBezTo>
                      <a:pt x="77" y="173"/>
                      <a:pt x="77" y="173"/>
                      <a:pt x="77" y="173"/>
                    </a:cubicBezTo>
                    <a:cubicBezTo>
                      <a:pt x="77" y="174"/>
                      <a:pt x="77" y="174"/>
                      <a:pt x="77" y="174"/>
                    </a:cubicBezTo>
                    <a:cubicBezTo>
                      <a:pt x="77" y="174"/>
                      <a:pt x="77" y="176"/>
                      <a:pt x="77" y="176"/>
                    </a:cubicBezTo>
                    <a:cubicBezTo>
                      <a:pt x="77" y="176"/>
                      <a:pt x="77" y="176"/>
                      <a:pt x="77" y="176"/>
                    </a:cubicBezTo>
                    <a:cubicBezTo>
                      <a:pt x="76" y="176"/>
                      <a:pt x="76" y="176"/>
                      <a:pt x="76" y="176"/>
                    </a:cubicBezTo>
                    <a:cubicBezTo>
                      <a:pt x="76" y="181"/>
                      <a:pt x="76" y="181"/>
                      <a:pt x="76" y="181"/>
                    </a:cubicBezTo>
                    <a:cubicBezTo>
                      <a:pt x="76" y="181"/>
                      <a:pt x="76" y="181"/>
                      <a:pt x="76" y="181"/>
                    </a:cubicBezTo>
                    <a:cubicBezTo>
                      <a:pt x="77" y="181"/>
                      <a:pt x="77" y="181"/>
                      <a:pt x="77" y="181"/>
                    </a:cubicBezTo>
                    <a:cubicBezTo>
                      <a:pt x="78" y="182"/>
                      <a:pt x="78" y="182"/>
                      <a:pt x="78" y="182"/>
                    </a:cubicBezTo>
                    <a:cubicBezTo>
                      <a:pt x="77" y="182"/>
                      <a:pt x="77" y="182"/>
                      <a:pt x="77" y="183"/>
                    </a:cubicBezTo>
                    <a:cubicBezTo>
                      <a:pt x="77" y="183"/>
                      <a:pt x="77" y="183"/>
                      <a:pt x="77" y="183"/>
                    </a:cubicBezTo>
                    <a:cubicBezTo>
                      <a:pt x="77" y="183"/>
                      <a:pt x="76" y="184"/>
                      <a:pt x="76" y="184"/>
                    </a:cubicBezTo>
                    <a:cubicBezTo>
                      <a:pt x="75" y="185"/>
                      <a:pt x="75" y="185"/>
                      <a:pt x="75" y="185"/>
                    </a:cubicBezTo>
                    <a:cubicBezTo>
                      <a:pt x="74" y="186"/>
                      <a:pt x="74" y="186"/>
                      <a:pt x="74" y="187"/>
                    </a:cubicBezTo>
                    <a:cubicBezTo>
                      <a:pt x="74" y="188"/>
                      <a:pt x="74" y="188"/>
                      <a:pt x="74" y="188"/>
                    </a:cubicBezTo>
                    <a:cubicBezTo>
                      <a:pt x="74" y="188"/>
                      <a:pt x="74" y="188"/>
                      <a:pt x="74" y="188"/>
                    </a:cubicBezTo>
                    <a:cubicBezTo>
                      <a:pt x="73" y="187"/>
                      <a:pt x="73" y="187"/>
                      <a:pt x="73" y="187"/>
                    </a:cubicBezTo>
                    <a:cubicBezTo>
                      <a:pt x="73" y="193"/>
                      <a:pt x="73" y="193"/>
                      <a:pt x="73" y="193"/>
                    </a:cubicBezTo>
                    <a:cubicBezTo>
                      <a:pt x="73" y="193"/>
                      <a:pt x="73" y="193"/>
                      <a:pt x="73" y="193"/>
                    </a:cubicBezTo>
                    <a:cubicBezTo>
                      <a:pt x="72" y="193"/>
                      <a:pt x="72" y="193"/>
                      <a:pt x="72" y="193"/>
                    </a:cubicBezTo>
                    <a:cubicBezTo>
                      <a:pt x="71" y="193"/>
                      <a:pt x="71" y="193"/>
                      <a:pt x="71" y="193"/>
                    </a:cubicBezTo>
                    <a:cubicBezTo>
                      <a:pt x="71" y="194"/>
                      <a:pt x="71" y="194"/>
                      <a:pt x="71" y="194"/>
                    </a:cubicBezTo>
                    <a:cubicBezTo>
                      <a:pt x="71" y="195"/>
                      <a:pt x="71" y="195"/>
                      <a:pt x="71" y="195"/>
                    </a:cubicBezTo>
                    <a:cubicBezTo>
                      <a:pt x="70" y="196"/>
                      <a:pt x="70" y="196"/>
                      <a:pt x="70" y="196"/>
                    </a:cubicBezTo>
                    <a:cubicBezTo>
                      <a:pt x="70" y="197"/>
                      <a:pt x="70" y="197"/>
                      <a:pt x="70" y="197"/>
                    </a:cubicBezTo>
                    <a:cubicBezTo>
                      <a:pt x="70" y="198"/>
                      <a:pt x="70" y="198"/>
                      <a:pt x="70" y="198"/>
                    </a:cubicBezTo>
                    <a:cubicBezTo>
                      <a:pt x="69" y="198"/>
                      <a:pt x="69" y="198"/>
                      <a:pt x="69" y="198"/>
                    </a:cubicBezTo>
                    <a:cubicBezTo>
                      <a:pt x="68" y="197"/>
                      <a:pt x="68" y="197"/>
                      <a:pt x="68" y="197"/>
                    </a:cubicBezTo>
                    <a:cubicBezTo>
                      <a:pt x="68" y="211"/>
                      <a:pt x="68" y="211"/>
                      <a:pt x="68" y="211"/>
                    </a:cubicBezTo>
                    <a:cubicBezTo>
                      <a:pt x="69" y="211"/>
                      <a:pt x="69" y="211"/>
                      <a:pt x="69" y="211"/>
                    </a:cubicBezTo>
                    <a:cubicBezTo>
                      <a:pt x="70" y="211"/>
                      <a:pt x="70" y="211"/>
                      <a:pt x="70" y="211"/>
                    </a:cubicBezTo>
                    <a:cubicBezTo>
                      <a:pt x="70" y="211"/>
                      <a:pt x="70" y="211"/>
                      <a:pt x="70" y="211"/>
                    </a:cubicBezTo>
                    <a:cubicBezTo>
                      <a:pt x="70" y="211"/>
                      <a:pt x="70" y="211"/>
                      <a:pt x="70" y="211"/>
                    </a:cubicBezTo>
                    <a:cubicBezTo>
                      <a:pt x="70" y="212"/>
                      <a:pt x="70" y="212"/>
                      <a:pt x="70" y="212"/>
                    </a:cubicBezTo>
                    <a:cubicBezTo>
                      <a:pt x="70" y="213"/>
                      <a:pt x="70" y="213"/>
                      <a:pt x="70" y="213"/>
                    </a:cubicBezTo>
                    <a:cubicBezTo>
                      <a:pt x="70" y="213"/>
                      <a:pt x="70" y="214"/>
                      <a:pt x="71" y="214"/>
                    </a:cubicBezTo>
                    <a:cubicBezTo>
                      <a:pt x="71" y="214"/>
                      <a:pt x="71" y="214"/>
                      <a:pt x="71" y="214"/>
                    </a:cubicBezTo>
                    <a:cubicBezTo>
                      <a:pt x="71" y="214"/>
                      <a:pt x="71" y="214"/>
                      <a:pt x="71" y="214"/>
                    </a:cubicBezTo>
                    <a:cubicBezTo>
                      <a:pt x="71" y="214"/>
                      <a:pt x="71" y="214"/>
                      <a:pt x="71" y="214"/>
                    </a:cubicBezTo>
                    <a:cubicBezTo>
                      <a:pt x="71" y="214"/>
                      <a:pt x="71" y="214"/>
                      <a:pt x="71" y="214"/>
                    </a:cubicBezTo>
                    <a:cubicBezTo>
                      <a:pt x="71" y="214"/>
                      <a:pt x="71" y="214"/>
                      <a:pt x="71" y="214"/>
                    </a:cubicBezTo>
                    <a:cubicBezTo>
                      <a:pt x="71" y="214"/>
                      <a:pt x="71" y="214"/>
                      <a:pt x="71" y="214"/>
                    </a:cubicBezTo>
                    <a:cubicBezTo>
                      <a:pt x="71" y="215"/>
                      <a:pt x="71" y="215"/>
                      <a:pt x="71" y="215"/>
                    </a:cubicBezTo>
                    <a:cubicBezTo>
                      <a:pt x="71" y="217"/>
                      <a:pt x="71" y="217"/>
                      <a:pt x="71" y="218"/>
                    </a:cubicBezTo>
                    <a:cubicBezTo>
                      <a:pt x="71" y="218"/>
                      <a:pt x="71" y="218"/>
                      <a:pt x="71" y="218"/>
                    </a:cubicBezTo>
                    <a:cubicBezTo>
                      <a:pt x="70" y="217"/>
                      <a:pt x="70" y="217"/>
                      <a:pt x="70" y="217"/>
                    </a:cubicBezTo>
                    <a:cubicBezTo>
                      <a:pt x="70" y="231"/>
                      <a:pt x="70" y="231"/>
                      <a:pt x="70" y="231"/>
                    </a:cubicBezTo>
                    <a:cubicBezTo>
                      <a:pt x="70" y="231"/>
                      <a:pt x="70" y="231"/>
                      <a:pt x="70" y="231"/>
                    </a:cubicBezTo>
                    <a:cubicBezTo>
                      <a:pt x="71" y="232"/>
                      <a:pt x="71" y="232"/>
                      <a:pt x="71" y="232"/>
                    </a:cubicBezTo>
                    <a:cubicBezTo>
                      <a:pt x="72" y="232"/>
                      <a:pt x="72" y="233"/>
                      <a:pt x="72" y="234"/>
                    </a:cubicBezTo>
                    <a:cubicBezTo>
                      <a:pt x="73" y="235"/>
                      <a:pt x="73" y="236"/>
                      <a:pt x="72" y="236"/>
                    </a:cubicBezTo>
                    <a:cubicBezTo>
                      <a:pt x="72" y="237"/>
                      <a:pt x="72" y="237"/>
                      <a:pt x="71" y="238"/>
                    </a:cubicBezTo>
                    <a:cubicBezTo>
                      <a:pt x="71" y="238"/>
                      <a:pt x="70" y="238"/>
                      <a:pt x="70" y="238"/>
                    </a:cubicBezTo>
                    <a:cubicBezTo>
                      <a:pt x="69" y="239"/>
                      <a:pt x="69" y="239"/>
                      <a:pt x="69" y="239"/>
                    </a:cubicBezTo>
                    <a:cubicBezTo>
                      <a:pt x="68" y="239"/>
                      <a:pt x="68" y="239"/>
                      <a:pt x="67" y="239"/>
                    </a:cubicBezTo>
                    <a:cubicBezTo>
                      <a:pt x="67" y="240"/>
                      <a:pt x="67" y="241"/>
                      <a:pt x="67" y="242"/>
                    </a:cubicBezTo>
                    <a:cubicBezTo>
                      <a:pt x="67" y="243"/>
                      <a:pt x="67" y="243"/>
                      <a:pt x="67" y="243"/>
                    </a:cubicBezTo>
                    <a:cubicBezTo>
                      <a:pt x="67" y="243"/>
                      <a:pt x="67" y="244"/>
                      <a:pt x="68" y="245"/>
                    </a:cubicBezTo>
                    <a:cubicBezTo>
                      <a:pt x="68" y="245"/>
                      <a:pt x="69" y="245"/>
                      <a:pt x="69" y="245"/>
                    </a:cubicBezTo>
                    <a:cubicBezTo>
                      <a:pt x="70" y="245"/>
                      <a:pt x="70" y="245"/>
                      <a:pt x="71" y="245"/>
                    </a:cubicBezTo>
                    <a:cubicBezTo>
                      <a:pt x="71" y="244"/>
                      <a:pt x="71" y="244"/>
                      <a:pt x="71" y="244"/>
                    </a:cubicBezTo>
                    <a:cubicBezTo>
                      <a:pt x="72" y="244"/>
                      <a:pt x="74" y="244"/>
                      <a:pt x="75" y="244"/>
                    </a:cubicBezTo>
                    <a:cubicBezTo>
                      <a:pt x="76" y="244"/>
                      <a:pt x="76" y="244"/>
                      <a:pt x="76" y="244"/>
                    </a:cubicBezTo>
                    <a:cubicBezTo>
                      <a:pt x="78" y="244"/>
                      <a:pt x="80" y="243"/>
                      <a:pt x="81" y="242"/>
                    </a:cubicBezTo>
                    <a:cubicBezTo>
                      <a:pt x="83" y="242"/>
                      <a:pt x="83" y="242"/>
                      <a:pt x="83" y="242"/>
                    </a:cubicBezTo>
                    <a:cubicBezTo>
                      <a:pt x="83" y="242"/>
                      <a:pt x="83" y="242"/>
                      <a:pt x="83" y="242"/>
                    </a:cubicBezTo>
                    <a:cubicBezTo>
                      <a:pt x="83" y="243"/>
                      <a:pt x="83" y="243"/>
                      <a:pt x="83" y="243"/>
                    </a:cubicBezTo>
                    <a:cubicBezTo>
                      <a:pt x="84" y="243"/>
                      <a:pt x="84" y="242"/>
                      <a:pt x="85" y="242"/>
                    </a:cubicBezTo>
                    <a:cubicBezTo>
                      <a:pt x="85" y="241"/>
                      <a:pt x="85" y="241"/>
                      <a:pt x="85" y="241"/>
                    </a:cubicBezTo>
                    <a:cubicBezTo>
                      <a:pt x="85" y="240"/>
                      <a:pt x="86" y="240"/>
                      <a:pt x="87" y="240"/>
                    </a:cubicBezTo>
                    <a:cubicBezTo>
                      <a:pt x="87" y="239"/>
                      <a:pt x="87" y="239"/>
                      <a:pt x="87" y="239"/>
                    </a:cubicBezTo>
                    <a:cubicBezTo>
                      <a:pt x="87" y="239"/>
                      <a:pt x="87" y="239"/>
                      <a:pt x="87" y="239"/>
                    </a:cubicBezTo>
                    <a:cubicBezTo>
                      <a:pt x="87" y="236"/>
                      <a:pt x="88" y="234"/>
                      <a:pt x="90" y="233"/>
                    </a:cubicBezTo>
                    <a:cubicBezTo>
                      <a:pt x="90" y="233"/>
                      <a:pt x="91" y="232"/>
                      <a:pt x="93" y="232"/>
                    </a:cubicBezTo>
                    <a:cubicBezTo>
                      <a:pt x="93" y="232"/>
                      <a:pt x="93" y="232"/>
                      <a:pt x="93" y="232"/>
                    </a:cubicBezTo>
                    <a:cubicBezTo>
                      <a:pt x="94" y="232"/>
                      <a:pt x="94" y="232"/>
                      <a:pt x="95" y="232"/>
                    </a:cubicBezTo>
                    <a:cubicBezTo>
                      <a:pt x="95" y="232"/>
                      <a:pt x="95" y="232"/>
                      <a:pt x="96" y="232"/>
                    </a:cubicBezTo>
                    <a:cubicBezTo>
                      <a:pt x="96" y="232"/>
                      <a:pt x="97" y="232"/>
                      <a:pt x="97" y="232"/>
                    </a:cubicBezTo>
                    <a:cubicBezTo>
                      <a:pt x="99" y="232"/>
                      <a:pt x="99" y="231"/>
                      <a:pt x="99" y="231"/>
                    </a:cubicBezTo>
                    <a:cubicBezTo>
                      <a:pt x="99" y="230"/>
                      <a:pt x="99" y="229"/>
                      <a:pt x="99" y="229"/>
                    </a:cubicBezTo>
                    <a:cubicBezTo>
                      <a:pt x="99" y="228"/>
                      <a:pt x="99" y="228"/>
                      <a:pt x="99" y="228"/>
                    </a:cubicBezTo>
                    <a:cubicBezTo>
                      <a:pt x="99" y="226"/>
                      <a:pt x="99" y="226"/>
                      <a:pt x="99" y="226"/>
                    </a:cubicBezTo>
                    <a:cubicBezTo>
                      <a:pt x="99" y="225"/>
                      <a:pt x="99" y="225"/>
                      <a:pt x="98" y="225"/>
                    </a:cubicBezTo>
                    <a:cubicBezTo>
                      <a:pt x="98" y="224"/>
                      <a:pt x="98" y="224"/>
                      <a:pt x="98" y="224"/>
                    </a:cubicBezTo>
                    <a:cubicBezTo>
                      <a:pt x="97" y="224"/>
                      <a:pt x="98" y="223"/>
                      <a:pt x="98" y="223"/>
                    </a:cubicBezTo>
                    <a:cubicBezTo>
                      <a:pt x="98" y="222"/>
                      <a:pt x="98" y="222"/>
                      <a:pt x="98" y="222"/>
                    </a:cubicBezTo>
                    <a:cubicBezTo>
                      <a:pt x="99" y="222"/>
                      <a:pt x="99" y="222"/>
                      <a:pt x="99" y="221"/>
                    </a:cubicBezTo>
                    <a:cubicBezTo>
                      <a:pt x="99" y="221"/>
                      <a:pt x="99" y="221"/>
                      <a:pt x="99" y="221"/>
                    </a:cubicBezTo>
                    <a:cubicBezTo>
                      <a:pt x="99" y="221"/>
                      <a:pt x="99" y="221"/>
                      <a:pt x="99" y="221"/>
                    </a:cubicBezTo>
                    <a:cubicBezTo>
                      <a:pt x="99" y="221"/>
                      <a:pt x="99" y="221"/>
                      <a:pt x="99" y="221"/>
                    </a:cubicBezTo>
                    <a:cubicBezTo>
                      <a:pt x="99" y="221"/>
                      <a:pt x="99" y="221"/>
                      <a:pt x="99" y="221"/>
                    </a:cubicBezTo>
                    <a:cubicBezTo>
                      <a:pt x="100" y="221"/>
                      <a:pt x="100" y="221"/>
                      <a:pt x="100" y="221"/>
                    </a:cubicBezTo>
                    <a:cubicBezTo>
                      <a:pt x="100" y="220"/>
                      <a:pt x="100" y="220"/>
                      <a:pt x="100" y="220"/>
                    </a:cubicBezTo>
                    <a:cubicBezTo>
                      <a:pt x="100" y="219"/>
                      <a:pt x="100" y="219"/>
                      <a:pt x="100" y="219"/>
                    </a:cubicBezTo>
                    <a:cubicBezTo>
                      <a:pt x="101" y="219"/>
                      <a:pt x="101" y="219"/>
                      <a:pt x="101" y="219"/>
                    </a:cubicBezTo>
                    <a:cubicBezTo>
                      <a:pt x="101" y="219"/>
                      <a:pt x="101" y="219"/>
                      <a:pt x="101" y="219"/>
                    </a:cubicBezTo>
                    <a:cubicBezTo>
                      <a:pt x="101" y="219"/>
                      <a:pt x="102" y="219"/>
                      <a:pt x="102" y="219"/>
                    </a:cubicBezTo>
                    <a:cubicBezTo>
                      <a:pt x="103" y="219"/>
                      <a:pt x="104" y="218"/>
                      <a:pt x="105" y="216"/>
                    </a:cubicBezTo>
                    <a:cubicBezTo>
                      <a:pt x="105" y="215"/>
                      <a:pt x="105" y="213"/>
                      <a:pt x="105" y="212"/>
                    </a:cubicBezTo>
                    <a:cubicBezTo>
                      <a:pt x="105" y="211"/>
                      <a:pt x="105" y="211"/>
                      <a:pt x="105" y="211"/>
                    </a:cubicBezTo>
                    <a:cubicBezTo>
                      <a:pt x="105" y="211"/>
                      <a:pt x="105" y="210"/>
                      <a:pt x="105" y="209"/>
                    </a:cubicBezTo>
                    <a:cubicBezTo>
                      <a:pt x="105" y="209"/>
                      <a:pt x="105" y="209"/>
                      <a:pt x="105" y="209"/>
                    </a:cubicBezTo>
                    <a:cubicBezTo>
                      <a:pt x="106" y="210"/>
                      <a:pt x="106" y="210"/>
                      <a:pt x="106" y="210"/>
                    </a:cubicBezTo>
                    <a:cubicBezTo>
                      <a:pt x="106" y="208"/>
                      <a:pt x="106" y="208"/>
                      <a:pt x="106" y="208"/>
                    </a:cubicBezTo>
                    <a:cubicBezTo>
                      <a:pt x="106" y="208"/>
                      <a:pt x="106" y="207"/>
                      <a:pt x="106" y="207"/>
                    </a:cubicBezTo>
                    <a:cubicBezTo>
                      <a:pt x="107" y="206"/>
                      <a:pt x="107" y="206"/>
                      <a:pt x="108" y="206"/>
                    </a:cubicBezTo>
                    <a:cubicBezTo>
                      <a:pt x="108" y="205"/>
                      <a:pt x="108" y="205"/>
                      <a:pt x="108" y="205"/>
                    </a:cubicBezTo>
                    <a:cubicBezTo>
                      <a:pt x="109" y="205"/>
                      <a:pt x="109" y="205"/>
                      <a:pt x="110" y="204"/>
                    </a:cubicBezTo>
                    <a:cubicBezTo>
                      <a:pt x="110" y="204"/>
                      <a:pt x="110" y="203"/>
                      <a:pt x="110" y="202"/>
                    </a:cubicBezTo>
                    <a:cubicBezTo>
                      <a:pt x="110" y="201"/>
                      <a:pt x="110" y="201"/>
                      <a:pt x="110" y="201"/>
                    </a:cubicBezTo>
                    <a:cubicBezTo>
                      <a:pt x="110" y="200"/>
                      <a:pt x="110" y="200"/>
                      <a:pt x="110" y="200"/>
                    </a:cubicBezTo>
                    <a:cubicBezTo>
                      <a:pt x="111" y="199"/>
                      <a:pt x="111" y="199"/>
                      <a:pt x="112" y="198"/>
                    </a:cubicBezTo>
                    <a:cubicBezTo>
                      <a:pt x="113" y="197"/>
                      <a:pt x="114" y="196"/>
                      <a:pt x="116" y="195"/>
                    </a:cubicBezTo>
                    <a:cubicBezTo>
                      <a:pt x="116" y="194"/>
                      <a:pt x="116" y="194"/>
                      <a:pt x="117" y="194"/>
                    </a:cubicBezTo>
                    <a:cubicBezTo>
                      <a:pt x="117" y="193"/>
                      <a:pt x="118" y="193"/>
                      <a:pt x="118" y="192"/>
                    </a:cubicBezTo>
                    <a:cubicBezTo>
                      <a:pt x="118" y="191"/>
                      <a:pt x="118" y="191"/>
                      <a:pt x="118" y="190"/>
                    </a:cubicBezTo>
                    <a:cubicBezTo>
                      <a:pt x="118" y="189"/>
                      <a:pt x="118" y="189"/>
                      <a:pt x="118" y="188"/>
                    </a:cubicBezTo>
                    <a:cubicBezTo>
                      <a:pt x="117" y="187"/>
                      <a:pt x="117" y="186"/>
                      <a:pt x="118" y="185"/>
                    </a:cubicBezTo>
                    <a:cubicBezTo>
                      <a:pt x="118" y="184"/>
                      <a:pt x="118" y="182"/>
                      <a:pt x="118" y="181"/>
                    </a:cubicBezTo>
                    <a:cubicBezTo>
                      <a:pt x="119" y="181"/>
                      <a:pt x="119" y="181"/>
                      <a:pt x="119" y="181"/>
                    </a:cubicBezTo>
                    <a:cubicBezTo>
                      <a:pt x="119" y="180"/>
                      <a:pt x="119" y="180"/>
                      <a:pt x="119" y="180"/>
                    </a:cubicBezTo>
                    <a:cubicBezTo>
                      <a:pt x="119" y="179"/>
                      <a:pt x="119" y="179"/>
                      <a:pt x="119" y="179"/>
                    </a:cubicBezTo>
                    <a:cubicBezTo>
                      <a:pt x="119" y="179"/>
                      <a:pt x="119" y="179"/>
                      <a:pt x="119" y="179"/>
                    </a:cubicBezTo>
                    <a:cubicBezTo>
                      <a:pt x="119" y="179"/>
                      <a:pt x="119" y="179"/>
                      <a:pt x="119" y="179"/>
                    </a:cubicBezTo>
                    <a:cubicBezTo>
                      <a:pt x="119" y="179"/>
                      <a:pt x="119" y="179"/>
                      <a:pt x="119" y="179"/>
                    </a:cubicBezTo>
                    <a:cubicBezTo>
                      <a:pt x="120" y="180"/>
                      <a:pt x="120" y="180"/>
                      <a:pt x="120" y="180"/>
                    </a:cubicBezTo>
                    <a:cubicBezTo>
                      <a:pt x="120" y="179"/>
                      <a:pt x="120" y="179"/>
                      <a:pt x="120" y="179"/>
                    </a:cubicBezTo>
                    <a:cubicBezTo>
                      <a:pt x="121" y="176"/>
                      <a:pt x="121" y="173"/>
                      <a:pt x="120" y="171"/>
                    </a:cubicBezTo>
                    <a:cubicBezTo>
                      <a:pt x="120" y="169"/>
                      <a:pt x="120" y="168"/>
                      <a:pt x="120" y="166"/>
                    </a:cubicBezTo>
                    <a:cubicBezTo>
                      <a:pt x="120" y="164"/>
                      <a:pt x="120" y="162"/>
                      <a:pt x="121" y="161"/>
                    </a:cubicBezTo>
                    <a:cubicBezTo>
                      <a:pt x="121" y="160"/>
                      <a:pt x="121" y="159"/>
                      <a:pt x="122" y="159"/>
                    </a:cubicBezTo>
                    <a:cubicBezTo>
                      <a:pt x="122" y="159"/>
                      <a:pt x="122" y="159"/>
                      <a:pt x="122" y="159"/>
                    </a:cubicBezTo>
                    <a:cubicBezTo>
                      <a:pt x="122" y="158"/>
                      <a:pt x="122" y="158"/>
                      <a:pt x="122" y="158"/>
                    </a:cubicBezTo>
                    <a:cubicBezTo>
                      <a:pt x="122" y="158"/>
                      <a:pt x="122" y="158"/>
                      <a:pt x="122" y="158"/>
                    </a:cubicBezTo>
                    <a:cubicBezTo>
                      <a:pt x="122" y="158"/>
                      <a:pt x="122" y="158"/>
                      <a:pt x="122" y="158"/>
                    </a:cubicBezTo>
                    <a:cubicBezTo>
                      <a:pt x="123" y="158"/>
                      <a:pt x="123" y="158"/>
                      <a:pt x="123" y="158"/>
                    </a:cubicBezTo>
                    <a:cubicBezTo>
                      <a:pt x="123" y="157"/>
                      <a:pt x="123" y="157"/>
                      <a:pt x="123" y="157"/>
                    </a:cubicBezTo>
                    <a:cubicBezTo>
                      <a:pt x="123" y="156"/>
                      <a:pt x="123" y="156"/>
                      <a:pt x="123" y="156"/>
                    </a:cubicBezTo>
                    <a:cubicBezTo>
                      <a:pt x="123" y="156"/>
                      <a:pt x="123" y="155"/>
                      <a:pt x="123" y="155"/>
                    </a:cubicBezTo>
                    <a:cubicBezTo>
                      <a:pt x="124" y="155"/>
                      <a:pt x="124" y="155"/>
                      <a:pt x="124" y="155"/>
                    </a:cubicBezTo>
                    <a:cubicBezTo>
                      <a:pt x="125" y="155"/>
                      <a:pt x="125" y="155"/>
                      <a:pt x="125" y="155"/>
                    </a:cubicBezTo>
                    <a:cubicBezTo>
                      <a:pt x="125" y="150"/>
                      <a:pt x="125" y="150"/>
                      <a:pt x="125" y="150"/>
                    </a:cubicBezTo>
                    <a:cubicBezTo>
                      <a:pt x="125" y="149"/>
                      <a:pt x="124" y="149"/>
                      <a:pt x="124" y="149"/>
                    </a:cubicBezTo>
                    <a:cubicBezTo>
                      <a:pt x="124" y="149"/>
                      <a:pt x="124" y="149"/>
                      <a:pt x="124" y="149"/>
                    </a:cubicBezTo>
                    <a:cubicBezTo>
                      <a:pt x="123" y="148"/>
                      <a:pt x="123" y="148"/>
                      <a:pt x="123" y="147"/>
                    </a:cubicBezTo>
                    <a:cubicBezTo>
                      <a:pt x="123" y="146"/>
                      <a:pt x="123" y="146"/>
                      <a:pt x="123" y="146"/>
                    </a:cubicBezTo>
                    <a:cubicBezTo>
                      <a:pt x="123" y="145"/>
                      <a:pt x="123" y="145"/>
                      <a:pt x="123" y="145"/>
                    </a:cubicBezTo>
                    <a:cubicBezTo>
                      <a:pt x="123" y="144"/>
                      <a:pt x="123" y="143"/>
                      <a:pt x="124" y="142"/>
                    </a:cubicBezTo>
                    <a:cubicBezTo>
                      <a:pt x="124" y="142"/>
                      <a:pt x="124" y="142"/>
                      <a:pt x="124" y="142"/>
                    </a:cubicBezTo>
                    <a:cubicBezTo>
                      <a:pt x="124" y="142"/>
                      <a:pt x="125" y="142"/>
                      <a:pt x="125" y="141"/>
                    </a:cubicBezTo>
                    <a:cubicBezTo>
                      <a:pt x="125" y="140"/>
                      <a:pt x="125" y="140"/>
                      <a:pt x="125" y="140"/>
                    </a:cubicBezTo>
                    <a:cubicBezTo>
                      <a:pt x="125" y="139"/>
                      <a:pt x="125" y="139"/>
                      <a:pt x="125" y="138"/>
                    </a:cubicBezTo>
                    <a:cubicBezTo>
                      <a:pt x="125" y="138"/>
                      <a:pt x="125" y="137"/>
                      <a:pt x="125" y="137"/>
                    </a:cubicBezTo>
                    <a:cubicBezTo>
                      <a:pt x="125" y="136"/>
                      <a:pt x="125" y="136"/>
                      <a:pt x="125" y="135"/>
                    </a:cubicBezTo>
                    <a:cubicBezTo>
                      <a:pt x="125" y="135"/>
                      <a:pt x="125" y="135"/>
                      <a:pt x="125" y="135"/>
                    </a:cubicBezTo>
                    <a:cubicBezTo>
                      <a:pt x="126" y="135"/>
                      <a:pt x="126" y="135"/>
                      <a:pt x="126" y="135"/>
                    </a:cubicBezTo>
                    <a:cubicBezTo>
                      <a:pt x="126" y="128"/>
                      <a:pt x="126" y="128"/>
                      <a:pt x="126" y="128"/>
                    </a:cubicBezTo>
                    <a:cubicBezTo>
                      <a:pt x="126" y="127"/>
                      <a:pt x="126" y="127"/>
                      <a:pt x="126" y="127"/>
                    </a:cubicBezTo>
                    <a:cubicBezTo>
                      <a:pt x="126" y="126"/>
                      <a:pt x="126" y="125"/>
                      <a:pt x="126" y="124"/>
                    </a:cubicBezTo>
                    <a:cubicBezTo>
                      <a:pt x="125" y="123"/>
                      <a:pt x="124" y="122"/>
                      <a:pt x="122" y="121"/>
                    </a:cubicBezTo>
                    <a:cubicBezTo>
                      <a:pt x="122" y="121"/>
                      <a:pt x="122" y="120"/>
                      <a:pt x="122" y="120"/>
                    </a:cubicBezTo>
                    <a:cubicBezTo>
                      <a:pt x="122" y="116"/>
                      <a:pt x="122" y="116"/>
                      <a:pt x="122" y="116"/>
                    </a:cubicBezTo>
                    <a:cubicBezTo>
                      <a:pt x="120" y="116"/>
                      <a:pt x="120" y="116"/>
                      <a:pt x="120" y="116"/>
                    </a:cubicBezTo>
                    <a:cubicBezTo>
                      <a:pt x="120" y="116"/>
                      <a:pt x="120" y="116"/>
                      <a:pt x="120" y="116"/>
                    </a:cubicBezTo>
                    <a:cubicBezTo>
                      <a:pt x="120" y="115"/>
                      <a:pt x="120" y="115"/>
                      <a:pt x="120" y="115"/>
                    </a:cubicBezTo>
                    <a:cubicBezTo>
                      <a:pt x="120" y="115"/>
                      <a:pt x="120" y="115"/>
                      <a:pt x="120" y="115"/>
                    </a:cubicBezTo>
                    <a:cubicBezTo>
                      <a:pt x="120" y="114"/>
                      <a:pt x="120" y="114"/>
                      <a:pt x="120" y="113"/>
                    </a:cubicBezTo>
                    <a:cubicBezTo>
                      <a:pt x="119" y="113"/>
                      <a:pt x="119" y="113"/>
                      <a:pt x="119" y="113"/>
                    </a:cubicBezTo>
                    <a:cubicBezTo>
                      <a:pt x="119" y="112"/>
                      <a:pt x="119" y="112"/>
                      <a:pt x="118" y="112"/>
                    </a:cubicBezTo>
                    <a:cubicBezTo>
                      <a:pt x="118" y="111"/>
                      <a:pt x="118" y="111"/>
                      <a:pt x="118" y="111"/>
                    </a:cubicBezTo>
                    <a:cubicBezTo>
                      <a:pt x="118" y="111"/>
                      <a:pt x="118" y="111"/>
                      <a:pt x="118" y="111"/>
                    </a:cubicBezTo>
                    <a:cubicBezTo>
                      <a:pt x="118" y="110"/>
                      <a:pt x="118" y="109"/>
                      <a:pt x="117" y="109"/>
                    </a:cubicBezTo>
                    <a:cubicBezTo>
                      <a:pt x="116" y="109"/>
                      <a:pt x="116" y="109"/>
                      <a:pt x="116" y="109"/>
                    </a:cubicBezTo>
                    <a:cubicBezTo>
                      <a:pt x="116" y="109"/>
                      <a:pt x="116" y="109"/>
                      <a:pt x="116" y="109"/>
                    </a:cubicBezTo>
                    <a:cubicBezTo>
                      <a:pt x="116" y="108"/>
                      <a:pt x="116" y="108"/>
                      <a:pt x="116" y="108"/>
                    </a:cubicBezTo>
                    <a:cubicBezTo>
                      <a:pt x="116" y="107"/>
                      <a:pt x="116" y="107"/>
                      <a:pt x="116" y="107"/>
                    </a:cubicBezTo>
                    <a:cubicBezTo>
                      <a:pt x="115" y="106"/>
                      <a:pt x="115" y="106"/>
                      <a:pt x="115" y="106"/>
                    </a:cubicBezTo>
                    <a:cubicBezTo>
                      <a:pt x="114" y="105"/>
                      <a:pt x="114" y="105"/>
                      <a:pt x="114" y="105"/>
                    </a:cubicBezTo>
                    <a:cubicBezTo>
                      <a:pt x="113" y="104"/>
                      <a:pt x="113" y="104"/>
                      <a:pt x="113" y="104"/>
                    </a:cubicBezTo>
                    <a:cubicBezTo>
                      <a:pt x="112" y="102"/>
                      <a:pt x="111" y="101"/>
                      <a:pt x="112" y="98"/>
                    </a:cubicBezTo>
                    <a:cubicBezTo>
                      <a:pt x="112" y="97"/>
                      <a:pt x="112" y="97"/>
                      <a:pt x="112" y="97"/>
                    </a:cubicBezTo>
                    <a:cubicBezTo>
                      <a:pt x="111" y="97"/>
                      <a:pt x="111" y="97"/>
                      <a:pt x="111" y="97"/>
                    </a:cubicBezTo>
                    <a:cubicBezTo>
                      <a:pt x="110" y="97"/>
                      <a:pt x="110" y="97"/>
                      <a:pt x="110" y="97"/>
                    </a:cubicBezTo>
                    <a:cubicBezTo>
                      <a:pt x="110" y="96"/>
                      <a:pt x="110" y="95"/>
                      <a:pt x="109" y="94"/>
                    </a:cubicBezTo>
                    <a:cubicBezTo>
                      <a:pt x="109" y="94"/>
                      <a:pt x="109" y="94"/>
                      <a:pt x="109" y="94"/>
                    </a:cubicBezTo>
                    <a:cubicBezTo>
                      <a:pt x="108" y="93"/>
                      <a:pt x="108" y="93"/>
                      <a:pt x="108" y="92"/>
                    </a:cubicBezTo>
                    <a:cubicBezTo>
                      <a:pt x="107" y="92"/>
                      <a:pt x="107" y="91"/>
                      <a:pt x="106" y="91"/>
                    </a:cubicBezTo>
                    <a:cubicBezTo>
                      <a:pt x="106" y="91"/>
                      <a:pt x="106" y="91"/>
                      <a:pt x="106" y="91"/>
                    </a:cubicBezTo>
                    <a:cubicBezTo>
                      <a:pt x="106" y="91"/>
                      <a:pt x="106" y="90"/>
                      <a:pt x="106" y="90"/>
                    </a:cubicBezTo>
                    <a:cubicBezTo>
                      <a:pt x="106" y="90"/>
                      <a:pt x="106" y="90"/>
                      <a:pt x="106" y="90"/>
                    </a:cubicBezTo>
                    <a:cubicBezTo>
                      <a:pt x="106" y="89"/>
                      <a:pt x="106" y="89"/>
                      <a:pt x="106" y="89"/>
                    </a:cubicBezTo>
                    <a:cubicBezTo>
                      <a:pt x="105" y="89"/>
                      <a:pt x="105" y="89"/>
                      <a:pt x="105" y="89"/>
                    </a:cubicBezTo>
                    <a:cubicBezTo>
                      <a:pt x="105" y="88"/>
                      <a:pt x="105" y="88"/>
                      <a:pt x="105" y="88"/>
                    </a:cubicBezTo>
                    <a:cubicBezTo>
                      <a:pt x="105" y="88"/>
                      <a:pt x="105" y="88"/>
                      <a:pt x="105" y="88"/>
                    </a:cubicBezTo>
                    <a:cubicBezTo>
                      <a:pt x="105" y="88"/>
                      <a:pt x="105" y="88"/>
                      <a:pt x="105" y="88"/>
                    </a:cubicBezTo>
                    <a:cubicBezTo>
                      <a:pt x="104" y="88"/>
                      <a:pt x="104" y="88"/>
                      <a:pt x="104" y="88"/>
                    </a:cubicBezTo>
                    <a:cubicBezTo>
                      <a:pt x="104" y="87"/>
                      <a:pt x="104" y="87"/>
                      <a:pt x="103" y="86"/>
                    </a:cubicBezTo>
                    <a:cubicBezTo>
                      <a:pt x="102" y="84"/>
                      <a:pt x="101" y="83"/>
                      <a:pt x="100" y="81"/>
                    </a:cubicBezTo>
                    <a:cubicBezTo>
                      <a:pt x="99" y="80"/>
                      <a:pt x="99" y="80"/>
                      <a:pt x="99" y="80"/>
                    </a:cubicBezTo>
                    <a:cubicBezTo>
                      <a:pt x="98" y="78"/>
                      <a:pt x="97" y="76"/>
                      <a:pt x="95" y="75"/>
                    </a:cubicBezTo>
                    <a:cubicBezTo>
                      <a:pt x="97" y="75"/>
                      <a:pt x="97" y="75"/>
                      <a:pt x="97" y="75"/>
                    </a:cubicBezTo>
                    <a:cubicBezTo>
                      <a:pt x="97" y="74"/>
                      <a:pt x="97" y="74"/>
                      <a:pt x="97" y="74"/>
                    </a:cubicBezTo>
                    <a:cubicBezTo>
                      <a:pt x="98" y="74"/>
                      <a:pt x="98" y="75"/>
                      <a:pt x="98" y="75"/>
                    </a:cubicBezTo>
                    <a:cubicBezTo>
                      <a:pt x="99" y="76"/>
                      <a:pt x="99" y="76"/>
                      <a:pt x="99" y="76"/>
                    </a:cubicBezTo>
                    <a:cubicBezTo>
                      <a:pt x="99" y="76"/>
                      <a:pt x="99" y="76"/>
                      <a:pt x="99" y="76"/>
                    </a:cubicBezTo>
                    <a:cubicBezTo>
                      <a:pt x="100" y="76"/>
                      <a:pt x="100" y="76"/>
                      <a:pt x="100" y="76"/>
                    </a:cubicBezTo>
                    <a:cubicBezTo>
                      <a:pt x="100" y="76"/>
                      <a:pt x="100" y="76"/>
                      <a:pt x="100" y="76"/>
                    </a:cubicBezTo>
                    <a:cubicBezTo>
                      <a:pt x="100" y="76"/>
                      <a:pt x="100" y="76"/>
                      <a:pt x="100" y="76"/>
                    </a:cubicBezTo>
                    <a:cubicBezTo>
                      <a:pt x="100" y="77"/>
                      <a:pt x="100" y="77"/>
                      <a:pt x="100" y="77"/>
                    </a:cubicBezTo>
                    <a:cubicBezTo>
                      <a:pt x="101" y="78"/>
                      <a:pt x="101" y="78"/>
                      <a:pt x="101" y="78"/>
                    </a:cubicBezTo>
                    <a:cubicBezTo>
                      <a:pt x="101" y="78"/>
                      <a:pt x="101" y="78"/>
                      <a:pt x="101" y="78"/>
                    </a:cubicBezTo>
                    <a:cubicBezTo>
                      <a:pt x="101" y="78"/>
                      <a:pt x="101" y="78"/>
                      <a:pt x="101" y="78"/>
                    </a:cubicBezTo>
                    <a:cubicBezTo>
                      <a:pt x="101" y="78"/>
                      <a:pt x="101" y="79"/>
                      <a:pt x="101" y="79"/>
                    </a:cubicBezTo>
                    <a:cubicBezTo>
                      <a:pt x="101" y="82"/>
                      <a:pt x="101" y="82"/>
                      <a:pt x="101" y="82"/>
                    </a:cubicBezTo>
                    <a:cubicBezTo>
                      <a:pt x="102" y="82"/>
                      <a:pt x="102" y="82"/>
                      <a:pt x="102" y="82"/>
                    </a:cubicBezTo>
                    <a:cubicBezTo>
                      <a:pt x="103" y="82"/>
                      <a:pt x="103" y="82"/>
                      <a:pt x="103" y="82"/>
                    </a:cubicBezTo>
                    <a:cubicBezTo>
                      <a:pt x="103" y="82"/>
                      <a:pt x="103" y="82"/>
                      <a:pt x="103" y="82"/>
                    </a:cubicBezTo>
                    <a:cubicBezTo>
                      <a:pt x="103" y="82"/>
                      <a:pt x="103" y="82"/>
                      <a:pt x="103" y="82"/>
                    </a:cubicBezTo>
                    <a:cubicBezTo>
                      <a:pt x="103" y="83"/>
                      <a:pt x="103" y="83"/>
                      <a:pt x="103" y="83"/>
                    </a:cubicBezTo>
                    <a:cubicBezTo>
                      <a:pt x="103" y="85"/>
                      <a:pt x="104" y="85"/>
                      <a:pt x="105" y="85"/>
                    </a:cubicBezTo>
                    <a:cubicBezTo>
                      <a:pt x="105" y="85"/>
                      <a:pt x="105" y="85"/>
                      <a:pt x="105" y="85"/>
                    </a:cubicBezTo>
                    <a:cubicBezTo>
                      <a:pt x="106" y="85"/>
                      <a:pt x="106" y="86"/>
                      <a:pt x="107" y="86"/>
                    </a:cubicBezTo>
                    <a:cubicBezTo>
                      <a:pt x="107" y="87"/>
                      <a:pt x="107" y="87"/>
                      <a:pt x="107" y="88"/>
                    </a:cubicBezTo>
                    <a:cubicBezTo>
                      <a:pt x="107" y="88"/>
                      <a:pt x="107" y="89"/>
                      <a:pt x="108" y="89"/>
                    </a:cubicBezTo>
                    <a:cubicBezTo>
                      <a:pt x="108" y="89"/>
                      <a:pt x="108" y="89"/>
                      <a:pt x="108" y="89"/>
                    </a:cubicBezTo>
                    <a:cubicBezTo>
                      <a:pt x="108" y="90"/>
                      <a:pt x="108" y="90"/>
                      <a:pt x="108" y="90"/>
                    </a:cubicBezTo>
                    <a:cubicBezTo>
                      <a:pt x="108" y="90"/>
                      <a:pt x="108" y="92"/>
                      <a:pt x="110" y="92"/>
                    </a:cubicBezTo>
                    <a:cubicBezTo>
                      <a:pt x="110" y="92"/>
                      <a:pt x="110" y="92"/>
                      <a:pt x="110" y="92"/>
                    </a:cubicBezTo>
                    <a:cubicBezTo>
                      <a:pt x="110" y="92"/>
                      <a:pt x="110" y="92"/>
                      <a:pt x="110" y="92"/>
                    </a:cubicBezTo>
                    <a:cubicBezTo>
                      <a:pt x="110" y="93"/>
                      <a:pt x="110" y="93"/>
                      <a:pt x="110" y="93"/>
                    </a:cubicBezTo>
                    <a:cubicBezTo>
                      <a:pt x="110" y="93"/>
                      <a:pt x="110" y="93"/>
                      <a:pt x="110" y="93"/>
                    </a:cubicBezTo>
                    <a:cubicBezTo>
                      <a:pt x="110" y="94"/>
                      <a:pt x="110" y="95"/>
                      <a:pt x="111" y="95"/>
                    </a:cubicBezTo>
                    <a:cubicBezTo>
                      <a:pt x="111" y="95"/>
                      <a:pt x="111" y="95"/>
                      <a:pt x="111" y="95"/>
                    </a:cubicBezTo>
                    <a:cubicBezTo>
                      <a:pt x="111" y="95"/>
                      <a:pt x="111" y="95"/>
                      <a:pt x="111" y="95"/>
                    </a:cubicBezTo>
                    <a:cubicBezTo>
                      <a:pt x="111" y="95"/>
                      <a:pt x="111" y="95"/>
                      <a:pt x="111" y="95"/>
                    </a:cubicBezTo>
                    <a:cubicBezTo>
                      <a:pt x="111" y="96"/>
                      <a:pt x="111" y="96"/>
                      <a:pt x="111" y="96"/>
                    </a:cubicBezTo>
                    <a:cubicBezTo>
                      <a:pt x="112" y="97"/>
                      <a:pt x="112" y="97"/>
                      <a:pt x="112" y="98"/>
                    </a:cubicBezTo>
                    <a:cubicBezTo>
                      <a:pt x="113" y="98"/>
                      <a:pt x="113" y="98"/>
                      <a:pt x="113" y="98"/>
                    </a:cubicBezTo>
                    <a:cubicBezTo>
                      <a:pt x="113" y="99"/>
                      <a:pt x="114" y="99"/>
                      <a:pt x="114" y="99"/>
                    </a:cubicBezTo>
                    <a:cubicBezTo>
                      <a:pt x="114" y="99"/>
                      <a:pt x="114" y="99"/>
                      <a:pt x="114" y="99"/>
                    </a:cubicBezTo>
                    <a:cubicBezTo>
                      <a:pt x="114" y="100"/>
                      <a:pt x="114" y="100"/>
                      <a:pt x="114" y="100"/>
                    </a:cubicBezTo>
                    <a:cubicBezTo>
                      <a:pt x="114" y="101"/>
                      <a:pt x="114" y="102"/>
                      <a:pt x="115" y="102"/>
                    </a:cubicBezTo>
                    <a:cubicBezTo>
                      <a:pt x="116" y="102"/>
                      <a:pt x="116" y="102"/>
                      <a:pt x="116" y="102"/>
                    </a:cubicBezTo>
                    <a:cubicBezTo>
                      <a:pt x="116" y="102"/>
                      <a:pt x="116" y="102"/>
                      <a:pt x="116" y="102"/>
                    </a:cubicBezTo>
                    <a:cubicBezTo>
                      <a:pt x="116" y="103"/>
                      <a:pt x="116" y="103"/>
                      <a:pt x="116" y="103"/>
                    </a:cubicBezTo>
                    <a:cubicBezTo>
                      <a:pt x="116" y="105"/>
                      <a:pt x="116" y="105"/>
                      <a:pt x="116" y="105"/>
                    </a:cubicBezTo>
                    <a:cubicBezTo>
                      <a:pt x="116" y="106"/>
                      <a:pt x="116" y="106"/>
                      <a:pt x="117" y="106"/>
                    </a:cubicBezTo>
                    <a:cubicBezTo>
                      <a:pt x="117" y="106"/>
                      <a:pt x="117" y="106"/>
                      <a:pt x="117" y="106"/>
                    </a:cubicBezTo>
                    <a:cubicBezTo>
                      <a:pt x="117" y="107"/>
                      <a:pt x="117" y="108"/>
                      <a:pt x="118" y="108"/>
                    </a:cubicBezTo>
                    <a:cubicBezTo>
                      <a:pt x="118" y="109"/>
                      <a:pt x="119" y="110"/>
                      <a:pt x="120" y="110"/>
                    </a:cubicBezTo>
                    <a:cubicBezTo>
                      <a:pt x="122" y="111"/>
                      <a:pt x="122" y="111"/>
                      <a:pt x="122" y="111"/>
                    </a:cubicBezTo>
                    <a:cubicBezTo>
                      <a:pt x="122" y="109"/>
                      <a:pt x="122" y="109"/>
                      <a:pt x="122" y="109"/>
                    </a:cubicBezTo>
                    <a:cubicBezTo>
                      <a:pt x="121" y="106"/>
                      <a:pt x="120" y="102"/>
                      <a:pt x="119" y="97"/>
                    </a:cubicBezTo>
                    <a:cubicBezTo>
                      <a:pt x="118" y="95"/>
                      <a:pt x="118" y="93"/>
                      <a:pt x="118" y="91"/>
                    </a:cubicBezTo>
                    <a:cubicBezTo>
                      <a:pt x="118" y="90"/>
                      <a:pt x="118" y="90"/>
                      <a:pt x="118" y="89"/>
                    </a:cubicBezTo>
                    <a:cubicBezTo>
                      <a:pt x="119" y="88"/>
                      <a:pt x="119" y="88"/>
                      <a:pt x="119" y="88"/>
                    </a:cubicBezTo>
                    <a:cubicBezTo>
                      <a:pt x="119" y="87"/>
                      <a:pt x="119" y="87"/>
                      <a:pt x="119" y="86"/>
                    </a:cubicBezTo>
                    <a:cubicBezTo>
                      <a:pt x="119" y="86"/>
                      <a:pt x="119" y="86"/>
                      <a:pt x="119" y="86"/>
                    </a:cubicBezTo>
                    <a:cubicBezTo>
                      <a:pt x="119" y="86"/>
                      <a:pt x="119" y="85"/>
                      <a:pt x="119" y="85"/>
                    </a:cubicBezTo>
                    <a:cubicBezTo>
                      <a:pt x="119" y="85"/>
                      <a:pt x="118" y="84"/>
                      <a:pt x="118" y="84"/>
                    </a:cubicBezTo>
                    <a:cubicBezTo>
                      <a:pt x="118" y="84"/>
                      <a:pt x="118" y="84"/>
                      <a:pt x="118" y="84"/>
                    </a:cubicBezTo>
                    <a:cubicBezTo>
                      <a:pt x="118" y="84"/>
                      <a:pt x="118" y="84"/>
                      <a:pt x="118" y="84"/>
                    </a:cubicBezTo>
                    <a:cubicBezTo>
                      <a:pt x="117" y="84"/>
                      <a:pt x="118" y="84"/>
                      <a:pt x="118" y="83"/>
                    </a:cubicBezTo>
                    <a:cubicBezTo>
                      <a:pt x="118" y="82"/>
                      <a:pt x="118" y="82"/>
                      <a:pt x="118" y="82"/>
                    </a:cubicBezTo>
                    <a:cubicBezTo>
                      <a:pt x="117" y="81"/>
                      <a:pt x="117" y="81"/>
                      <a:pt x="117" y="81"/>
                    </a:cubicBezTo>
                    <a:cubicBezTo>
                      <a:pt x="117" y="81"/>
                      <a:pt x="117" y="81"/>
                      <a:pt x="117" y="81"/>
                    </a:cubicBezTo>
                    <a:cubicBezTo>
                      <a:pt x="116" y="81"/>
                      <a:pt x="116" y="81"/>
                      <a:pt x="116" y="81"/>
                    </a:cubicBezTo>
                    <a:cubicBezTo>
                      <a:pt x="116" y="81"/>
                      <a:pt x="116" y="81"/>
                      <a:pt x="116" y="81"/>
                    </a:cubicBezTo>
                    <a:cubicBezTo>
                      <a:pt x="116" y="81"/>
                      <a:pt x="116" y="81"/>
                      <a:pt x="116" y="81"/>
                    </a:cubicBezTo>
                    <a:cubicBezTo>
                      <a:pt x="116" y="79"/>
                      <a:pt x="116" y="79"/>
                      <a:pt x="116" y="79"/>
                    </a:cubicBezTo>
                    <a:cubicBezTo>
                      <a:pt x="115" y="79"/>
                      <a:pt x="115" y="79"/>
                      <a:pt x="115" y="79"/>
                    </a:cubicBezTo>
                    <a:cubicBezTo>
                      <a:pt x="115" y="78"/>
                      <a:pt x="115" y="78"/>
                      <a:pt x="115" y="78"/>
                    </a:cubicBezTo>
                    <a:cubicBezTo>
                      <a:pt x="115" y="77"/>
                      <a:pt x="115" y="77"/>
                      <a:pt x="115" y="77"/>
                    </a:cubicBezTo>
                    <a:cubicBezTo>
                      <a:pt x="115" y="77"/>
                      <a:pt x="115" y="77"/>
                      <a:pt x="115" y="77"/>
                    </a:cubicBezTo>
                    <a:cubicBezTo>
                      <a:pt x="115" y="76"/>
                      <a:pt x="115" y="76"/>
                      <a:pt x="115" y="76"/>
                    </a:cubicBezTo>
                    <a:cubicBezTo>
                      <a:pt x="114" y="76"/>
                      <a:pt x="114" y="76"/>
                      <a:pt x="114" y="76"/>
                    </a:cubicBezTo>
                    <a:cubicBezTo>
                      <a:pt x="113" y="76"/>
                      <a:pt x="113" y="76"/>
                      <a:pt x="113" y="76"/>
                    </a:cubicBezTo>
                    <a:cubicBezTo>
                      <a:pt x="113" y="76"/>
                      <a:pt x="113" y="76"/>
                      <a:pt x="113" y="76"/>
                    </a:cubicBezTo>
                    <a:cubicBezTo>
                      <a:pt x="113" y="75"/>
                      <a:pt x="113" y="75"/>
                      <a:pt x="113" y="75"/>
                    </a:cubicBezTo>
                    <a:cubicBezTo>
                      <a:pt x="113" y="75"/>
                      <a:pt x="113" y="75"/>
                      <a:pt x="113" y="75"/>
                    </a:cubicBezTo>
                    <a:cubicBezTo>
                      <a:pt x="113" y="74"/>
                      <a:pt x="113" y="74"/>
                      <a:pt x="113" y="74"/>
                    </a:cubicBezTo>
                    <a:cubicBezTo>
                      <a:pt x="113" y="73"/>
                      <a:pt x="113" y="73"/>
                      <a:pt x="112" y="73"/>
                    </a:cubicBezTo>
                    <a:cubicBezTo>
                      <a:pt x="112" y="73"/>
                      <a:pt x="112" y="73"/>
                      <a:pt x="112" y="73"/>
                    </a:cubicBezTo>
                    <a:cubicBezTo>
                      <a:pt x="112" y="73"/>
                      <a:pt x="112" y="73"/>
                      <a:pt x="112" y="73"/>
                    </a:cubicBezTo>
                    <a:cubicBezTo>
                      <a:pt x="112" y="72"/>
                      <a:pt x="112" y="72"/>
                      <a:pt x="112" y="72"/>
                    </a:cubicBezTo>
                    <a:cubicBezTo>
                      <a:pt x="112" y="72"/>
                      <a:pt x="112" y="72"/>
                      <a:pt x="112" y="71"/>
                    </a:cubicBezTo>
                    <a:cubicBezTo>
                      <a:pt x="111" y="71"/>
                      <a:pt x="111" y="70"/>
                      <a:pt x="111" y="70"/>
                    </a:cubicBezTo>
                    <a:cubicBezTo>
                      <a:pt x="110" y="69"/>
                      <a:pt x="110" y="69"/>
                      <a:pt x="110" y="69"/>
                    </a:cubicBezTo>
                    <a:cubicBezTo>
                      <a:pt x="110" y="69"/>
                      <a:pt x="110" y="69"/>
                      <a:pt x="110" y="69"/>
                    </a:cubicBezTo>
                    <a:cubicBezTo>
                      <a:pt x="109" y="69"/>
                      <a:pt x="109" y="69"/>
                      <a:pt x="109" y="69"/>
                    </a:cubicBezTo>
                    <a:cubicBezTo>
                      <a:pt x="109" y="68"/>
                      <a:pt x="109" y="68"/>
                      <a:pt x="109" y="68"/>
                    </a:cubicBezTo>
                    <a:cubicBezTo>
                      <a:pt x="109" y="68"/>
                      <a:pt x="109" y="68"/>
                      <a:pt x="109" y="68"/>
                    </a:cubicBezTo>
                    <a:cubicBezTo>
                      <a:pt x="109" y="68"/>
                      <a:pt x="109" y="68"/>
                      <a:pt x="109" y="68"/>
                    </a:cubicBezTo>
                    <a:cubicBezTo>
                      <a:pt x="109" y="66"/>
                      <a:pt x="109" y="66"/>
                      <a:pt x="109" y="66"/>
                    </a:cubicBezTo>
                    <a:cubicBezTo>
                      <a:pt x="108" y="66"/>
                      <a:pt x="108" y="66"/>
                      <a:pt x="108" y="66"/>
                    </a:cubicBezTo>
                    <a:cubicBezTo>
                      <a:pt x="108" y="66"/>
                      <a:pt x="108" y="66"/>
                      <a:pt x="108" y="66"/>
                    </a:cubicBezTo>
                    <a:cubicBezTo>
                      <a:pt x="108" y="66"/>
                      <a:pt x="108" y="66"/>
                      <a:pt x="108" y="66"/>
                    </a:cubicBezTo>
                    <a:cubicBezTo>
                      <a:pt x="107" y="65"/>
                      <a:pt x="107" y="65"/>
                      <a:pt x="107" y="65"/>
                    </a:cubicBezTo>
                    <a:cubicBezTo>
                      <a:pt x="107" y="65"/>
                      <a:pt x="107" y="64"/>
                      <a:pt x="107" y="64"/>
                    </a:cubicBezTo>
                    <a:cubicBezTo>
                      <a:pt x="107" y="63"/>
                      <a:pt x="107" y="63"/>
                      <a:pt x="107" y="63"/>
                    </a:cubicBezTo>
                    <a:cubicBezTo>
                      <a:pt x="106" y="63"/>
                      <a:pt x="106" y="63"/>
                      <a:pt x="106" y="63"/>
                    </a:cubicBezTo>
                    <a:cubicBezTo>
                      <a:pt x="106" y="62"/>
                      <a:pt x="106" y="62"/>
                      <a:pt x="106" y="62"/>
                    </a:cubicBezTo>
                    <a:cubicBezTo>
                      <a:pt x="106" y="62"/>
                      <a:pt x="106" y="61"/>
                      <a:pt x="105" y="61"/>
                    </a:cubicBezTo>
                    <a:cubicBezTo>
                      <a:pt x="105" y="61"/>
                      <a:pt x="105" y="61"/>
                      <a:pt x="105" y="61"/>
                    </a:cubicBezTo>
                    <a:cubicBezTo>
                      <a:pt x="105" y="61"/>
                      <a:pt x="105" y="61"/>
                      <a:pt x="105" y="61"/>
                    </a:cubicBezTo>
                    <a:cubicBezTo>
                      <a:pt x="105" y="60"/>
                      <a:pt x="105" y="60"/>
                      <a:pt x="105" y="60"/>
                    </a:cubicBezTo>
                    <a:cubicBezTo>
                      <a:pt x="104" y="59"/>
                      <a:pt x="104" y="59"/>
                      <a:pt x="104" y="59"/>
                    </a:cubicBezTo>
                    <a:cubicBezTo>
                      <a:pt x="103" y="58"/>
                      <a:pt x="103" y="58"/>
                      <a:pt x="103" y="58"/>
                    </a:cubicBezTo>
                    <a:cubicBezTo>
                      <a:pt x="103" y="57"/>
                      <a:pt x="102" y="57"/>
                      <a:pt x="102" y="57"/>
                    </a:cubicBezTo>
                    <a:cubicBezTo>
                      <a:pt x="102" y="57"/>
                      <a:pt x="102" y="57"/>
                      <a:pt x="102" y="57"/>
                    </a:cubicBezTo>
                    <a:cubicBezTo>
                      <a:pt x="101" y="56"/>
                      <a:pt x="101" y="56"/>
                      <a:pt x="101" y="56"/>
                    </a:cubicBezTo>
                    <a:cubicBezTo>
                      <a:pt x="100" y="56"/>
                      <a:pt x="100" y="55"/>
                      <a:pt x="100" y="55"/>
                    </a:cubicBezTo>
                    <a:cubicBezTo>
                      <a:pt x="100" y="54"/>
                      <a:pt x="100" y="54"/>
                      <a:pt x="100" y="53"/>
                    </a:cubicBezTo>
                    <a:cubicBezTo>
                      <a:pt x="99" y="53"/>
                      <a:pt x="99" y="53"/>
                      <a:pt x="99" y="53"/>
                    </a:cubicBezTo>
                    <a:cubicBezTo>
                      <a:pt x="99" y="52"/>
                      <a:pt x="99" y="52"/>
                      <a:pt x="99" y="52"/>
                    </a:cubicBezTo>
                    <a:cubicBezTo>
                      <a:pt x="99" y="52"/>
                      <a:pt x="99" y="52"/>
                      <a:pt x="99" y="52"/>
                    </a:cubicBezTo>
                    <a:cubicBezTo>
                      <a:pt x="99" y="52"/>
                      <a:pt x="99" y="51"/>
                      <a:pt x="98" y="51"/>
                    </a:cubicBezTo>
                    <a:cubicBezTo>
                      <a:pt x="97" y="51"/>
                      <a:pt x="97" y="51"/>
                      <a:pt x="97" y="51"/>
                    </a:cubicBezTo>
                    <a:cubicBezTo>
                      <a:pt x="96" y="50"/>
                      <a:pt x="96" y="50"/>
                      <a:pt x="95" y="49"/>
                    </a:cubicBezTo>
                    <a:cubicBezTo>
                      <a:pt x="95" y="49"/>
                      <a:pt x="95" y="48"/>
                      <a:pt x="95" y="48"/>
                    </a:cubicBezTo>
                    <a:cubicBezTo>
                      <a:pt x="95" y="47"/>
                      <a:pt x="94" y="47"/>
                      <a:pt x="94" y="46"/>
                    </a:cubicBezTo>
                    <a:cubicBezTo>
                      <a:pt x="94" y="45"/>
                      <a:pt x="93" y="45"/>
                      <a:pt x="92" y="44"/>
                    </a:cubicBezTo>
                    <a:cubicBezTo>
                      <a:pt x="91" y="44"/>
                      <a:pt x="91" y="43"/>
                      <a:pt x="91" y="43"/>
                    </a:cubicBezTo>
                    <a:cubicBezTo>
                      <a:pt x="90" y="43"/>
                      <a:pt x="90" y="43"/>
                      <a:pt x="90" y="43"/>
                    </a:cubicBezTo>
                    <a:cubicBezTo>
                      <a:pt x="90" y="42"/>
                      <a:pt x="90" y="42"/>
                      <a:pt x="90" y="41"/>
                    </a:cubicBezTo>
                    <a:cubicBezTo>
                      <a:pt x="89" y="41"/>
                      <a:pt x="89" y="41"/>
                      <a:pt x="88" y="40"/>
                    </a:cubicBezTo>
                    <a:cubicBezTo>
                      <a:pt x="87" y="39"/>
                      <a:pt x="86" y="38"/>
                      <a:pt x="85" y="38"/>
                    </a:cubicBezTo>
                    <a:cubicBezTo>
                      <a:pt x="83" y="36"/>
                      <a:pt x="82" y="34"/>
                      <a:pt x="80" y="32"/>
                    </a:cubicBezTo>
                    <a:cubicBezTo>
                      <a:pt x="80" y="31"/>
                      <a:pt x="80" y="31"/>
                      <a:pt x="80" y="31"/>
                    </a:cubicBezTo>
                    <a:cubicBezTo>
                      <a:pt x="80" y="31"/>
                      <a:pt x="80" y="31"/>
                      <a:pt x="80" y="31"/>
                    </a:cubicBezTo>
                    <a:cubicBezTo>
                      <a:pt x="78" y="31"/>
                      <a:pt x="77" y="30"/>
                      <a:pt x="76" y="29"/>
                    </a:cubicBezTo>
                    <a:cubicBezTo>
                      <a:pt x="76" y="28"/>
                      <a:pt x="76" y="28"/>
                      <a:pt x="76" y="28"/>
                    </a:cubicBezTo>
                    <a:cubicBezTo>
                      <a:pt x="75" y="27"/>
                      <a:pt x="75" y="26"/>
                      <a:pt x="73" y="26"/>
                    </a:cubicBezTo>
                    <a:cubicBezTo>
                      <a:pt x="73" y="26"/>
                      <a:pt x="73" y="26"/>
                      <a:pt x="72" y="25"/>
                    </a:cubicBezTo>
                    <a:cubicBezTo>
                      <a:pt x="72" y="25"/>
                      <a:pt x="71" y="25"/>
                      <a:pt x="71" y="25"/>
                    </a:cubicBezTo>
                    <a:cubicBezTo>
                      <a:pt x="70" y="24"/>
                      <a:pt x="69" y="23"/>
                      <a:pt x="69" y="22"/>
                    </a:cubicBezTo>
                    <a:cubicBezTo>
                      <a:pt x="69" y="22"/>
                      <a:pt x="69" y="22"/>
                      <a:pt x="69" y="22"/>
                    </a:cubicBezTo>
                    <a:cubicBezTo>
                      <a:pt x="69" y="21"/>
                      <a:pt x="69" y="21"/>
                      <a:pt x="69" y="21"/>
                    </a:cubicBezTo>
                    <a:cubicBezTo>
                      <a:pt x="67" y="21"/>
                      <a:pt x="67" y="21"/>
                      <a:pt x="67" y="21"/>
                    </a:cubicBezTo>
                    <a:cubicBezTo>
                      <a:pt x="66" y="21"/>
                      <a:pt x="66" y="21"/>
                      <a:pt x="65" y="21"/>
                    </a:cubicBezTo>
                    <a:cubicBezTo>
                      <a:pt x="65" y="20"/>
                      <a:pt x="64" y="19"/>
                      <a:pt x="64" y="19"/>
                    </a:cubicBezTo>
                    <a:cubicBezTo>
                      <a:pt x="63" y="18"/>
                      <a:pt x="63" y="18"/>
                      <a:pt x="63" y="17"/>
                    </a:cubicBezTo>
                    <a:cubicBezTo>
                      <a:pt x="63" y="17"/>
                      <a:pt x="63" y="17"/>
                      <a:pt x="63" y="17"/>
                    </a:cubicBezTo>
                    <a:cubicBezTo>
                      <a:pt x="62" y="17"/>
                      <a:pt x="62" y="17"/>
                      <a:pt x="62" y="17"/>
                    </a:cubicBezTo>
                    <a:cubicBezTo>
                      <a:pt x="61" y="17"/>
                      <a:pt x="61" y="17"/>
                      <a:pt x="60" y="17"/>
                    </a:cubicBezTo>
                    <a:cubicBezTo>
                      <a:pt x="60" y="16"/>
                      <a:pt x="59" y="16"/>
                      <a:pt x="59" y="15"/>
                    </a:cubicBezTo>
                    <a:cubicBezTo>
                      <a:pt x="59" y="15"/>
                      <a:pt x="59" y="15"/>
                      <a:pt x="59" y="15"/>
                    </a:cubicBezTo>
                    <a:cubicBezTo>
                      <a:pt x="59" y="14"/>
                      <a:pt x="58" y="14"/>
                      <a:pt x="57" y="14"/>
                    </a:cubicBezTo>
                    <a:cubicBezTo>
                      <a:pt x="57" y="14"/>
                      <a:pt x="57" y="14"/>
                      <a:pt x="57" y="14"/>
                    </a:cubicBezTo>
                    <a:cubicBezTo>
                      <a:pt x="56" y="14"/>
                      <a:pt x="56" y="13"/>
                      <a:pt x="56" y="13"/>
                    </a:cubicBezTo>
                    <a:cubicBezTo>
                      <a:pt x="54" y="11"/>
                      <a:pt x="52" y="10"/>
                      <a:pt x="49" y="8"/>
                    </a:cubicBezTo>
                    <a:cubicBezTo>
                      <a:pt x="47" y="7"/>
                      <a:pt x="44" y="6"/>
                      <a:pt x="42" y="4"/>
                    </a:cubicBezTo>
                    <a:cubicBezTo>
                      <a:pt x="40" y="3"/>
                      <a:pt x="38" y="2"/>
                      <a:pt x="36" y="1"/>
                    </a:cubicBezTo>
                    <a:cubicBezTo>
                      <a:pt x="34" y="0"/>
                      <a:pt x="34" y="0"/>
                      <a:pt x="34" y="0"/>
                    </a:cubicBezTo>
                  </a:path>
                </a:pathLst>
              </a:custGeom>
              <a:grpFill/>
              <a:ln w="15875">
                <a:solidFill>
                  <a:schemeClr val="bg1">
                    <a:lumMod val="65000"/>
                  </a:schemeClr>
                </a:solidFill>
                <a:prstDash val="solid"/>
                <a:round/>
              </a:ln>
            </p:spPr>
            <p:txBody>
              <a:bodyPr vert="horz" wrap="square" lIns="91440" tIns="45720" rIns="91440" bIns="45720" numCol="1" anchor="t" anchorCtr="0" compatLnSpc="1"/>
              <a:lstStyle/>
              <a:p>
                <a:endParaRPr lang="zh-CN" altLang="en-US">
                  <a:solidFill>
                    <a:prstClr val="black"/>
                  </a:solidFill>
                </a:endParaRPr>
              </a:p>
            </p:txBody>
          </p:sp>
          <p:sp>
            <p:nvSpPr>
              <p:cNvPr id="47" name="Freeform 42"/>
              <p:cNvSpPr>
                <a:spLocks noEditPoints="1"/>
              </p:cNvSpPr>
              <p:nvPr/>
            </p:nvSpPr>
            <p:spPr bwMode="auto">
              <a:xfrm>
                <a:off x="3477" y="1838"/>
                <a:ext cx="322" cy="675"/>
              </a:xfrm>
              <a:custGeom>
                <a:avLst/>
                <a:gdLst>
                  <a:gd name="T0" fmla="*/ 3 w 135"/>
                  <a:gd name="T1" fmla="*/ 78 h 283"/>
                  <a:gd name="T2" fmla="*/ 0 w 135"/>
                  <a:gd name="T3" fmla="*/ 85 h 283"/>
                  <a:gd name="T4" fmla="*/ 9 w 135"/>
                  <a:gd name="T5" fmla="*/ 113 h 283"/>
                  <a:gd name="T6" fmla="*/ 14 w 135"/>
                  <a:gd name="T7" fmla="*/ 116 h 283"/>
                  <a:gd name="T8" fmla="*/ 18 w 135"/>
                  <a:gd name="T9" fmla="*/ 128 h 283"/>
                  <a:gd name="T10" fmla="*/ 25 w 135"/>
                  <a:gd name="T11" fmla="*/ 137 h 283"/>
                  <a:gd name="T12" fmla="*/ 22 w 135"/>
                  <a:gd name="T13" fmla="*/ 150 h 283"/>
                  <a:gd name="T14" fmla="*/ 20 w 135"/>
                  <a:gd name="T15" fmla="*/ 166 h 283"/>
                  <a:gd name="T16" fmla="*/ 29 w 135"/>
                  <a:gd name="T17" fmla="*/ 180 h 283"/>
                  <a:gd name="T18" fmla="*/ 32 w 135"/>
                  <a:gd name="T19" fmla="*/ 192 h 283"/>
                  <a:gd name="T20" fmla="*/ 42 w 135"/>
                  <a:gd name="T21" fmla="*/ 204 h 283"/>
                  <a:gd name="T22" fmla="*/ 48 w 135"/>
                  <a:gd name="T23" fmla="*/ 208 h 283"/>
                  <a:gd name="T24" fmla="*/ 51 w 135"/>
                  <a:gd name="T25" fmla="*/ 218 h 283"/>
                  <a:gd name="T26" fmla="*/ 54 w 135"/>
                  <a:gd name="T27" fmla="*/ 238 h 283"/>
                  <a:gd name="T28" fmla="*/ 57 w 135"/>
                  <a:gd name="T29" fmla="*/ 253 h 283"/>
                  <a:gd name="T30" fmla="*/ 66 w 135"/>
                  <a:gd name="T31" fmla="*/ 265 h 283"/>
                  <a:gd name="T32" fmla="*/ 74 w 135"/>
                  <a:gd name="T33" fmla="*/ 278 h 283"/>
                  <a:gd name="T34" fmla="*/ 80 w 135"/>
                  <a:gd name="T35" fmla="*/ 283 h 283"/>
                  <a:gd name="T36" fmla="*/ 84 w 135"/>
                  <a:gd name="T37" fmla="*/ 275 h 283"/>
                  <a:gd name="T38" fmla="*/ 79 w 135"/>
                  <a:gd name="T39" fmla="*/ 262 h 283"/>
                  <a:gd name="T40" fmla="*/ 85 w 135"/>
                  <a:gd name="T41" fmla="*/ 255 h 283"/>
                  <a:gd name="T42" fmla="*/ 90 w 135"/>
                  <a:gd name="T43" fmla="*/ 244 h 283"/>
                  <a:gd name="T44" fmla="*/ 98 w 135"/>
                  <a:gd name="T45" fmla="*/ 224 h 283"/>
                  <a:gd name="T46" fmla="*/ 111 w 135"/>
                  <a:gd name="T47" fmla="*/ 217 h 283"/>
                  <a:gd name="T48" fmla="*/ 119 w 135"/>
                  <a:gd name="T49" fmla="*/ 210 h 283"/>
                  <a:gd name="T50" fmla="*/ 124 w 135"/>
                  <a:gd name="T51" fmla="*/ 188 h 283"/>
                  <a:gd name="T52" fmla="*/ 134 w 135"/>
                  <a:gd name="T53" fmla="*/ 178 h 283"/>
                  <a:gd name="T54" fmla="*/ 133 w 135"/>
                  <a:gd name="T55" fmla="*/ 166 h 283"/>
                  <a:gd name="T56" fmla="*/ 120 w 135"/>
                  <a:gd name="T57" fmla="*/ 159 h 283"/>
                  <a:gd name="T58" fmla="*/ 104 w 135"/>
                  <a:gd name="T59" fmla="*/ 156 h 283"/>
                  <a:gd name="T60" fmla="*/ 91 w 135"/>
                  <a:gd name="T61" fmla="*/ 153 h 283"/>
                  <a:gd name="T62" fmla="*/ 95 w 135"/>
                  <a:gd name="T63" fmla="*/ 146 h 283"/>
                  <a:gd name="T64" fmla="*/ 85 w 135"/>
                  <a:gd name="T65" fmla="*/ 136 h 283"/>
                  <a:gd name="T66" fmla="*/ 70 w 135"/>
                  <a:gd name="T67" fmla="*/ 129 h 283"/>
                  <a:gd name="T68" fmla="*/ 60 w 135"/>
                  <a:gd name="T69" fmla="*/ 123 h 283"/>
                  <a:gd name="T70" fmla="*/ 44 w 135"/>
                  <a:gd name="T71" fmla="*/ 117 h 283"/>
                  <a:gd name="T72" fmla="*/ 32 w 135"/>
                  <a:gd name="T73" fmla="*/ 120 h 283"/>
                  <a:gd name="T74" fmla="*/ 29 w 135"/>
                  <a:gd name="T75" fmla="*/ 125 h 283"/>
                  <a:gd name="T76" fmla="*/ 20 w 135"/>
                  <a:gd name="T77" fmla="*/ 120 h 283"/>
                  <a:gd name="T78" fmla="*/ 19 w 135"/>
                  <a:gd name="T79" fmla="*/ 106 h 283"/>
                  <a:gd name="T80" fmla="*/ 18 w 135"/>
                  <a:gd name="T81" fmla="*/ 99 h 283"/>
                  <a:gd name="T82" fmla="*/ 14 w 135"/>
                  <a:gd name="T83" fmla="*/ 94 h 283"/>
                  <a:gd name="T84" fmla="*/ 7 w 135"/>
                  <a:gd name="T85" fmla="*/ 96 h 283"/>
                  <a:gd name="T86" fmla="*/ 10 w 135"/>
                  <a:gd name="T87" fmla="*/ 89 h 283"/>
                  <a:gd name="T88" fmla="*/ 15 w 135"/>
                  <a:gd name="T89" fmla="*/ 79 h 283"/>
                  <a:gd name="T90" fmla="*/ 27 w 135"/>
                  <a:gd name="T91" fmla="*/ 71 h 283"/>
                  <a:gd name="T92" fmla="*/ 32 w 135"/>
                  <a:gd name="T93" fmla="*/ 82 h 283"/>
                  <a:gd name="T94" fmla="*/ 39 w 135"/>
                  <a:gd name="T95" fmla="*/ 69 h 283"/>
                  <a:gd name="T96" fmla="*/ 43 w 135"/>
                  <a:gd name="T97" fmla="*/ 63 h 283"/>
                  <a:gd name="T98" fmla="*/ 56 w 135"/>
                  <a:gd name="T99" fmla="*/ 55 h 283"/>
                  <a:gd name="T100" fmla="*/ 68 w 135"/>
                  <a:gd name="T101" fmla="*/ 45 h 283"/>
                  <a:gd name="T102" fmla="*/ 74 w 135"/>
                  <a:gd name="T103" fmla="*/ 37 h 283"/>
                  <a:gd name="T104" fmla="*/ 83 w 135"/>
                  <a:gd name="T105" fmla="*/ 31 h 283"/>
                  <a:gd name="T106" fmla="*/ 80 w 135"/>
                  <a:gd name="T107" fmla="*/ 29 h 283"/>
                  <a:gd name="T108" fmla="*/ 96 w 135"/>
                  <a:gd name="T109" fmla="*/ 24 h 283"/>
                  <a:gd name="T110" fmla="*/ 102 w 135"/>
                  <a:gd name="T111" fmla="*/ 11 h 283"/>
                  <a:gd name="T112" fmla="*/ 96 w 135"/>
                  <a:gd name="T113" fmla="*/ 8 h 283"/>
                  <a:gd name="T114" fmla="*/ 80 w 135"/>
                  <a:gd name="T115" fmla="*/ 18 h 283"/>
                  <a:gd name="T116" fmla="*/ 72 w 135"/>
                  <a:gd name="T117" fmla="*/ 18 h 283"/>
                  <a:gd name="T118" fmla="*/ 76 w 135"/>
                  <a:gd name="T119" fmla="*/ 9 h 283"/>
                  <a:gd name="T120" fmla="*/ 86 w 135"/>
                  <a:gd name="T121" fmla="*/ 6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5" h="283">
                    <a:moveTo>
                      <a:pt x="71" y="39"/>
                    </a:moveTo>
                    <a:cubicBezTo>
                      <a:pt x="71" y="39"/>
                      <a:pt x="71" y="39"/>
                      <a:pt x="71" y="39"/>
                    </a:cubicBezTo>
                    <a:cubicBezTo>
                      <a:pt x="71" y="39"/>
                      <a:pt x="71" y="39"/>
                      <a:pt x="71" y="39"/>
                    </a:cubicBezTo>
                    <a:moveTo>
                      <a:pt x="96" y="12"/>
                    </a:moveTo>
                    <a:cubicBezTo>
                      <a:pt x="96" y="12"/>
                      <a:pt x="96" y="12"/>
                      <a:pt x="96" y="12"/>
                    </a:cubicBezTo>
                    <a:moveTo>
                      <a:pt x="86" y="0"/>
                    </a:moveTo>
                    <a:cubicBezTo>
                      <a:pt x="84" y="0"/>
                      <a:pt x="84" y="0"/>
                      <a:pt x="84" y="0"/>
                    </a:cubicBezTo>
                    <a:cubicBezTo>
                      <a:pt x="83" y="0"/>
                      <a:pt x="82" y="0"/>
                      <a:pt x="81" y="0"/>
                    </a:cubicBezTo>
                    <a:cubicBezTo>
                      <a:pt x="72" y="5"/>
                      <a:pt x="63" y="10"/>
                      <a:pt x="56" y="16"/>
                    </a:cubicBezTo>
                    <a:cubicBezTo>
                      <a:pt x="39" y="28"/>
                      <a:pt x="25" y="41"/>
                      <a:pt x="14" y="57"/>
                    </a:cubicBezTo>
                    <a:cubicBezTo>
                      <a:pt x="9" y="63"/>
                      <a:pt x="5" y="69"/>
                      <a:pt x="1" y="76"/>
                    </a:cubicBezTo>
                    <a:cubicBezTo>
                      <a:pt x="0" y="78"/>
                      <a:pt x="0" y="78"/>
                      <a:pt x="0" y="78"/>
                    </a:cubicBezTo>
                    <a:cubicBezTo>
                      <a:pt x="2" y="78"/>
                      <a:pt x="2" y="78"/>
                      <a:pt x="2" y="78"/>
                    </a:cubicBezTo>
                    <a:cubicBezTo>
                      <a:pt x="3" y="78"/>
                      <a:pt x="3" y="78"/>
                      <a:pt x="3" y="78"/>
                    </a:cubicBezTo>
                    <a:cubicBezTo>
                      <a:pt x="3" y="78"/>
                      <a:pt x="3" y="78"/>
                      <a:pt x="3" y="78"/>
                    </a:cubicBezTo>
                    <a:cubicBezTo>
                      <a:pt x="4" y="78"/>
                      <a:pt x="4" y="78"/>
                      <a:pt x="4" y="78"/>
                    </a:cubicBezTo>
                    <a:cubicBezTo>
                      <a:pt x="4" y="78"/>
                      <a:pt x="4" y="78"/>
                      <a:pt x="4" y="78"/>
                    </a:cubicBezTo>
                    <a:cubicBezTo>
                      <a:pt x="4" y="78"/>
                      <a:pt x="4" y="78"/>
                      <a:pt x="4" y="78"/>
                    </a:cubicBezTo>
                    <a:cubicBezTo>
                      <a:pt x="3" y="79"/>
                      <a:pt x="3" y="79"/>
                      <a:pt x="3" y="80"/>
                    </a:cubicBezTo>
                    <a:cubicBezTo>
                      <a:pt x="3" y="82"/>
                      <a:pt x="3" y="82"/>
                      <a:pt x="3" y="82"/>
                    </a:cubicBezTo>
                    <a:cubicBezTo>
                      <a:pt x="3" y="83"/>
                      <a:pt x="2" y="83"/>
                      <a:pt x="2" y="83"/>
                    </a:cubicBezTo>
                    <a:cubicBezTo>
                      <a:pt x="2" y="83"/>
                      <a:pt x="2" y="83"/>
                      <a:pt x="2" y="83"/>
                    </a:cubicBezTo>
                    <a:cubicBezTo>
                      <a:pt x="1" y="83"/>
                      <a:pt x="1" y="83"/>
                      <a:pt x="1" y="83"/>
                    </a:cubicBezTo>
                    <a:cubicBezTo>
                      <a:pt x="1" y="84"/>
                      <a:pt x="1" y="84"/>
                      <a:pt x="1" y="84"/>
                    </a:cubicBezTo>
                    <a:cubicBezTo>
                      <a:pt x="1" y="84"/>
                      <a:pt x="1" y="84"/>
                      <a:pt x="1" y="84"/>
                    </a:cubicBezTo>
                    <a:cubicBezTo>
                      <a:pt x="1" y="85"/>
                      <a:pt x="1" y="86"/>
                      <a:pt x="1" y="86"/>
                    </a:cubicBezTo>
                    <a:cubicBezTo>
                      <a:pt x="1" y="86"/>
                      <a:pt x="1" y="86"/>
                      <a:pt x="1" y="86"/>
                    </a:cubicBezTo>
                    <a:cubicBezTo>
                      <a:pt x="0" y="85"/>
                      <a:pt x="0" y="85"/>
                      <a:pt x="0" y="85"/>
                    </a:cubicBezTo>
                    <a:cubicBezTo>
                      <a:pt x="0" y="105"/>
                      <a:pt x="0" y="105"/>
                      <a:pt x="0" y="105"/>
                    </a:cubicBezTo>
                    <a:cubicBezTo>
                      <a:pt x="0" y="105"/>
                      <a:pt x="0" y="106"/>
                      <a:pt x="1" y="106"/>
                    </a:cubicBezTo>
                    <a:cubicBezTo>
                      <a:pt x="1" y="106"/>
                      <a:pt x="1" y="106"/>
                      <a:pt x="1" y="106"/>
                    </a:cubicBezTo>
                    <a:cubicBezTo>
                      <a:pt x="2" y="107"/>
                      <a:pt x="2" y="107"/>
                      <a:pt x="2" y="107"/>
                    </a:cubicBezTo>
                    <a:cubicBezTo>
                      <a:pt x="2" y="107"/>
                      <a:pt x="2" y="107"/>
                      <a:pt x="2" y="107"/>
                    </a:cubicBezTo>
                    <a:cubicBezTo>
                      <a:pt x="3" y="108"/>
                      <a:pt x="4" y="108"/>
                      <a:pt x="4" y="108"/>
                    </a:cubicBezTo>
                    <a:cubicBezTo>
                      <a:pt x="5" y="108"/>
                      <a:pt x="5" y="108"/>
                      <a:pt x="5" y="108"/>
                    </a:cubicBezTo>
                    <a:cubicBezTo>
                      <a:pt x="5" y="108"/>
                      <a:pt x="5" y="108"/>
                      <a:pt x="5" y="108"/>
                    </a:cubicBezTo>
                    <a:cubicBezTo>
                      <a:pt x="6" y="109"/>
                      <a:pt x="6" y="109"/>
                      <a:pt x="6" y="109"/>
                    </a:cubicBezTo>
                    <a:cubicBezTo>
                      <a:pt x="5" y="109"/>
                      <a:pt x="5" y="109"/>
                      <a:pt x="5" y="109"/>
                    </a:cubicBezTo>
                    <a:cubicBezTo>
                      <a:pt x="5" y="110"/>
                      <a:pt x="6" y="110"/>
                      <a:pt x="6" y="111"/>
                    </a:cubicBezTo>
                    <a:cubicBezTo>
                      <a:pt x="7" y="111"/>
                      <a:pt x="7" y="111"/>
                      <a:pt x="7" y="111"/>
                    </a:cubicBezTo>
                    <a:cubicBezTo>
                      <a:pt x="7" y="111"/>
                      <a:pt x="8" y="112"/>
                      <a:pt x="8" y="113"/>
                    </a:cubicBezTo>
                    <a:cubicBezTo>
                      <a:pt x="9" y="113"/>
                      <a:pt x="9" y="113"/>
                      <a:pt x="9" y="113"/>
                    </a:cubicBezTo>
                    <a:cubicBezTo>
                      <a:pt x="9" y="113"/>
                      <a:pt x="9" y="113"/>
                      <a:pt x="9" y="113"/>
                    </a:cubicBezTo>
                    <a:cubicBezTo>
                      <a:pt x="10" y="113"/>
                      <a:pt x="10" y="113"/>
                      <a:pt x="10" y="113"/>
                    </a:cubicBezTo>
                    <a:cubicBezTo>
                      <a:pt x="10" y="113"/>
                      <a:pt x="10" y="113"/>
                      <a:pt x="10" y="113"/>
                    </a:cubicBezTo>
                    <a:cubicBezTo>
                      <a:pt x="11" y="113"/>
                      <a:pt x="11" y="114"/>
                      <a:pt x="11" y="114"/>
                    </a:cubicBezTo>
                    <a:cubicBezTo>
                      <a:pt x="11" y="114"/>
                      <a:pt x="11" y="114"/>
                      <a:pt x="11" y="114"/>
                    </a:cubicBezTo>
                    <a:cubicBezTo>
                      <a:pt x="11" y="114"/>
                      <a:pt x="11" y="114"/>
                      <a:pt x="11" y="114"/>
                    </a:cubicBezTo>
                    <a:cubicBezTo>
                      <a:pt x="11" y="115"/>
                      <a:pt x="11" y="115"/>
                      <a:pt x="11" y="115"/>
                    </a:cubicBezTo>
                    <a:cubicBezTo>
                      <a:pt x="12" y="115"/>
                      <a:pt x="12" y="115"/>
                      <a:pt x="12" y="115"/>
                    </a:cubicBezTo>
                    <a:cubicBezTo>
                      <a:pt x="12" y="115"/>
                      <a:pt x="13" y="115"/>
                      <a:pt x="13" y="115"/>
                    </a:cubicBezTo>
                    <a:cubicBezTo>
                      <a:pt x="13" y="115"/>
                      <a:pt x="13" y="115"/>
                      <a:pt x="13" y="115"/>
                    </a:cubicBezTo>
                    <a:cubicBezTo>
                      <a:pt x="13" y="115"/>
                      <a:pt x="13" y="115"/>
                      <a:pt x="13" y="115"/>
                    </a:cubicBezTo>
                    <a:cubicBezTo>
                      <a:pt x="12" y="116"/>
                      <a:pt x="12" y="116"/>
                      <a:pt x="12" y="116"/>
                    </a:cubicBezTo>
                    <a:cubicBezTo>
                      <a:pt x="13" y="116"/>
                      <a:pt x="13" y="116"/>
                      <a:pt x="13" y="116"/>
                    </a:cubicBezTo>
                    <a:cubicBezTo>
                      <a:pt x="14" y="116"/>
                      <a:pt x="14" y="116"/>
                      <a:pt x="14" y="116"/>
                    </a:cubicBezTo>
                    <a:cubicBezTo>
                      <a:pt x="14" y="117"/>
                      <a:pt x="14" y="117"/>
                      <a:pt x="14" y="117"/>
                    </a:cubicBezTo>
                    <a:cubicBezTo>
                      <a:pt x="14" y="117"/>
                      <a:pt x="14" y="118"/>
                      <a:pt x="15" y="119"/>
                    </a:cubicBezTo>
                    <a:cubicBezTo>
                      <a:pt x="15" y="119"/>
                      <a:pt x="15" y="119"/>
                      <a:pt x="15" y="119"/>
                    </a:cubicBezTo>
                    <a:cubicBezTo>
                      <a:pt x="15" y="120"/>
                      <a:pt x="15" y="120"/>
                      <a:pt x="15" y="120"/>
                    </a:cubicBezTo>
                    <a:cubicBezTo>
                      <a:pt x="16" y="120"/>
                      <a:pt x="16" y="120"/>
                      <a:pt x="16" y="120"/>
                    </a:cubicBezTo>
                    <a:cubicBezTo>
                      <a:pt x="16" y="121"/>
                      <a:pt x="16" y="121"/>
                      <a:pt x="16" y="121"/>
                    </a:cubicBezTo>
                    <a:cubicBezTo>
                      <a:pt x="17" y="121"/>
                      <a:pt x="17" y="121"/>
                      <a:pt x="17" y="121"/>
                    </a:cubicBezTo>
                    <a:cubicBezTo>
                      <a:pt x="17" y="122"/>
                      <a:pt x="17" y="123"/>
                      <a:pt x="17" y="124"/>
                    </a:cubicBezTo>
                    <a:cubicBezTo>
                      <a:pt x="17" y="124"/>
                      <a:pt x="17" y="124"/>
                      <a:pt x="17" y="125"/>
                    </a:cubicBezTo>
                    <a:cubicBezTo>
                      <a:pt x="17" y="125"/>
                      <a:pt x="17" y="125"/>
                      <a:pt x="17" y="125"/>
                    </a:cubicBezTo>
                    <a:cubicBezTo>
                      <a:pt x="17" y="126"/>
                      <a:pt x="17" y="126"/>
                      <a:pt x="17" y="126"/>
                    </a:cubicBezTo>
                    <a:cubicBezTo>
                      <a:pt x="17" y="126"/>
                      <a:pt x="17" y="126"/>
                      <a:pt x="17" y="126"/>
                    </a:cubicBezTo>
                    <a:cubicBezTo>
                      <a:pt x="17" y="127"/>
                      <a:pt x="17" y="128"/>
                      <a:pt x="18" y="128"/>
                    </a:cubicBezTo>
                    <a:cubicBezTo>
                      <a:pt x="18" y="128"/>
                      <a:pt x="18" y="128"/>
                      <a:pt x="18" y="128"/>
                    </a:cubicBezTo>
                    <a:cubicBezTo>
                      <a:pt x="18" y="128"/>
                      <a:pt x="18" y="128"/>
                      <a:pt x="18" y="128"/>
                    </a:cubicBezTo>
                    <a:cubicBezTo>
                      <a:pt x="18" y="128"/>
                      <a:pt x="18" y="128"/>
                      <a:pt x="18" y="128"/>
                    </a:cubicBezTo>
                    <a:cubicBezTo>
                      <a:pt x="18" y="128"/>
                      <a:pt x="18" y="128"/>
                      <a:pt x="18" y="128"/>
                    </a:cubicBezTo>
                    <a:cubicBezTo>
                      <a:pt x="18" y="129"/>
                      <a:pt x="18" y="129"/>
                      <a:pt x="18" y="129"/>
                    </a:cubicBezTo>
                    <a:cubicBezTo>
                      <a:pt x="23" y="129"/>
                      <a:pt x="23" y="129"/>
                      <a:pt x="23" y="129"/>
                    </a:cubicBezTo>
                    <a:cubicBezTo>
                      <a:pt x="23" y="129"/>
                      <a:pt x="23" y="129"/>
                      <a:pt x="23" y="129"/>
                    </a:cubicBezTo>
                    <a:cubicBezTo>
                      <a:pt x="23" y="129"/>
                      <a:pt x="23" y="129"/>
                      <a:pt x="23" y="129"/>
                    </a:cubicBezTo>
                    <a:cubicBezTo>
                      <a:pt x="24" y="129"/>
                      <a:pt x="24" y="129"/>
                      <a:pt x="24" y="129"/>
                    </a:cubicBezTo>
                    <a:cubicBezTo>
                      <a:pt x="24" y="131"/>
                      <a:pt x="24" y="131"/>
                      <a:pt x="24" y="131"/>
                    </a:cubicBezTo>
                    <a:cubicBezTo>
                      <a:pt x="24" y="132"/>
                      <a:pt x="25" y="132"/>
                      <a:pt x="25" y="132"/>
                    </a:cubicBezTo>
                    <a:cubicBezTo>
                      <a:pt x="25" y="132"/>
                      <a:pt x="25" y="132"/>
                      <a:pt x="25" y="132"/>
                    </a:cubicBezTo>
                    <a:cubicBezTo>
                      <a:pt x="26" y="133"/>
                      <a:pt x="26" y="134"/>
                      <a:pt x="26" y="135"/>
                    </a:cubicBezTo>
                    <a:cubicBezTo>
                      <a:pt x="25" y="135"/>
                      <a:pt x="25" y="135"/>
                      <a:pt x="25" y="135"/>
                    </a:cubicBezTo>
                    <a:cubicBezTo>
                      <a:pt x="25" y="137"/>
                      <a:pt x="25" y="137"/>
                      <a:pt x="25" y="137"/>
                    </a:cubicBezTo>
                    <a:cubicBezTo>
                      <a:pt x="27" y="136"/>
                      <a:pt x="27" y="136"/>
                      <a:pt x="27" y="136"/>
                    </a:cubicBezTo>
                    <a:cubicBezTo>
                      <a:pt x="27" y="136"/>
                      <a:pt x="27" y="137"/>
                      <a:pt x="27" y="138"/>
                    </a:cubicBezTo>
                    <a:cubicBezTo>
                      <a:pt x="27" y="139"/>
                      <a:pt x="27" y="140"/>
                      <a:pt x="27" y="140"/>
                    </a:cubicBezTo>
                    <a:cubicBezTo>
                      <a:pt x="25" y="140"/>
                      <a:pt x="25" y="140"/>
                      <a:pt x="25" y="140"/>
                    </a:cubicBezTo>
                    <a:cubicBezTo>
                      <a:pt x="26" y="145"/>
                      <a:pt x="26" y="145"/>
                      <a:pt x="26" y="145"/>
                    </a:cubicBezTo>
                    <a:cubicBezTo>
                      <a:pt x="25" y="146"/>
                      <a:pt x="25" y="146"/>
                      <a:pt x="25" y="146"/>
                    </a:cubicBezTo>
                    <a:cubicBezTo>
                      <a:pt x="25" y="146"/>
                      <a:pt x="25" y="146"/>
                      <a:pt x="25" y="146"/>
                    </a:cubicBezTo>
                    <a:cubicBezTo>
                      <a:pt x="24" y="146"/>
                      <a:pt x="24" y="146"/>
                      <a:pt x="24" y="146"/>
                    </a:cubicBezTo>
                    <a:cubicBezTo>
                      <a:pt x="24" y="147"/>
                      <a:pt x="24" y="147"/>
                      <a:pt x="24" y="147"/>
                    </a:cubicBezTo>
                    <a:cubicBezTo>
                      <a:pt x="24" y="147"/>
                      <a:pt x="24" y="147"/>
                      <a:pt x="24" y="148"/>
                    </a:cubicBezTo>
                    <a:cubicBezTo>
                      <a:pt x="23" y="148"/>
                      <a:pt x="23" y="149"/>
                      <a:pt x="23" y="149"/>
                    </a:cubicBezTo>
                    <a:cubicBezTo>
                      <a:pt x="23" y="150"/>
                      <a:pt x="23" y="150"/>
                      <a:pt x="23" y="150"/>
                    </a:cubicBezTo>
                    <a:cubicBezTo>
                      <a:pt x="22" y="150"/>
                      <a:pt x="22" y="150"/>
                      <a:pt x="22" y="150"/>
                    </a:cubicBezTo>
                    <a:cubicBezTo>
                      <a:pt x="22" y="150"/>
                      <a:pt x="22" y="150"/>
                      <a:pt x="22" y="150"/>
                    </a:cubicBezTo>
                    <a:cubicBezTo>
                      <a:pt x="21" y="150"/>
                      <a:pt x="21" y="150"/>
                      <a:pt x="21" y="150"/>
                    </a:cubicBezTo>
                    <a:cubicBezTo>
                      <a:pt x="21" y="153"/>
                      <a:pt x="21" y="153"/>
                      <a:pt x="21" y="153"/>
                    </a:cubicBezTo>
                    <a:cubicBezTo>
                      <a:pt x="21" y="154"/>
                      <a:pt x="21" y="154"/>
                      <a:pt x="21" y="154"/>
                    </a:cubicBezTo>
                    <a:cubicBezTo>
                      <a:pt x="21" y="155"/>
                      <a:pt x="21" y="156"/>
                      <a:pt x="22" y="156"/>
                    </a:cubicBezTo>
                    <a:cubicBezTo>
                      <a:pt x="22" y="157"/>
                      <a:pt x="22" y="157"/>
                      <a:pt x="22" y="157"/>
                    </a:cubicBezTo>
                    <a:cubicBezTo>
                      <a:pt x="22" y="157"/>
                      <a:pt x="22" y="157"/>
                      <a:pt x="22" y="157"/>
                    </a:cubicBezTo>
                    <a:cubicBezTo>
                      <a:pt x="22" y="157"/>
                      <a:pt x="22" y="157"/>
                      <a:pt x="22" y="157"/>
                    </a:cubicBezTo>
                    <a:cubicBezTo>
                      <a:pt x="21" y="158"/>
                      <a:pt x="21" y="158"/>
                      <a:pt x="21" y="159"/>
                    </a:cubicBezTo>
                    <a:cubicBezTo>
                      <a:pt x="21" y="159"/>
                      <a:pt x="21" y="159"/>
                      <a:pt x="21" y="159"/>
                    </a:cubicBezTo>
                    <a:cubicBezTo>
                      <a:pt x="21" y="160"/>
                      <a:pt x="21" y="160"/>
                      <a:pt x="21" y="160"/>
                    </a:cubicBezTo>
                    <a:cubicBezTo>
                      <a:pt x="21" y="160"/>
                      <a:pt x="21" y="160"/>
                      <a:pt x="21" y="160"/>
                    </a:cubicBezTo>
                    <a:cubicBezTo>
                      <a:pt x="20" y="160"/>
                      <a:pt x="20" y="160"/>
                      <a:pt x="20" y="160"/>
                    </a:cubicBezTo>
                    <a:cubicBezTo>
                      <a:pt x="20" y="165"/>
                      <a:pt x="20" y="165"/>
                      <a:pt x="20" y="165"/>
                    </a:cubicBezTo>
                    <a:cubicBezTo>
                      <a:pt x="20" y="166"/>
                      <a:pt x="20" y="166"/>
                      <a:pt x="20" y="166"/>
                    </a:cubicBezTo>
                    <a:cubicBezTo>
                      <a:pt x="20" y="166"/>
                      <a:pt x="20" y="168"/>
                      <a:pt x="21" y="168"/>
                    </a:cubicBezTo>
                    <a:cubicBezTo>
                      <a:pt x="21" y="168"/>
                      <a:pt x="21" y="168"/>
                      <a:pt x="22" y="169"/>
                    </a:cubicBezTo>
                    <a:cubicBezTo>
                      <a:pt x="23" y="169"/>
                      <a:pt x="24" y="171"/>
                      <a:pt x="24" y="172"/>
                    </a:cubicBezTo>
                    <a:cubicBezTo>
                      <a:pt x="24" y="172"/>
                      <a:pt x="25" y="173"/>
                      <a:pt x="25" y="173"/>
                    </a:cubicBezTo>
                    <a:cubicBezTo>
                      <a:pt x="25" y="174"/>
                      <a:pt x="25" y="174"/>
                      <a:pt x="26" y="175"/>
                    </a:cubicBezTo>
                    <a:cubicBezTo>
                      <a:pt x="26" y="175"/>
                      <a:pt x="26" y="176"/>
                      <a:pt x="27" y="176"/>
                    </a:cubicBezTo>
                    <a:cubicBezTo>
                      <a:pt x="27" y="177"/>
                      <a:pt x="27" y="177"/>
                      <a:pt x="27" y="177"/>
                    </a:cubicBezTo>
                    <a:cubicBezTo>
                      <a:pt x="27" y="178"/>
                      <a:pt x="27" y="178"/>
                      <a:pt x="28" y="178"/>
                    </a:cubicBezTo>
                    <a:cubicBezTo>
                      <a:pt x="28" y="178"/>
                      <a:pt x="28" y="178"/>
                      <a:pt x="28" y="178"/>
                    </a:cubicBezTo>
                    <a:cubicBezTo>
                      <a:pt x="28" y="178"/>
                      <a:pt x="28" y="178"/>
                      <a:pt x="28" y="178"/>
                    </a:cubicBezTo>
                    <a:cubicBezTo>
                      <a:pt x="28" y="179"/>
                      <a:pt x="28" y="179"/>
                      <a:pt x="28" y="179"/>
                    </a:cubicBezTo>
                    <a:cubicBezTo>
                      <a:pt x="28" y="179"/>
                      <a:pt x="28" y="179"/>
                      <a:pt x="28" y="179"/>
                    </a:cubicBezTo>
                    <a:cubicBezTo>
                      <a:pt x="28" y="179"/>
                      <a:pt x="28" y="179"/>
                      <a:pt x="28" y="179"/>
                    </a:cubicBezTo>
                    <a:cubicBezTo>
                      <a:pt x="28" y="180"/>
                      <a:pt x="28" y="180"/>
                      <a:pt x="29" y="180"/>
                    </a:cubicBezTo>
                    <a:cubicBezTo>
                      <a:pt x="29" y="181"/>
                      <a:pt x="29" y="181"/>
                      <a:pt x="29" y="181"/>
                    </a:cubicBezTo>
                    <a:cubicBezTo>
                      <a:pt x="30" y="181"/>
                      <a:pt x="30" y="181"/>
                      <a:pt x="30" y="181"/>
                    </a:cubicBezTo>
                    <a:cubicBezTo>
                      <a:pt x="30" y="182"/>
                      <a:pt x="30" y="182"/>
                      <a:pt x="30" y="182"/>
                    </a:cubicBezTo>
                    <a:cubicBezTo>
                      <a:pt x="30" y="183"/>
                      <a:pt x="30" y="183"/>
                      <a:pt x="30" y="183"/>
                    </a:cubicBezTo>
                    <a:cubicBezTo>
                      <a:pt x="30" y="184"/>
                      <a:pt x="30" y="184"/>
                      <a:pt x="30" y="184"/>
                    </a:cubicBezTo>
                    <a:cubicBezTo>
                      <a:pt x="31" y="184"/>
                      <a:pt x="31" y="184"/>
                      <a:pt x="31" y="184"/>
                    </a:cubicBezTo>
                    <a:cubicBezTo>
                      <a:pt x="31" y="184"/>
                      <a:pt x="31" y="184"/>
                      <a:pt x="31" y="184"/>
                    </a:cubicBezTo>
                    <a:cubicBezTo>
                      <a:pt x="31" y="184"/>
                      <a:pt x="31" y="184"/>
                      <a:pt x="31" y="184"/>
                    </a:cubicBezTo>
                    <a:cubicBezTo>
                      <a:pt x="32" y="184"/>
                      <a:pt x="31" y="186"/>
                      <a:pt x="31" y="187"/>
                    </a:cubicBezTo>
                    <a:cubicBezTo>
                      <a:pt x="31" y="188"/>
                      <a:pt x="31" y="189"/>
                      <a:pt x="31" y="189"/>
                    </a:cubicBezTo>
                    <a:cubicBezTo>
                      <a:pt x="31" y="190"/>
                      <a:pt x="31" y="190"/>
                      <a:pt x="31" y="190"/>
                    </a:cubicBezTo>
                    <a:cubicBezTo>
                      <a:pt x="31" y="190"/>
                      <a:pt x="31" y="190"/>
                      <a:pt x="31" y="190"/>
                    </a:cubicBezTo>
                    <a:cubicBezTo>
                      <a:pt x="31" y="192"/>
                      <a:pt x="31" y="192"/>
                      <a:pt x="31" y="192"/>
                    </a:cubicBezTo>
                    <a:cubicBezTo>
                      <a:pt x="32" y="192"/>
                      <a:pt x="32" y="192"/>
                      <a:pt x="32" y="192"/>
                    </a:cubicBezTo>
                    <a:cubicBezTo>
                      <a:pt x="33" y="192"/>
                      <a:pt x="33" y="192"/>
                      <a:pt x="33" y="192"/>
                    </a:cubicBezTo>
                    <a:cubicBezTo>
                      <a:pt x="33" y="193"/>
                      <a:pt x="33" y="193"/>
                      <a:pt x="34" y="194"/>
                    </a:cubicBezTo>
                    <a:cubicBezTo>
                      <a:pt x="34" y="194"/>
                      <a:pt x="34" y="195"/>
                      <a:pt x="34" y="195"/>
                    </a:cubicBezTo>
                    <a:cubicBezTo>
                      <a:pt x="34" y="195"/>
                      <a:pt x="34" y="195"/>
                      <a:pt x="34" y="195"/>
                    </a:cubicBezTo>
                    <a:cubicBezTo>
                      <a:pt x="34" y="196"/>
                      <a:pt x="34" y="196"/>
                      <a:pt x="35" y="197"/>
                    </a:cubicBezTo>
                    <a:cubicBezTo>
                      <a:pt x="35" y="197"/>
                      <a:pt x="35" y="197"/>
                      <a:pt x="35" y="197"/>
                    </a:cubicBezTo>
                    <a:cubicBezTo>
                      <a:pt x="36" y="197"/>
                      <a:pt x="36" y="198"/>
                      <a:pt x="36" y="198"/>
                    </a:cubicBezTo>
                    <a:cubicBezTo>
                      <a:pt x="35" y="199"/>
                      <a:pt x="35" y="199"/>
                      <a:pt x="35" y="199"/>
                    </a:cubicBezTo>
                    <a:cubicBezTo>
                      <a:pt x="41" y="199"/>
                      <a:pt x="41" y="199"/>
                      <a:pt x="41" y="199"/>
                    </a:cubicBezTo>
                    <a:cubicBezTo>
                      <a:pt x="41" y="200"/>
                      <a:pt x="41" y="200"/>
                      <a:pt x="41" y="200"/>
                    </a:cubicBezTo>
                    <a:cubicBezTo>
                      <a:pt x="41" y="200"/>
                      <a:pt x="41" y="200"/>
                      <a:pt x="41" y="200"/>
                    </a:cubicBezTo>
                    <a:cubicBezTo>
                      <a:pt x="41" y="200"/>
                      <a:pt x="41" y="200"/>
                      <a:pt x="41" y="200"/>
                    </a:cubicBezTo>
                    <a:cubicBezTo>
                      <a:pt x="41" y="202"/>
                      <a:pt x="41" y="202"/>
                      <a:pt x="41" y="202"/>
                    </a:cubicBezTo>
                    <a:cubicBezTo>
                      <a:pt x="41" y="203"/>
                      <a:pt x="42" y="204"/>
                      <a:pt x="42" y="204"/>
                    </a:cubicBezTo>
                    <a:cubicBezTo>
                      <a:pt x="43" y="204"/>
                      <a:pt x="43" y="204"/>
                      <a:pt x="43" y="204"/>
                    </a:cubicBezTo>
                    <a:cubicBezTo>
                      <a:pt x="43" y="204"/>
                      <a:pt x="43" y="204"/>
                      <a:pt x="43" y="204"/>
                    </a:cubicBezTo>
                    <a:cubicBezTo>
                      <a:pt x="43" y="204"/>
                      <a:pt x="43" y="204"/>
                      <a:pt x="43" y="204"/>
                    </a:cubicBezTo>
                    <a:cubicBezTo>
                      <a:pt x="44" y="204"/>
                      <a:pt x="44" y="204"/>
                      <a:pt x="44" y="204"/>
                    </a:cubicBezTo>
                    <a:cubicBezTo>
                      <a:pt x="44" y="204"/>
                      <a:pt x="44" y="204"/>
                      <a:pt x="44" y="204"/>
                    </a:cubicBezTo>
                    <a:cubicBezTo>
                      <a:pt x="45" y="204"/>
                      <a:pt x="45" y="204"/>
                      <a:pt x="46" y="204"/>
                    </a:cubicBezTo>
                    <a:cubicBezTo>
                      <a:pt x="46" y="205"/>
                      <a:pt x="46" y="205"/>
                      <a:pt x="47" y="205"/>
                    </a:cubicBezTo>
                    <a:cubicBezTo>
                      <a:pt x="47" y="205"/>
                      <a:pt x="47" y="205"/>
                      <a:pt x="47" y="205"/>
                    </a:cubicBezTo>
                    <a:cubicBezTo>
                      <a:pt x="47" y="205"/>
                      <a:pt x="47" y="205"/>
                      <a:pt x="47" y="205"/>
                    </a:cubicBezTo>
                    <a:cubicBezTo>
                      <a:pt x="48" y="205"/>
                      <a:pt x="48" y="205"/>
                      <a:pt x="48" y="205"/>
                    </a:cubicBezTo>
                    <a:cubicBezTo>
                      <a:pt x="48" y="205"/>
                      <a:pt x="48" y="205"/>
                      <a:pt x="48" y="205"/>
                    </a:cubicBezTo>
                    <a:cubicBezTo>
                      <a:pt x="48" y="205"/>
                      <a:pt x="48" y="205"/>
                      <a:pt x="48" y="205"/>
                    </a:cubicBezTo>
                    <a:cubicBezTo>
                      <a:pt x="49" y="206"/>
                      <a:pt x="49" y="206"/>
                      <a:pt x="49" y="206"/>
                    </a:cubicBezTo>
                    <a:cubicBezTo>
                      <a:pt x="49" y="207"/>
                      <a:pt x="49" y="207"/>
                      <a:pt x="48" y="208"/>
                    </a:cubicBezTo>
                    <a:cubicBezTo>
                      <a:pt x="48" y="209"/>
                      <a:pt x="48" y="210"/>
                      <a:pt x="48" y="210"/>
                    </a:cubicBezTo>
                    <a:cubicBezTo>
                      <a:pt x="48" y="211"/>
                      <a:pt x="48" y="211"/>
                      <a:pt x="48" y="212"/>
                    </a:cubicBezTo>
                    <a:cubicBezTo>
                      <a:pt x="48" y="212"/>
                      <a:pt x="48" y="212"/>
                      <a:pt x="48" y="212"/>
                    </a:cubicBezTo>
                    <a:cubicBezTo>
                      <a:pt x="48" y="212"/>
                      <a:pt x="48" y="214"/>
                      <a:pt x="49" y="214"/>
                    </a:cubicBezTo>
                    <a:cubicBezTo>
                      <a:pt x="50" y="214"/>
                      <a:pt x="50" y="214"/>
                      <a:pt x="50" y="214"/>
                    </a:cubicBezTo>
                    <a:cubicBezTo>
                      <a:pt x="50" y="214"/>
                      <a:pt x="50" y="214"/>
                      <a:pt x="50" y="214"/>
                    </a:cubicBezTo>
                    <a:cubicBezTo>
                      <a:pt x="50" y="215"/>
                      <a:pt x="50" y="215"/>
                      <a:pt x="50" y="215"/>
                    </a:cubicBezTo>
                    <a:cubicBezTo>
                      <a:pt x="50" y="215"/>
                      <a:pt x="50" y="215"/>
                      <a:pt x="50" y="215"/>
                    </a:cubicBezTo>
                    <a:cubicBezTo>
                      <a:pt x="50" y="215"/>
                      <a:pt x="50" y="215"/>
                      <a:pt x="50" y="215"/>
                    </a:cubicBezTo>
                    <a:cubicBezTo>
                      <a:pt x="50" y="215"/>
                      <a:pt x="50" y="216"/>
                      <a:pt x="50" y="216"/>
                    </a:cubicBezTo>
                    <a:cubicBezTo>
                      <a:pt x="50" y="216"/>
                      <a:pt x="50" y="217"/>
                      <a:pt x="51" y="217"/>
                    </a:cubicBezTo>
                    <a:cubicBezTo>
                      <a:pt x="51" y="217"/>
                      <a:pt x="51" y="217"/>
                      <a:pt x="51" y="217"/>
                    </a:cubicBezTo>
                    <a:cubicBezTo>
                      <a:pt x="51" y="217"/>
                      <a:pt x="51" y="217"/>
                      <a:pt x="51" y="217"/>
                    </a:cubicBezTo>
                    <a:cubicBezTo>
                      <a:pt x="51" y="217"/>
                      <a:pt x="51" y="217"/>
                      <a:pt x="51" y="218"/>
                    </a:cubicBezTo>
                    <a:cubicBezTo>
                      <a:pt x="51" y="219"/>
                      <a:pt x="51" y="219"/>
                      <a:pt x="51" y="219"/>
                    </a:cubicBezTo>
                    <a:cubicBezTo>
                      <a:pt x="51" y="219"/>
                      <a:pt x="51" y="219"/>
                      <a:pt x="51" y="219"/>
                    </a:cubicBezTo>
                    <a:cubicBezTo>
                      <a:pt x="52" y="220"/>
                      <a:pt x="52" y="220"/>
                      <a:pt x="52" y="220"/>
                    </a:cubicBezTo>
                    <a:cubicBezTo>
                      <a:pt x="53" y="220"/>
                      <a:pt x="53" y="220"/>
                      <a:pt x="53" y="220"/>
                    </a:cubicBezTo>
                    <a:cubicBezTo>
                      <a:pt x="53" y="220"/>
                      <a:pt x="53" y="221"/>
                      <a:pt x="53" y="221"/>
                    </a:cubicBezTo>
                    <a:cubicBezTo>
                      <a:pt x="53" y="222"/>
                      <a:pt x="53" y="222"/>
                      <a:pt x="53" y="223"/>
                    </a:cubicBezTo>
                    <a:cubicBezTo>
                      <a:pt x="53" y="223"/>
                      <a:pt x="53" y="224"/>
                      <a:pt x="53" y="225"/>
                    </a:cubicBezTo>
                    <a:cubicBezTo>
                      <a:pt x="53" y="236"/>
                      <a:pt x="53" y="236"/>
                      <a:pt x="53" y="236"/>
                    </a:cubicBezTo>
                    <a:cubicBezTo>
                      <a:pt x="53" y="237"/>
                      <a:pt x="53" y="237"/>
                      <a:pt x="53" y="237"/>
                    </a:cubicBezTo>
                    <a:cubicBezTo>
                      <a:pt x="54" y="237"/>
                      <a:pt x="54" y="237"/>
                      <a:pt x="54" y="237"/>
                    </a:cubicBezTo>
                    <a:cubicBezTo>
                      <a:pt x="54" y="237"/>
                      <a:pt x="54" y="237"/>
                      <a:pt x="54" y="237"/>
                    </a:cubicBezTo>
                    <a:cubicBezTo>
                      <a:pt x="54" y="237"/>
                      <a:pt x="54" y="237"/>
                      <a:pt x="54" y="237"/>
                    </a:cubicBezTo>
                    <a:cubicBezTo>
                      <a:pt x="54" y="237"/>
                      <a:pt x="54" y="237"/>
                      <a:pt x="54" y="237"/>
                    </a:cubicBezTo>
                    <a:cubicBezTo>
                      <a:pt x="54" y="238"/>
                      <a:pt x="54" y="238"/>
                      <a:pt x="54" y="238"/>
                    </a:cubicBezTo>
                    <a:cubicBezTo>
                      <a:pt x="54" y="239"/>
                      <a:pt x="54" y="239"/>
                      <a:pt x="55" y="240"/>
                    </a:cubicBezTo>
                    <a:cubicBezTo>
                      <a:pt x="55" y="240"/>
                      <a:pt x="55" y="240"/>
                      <a:pt x="55" y="240"/>
                    </a:cubicBezTo>
                    <a:cubicBezTo>
                      <a:pt x="56" y="240"/>
                      <a:pt x="56" y="241"/>
                      <a:pt x="56" y="241"/>
                    </a:cubicBezTo>
                    <a:cubicBezTo>
                      <a:pt x="56" y="242"/>
                      <a:pt x="56" y="243"/>
                      <a:pt x="56" y="244"/>
                    </a:cubicBezTo>
                    <a:cubicBezTo>
                      <a:pt x="56" y="245"/>
                      <a:pt x="56" y="245"/>
                      <a:pt x="56" y="246"/>
                    </a:cubicBezTo>
                    <a:cubicBezTo>
                      <a:pt x="56" y="247"/>
                      <a:pt x="56" y="247"/>
                      <a:pt x="56" y="247"/>
                    </a:cubicBezTo>
                    <a:cubicBezTo>
                      <a:pt x="57" y="247"/>
                      <a:pt x="57" y="247"/>
                      <a:pt x="57" y="247"/>
                    </a:cubicBezTo>
                    <a:cubicBezTo>
                      <a:pt x="57" y="247"/>
                      <a:pt x="57" y="247"/>
                      <a:pt x="57" y="247"/>
                    </a:cubicBezTo>
                    <a:cubicBezTo>
                      <a:pt x="57" y="247"/>
                      <a:pt x="57" y="247"/>
                      <a:pt x="57" y="247"/>
                    </a:cubicBezTo>
                    <a:cubicBezTo>
                      <a:pt x="57" y="247"/>
                      <a:pt x="57" y="247"/>
                      <a:pt x="57" y="249"/>
                    </a:cubicBezTo>
                    <a:cubicBezTo>
                      <a:pt x="57" y="249"/>
                      <a:pt x="57" y="249"/>
                      <a:pt x="57" y="250"/>
                    </a:cubicBezTo>
                    <a:cubicBezTo>
                      <a:pt x="57" y="250"/>
                      <a:pt x="57" y="251"/>
                      <a:pt x="57" y="251"/>
                    </a:cubicBezTo>
                    <a:cubicBezTo>
                      <a:pt x="57" y="251"/>
                      <a:pt x="57" y="252"/>
                      <a:pt x="57" y="252"/>
                    </a:cubicBezTo>
                    <a:cubicBezTo>
                      <a:pt x="57" y="253"/>
                      <a:pt x="57" y="253"/>
                      <a:pt x="57" y="253"/>
                    </a:cubicBezTo>
                    <a:cubicBezTo>
                      <a:pt x="57" y="255"/>
                      <a:pt x="58" y="257"/>
                      <a:pt x="59" y="258"/>
                    </a:cubicBezTo>
                    <a:cubicBezTo>
                      <a:pt x="59" y="258"/>
                      <a:pt x="59" y="258"/>
                      <a:pt x="59" y="258"/>
                    </a:cubicBezTo>
                    <a:cubicBezTo>
                      <a:pt x="61" y="259"/>
                      <a:pt x="61" y="259"/>
                      <a:pt x="61" y="260"/>
                    </a:cubicBezTo>
                    <a:cubicBezTo>
                      <a:pt x="61" y="261"/>
                      <a:pt x="61" y="261"/>
                      <a:pt x="61" y="261"/>
                    </a:cubicBezTo>
                    <a:cubicBezTo>
                      <a:pt x="62" y="261"/>
                      <a:pt x="62" y="261"/>
                      <a:pt x="62" y="261"/>
                    </a:cubicBezTo>
                    <a:cubicBezTo>
                      <a:pt x="63" y="261"/>
                      <a:pt x="63" y="261"/>
                      <a:pt x="63" y="261"/>
                    </a:cubicBezTo>
                    <a:cubicBezTo>
                      <a:pt x="63" y="261"/>
                      <a:pt x="63" y="261"/>
                      <a:pt x="63" y="261"/>
                    </a:cubicBezTo>
                    <a:cubicBezTo>
                      <a:pt x="63" y="261"/>
                      <a:pt x="63" y="261"/>
                      <a:pt x="63" y="261"/>
                    </a:cubicBezTo>
                    <a:cubicBezTo>
                      <a:pt x="63" y="262"/>
                      <a:pt x="63" y="262"/>
                      <a:pt x="63" y="262"/>
                    </a:cubicBezTo>
                    <a:cubicBezTo>
                      <a:pt x="63" y="262"/>
                      <a:pt x="63" y="262"/>
                      <a:pt x="63" y="262"/>
                    </a:cubicBezTo>
                    <a:cubicBezTo>
                      <a:pt x="63" y="263"/>
                      <a:pt x="63" y="263"/>
                      <a:pt x="64" y="263"/>
                    </a:cubicBezTo>
                    <a:cubicBezTo>
                      <a:pt x="64" y="264"/>
                      <a:pt x="64" y="264"/>
                      <a:pt x="64" y="264"/>
                    </a:cubicBezTo>
                    <a:cubicBezTo>
                      <a:pt x="64" y="265"/>
                      <a:pt x="65" y="265"/>
                      <a:pt x="65" y="265"/>
                    </a:cubicBezTo>
                    <a:cubicBezTo>
                      <a:pt x="66" y="265"/>
                      <a:pt x="66" y="265"/>
                      <a:pt x="66" y="265"/>
                    </a:cubicBezTo>
                    <a:cubicBezTo>
                      <a:pt x="66" y="265"/>
                      <a:pt x="66" y="265"/>
                      <a:pt x="66" y="265"/>
                    </a:cubicBezTo>
                    <a:cubicBezTo>
                      <a:pt x="66" y="267"/>
                      <a:pt x="66" y="268"/>
                      <a:pt x="67" y="269"/>
                    </a:cubicBezTo>
                    <a:cubicBezTo>
                      <a:pt x="67" y="269"/>
                      <a:pt x="68" y="269"/>
                      <a:pt x="68" y="270"/>
                    </a:cubicBezTo>
                    <a:cubicBezTo>
                      <a:pt x="69" y="270"/>
                      <a:pt x="70" y="271"/>
                      <a:pt x="70" y="272"/>
                    </a:cubicBezTo>
                    <a:cubicBezTo>
                      <a:pt x="70" y="273"/>
                      <a:pt x="70" y="273"/>
                      <a:pt x="70" y="273"/>
                    </a:cubicBezTo>
                    <a:cubicBezTo>
                      <a:pt x="70" y="273"/>
                      <a:pt x="70" y="273"/>
                      <a:pt x="70" y="273"/>
                    </a:cubicBezTo>
                    <a:cubicBezTo>
                      <a:pt x="70" y="273"/>
                      <a:pt x="70" y="273"/>
                      <a:pt x="70" y="274"/>
                    </a:cubicBezTo>
                    <a:cubicBezTo>
                      <a:pt x="70" y="274"/>
                      <a:pt x="70" y="274"/>
                      <a:pt x="70" y="274"/>
                    </a:cubicBezTo>
                    <a:cubicBezTo>
                      <a:pt x="70" y="274"/>
                      <a:pt x="70" y="274"/>
                      <a:pt x="70" y="274"/>
                    </a:cubicBezTo>
                    <a:cubicBezTo>
                      <a:pt x="70" y="274"/>
                      <a:pt x="70" y="275"/>
                      <a:pt x="71" y="275"/>
                    </a:cubicBezTo>
                    <a:cubicBezTo>
                      <a:pt x="72" y="276"/>
                      <a:pt x="72" y="276"/>
                      <a:pt x="72" y="276"/>
                    </a:cubicBezTo>
                    <a:cubicBezTo>
                      <a:pt x="72" y="276"/>
                      <a:pt x="72" y="277"/>
                      <a:pt x="73" y="277"/>
                    </a:cubicBezTo>
                    <a:cubicBezTo>
                      <a:pt x="73" y="277"/>
                      <a:pt x="73" y="277"/>
                      <a:pt x="73" y="277"/>
                    </a:cubicBezTo>
                    <a:cubicBezTo>
                      <a:pt x="73" y="278"/>
                      <a:pt x="73" y="278"/>
                      <a:pt x="74" y="278"/>
                    </a:cubicBezTo>
                    <a:cubicBezTo>
                      <a:pt x="74" y="279"/>
                      <a:pt x="74" y="279"/>
                      <a:pt x="74" y="279"/>
                    </a:cubicBezTo>
                    <a:cubicBezTo>
                      <a:pt x="75" y="280"/>
                      <a:pt x="76" y="280"/>
                      <a:pt x="77" y="280"/>
                    </a:cubicBezTo>
                    <a:cubicBezTo>
                      <a:pt x="77" y="280"/>
                      <a:pt x="77" y="280"/>
                      <a:pt x="77" y="280"/>
                    </a:cubicBezTo>
                    <a:cubicBezTo>
                      <a:pt x="77" y="280"/>
                      <a:pt x="77" y="280"/>
                      <a:pt x="77" y="280"/>
                    </a:cubicBezTo>
                    <a:cubicBezTo>
                      <a:pt x="77" y="280"/>
                      <a:pt x="77" y="280"/>
                      <a:pt x="77" y="280"/>
                    </a:cubicBezTo>
                    <a:cubicBezTo>
                      <a:pt x="77" y="280"/>
                      <a:pt x="77" y="280"/>
                      <a:pt x="77" y="280"/>
                    </a:cubicBezTo>
                    <a:cubicBezTo>
                      <a:pt x="77" y="281"/>
                      <a:pt x="77" y="281"/>
                      <a:pt x="77" y="281"/>
                    </a:cubicBezTo>
                    <a:cubicBezTo>
                      <a:pt x="78" y="281"/>
                      <a:pt x="78" y="281"/>
                      <a:pt x="78" y="281"/>
                    </a:cubicBezTo>
                    <a:cubicBezTo>
                      <a:pt x="79" y="281"/>
                      <a:pt x="79" y="281"/>
                      <a:pt x="79" y="281"/>
                    </a:cubicBezTo>
                    <a:cubicBezTo>
                      <a:pt x="79" y="281"/>
                      <a:pt x="79" y="281"/>
                      <a:pt x="79" y="281"/>
                    </a:cubicBezTo>
                    <a:cubicBezTo>
                      <a:pt x="80" y="281"/>
                      <a:pt x="80" y="281"/>
                      <a:pt x="80" y="281"/>
                    </a:cubicBezTo>
                    <a:cubicBezTo>
                      <a:pt x="80" y="281"/>
                      <a:pt x="80" y="281"/>
                      <a:pt x="80" y="281"/>
                    </a:cubicBezTo>
                    <a:cubicBezTo>
                      <a:pt x="80" y="281"/>
                      <a:pt x="80" y="281"/>
                      <a:pt x="80" y="281"/>
                    </a:cubicBezTo>
                    <a:cubicBezTo>
                      <a:pt x="80" y="283"/>
                      <a:pt x="80" y="283"/>
                      <a:pt x="80" y="283"/>
                    </a:cubicBezTo>
                    <a:cubicBezTo>
                      <a:pt x="81" y="283"/>
                      <a:pt x="81" y="283"/>
                      <a:pt x="81" y="283"/>
                    </a:cubicBezTo>
                    <a:cubicBezTo>
                      <a:pt x="81" y="283"/>
                      <a:pt x="81" y="283"/>
                      <a:pt x="81" y="283"/>
                    </a:cubicBezTo>
                    <a:cubicBezTo>
                      <a:pt x="81" y="283"/>
                      <a:pt x="82" y="283"/>
                      <a:pt x="82" y="283"/>
                    </a:cubicBezTo>
                    <a:cubicBezTo>
                      <a:pt x="83" y="283"/>
                      <a:pt x="84" y="283"/>
                      <a:pt x="84" y="282"/>
                    </a:cubicBezTo>
                    <a:cubicBezTo>
                      <a:pt x="85" y="282"/>
                      <a:pt x="85" y="281"/>
                      <a:pt x="85" y="281"/>
                    </a:cubicBezTo>
                    <a:cubicBezTo>
                      <a:pt x="84" y="280"/>
                      <a:pt x="84" y="280"/>
                      <a:pt x="84" y="279"/>
                    </a:cubicBezTo>
                    <a:cubicBezTo>
                      <a:pt x="83" y="278"/>
                      <a:pt x="83" y="278"/>
                      <a:pt x="83" y="278"/>
                    </a:cubicBezTo>
                    <a:cubicBezTo>
                      <a:pt x="83" y="278"/>
                      <a:pt x="83" y="278"/>
                      <a:pt x="83" y="278"/>
                    </a:cubicBezTo>
                    <a:cubicBezTo>
                      <a:pt x="83" y="278"/>
                      <a:pt x="83" y="278"/>
                      <a:pt x="83" y="278"/>
                    </a:cubicBezTo>
                    <a:cubicBezTo>
                      <a:pt x="84" y="278"/>
                      <a:pt x="84" y="278"/>
                      <a:pt x="84" y="278"/>
                    </a:cubicBezTo>
                    <a:cubicBezTo>
                      <a:pt x="85" y="278"/>
                      <a:pt x="85" y="278"/>
                      <a:pt x="85" y="278"/>
                    </a:cubicBezTo>
                    <a:cubicBezTo>
                      <a:pt x="85" y="278"/>
                      <a:pt x="85" y="278"/>
                      <a:pt x="85" y="278"/>
                    </a:cubicBezTo>
                    <a:cubicBezTo>
                      <a:pt x="85" y="277"/>
                      <a:pt x="85" y="277"/>
                      <a:pt x="85" y="276"/>
                    </a:cubicBezTo>
                    <a:cubicBezTo>
                      <a:pt x="85" y="276"/>
                      <a:pt x="85" y="275"/>
                      <a:pt x="84" y="275"/>
                    </a:cubicBezTo>
                    <a:cubicBezTo>
                      <a:pt x="84" y="274"/>
                      <a:pt x="83" y="274"/>
                      <a:pt x="82" y="274"/>
                    </a:cubicBezTo>
                    <a:cubicBezTo>
                      <a:pt x="82" y="273"/>
                      <a:pt x="82" y="273"/>
                      <a:pt x="82" y="273"/>
                    </a:cubicBezTo>
                    <a:cubicBezTo>
                      <a:pt x="82" y="273"/>
                      <a:pt x="82" y="273"/>
                      <a:pt x="82" y="273"/>
                    </a:cubicBezTo>
                    <a:cubicBezTo>
                      <a:pt x="82" y="273"/>
                      <a:pt x="82" y="273"/>
                      <a:pt x="82" y="273"/>
                    </a:cubicBezTo>
                    <a:cubicBezTo>
                      <a:pt x="82" y="271"/>
                      <a:pt x="82" y="271"/>
                      <a:pt x="82" y="271"/>
                    </a:cubicBezTo>
                    <a:cubicBezTo>
                      <a:pt x="82" y="271"/>
                      <a:pt x="82" y="271"/>
                      <a:pt x="82" y="271"/>
                    </a:cubicBezTo>
                    <a:cubicBezTo>
                      <a:pt x="82" y="271"/>
                      <a:pt x="82" y="270"/>
                      <a:pt x="82" y="270"/>
                    </a:cubicBezTo>
                    <a:cubicBezTo>
                      <a:pt x="82" y="270"/>
                      <a:pt x="81" y="269"/>
                      <a:pt x="81" y="269"/>
                    </a:cubicBezTo>
                    <a:cubicBezTo>
                      <a:pt x="80" y="269"/>
                      <a:pt x="80" y="269"/>
                      <a:pt x="80" y="269"/>
                    </a:cubicBezTo>
                    <a:cubicBezTo>
                      <a:pt x="80" y="268"/>
                      <a:pt x="80" y="267"/>
                      <a:pt x="80" y="266"/>
                    </a:cubicBezTo>
                    <a:cubicBezTo>
                      <a:pt x="80" y="266"/>
                      <a:pt x="80" y="265"/>
                      <a:pt x="80" y="265"/>
                    </a:cubicBezTo>
                    <a:cubicBezTo>
                      <a:pt x="80" y="264"/>
                      <a:pt x="80" y="263"/>
                      <a:pt x="80" y="263"/>
                    </a:cubicBezTo>
                    <a:cubicBezTo>
                      <a:pt x="79" y="262"/>
                      <a:pt x="79" y="262"/>
                      <a:pt x="79" y="262"/>
                    </a:cubicBezTo>
                    <a:cubicBezTo>
                      <a:pt x="79" y="262"/>
                      <a:pt x="79" y="262"/>
                      <a:pt x="79" y="262"/>
                    </a:cubicBezTo>
                    <a:cubicBezTo>
                      <a:pt x="79" y="261"/>
                      <a:pt x="79" y="261"/>
                      <a:pt x="79" y="261"/>
                    </a:cubicBezTo>
                    <a:cubicBezTo>
                      <a:pt x="78" y="261"/>
                      <a:pt x="78" y="261"/>
                      <a:pt x="78" y="261"/>
                    </a:cubicBezTo>
                    <a:cubicBezTo>
                      <a:pt x="78" y="261"/>
                      <a:pt x="78" y="261"/>
                      <a:pt x="78" y="261"/>
                    </a:cubicBezTo>
                    <a:cubicBezTo>
                      <a:pt x="78" y="260"/>
                      <a:pt x="78" y="260"/>
                      <a:pt x="78" y="260"/>
                    </a:cubicBezTo>
                    <a:cubicBezTo>
                      <a:pt x="78" y="260"/>
                      <a:pt x="78" y="260"/>
                      <a:pt x="78" y="260"/>
                    </a:cubicBezTo>
                    <a:cubicBezTo>
                      <a:pt x="78" y="260"/>
                      <a:pt x="78" y="260"/>
                      <a:pt x="78" y="260"/>
                    </a:cubicBezTo>
                    <a:cubicBezTo>
                      <a:pt x="79" y="260"/>
                      <a:pt x="79" y="260"/>
                      <a:pt x="79" y="260"/>
                    </a:cubicBezTo>
                    <a:cubicBezTo>
                      <a:pt x="80" y="259"/>
                      <a:pt x="80" y="258"/>
                      <a:pt x="81" y="257"/>
                    </a:cubicBezTo>
                    <a:cubicBezTo>
                      <a:pt x="81" y="256"/>
                      <a:pt x="81" y="256"/>
                      <a:pt x="81" y="256"/>
                    </a:cubicBezTo>
                    <a:cubicBezTo>
                      <a:pt x="81" y="256"/>
                      <a:pt x="81" y="255"/>
                      <a:pt x="81" y="255"/>
                    </a:cubicBezTo>
                    <a:cubicBezTo>
                      <a:pt x="82" y="255"/>
                      <a:pt x="82" y="255"/>
                      <a:pt x="82" y="255"/>
                    </a:cubicBezTo>
                    <a:cubicBezTo>
                      <a:pt x="82" y="255"/>
                      <a:pt x="83" y="255"/>
                      <a:pt x="83" y="255"/>
                    </a:cubicBezTo>
                    <a:cubicBezTo>
                      <a:pt x="85" y="256"/>
                      <a:pt x="85" y="256"/>
                      <a:pt x="85" y="256"/>
                    </a:cubicBezTo>
                    <a:cubicBezTo>
                      <a:pt x="85" y="255"/>
                      <a:pt x="85" y="255"/>
                      <a:pt x="85" y="255"/>
                    </a:cubicBezTo>
                    <a:cubicBezTo>
                      <a:pt x="85" y="254"/>
                      <a:pt x="85" y="254"/>
                      <a:pt x="85" y="254"/>
                    </a:cubicBezTo>
                    <a:cubicBezTo>
                      <a:pt x="85" y="254"/>
                      <a:pt x="85" y="254"/>
                      <a:pt x="85" y="254"/>
                    </a:cubicBezTo>
                    <a:cubicBezTo>
                      <a:pt x="85" y="254"/>
                      <a:pt x="85" y="254"/>
                      <a:pt x="85" y="254"/>
                    </a:cubicBezTo>
                    <a:cubicBezTo>
                      <a:pt x="86" y="254"/>
                      <a:pt x="86" y="254"/>
                      <a:pt x="86" y="254"/>
                    </a:cubicBezTo>
                    <a:cubicBezTo>
                      <a:pt x="87" y="254"/>
                      <a:pt x="88" y="253"/>
                      <a:pt x="89" y="252"/>
                    </a:cubicBezTo>
                    <a:cubicBezTo>
                      <a:pt x="90" y="251"/>
                      <a:pt x="89" y="250"/>
                      <a:pt x="88" y="249"/>
                    </a:cubicBezTo>
                    <a:cubicBezTo>
                      <a:pt x="88" y="248"/>
                      <a:pt x="88" y="248"/>
                      <a:pt x="88" y="247"/>
                    </a:cubicBezTo>
                    <a:cubicBezTo>
                      <a:pt x="88" y="246"/>
                      <a:pt x="88" y="246"/>
                      <a:pt x="88" y="246"/>
                    </a:cubicBezTo>
                    <a:cubicBezTo>
                      <a:pt x="87" y="246"/>
                      <a:pt x="87" y="246"/>
                      <a:pt x="87" y="246"/>
                    </a:cubicBezTo>
                    <a:cubicBezTo>
                      <a:pt x="86" y="246"/>
                      <a:pt x="86" y="246"/>
                      <a:pt x="86" y="246"/>
                    </a:cubicBezTo>
                    <a:cubicBezTo>
                      <a:pt x="85" y="246"/>
                      <a:pt x="85" y="246"/>
                      <a:pt x="85" y="246"/>
                    </a:cubicBezTo>
                    <a:cubicBezTo>
                      <a:pt x="85" y="245"/>
                      <a:pt x="85" y="245"/>
                      <a:pt x="85" y="245"/>
                    </a:cubicBezTo>
                    <a:cubicBezTo>
                      <a:pt x="90" y="245"/>
                      <a:pt x="90" y="245"/>
                      <a:pt x="90" y="245"/>
                    </a:cubicBezTo>
                    <a:cubicBezTo>
                      <a:pt x="90" y="244"/>
                      <a:pt x="90" y="244"/>
                      <a:pt x="90" y="244"/>
                    </a:cubicBezTo>
                    <a:cubicBezTo>
                      <a:pt x="91" y="244"/>
                      <a:pt x="91" y="244"/>
                      <a:pt x="91" y="244"/>
                    </a:cubicBezTo>
                    <a:cubicBezTo>
                      <a:pt x="91" y="244"/>
                      <a:pt x="91" y="244"/>
                      <a:pt x="91" y="244"/>
                    </a:cubicBezTo>
                    <a:cubicBezTo>
                      <a:pt x="92" y="244"/>
                      <a:pt x="92" y="244"/>
                      <a:pt x="92" y="244"/>
                    </a:cubicBezTo>
                    <a:cubicBezTo>
                      <a:pt x="92" y="243"/>
                      <a:pt x="92" y="243"/>
                      <a:pt x="92" y="243"/>
                    </a:cubicBezTo>
                    <a:cubicBezTo>
                      <a:pt x="92" y="242"/>
                      <a:pt x="92" y="242"/>
                      <a:pt x="92" y="242"/>
                    </a:cubicBezTo>
                    <a:cubicBezTo>
                      <a:pt x="92" y="241"/>
                      <a:pt x="92" y="240"/>
                      <a:pt x="92" y="240"/>
                    </a:cubicBezTo>
                    <a:cubicBezTo>
                      <a:pt x="92" y="240"/>
                      <a:pt x="92" y="240"/>
                      <a:pt x="92" y="240"/>
                    </a:cubicBezTo>
                    <a:cubicBezTo>
                      <a:pt x="92" y="240"/>
                      <a:pt x="92" y="240"/>
                      <a:pt x="92" y="240"/>
                    </a:cubicBezTo>
                    <a:cubicBezTo>
                      <a:pt x="92" y="240"/>
                      <a:pt x="93" y="240"/>
                      <a:pt x="93" y="239"/>
                    </a:cubicBezTo>
                    <a:cubicBezTo>
                      <a:pt x="94" y="239"/>
                      <a:pt x="94" y="239"/>
                      <a:pt x="94" y="239"/>
                    </a:cubicBezTo>
                    <a:cubicBezTo>
                      <a:pt x="95" y="238"/>
                      <a:pt x="96" y="237"/>
                      <a:pt x="97" y="236"/>
                    </a:cubicBezTo>
                    <a:cubicBezTo>
                      <a:pt x="98" y="235"/>
                      <a:pt x="98" y="234"/>
                      <a:pt x="98" y="233"/>
                    </a:cubicBezTo>
                    <a:cubicBezTo>
                      <a:pt x="98" y="224"/>
                      <a:pt x="98" y="224"/>
                      <a:pt x="98" y="224"/>
                    </a:cubicBezTo>
                    <a:cubicBezTo>
                      <a:pt x="98" y="224"/>
                      <a:pt x="98" y="224"/>
                      <a:pt x="98" y="224"/>
                    </a:cubicBezTo>
                    <a:cubicBezTo>
                      <a:pt x="98" y="224"/>
                      <a:pt x="98" y="224"/>
                      <a:pt x="98" y="224"/>
                    </a:cubicBezTo>
                    <a:cubicBezTo>
                      <a:pt x="99" y="224"/>
                      <a:pt x="99" y="224"/>
                      <a:pt x="99" y="224"/>
                    </a:cubicBezTo>
                    <a:cubicBezTo>
                      <a:pt x="99" y="223"/>
                      <a:pt x="99" y="223"/>
                      <a:pt x="99" y="223"/>
                    </a:cubicBezTo>
                    <a:cubicBezTo>
                      <a:pt x="99" y="223"/>
                      <a:pt x="99" y="222"/>
                      <a:pt x="100" y="222"/>
                    </a:cubicBezTo>
                    <a:cubicBezTo>
                      <a:pt x="100" y="221"/>
                      <a:pt x="100" y="221"/>
                      <a:pt x="101" y="220"/>
                    </a:cubicBezTo>
                    <a:cubicBezTo>
                      <a:pt x="101" y="220"/>
                      <a:pt x="101" y="220"/>
                      <a:pt x="101" y="220"/>
                    </a:cubicBezTo>
                    <a:cubicBezTo>
                      <a:pt x="101" y="219"/>
                      <a:pt x="101" y="219"/>
                      <a:pt x="103" y="218"/>
                    </a:cubicBezTo>
                    <a:cubicBezTo>
                      <a:pt x="103" y="218"/>
                      <a:pt x="104" y="218"/>
                      <a:pt x="105" y="218"/>
                    </a:cubicBezTo>
                    <a:cubicBezTo>
                      <a:pt x="105" y="218"/>
                      <a:pt x="106" y="218"/>
                      <a:pt x="106" y="218"/>
                    </a:cubicBezTo>
                    <a:cubicBezTo>
                      <a:pt x="107" y="218"/>
                      <a:pt x="107" y="218"/>
                      <a:pt x="108" y="218"/>
                    </a:cubicBezTo>
                    <a:cubicBezTo>
                      <a:pt x="109" y="218"/>
                      <a:pt x="109" y="218"/>
                      <a:pt x="109" y="218"/>
                    </a:cubicBezTo>
                    <a:cubicBezTo>
                      <a:pt x="110" y="218"/>
                      <a:pt x="111" y="218"/>
                      <a:pt x="111" y="217"/>
                    </a:cubicBezTo>
                    <a:cubicBezTo>
                      <a:pt x="111" y="217"/>
                      <a:pt x="111" y="217"/>
                      <a:pt x="111" y="217"/>
                    </a:cubicBezTo>
                    <a:cubicBezTo>
                      <a:pt x="111" y="217"/>
                      <a:pt x="111" y="217"/>
                      <a:pt x="111" y="217"/>
                    </a:cubicBezTo>
                    <a:cubicBezTo>
                      <a:pt x="111" y="217"/>
                      <a:pt x="111" y="217"/>
                      <a:pt x="111" y="217"/>
                    </a:cubicBezTo>
                    <a:cubicBezTo>
                      <a:pt x="111" y="217"/>
                      <a:pt x="111" y="217"/>
                      <a:pt x="111" y="217"/>
                    </a:cubicBezTo>
                    <a:cubicBezTo>
                      <a:pt x="112" y="217"/>
                      <a:pt x="112" y="217"/>
                      <a:pt x="112" y="217"/>
                    </a:cubicBezTo>
                    <a:cubicBezTo>
                      <a:pt x="112" y="216"/>
                      <a:pt x="112" y="216"/>
                      <a:pt x="112" y="216"/>
                    </a:cubicBezTo>
                    <a:cubicBezTo>
                      <a:pt x="112" y="215"/>
                      <a:pt x="112" y="215"/>
                      <a:pt x="112" y="215"/>
                    </a:cubicBezTo>
                    <a:cubicBezTo>
                      <a:pt x="112" y="215"/>
                      <a:pt x="112" y="214"/>
                      <a:pt x="112" y="214"/>
                    </a:cubicBezTo>
                    <a:cubicBezTo>
                      <a:pt x="113" y="214"/>
                      <a:pt x="113" y="214"/>
                      <a:pt x="113" y="214"/>
                    </a:cubicBezTo>
                    <a:cubicBezTo>
                      <a:pt x="113" y="214"/>
                      <a:pt x="113" y="214"/>
                      <a:pt x="114" y="213"/>
                    </a:cubicBezTo>
                    <a:cubicBezTo>
                      <a:pt x="114" y="213"/>
                      <a:pt x="115" y="213"/>
                      <a:pt x="115" y="213"/>
                    </a:cubicBezTo>
                    <a:cubicBezTo>
                      <a:pt x="115" y="212"/>
                      <a:pt x="115" y="212"/>
                      <a:pt x="115" y="212"/>
                    </a:cubicBezTo>
                    <a:cubicBezTo>
                      <a:pt x="116" y="212"/>
                      <a:pt x="116" y="212"/>
                      <a:pt x="116" y="212"/>
                    </a:cubicBezTo>
                    <a:cubicBezTo>
                      <a:pt x="116" y="212"/>
                      <a:pt x="116" y="212"/>
                      <a:pt x="116" y="212"/>
                    </a:cubicBezTo>
                    <a:cubicBezTo>
                      <a:pt x="117" y="212"/>
                      <a:pt x="118" y="212"/>
                      <a:pt x="118" y="211"/>
                    </a:cubicBezTo>
                    <a:cubicBezTo>
                      <a:pt x="118" y="211"/>
                      <a:pt x="119" y="210"/>
                      <a:pt x="119" y="210"/>
                    </a:cubicBezTo>
                    <a:cubicBezTo>
                      <a:pt x="119" y="209"/>
                      <a:pt x="119" y="208"/>
                      <a:pt x="120" y="207"/>
                    </a:cubicBezTo>
                    <a:cubicBezTo>
                      <a:pt x="120" y="207"/>
                      <a:pt x="121" y="207"/>
                      <a:pt x="121" y="207"/>
                    </a:cubicBezTo>
                    <a:cubicBezTo>
                      <a:pt x="123" y="206"/>
                      <a:pt x="124" y="205"/>
                      <a:pt x="124" y="204"/>
                    </a:cubicBezTo>
                    <a:cubicBezTo>
                      <a:pt x="123" y="203"/>
                      <a:pt x="123" y="201"/>
                      <a:pt x="123" y="199"/>
                    </a:cubicBezTo>
                    <a:cubicBezTo>
                      <a:pt x="123" y="199"/>
                      <a:pt x="123" y="198"/>
                      <a:pt x="123" y="197"/>
                    </a:cubicBezTo>
                    <a:cubicBezTo>
                      <a:pt x="123" y="191"/>
                      <a:pt x="123" y="191"/>
                      <a:pt x="123" y="191"/>
                    </a:cubicBezTo>
                    <a:cubicBezTo>
                      <a:pt x="123" y="190"/>
                      <a:pt x="123" y="190"/>
                      <a:pt x="123" y="190"/>
                    </a:cubicBezTo>
                    <a:cubicBezTo>
                      <a:pt x="123" y="190"/>
                      <a:pt x="123" y="190"/>
                      <a:pt x="123" y="190"/>
                    </a:cubicBezTo>
                    <a:cubicBezTo>
                      <a:pt x="122" y="190"/>
                      <a:pt x="122" y="190"/>
                      <a:pt x="122" y="190"/>
                    </a:cubicBezTo>
                    <a:cubicBezTo>
                      <a:pt x="122" y="189"/>
                      <a:pt x="122" y="189"/>
                      <a:pt x="122" y="189"/>
                    </a:cubicBezTo>
                    <a:cubicBezTo>
                      <a:pt x="122" y="188"/>
                      <a:pt x="122" y="188"/>
                      <a:pt x="122" y="188"/>
                    </a:cubicBezTo>
                    <a:cubicBezTo>
                      <a:pt x="122" y="188"/>
                      <a:pt x="122" y="188"/>
                      <a:pt x="122" y="188"/>
                    </a:cubicBezTo>
                    <a:cubicBezTo>
                      <a:pt x="124" y="188"/>
                      <a:pt x="124" y="188"/>
                      <a:pt x="124" y="188"/>
                    </a:cubicBezTo>
                    <a:cubicBezTo>
                      <a:pt x="124" y="188"/>
                      <a:pt x="124" y="188"/>
                      <a:pt x="124" y="188"/>
                    </a:cubicBezTo>
                    <a:cubicBezTo>
                      <a:pt x="125" y="188"/>
                      <a:pt x="125" y="188"/>
                      <a:pt x="125" y="188"/>
                    </a:cubicBezTo>
                    <a:cubicBezTo>
                      <a:pt x="126" y="188"/>
                      <a:pt x="126" y="187"/>
                      <a:pt x="126" y="187"/>
                    </a:cubicBezTo>
                    <a:cubicBezTo>
                      <a:pt x="127" y="186"/>
                      <a:pt x="127" y="186"/>
                      <a:pt x="127" y="186"/>
                    </a:cubicBezTo>
                    <a:cubicBezTo>
                      <a:pt x="127" y="186"/>
                      <a:pt x="127" y="186"/>
                      <a:pt x="127" y="186"/>
                    </a:cubicBezTo>
                    <a:cubicBezTo>
                      <a:pt x="127" y="185"/>
                      <a:pt x="127" y="185"/>
                      <a:pt x="127" y="185"/>
                    </a:cubicBezTo>
                    <a:cubicBezTo>
                      <a:pt x="128" y="185"/>
                      <a:pt x="128" y="185"/>
                      <a:pt x="128" y="185"/>
                    </a:cubicBezTo>
                    <a:cubicBezTo>
                      <a:pt x="128" y="184"/>
                      <a:pt x="128" y="184"/>
                      <a:pt x="128" y="184"/>
                    </a:cubicBezTo>
                    <a:cubicBezTo>
                      <a:pt x="128" y="184"/>
                      <a:pt x="128" y="184"/>
                      <a:pt x="128" y="184"/>
                    </a:cubicBezTo>
                    <a:cubicBezTo>
                      <a:pt x="128" y="184"/>
                      <a:pt x="128" y="184"/>
                      <a:pt x="128" y="184"/>
                    </a:cubicBezTo>
                    <a:cubicBezTo>
                      <a:pt x="128" y="184"/>
                      <a:pt x="128" y="184"/>
                      <a:pt x="128" y="184"/>
                    </a:cubicBezTo>
                    <a:cubicBezTo>
                      <a:pt x="128" y="184"/>
                      <a:pt x="129" y="184"/>
                      <a:pt x="129" y="183"/>
                    </a:cubicBezTo>
                    <a:cubicBezTo>
                      <a:pt x="129" y="183"/>
                      <a:pt x="130" y="182"/>
                      <a:pt x="130" y="182"/>
                    </a:cubicBezTo>
                    <a:cubicBezTo>
                      <a:pt x="131" y="180"/>
                      <a:pt x="132" y="179"/>
                      <a:pt x="133" y="179"/>
                    </a:cubicBezTo>
                    <a:cubicBezTo>
                      <a:pt x="134" y="178"/>
                      <a:pt x="134" y="178"/>
                      <a:pt x="134" y="178"/>
                    </a:cubicBezTo>
                    <a:cubicBezTo>
                      <a:pt x="135" y="177"/>
                      <a:pt x="135" y="176"/>
                      <a:pt x="135" y="176"/>
                    </a:cubicBezTo>
                    <a:cubicBezTo>
                      <a:pt x="135" y="176"/>
                      <a:pt x="135" y="176"/>
                      <a:pt x="135" y="176"/>
                    </a:cubicBezTo>
                    <a:cubicBezTo>
                      <a:pt x="135" y="175"/>
                      <a:pt x="135" y="175"/>
                      <a:pt x="135" y="175"/>
                    </a:cubicBezTo>
                    <a:cubicBezTo>
                      <a:pt x="134" y="175"/>
                      <a:pt x="134" y="175"/>
                      <a:pt x="134" y="175"/>
                    </a:cubicBezTo>
                    <a:cubicBezTo>
                      <a:pt x="133" y="175"/>
                      <a:pt x="133" y="175"/>
                      <a:pt x="133" y="175"/>
                    </a:cubicBezTo>
                    <a:cubicBezTo>
                      <a:pt x="133" y="174"/>
                      <a:pt x="133" y="174"/>
                      <a:pt x="134" y="172"/>
                    </a:cubicBezTo>
                    <a:cubicBezTo>
                      <a:pt x="134" y="172"/>
                      <a:pt x="134" y="172"/>
                      <a:pt x="134" y="172"/>
                    </a:cubicBezTo>
                    <a:cubicBezTo>
                      <a:pt x="134" y="172"/>
                      <a:pt x="134" y="172"/>
                      <a:pt x="134" y="172"/>
                    </a:cubicBezTo>
                    <a:cubicBezTo>
                      <a:pt x="135" y="172"/>
                      <a:pt x="135" y="172"/>
                      <a:pt x="135" y="172"/>
                    </a:cubicBezTo>
                    <a:cubicBezTo>
                      <a:pt x="135" y="166"/>
                      <a:pt x="135" y="166"/>
                      <a:pt x="135" y="166"/>
                    </a:cubicBezTo>
                    <a:cubicBezTo>
                      <a:pt x="134" y="166"/>
                      <a:pt x="134" y="166"/>
                      <a:pt x="134" y="166"/>
                    </a:cubicBezTo>
                    <a:cubicBezTo>
                      <a:pt x="134" y="166"/>
                      <a:pt x="134" y="166"/>
                      <a:pt x="133" y="166"/>
                    </a:cubicBezTo>
                    <a:cubicBezTo>
                      <a:pt x="133" y="166"/>
                      <a:pt x="133" y="166"/>
                      <a:pt x="133" y="166"/>
                    </a:cubicBezTo>
                    <a:cubicBezTo>
                      <a:pt x="133" y="166"/>
                      <a:pt x="133" y="166"/>
                      <a:pt x="133" y="166"/>
                    </a:cubicBezTo>
                    <a:cubicBezTo>
                      <a:pt x="134" y="165"/>
                      <a:pt x="134" y="165"/>
                      <a:pt x="134" y="165"/>
                    </a:cubicBezTo>
                    <a:cubicBezTo>
                      <a:pt x="133" y="165"/>
                      <a:pt x="133" y="165"/>
                      <a:pt x="133" y="165"/>
                    </a:cubicBezTo>
                    <a:cubicBezTo>
                      <a:pt x="132" y="165"/>
                      <a:pt x="132" y="165"/>
                      <a:pt x="131" y="165"/>
                    </a:cubicBezTo>
                    <a:cubicBezTo>
                      <a:pt x="131" y="165"/>
                      <a:pt x="131" y="165"/>
                      <a:pt x="130" y="165"/>
                    </a:cubicBezTo>
                    <a:cubicBezTo>
                      <a:pt x="128" y="165"/>
                      <a:pt x="128" y="164"/>
                      <a:pt x="127" y="164"/>
                    </a:cubicBezTo>
                    <a:cubicBezTo>
                      <a:pt x="126" y="163"/>
                      <a:pt x="126" y="163"/>
                      <a:pt x="126" y="163"/>
                    </a:cubicBezTo>
                    <a:cubicBezTo>
                      <a:pt x="126" y="163"/>
                      <a:pt x="126" y="163"/>
                      <a:pt x="126" y="163"/>
                    </a:cubicBezTo>
                    <a:cubicBezTo>
                      <a:pt x="126" y="162"/>
                      <a:pt x="125" y="162"/>
                      <a:pt x="125" y="162"/>
                    </a:cubicBezTo>
                    <a:cubicBezTo>
                      <a:pt x="124" y="162"/>
                      <a:pt x="124" y="162"/>
                      <a:pt x="124" y="162"/>
                    </a:cubicBezTo>
                    <a:cubicBezTo>
                      <a:pt x="123" y="161"/>
                      <a:pt x="123" y="161"/>
                      <a:pt x="122" y="160"/>
                    </a:cubicBezTo>
                    <a:cubicBezTo>
                      <a:pt x="122" y="160"/>
                      <a:pt x="122" y="160"/>
                      <a:pt x="122" y="160"/>
                    </a:cubicBezTo>
                    <a:cubicBezTo>
                      <a:pt x="122" y="159"/>
                      <a:pt x="121" y="159"/>
                      <a:pt x="121" y="159"/>
                    </a:cubicBezTo>
                    <a:cubicBezTo>
                      <a:pt x="121" y="159"/>
                      <a:pt x="121" y="159"/>
                      <a:pt x="121" y="159"/>
                    </a:cubicBezTo>
                    <a:cubicBezTo>
                      <a:pt x="120" y="159"/>
                      <a:pt x="120" y="159"/>
                      <a:pt x="120" y="159"/>
                    </a:cubicBezTo>
                    <a:cubicBezTo>
                      <a:pt x="119" y="159"/>
                      <a:pt x="119" y="159"/>
                      <a:pt x="119" y="159"/>
                    </a:cubicBezTo>
                    <a:cubicBezTo>
                      <a:pt x="119" y="159"/>
                      <a:pt x="119" y="159"/>
                      <a:pt x="119" y="159"/>
                    </a:cubicBezTo>
                    <a:cubicBezTo>
                      <a:pt x="118" y="159"/>
                      <a:pt x="118" y="159"/>
                      <a:pt x="118" y="159"/>
                    </a:cubicBezTo>
                    <a:cubicBezTo>
                      <a:pt x="117" y="159"/>
                      <a:pt x="117" y="159"/>
                      <a:pt x="117" y="159"/>
                    </a:cubicBezTo>
                    <a:cubicBezTo>
                      <a:pt x="117" y="159"/>
                      <a:pt x="116" y="159"/>
                      <a:pt x="116" y="159"/>
                    </a:cubicBezTo>
                    <a:cubicBezTo>
                      <a:pt x="115" y="159"/>
                      <a:pt x="115" y="158"/>
                      <a:pt x="115" y="158"/>
                    </a:cubicBezTo>
                    <a:cubicBezTo>
                      <a:pt x="115" y="157"/>
                      <a:pt x="114" y="157"/>
                      <a:pt x="112" y="157"/>
                    </a:cubicBezTo>
                    <a:cubicBezTo>
                      <a:pt x="112" y="157"/>
                      <a:pt x="111" y="157"/>
                      <a:pt x="110" y="157"/>
                    </a:cubicBezTo>
                    <a:cubicBezTo>
                      <a:pt x="110" y="157"/>
                      <a:pt x="110" y="157"/>
                      <a:pt x="110" y="157"/>
                    </a:cubicBezTo>
                    <a:cubicBezTo>
                      <a:pt x="108" y="157"/>
                      <a:pt x="108" y="157"/>
                      <a:pt x="108" y="157"/>
                    </a:cubicBezTo>
                    <a:cubicBezTo>
                      <a:pt x="108" y="158"/>
                      <a:pt x="108" y="158"/>
                      <a:pt x="108" y="158"/>
                    </a:cubicBezTo>
                    <a:cubicBezTo>
                      <a:pt x="108" y="157"/>
                      <a:pt x="108" y="156"/>
                      <a:pt x="107" y="156"/>
                    </a:cubicBezTo>
                    <a:cubicBezTo>
                      <a:pt x="106" y="156"/>
                      <a:pt x="106" y="156"/>
                      <a:pt x="105" y="156"/>
                    </a:cubicBezTo>
                    <a:cubicBezTo>
                      <a:pt x="105" y="156"/>
                      <a:pt x="104" y="156"/>
                      <a:pt x="104" y="156"/>
                    </a:cubicBezTo>
                    <a:cubicBezTo>
                      <a:pt x="103" y="156"/>
                      <a:pt x="103" y="156"/>
                      <a:pt x="103" y="156"/>
                    </a:cubicBezTo>
                    <a:cubicBezTo>
                      <a:pt x="103" y="155"/>
                      <a:pt x="103" y="155"/>
                      <a:pt x="103" y="155"/>
                    </a:cubicBezTo>
                    <a:cubicBezTo>
                      <a:pt x="103" y="155"/>
                      <a:pt x="103" y="155"/>
                      <a:pt x="102" y="155"/>
                    </a:cubicBezTo>
                    <a:cubicBezTo>
                      <a:pt x="102" y="155"/>
                      <a:pt x="102" y="155"/>
                      <a:pt x="102" y="155"/>
                    </a:cubicBezTo>
                    <a:cubicBezTo>
                      <a:pt x="102" y="155"/>
                      <a:pt x="102" y="155"/>
                      <a:pt x="102" y="155"/>
                    </a:cubicBezTo>
                    <a:cubicBezTo>
                      <a:pt x="102" y="154"/>
                      <a:pt x="102" y="154"/>
                      <a:pt x="102" y="154"/>
                    </a:cubicBezTo>
                    <a:cubicBezTo>
                      <a:pt x="102" y="154"/>
                      <a:pt x="101" y="153"/>
                      <a:pt x="101" y="153"/>
                    </a:cubicBezTo>
                    <a:cubicBezTo>
                      <a:pt x="100" y="153"/>
                      <a:pt x="100" y="153"/>
                      <a:pt x="100" y="153"/>
                    </a:cubicBezTo>
                    <a:cubicBezTo>
                      <a:pt x="100" y="153"/>
                      <a:pt x="100" y="153"/>
                      <a:pt x="100" y="153"/>
                    </a:cubicBezTo>
                    <a:cubicBezTo>
                      <a:pt x="96" y="153"/>
                      <a:pt x="96" y="153"/>
                      <a:pt x="96" y="153"/>
                    </a:cubicBezTo>
                    <a:cubicBezTo>
                      <a:pt x="94" y="153"/>
                      <a:pt x="94" y="153"/>
                      <a:pt x="94" y="153"/>
                    </a:cubicBezTo>
                    <a:cubicBezTo>
                      <a:pt x="93" y="153"/>
                      <a:pt x="93" y="153"/>
                      <a:pt x="92" y="153"/>
                    </a:cubicBezTo>
                    <a:cubicBezTo>
                      <a:pt x="92" y="153"/>
                      <a:pt x="92" y="153"/>
                      <a:pt x="92" y="153"/>
                    </a:cubicBezTo>
                    <a:cubicBezTo>
                      <a:pt x="91" y="153"/>
                      <a:pt x="91" y="153"/>
                      <a:pt x="91" y="153"/>
                    </a:cubicBezTo>
                    <a:cubicBezTo>
                      <a:pt x="90" y="153"/>
                      <a:pt x="90" y="153"/>
                      <a:pt x="90" y="153"/>
                    </a:cubicBezTo>
                    <a:cubicBezTo>
                      <a:pt x="89" y="153"/>
                      <a:pt x="89" y="153"/>
                      <a:pt x="89" y="153"/>
                    </a:cubicBezTo>
                    <a:cubicBezTo>
                      <a:pt x="89" y="152"/>
                      <a:pt x="89" y="152"/>
                      <a:pt x="89" y="152"/>
                    </a:cubicBezTo>
                    <a:cubicBezTo>
                      <a:pt x="89" y="152"/>
                      <a:pt x="89" y="152"/>
                      <a:pt x="89" y="152"/>
                    </a:cubicBezTo>
                    <a:cubicBezTo>
                      <a:pt x="89" y="152"/>
                      <a:pt x="89" y="152"/>
                      <a:pt x="89" y="152"/>
                    </a:cubicBezTo>
                    <a:cubicBezTo>
                      <a:pt x="90" y="152"/>
                      <a:pt x="90" y="152"/>
                      <a:pt x="90" y="152"/>
                    </a:cubicBezTo>
                    <a:cubicBezTo>
                      <a:pt x="90" y="152"/>
                      <a:pt x="91" y="152"/>
                      <a:pt x="92" y="151"/>
                    </a:cubicBezTo>
                    <a:cubicBezTo>
                      <a:pt x="92" y="151"/>
                      <a:pt x="92" y="151"/>
                      <a:pt x="92" y="151"/>
                    </a:cubicBezTo>
                    <a:cubicBezTo>
                      <a:pt x="95" y="151"/>
                      <a:pt x="95" y="151"/>
                      <a:pt x="95" y="151"/>
                    </a:cubicBezTo>
                    <a:cubicBezTo>
                      <a:pt x="95" y="151"/>
                      <a:pt x="95" y="151"/>
                      <a:pt x="95" y="151"/>
                    </a:cubicBezTo>
                    <a:cubicBezTo>
                      <a:pt x="96" y="150"/>
                      <a:pt x="96" y="150"/>
                      <a:pt x="96" y="150"/>
                    </a:cubicBezTo>
                    <a:cubicBezTo>
                      <a:pt x="96" y="150"/>
                      <a:pt x="96" y="150"/>
                      <a:pt x="96" y="149"/>
                    </a:cubicBezTo>
                    <a:cubicBezTo>
                      <a:pt x="96" y="149"/>
                      <a:pt x="96" y="149"/>
                      <a:pt x="96" y="149"/>
                    </a:cubicBezTo>
                    <a:cubicBezTo>
                      <a:pt x="96" y="148"/>
                      <a:pt x="96" y="147"/>
                      <a:pt x="95" y="146"/>
                    </a:cubicBezTo>
                    <a:cubicBezTo>
                      <a:pt x="94" y="145"/>
                      <a:pt x="93" y="144"/>
                      <a:pt x="92" y="144"/>
                    </a:cubicBezTo>
                    <a:cubicBezTo>
                      <a:pt x="91" y="143"/>
                      <a:pt x="91" y="143"/>
                      <a:pt x="91" y="143"/>
                    </a:cubicBezTo>
                    <a:cubicBezTo>
                      <a:pt x="91" y="143"/>
                      <a:pt x="91" y="143"/>
                      <a:pt x="91" y="143"/>
                    </a:cubicBezTo>
                    <a:cubicBezTo>
                      <a:pt x="91" y="143"/>
                      <a:pt x="91" y="143"/>
                      <a:pt x="91" y="143"/>
                    </a:cubicBezTo>
                    <a:cubicBezTo>
                      <a:pt x="91" y="143"/>
                      <a:pt x="91" y="143"/>
                      <a:pt x="91" y="143"/>
                    </a:cubicBezTo>
                    <a:cubicBezTo>
                      <a:pt x="90" y="143"/>
                      <a:pt x="90" y="143"/>
                      <a:pt x="90" y="143"/>
                    </a:cubicBezTo>
                    <a:cubicBezTo>
                      <a:pt x="90" y="142"/>
                      <a:pt x="90" y="142"/>
                      <a:pt x="90" y="142"/>
                    </a:cubicBezTo>
                    <a:cubicBezTo>
                      <a:pt x="89" y="141"/>
                      <a:pt x="88" y="141"/>
                      <a:pt x="88" y="140"/>
                    </a:cubicBezTo>
                    <a:cubicBezTo>
                      <a:pt x="88" y="140"/>
                      <a:pt x="88" y="140"/>
                      <a:pt x="88" y="140"/>
                    </a:cubicBezTo>
                    <a:cubicBezTo>
                      <a:pt x="88" y="140"/>
                      <a:pt x="88" y="140"/>
                      <a:pt x="88" y="140"/>
                    </a:cubicBezTo>
                    <a:cubicBezTo>
                      <a:pt x="88" y="140"/>
                      <a:pt x="88" y="140"/>
                      <a:pt x="88" y="140"/>
                    </a:cubicBezTo>
                    <a:cubicBezTo>
                      <a:pt x="88" y="139"/>
                      <a:pt x="88" y="139"/>
                      <a:pt x="88" y="139"/>
                    </a:cubicBezTo>
                    <a:cubicBezTo>
                      <a:pt x="87" y="139"/>
                      <a:pt x="87" y="139"/>
                      <a:pt x="87" y="138"/>
                    </a:cubicBezTo>
                    <a:cubicBezTo>
                      <a:pt x="86" y="137"/>
                      <a:pt x="86" y="137"/>
                      <a:pt x="85" y="136"/>
                    </a:cubicBezTo>
                    <a:cubicBezTo>
                      <a:pt x="84" y="136"/>
                      <a:pt x="84" y="136"/>
                      <a:pt x="84" y="136"/>
                    </a:cubicBezTo>
                    <a:cubicBezTo>
                      <a:pt x="84" y="135"/>
                      <a:pt x="83" y="135"/>
                      <a:pt x="83" y="135"/>
                    </a:cubicBezTo>
                    <a:cubicBezTo>
                      <a:pt x="83" y="134"/>
                      <a:pt x="83" y="134"/>
                      <a:pt x="83" y="134"/>
                    </a:cubicBezTo>
                    <a:cubicBezTo>
                      <a:pt x="82" y="134"/>
                      <a:pt x="81" y="133"/>
                      <a:pt x="81" y="133"/>
                    </a:cubicBezTo>
                    <a:cubicBezTo>
                      <a:pt x="80" y="133"/>
                      <a:pt x="80" y="133"/>
                      <a:pt x="80" y="133"/>
                    </a:cubicBezTo>
                    <a:cubicBezTo>
                      <a:pt x="78" y="133"/>
                      <a:pt x="78" y="133"/>
                      <a:pt x="78" y="133"/>
                    </a:cubicBezTo>
                    <a:cubicBezTo>
                      <a:pt x="78" y="131"/>
                      <a:pt x="78" y="131"/>
                      <a:pt x="78" y="131"/>
                    </a:cubicBezTo>
                    <a:cubicBezTo>
                      <a:pt x="77" y="132"/>
                      <a:pt x="77" y="132"/>
                      <a:pt x="77" y="132"/>
                    </a:cubicBezTo>
                    <a:cubicBezTo>
                      <a:pt x="76" y="132"/>
                      <a:pt x="75" y="132"/>
                      <a:pt x="75" y="132"/>
                    </a:cubicBezTo>
                    <a:cubicBezTo>
                      <a:pt x="74" y="132"/>
                      <a:pt x="74" y="132"/>
                      <a:pt x="73" y="131"/>
                    </a:cubicBezTo>
                    <a:cubicBezTo>
                      <a:pt x="72" y="131"/>
                      <a:pt x="72" y="131"/>
                      <a:pt x="72" y="131"/>
                    </a:cubicBezTo>
                    <a:cubicBezTo>
                      <a:pt x="72" y="130"/>
                      <a:pt x="72" y="130"/>
                      <a:pt x="72" y="130"/>
                    </a:cubicBezTo>
                    <a:cubicBezTo>
                      <a:pt x="72" y="130"/>
                      <a:pt x="72" y="129"/>
                      <a:pt x="71" y="129"/>
                    </a:cubicBezTo>
                    <a:cubicBezTo>
                      <a:pt x="70" y="129"/>
                      <a:pt x="70" y="129"/>
                      <a:pt x="70" y="129"/>
                    </a:cubicBezTo>
                    <a:cubicBezTo>
                      <a:pt x="70" y="128"/>
                      <a:pt x="70" y="128"/>
                      <a:pt x="70" y="128"/>
                    </a:cubicBezTo>
                    <a:cubicBezTo>
                      <a:pt x="70" y="128"/>
                      <a:pt x="70" y="128"/>
                      <a:pt x="70" y="127"/>
                    </a:cubicBezTo>
                    <a:cubicBezTo>
                      <a:pt x="69" y="126"/>
                      <a:pt x="68" y="126"/>
                      <a:pt x="68" y="126"/>
                    </a:cubicBezTo>
                    <a:cubicBezTo>
                      <a:pt x="67" y="126"/>
                      <a:pt x="66" y="126"/>
                      <a:pt x="66" y="126"/>
                    </a:cubicBezTo>
                    <a:cubicBezTo>
                      <a:pt x="65" y="126"/>
                      <a:pt x="65" y="126"/>
                      <a:pt x="65" y="126"/>
                    </a:cubicBezTo>
                    <a:cubicBezTo>
                      <a:pt x="64" y="126"/>
                      <a:pt x="64" y="126"/>
                      <a:pt x="63" y="126"/>
                    </a:cubicBezTo>
                    <a:cubicBezTo>
                      <a:pt x="64" y="125"/>
                      <a:pt x="64" y="125"/>
                      <a:pt x="64" y="125"/>
                    </a:cubicBezTo>
                    <a:cubicBezTo>
                      <a:pt x="66" y="123"/>
                      <a:pt x="66" y="123"/>
                      <a:pt x="66" y="123"/>
                    </a:cubicBezTo>
                    <a:cubicBezTo>
                      <a:pt x="64" y="123"/>
                      <a:pt x="64" y="123"/>
                      <a:pt x="64" y="123"/>
                    </a:cubicBezTo>
                    <a:cubicBezTo>
                      <a:pt x="63" y="123"/>
                      <a:pt x="63" y="123"/>
                      <a:pt x="63" y="123"/>
                    </a:cubicBezTo>
                    <a:cubicBezTo>
                      <a:pt x="63" y="123"/>
                      <a:pt x="63" y="123"/>
                      <a:pt x="63" y="123"/>
                    </a:cubicBezTo>
                    <a:cubicBezTo>
                      <a:pt x="63" y="122"/>
                      <a:pt x="63" y="122"/>
                      <a:pt x="63" y="122"/>
                    </a:cubicBezTo>
                    <a:cubicBezTo>
                      <a:pt x="61" y="122"/>
                      <a:pt x="61" y="122"/>
                      <a:pt x="61" y="122"/>
                    </a:cubicBezTo>
                    <a:cubicBezTo>
                      <a:pt x="60" y="122"/>
                      <a:pt x="60" y="122"/>
                      <a:pt x="60" y="123"/>
                    </a:cubicBezTo>
                    <a:cubicBezTo>
                      <a:pt x="60" y="123"/>
                      <a:pt x="60" y="123"/>
                      <a:pt x="60" y="123"/>
                    </a:cubicBezTo>
                    <a:cubicBezTo>
                      <a:pt x="60" y="123"/>
                      <a:pt x="60" y="123"/>
                      <a:pt x="60" y="123"/>
                    </a:cubicBezTo>
                    <a:cubicBezTo>
                      <a:pt x="60" y="123"/>
                      <a:pt x="60" y="123"/>
                      <a:pt x="60" y="123"/>
                    </a:cubicBezTo>
                    <a:cubicBezTo>
                      <a:pt x="59" y="123"/>
                      <a:pt x="59" y="123"/>
                      <a:pt x="59" y="123"/>
                    </a:cubicBezTo>
                    <a:cubicBezTo>
                      <a:pt x="58" y="123"/>
                      <a:pt x="57" y="122"/>
                      <a:pt x="57" y="121"/>
                    </a:cubicBezTo>
                    <a:cubicBezTo>
                      <a:pt x="58" y="120"/>
                      <a:pt x="58" y="120"/>
                      <a:pt x="58" y="120"/>
                    </a:cubicBezTo>
                    <a:cubicBezTo>
                      <a:pt x="56" y="120"/>
                      <a:pt x="56" y="120"/>
                      <a:pt x="56" y="120"/>
                    </a:cubicBezTo>
                    <a:cubicBezTo>
                      <a:pt x="55" y="120"/>
                      <a:pt x="55" y="121"/>
                      <a:pt x="54" y="121"/>
                    </a:cubicBezTo>
                    <a:cubicBezTo>
                      <a:pt x="53" y="121"/>
                      <a:pt x="52" y="120"/>
                      <a:pt x="52" y="120"/>
                    </a:cubicBezTo>
                    <a:cubicBezTo>
                      <a:pt x="51" y="120"/>
                      <a:pt x="50" y="119"/>
                      <a:pt x="50" y="119"/>
                    </a:cubicBezTo>
                    <a:cubicBezTo>
                      <a:pt x="49" y="119"/>
                      <a:pt x="49" y="118"/>
                      <a:pt x="48" y="118"/>
                    </a:cubicBezTo>
                    <a:cubicBezTo>
                      <a:pt x="47" y="118"/>
                      <a:pt x="46" y="117"/>
                      <a:pt x="46" y="117"/>
                    </a:cubicBezTo>
                    <a:cubicBezTo>
                      <a:pt x="45" y="117"/>
                      <a:pt x="45" y="117"/>
                      <a:pt x="45" y="117"/>
                    </a:cubicBezTo>
                    <a:cubicBezTo>
                      <a:pt x="44" y="117"/>
                      <a:pt x="44" y="117"/>
                      <a:pt x="44" y="117"/>
                    </a:cubicBezTo>
                    <a:cubicBezTo>
                      <a:pt x="44" y="117"/>
                      <a:pt x="44" y="117"/>
                      <a:pt x="44" y="117"/>
                    </a:cubicBezTo>
                    <a:cubicBezTo>
                      <a:pt x="43" y="117"/>
                      <a:pt x="43" y="118"/>
                      <a:pt x="43" y="118"/>
                    </a:cubicBezTo>
                    <a:cubicBezTo>
                      <a:pt x="43" y="118"/>
                      <a:pt x="43" y="118"/>
                      <a:pt x="43" y="118"/>
                    </a:cubicBezTo>
                    <a:cubicBezTo>
                      <a:pt x="42" y="117"/>
                      <a:pt x="40" y="117"/>
                      <a:pt x="39" y="117"/>
                    </a:cubicBezTo>
                    <a:cubicBezTo>
                      <a:pt x="38" y="117"/>
                      <a:pt x="38" y="117"/>
                      <a:pt x="38" y="117"/>
                    </a:cubicBezTo>
                    <a:cubicBezTo>
                      <a:pt x="38" y="118"/>
                      <a:pt x="38" y="118"/>
                      <a:pt x="38" y="118"/>
                    </a:cubicBezTo>
                    <a:cubicBezTo>
                      <a:pt x="38" y="119"/>
                      <a:pt x="38" y="119"/>
                      <a:pt x="38" y="119"/>
                    </a:cubicBezTo>
                    <a:cubicBezTo>
                      <a:pt x="38" y="119"/>
                      <a:pt x="38" y="119"/>
                      <a:pt x="38" y="119"/>
                    </a:cubicBezTo>
                    <a:cubicBezTo>
                      <a:pt x="38" y="119"/>
                      <a:pt x="38" y="119"/>
                      <a:pt x="38" y="119"/>
                    </a:cubicBezTo>
                    <a:cubicBezTo>
                      <a:pt x="37" y="119"/>
                      <a:pt x="37" y="119"/>
                      <a:pt x="37" y="119"/>
                    </a:cubicBezTo>
                    <a:cubicBezTo>
                      <a:pt x="37" y="119"/>
                      <a:pt x="36" y="119"/>
                      <a:pt x="35" y="120"/>
                    </a:cubicBezTo>
                    <a:cubicBezTo>
                      <a:pt x="35" y="120"/>
                      <a:pt x="35" y="120"/>
                      <a:pt x="34" y="120"/>
                    </a:cubicBezTo>
                    <a:cubicBezTo>
                      <a:pt x="33" y="120"/>
                      <a:pt x="33" y="120"/>
                      <a:pt x="33" y="120"/>
                    </a:cubicBezTo>
                    <a:cubicBezTo>
                      <a:pt x="32" y="120"/>
                      <a:pt x="32" y="120"/>
                      <a:pt x="32" y="120"/>
                    </a:cubicBezTo>
                    <a:cubicBezTo>
                      <a:pt x="31" y="120"/>
                      <a:pt x="31" y="120"/>
                      <a:pt x="31" y="120"/>
                    </a:cubicBezTo>
                    <a:cubicBezTo>
                      <a:pt x="31" y="121"/>
                      <a:pt x="31" y="121"/>
                      <a:pt x="31" y="121"/>
                    </a:cubicBezTo>
                    <a:cubicBezTo>
                      <a:pt x="31" y="122"/>
                      <a:pt x="32" y="122"/>
                      <a:pt x="32" y="123"/>
                    </a:cubicBezTo>
                    <a:cubicBezTo>
                      <a:pt x="33" y="124"/>
                      <a:pt x="33" y="124"/>
                      <a:pt x="33" y="124"/>
                    </a:cubicBezTo>
                    <a:cubicBezTo>
                      <a:pt x="33" y="124"/>
                      <a:pt x="33" y="124"/>
                      <a:pt x="33" y="124"/>
                    </a:cubicBezTo>
                    <a:cubicBezTo>
                      <a:pt x="33" y="125"/>
                      <a:pt x="33" y="125"/>
                      <a:pt x="33" y="125"/>
                    </a:cubicBezTo>
                    <a:cubicBezTo>
                      <a:pt x="33" y="125"/>
                      <a:pt x="33" y="125"/>
                      <a:pt x="33" y="125"/>
                    </a:cubicBezTo>
                    <a:cubicBezTo>
                      <a:pt x="33" y="125"/>
                      <a:pt x="33" y="126"/>
                      <a:pt x="32" y="126"/>
                    </a:cubicBezTo>
                    <a:cubicBezTo>
                      <a:pt x="32" y="126"/>
                      <a:pt x="32" y="126"/>
                      <a:pt x="32" y="126"/>
                    </a:cubicBezTo>
                    <a:cubicBezTo>
                      <a:pt x="31" y="126"/>
                      <a:pt x="31" y="126"/>
                      <a:pt x="31" y="126"/>
                    </a:cubicBezTo>
                    <a:cubicBezTo>
                      <a:pt x="30" y="126"/>
                      <a:pt x="30" y="126"/>
                      <a:pt x="30" y="126"/>
                    </a:cubicBezTo>
                    <a:cubicBezTo>
                      <a:pt x="30" y="126"/>
                      <a:pt x="30" y="126"/>
                      <a:pt x="30" y="126"/>
                    </a:cubicBezTo>
                    <a:cubicBezTo>
                      <a:pt x="30" y="125"/>
                      <a:pt x="30" y="125"/>
                      <a:pt x="30" y="125"/>
                    </a:cubicBezTo>
                    <a:cubicBezTo>
                      <a:pt x="30" y="125"/>
                      <a:pt x="30" y="125"/>
                      <a:pt x="29" y="125"/>
                    </a:cubicBezTo>
                    <a:cubicBezTo>
                      <a:pt x="29" y="124"/>
                      <a:pt x="29" y="124"/>
                      <a:pt x="29" y="124"/>
                    </a:cubicBezTo>
                    <a:cubicBezTo>
                      <a:pt x="29" y="124"/>
                      <a:pt x="29" y="124"/>
                      <a:pt x="29" y="124"/>
                    </a:cubicBezTo>
                    <a:cubicBezTo>
                      <a:pt x="29" y="123"/>
                      <a:pt x="29" y="123"/>
                      <a:pt x="29" y="123"/>
                    </a:cubicBezTo>
                    <a:cubicBezTo>
                      <a:pt x="28" y="122"/>
                      <a:pt x="27" y="122"/>
                      <a:pt x="27" y="122"/>
                    </a:cubicBezTo>
                    <a:cubicBezTo>
                      <a:pt x="26" y="122"/>
                      <a:pt x="26" y="122"/>
                      <a:pt x="25" y="122"/>
                    </a:cubicBezTo>
                    <a:cubicBezTo>
                      <a:pt x="25" y="122"/>
                      <a:pt x="25" y="122"/>
                      <a:pt x="25" y="122"/>
                    </a:cubicBezTo>
                    <a:cubicBezTo>
                      <a:pt x="24" y="123"/>
                      <a:pt x="23" y="123"/>
                      <a:pt x="23" y="123"/>
                    </a:cubicBezTo>
                    <a:cubicBezTo>
                      <a:pt x="22" y="123"/>
                      <a:pt x="22" y="123"/>
                      <a:pt x="22" y="123"/>
                    </a:cubicBezTo>
                    <a:cubicBezTo>
                      <a:pt x="22" y="123"/>
                      <a:pt x="22" y="123"/>
                      <a:pt x="22" y="123"/>
                    </a:cubicBezTo>
                    <a:cubicBezTo>
                      <a:pt x="22" y="123"/>
                      <a:pt x="22" y="123"/>
                      <a:pt x="22" y="123"/>
                    </a:cubicBezTo>
                    <a:cubicBezTo>
                      <a:pt x="22" y="123"/>
                      <a:pt x="22" y="123"/>
                      <a:pt x="22" y="123"/>
                    </a:cubicBezTo>
                    <a:cubicBezTo>
                      <a:pt x="22" y="122"/>
                      <a:pt x="21" y="122"/>
                      <a:pt x="20" y="122"/>
                    </a:cubicBezTo>
                    <a:cubicBezTo>
                      <a:pt x="20" y="121"/>
                      <a:pt x="20" y="121"/>
                      <a:pt x="20" y="121"/>
                    </a:cubicBezTo>
                    <a:cubicBezTo>
                      <a:pt x="20" y="121"/>
                      <a:pt x="20" y="120"/>
                      <a:pt x="20" y="120"/>
                    </a:cubicBezTo>
                    <a:cubicBezTo>
                      <a:pt x="19" y="120"/>
                      <a:pt x="19" y="120"/>
                      <a:pt x="19" y="120"/>
                    </a:cubicBezTo>
                    <a:cubicBezTo>
                      <a:pt x="19" y="119"/>
                      <a:pt x="19" y="119"/>
                      <a:pt x="19" y="118"/>
                    </a:cubicBezTo>
                    <a:cubicBezTo>
                      <a:pt x="19" y="118"/>
                      <a:pt x="19" y="118"/>
                      <a:pt x="19" y="117"/>
                    </a:cubicBezTo>
                    <a:cubicBezTo>
                      <a:pt x="19" y="117"/>
                      <a:pt x="19" y="117"/>
                      <a:pt x="19" y="117"/>
                    </a:cubicBezTo>
                    <a:cubicBezTo>
                      <a:pt x="19" y="117"/>
                      <a:pt x="20" y="117"/>
                      <a:pt x="20" y="117"/>
                    </a:cubicBezTo>
                    <a:cubicBezTo>
                      <a:pt x="21" y="117"/>
                      <a:pt x="22" y="116"/>
                      <a:pt x="23" y="115"/>
                    </a:cubicBezTo>
                    <a:cubicBezTo>
                      <a:pt x="24" y="114"/>
                      <a:pt x="23" y="113"/>
                      <a:pt x="23" y="112"/>
                    </a:cubicBezTo>
                    <a:cubicBezTo>
                      <a:pt x="23" y="112"/>
                      <a:pt x="23" y="112"/>
                      <a:pt x="23" y="112"/>
                    </a:cubicBezTo>
                    <a:cubicBezTo>
                      <a:pt x="22" y="112"/>
                      <a:pt x="22" y="112"/>
                      <a:pt x="22" y="112"/>
                    </a:cubicBezTo>
                    <a:cubicBezTo>
                      <a:pt x="22" y="112"/>
                      <a:pt x="22" y="111"/>
                      <a:pt x="22" y="111"/>
                    </a:cubicBezTo>
                    <a:cubicBezTo>
                      <a:pt x="22" y="110"/>
                      <a:pt x="22" y="109"/>
                      <a:pt x="22" y="109"/>
                    </a:cubicBezTo>
                    <a:cubicBezTo>
                      <a:pt x="22" y="108"/>
                      <a:pt x="22" y="107"/>
                      <a:pt x="22" y="107"/>
                    </a:cubicBezTo>
                    <a:cubicBezTo>
                      <a:pt x="22" y="107"/>
                      <a:pt x="21" y="106"/>
                      <a:pt x="20" y="106"/>
                    </a:cubicBezTo>
                    <a:cubicBezTo>
                      <a:pt x="19" y="106"/>
                      <a:pt x="19" y="106"/>
                      <a:pt x="19" y="106"/>
                    </a:cubicBezTo>
                    <a:cubicBezTo>
                      <a:pt x="19" y="106"/>
                      <a:pt x="19" y="106"/>
                      <a:pt x="19" y="106"/>
                    </a:cubicBezTo>
                    <a:cubicBezTo>
                      <a:pt x="19" y="106"/>
                      <a:pt x="19" y="106"/>
                      <a:pt x="19" y="106"/>
                    </a:cubicBezTo>
                    <a:cubicBezTo>
                      <a:pt x="18" y="106"/>
                      <a:pt x="18" y="106"/>
                      <a:pt x="18" y="106"/>
                    </a:cubicBezTo>
                    <a:cubicBezTo>
                      <a:pt x="17" y="106"/>
                      <a:pt x="17" y="106"/>
                      <a:pt x="17" y="106"/>
                    </a:cubicBezTo>
                    <a:cubicBezTo>
                      <a:pt x="16" y="106"/>
                      <a:pt x="16" y="105"/>
                      <a:pt x="16" y="105"/>
                    </a:cubicBezTo>
                    <a:cubicBezTo>
                      <a:pt x="16" y="105"/>
                      <a:pt x="16" y="105"/>
                      <a:pt x="16" y="105"/>
                    </a:cubicBezTo>
                    <a:cubicBezTo>
                      <a:pt x="16" y="105"/>
                      <a:pt x="16" y="104"/>
                      <a:pt x="16" y="103"/>
                    </a:cubicBezTo>
                    <a:cubicBezTo>
                      <a:pt x="16" y="103"/>
                      <a:pt x="16" y="103"/>
                      <a:pt x="16" y="103"/>
                    </a:cubicBezTo>
                    <a:cubicBezTo>
                      <a:pt x="17" y="104"/>
                      <a:pt x="17" y="104"/>
                      <a:pt x="17" y="104"/>
                    </a:cubicBezTo>
                    <a:cubicBezTo>
                      <a:pt x="17" y="102"/>
                      <a:pt x="17" y="102"/>
                      <a:pt x="17" y="102"/>
                    </a:cubicBezTo>
                    <a:cubicBezTo>
                      <a:pt x="17" y="101"/>
                      <a:pt x="17" y="101"/>
                      <a:pt x="17" y="101"/>
                    </a:cubicBezTo>
                    <a:cubicBezTo>
                      <a:pt x="17" y="101"/>
                      <a:pt x="17" y="100"/>
                      <a:pt x="17" y="99"/>
                    </a:cubicBezTo>
                    <a:cubicBezTo>
                      <a:pt x="17" y="99"/>
                      <a:pt x="17" y="99"/>
                      <a:pt x="17" y="99"/>
                    </a:cubicBezTo>
                    <a:cubicBezTo>
                      <a:pt x="18" y="99"/>
                      <a:pt x="18" y="99"/>
                      <a:pt x="18" y="99"/>
                    </a:cubicBezTo>
                    <a:cubicBezTo>
                      <a:pt x="18" y="99"/>
                      <a:pt x="18" y="99"/>
                      <a:pt x="18" y="99"/>
                    </a:cubicBezTo>
                    <a:cubicBezTo>
                      <a:pt x="19" y="99"/>
                      <a:pt x="19" y="99"/>
                      <a:pt x="19" y="99"/>
                    </a:cubicBezTo>
                    <a:cubicBezTo>
                      <a:pt x="20" y="99"/>
                      <a:pt x="21" y="99"/>
                      <a:pt x="22" y="96"/>
                    </a:cubicBezTo>
                    <a:cubicBezTo>
                      <a:pt x="22" y="95"/>
                      <a:pt x="22" y="94"/>
                      <a:pt x="22" y="93"/>
                    </a:cubicBezTo>
                    <a:cubicBezTo>
                      <a:pt x="22" y="92"/>
                      <a:pt x="22" y="92"/>
                      <a:pt x="22" y="92"/>
                    </a:cubicBezTo>
                    <a:cubicBezTo>
                      <a:pt x="22" y="92"/>
                      <a:pt x="22" y="92"/>
                      <a:pt x="22" y="92"/>
                    </a:cubicBezTo>
                    <a:cubicBezTo>
                      <a:pt x="20" y="91"/>
                      <a:pt x="20" y="91"/>
                      <a:pt x="20" y="91"/>
                    </a:cubicBezTo>
                    <a:cubicBezTo>
                      <a:pt x="20" y="91"/>
                      <a:pt x="20" y="91"/>
                      <a:pt x="19" y="91"/>
                    </a:cubicBezTo>
                    <a:cubicBezTo>
                      <a:pt x="19" y="91"/>
                      <a:pt x="18" y="91"/>
                      <a:pt x="18" y="92"/>
                    </a:cubicBezTo>
                    <a:cubicBezTo>
                      <a:pt x="16" y="92"/>
                      <a:pt x="16" y="93"/>
                      <a:pt x="15" y="94"/>
                    </a:cubicBezTo>
                    <a:cubicBezTo>
                      <a:pt x="15" y="94"/>
                      <a:pt x="15" y="94"/>
                      <a:pt x="15" y="94"/>
                    </a:cubicBezTo>
                    <a:cubicBezTo>
                      <a:pt x="15" y="94"/>
                      <a:pt x="15" y="94"/>
                      <a:pt x="15" y="94"/>
                    </a:cubicBezTo>
                    <a:cubicBezTo>
                      <a:pt x="15" y="94"/>
                      <a:pt x="15" y="94"/>
                      <a:pt x="15" y="94"/>
                    </a:cubicBezTo>
                    <a:cubicBezTo>
                      <a:pt x="14" y="94"/>
                      <a:pt x="14" y="94"/>
                      <a:pt x="14" y="94"/>
                    </a:cubicBezTo>
                    <a:cubicBezTo>
                      <a:pt x="14" y="95"/>
                      <a:pt x="14" y="95"/>
                      <a:pt x="14" y="95"/>
                    </a:cubicBezTo>
                    <a:cubicBezTo>
                      <a:pt x="14" y="96"/>
                      <a:pt x="14" y="96"/>
                      <a:pt x="14" y="96"/>
                    </a:cubicBezTo>
                    <a:cubicBezTo>
                      <a:pt x="14" y="96"/>
                      <a:pt x="14" y="96"/>
                      <a:pt x="14" y="96"/>
                    </a:cubicBezTo>
                    <a:cubicBezTo>
                      <a:pt x="13" y="96"/>
                      <a:pt x="13" y="96"/>
                      <a:pt x="13" y="96"/>
                    </a:cubicBezTo>
                    <a:cubicBezTo>
                      <a:pt x="13" y="96"/>
                      <a:pt x="13" y="96"/>
                      <a:pt x="13" y="96"/>
                    </a:cubicBezTo>
                    <a:cubicBezTo>
                      <a:pt x="13" y="96"/>
                      <a:pt x="12" y="97"/>
                      <a:pt x="12" y="97"/>
                    </a:cubicBezTo>
                    <a:cubicBezTo>
                      <a:pt x="11" y="97"/>
                      <a:pt x="11" y="97"/>
                      <a:pt x="11" y="97"/>
                    </a:cubicBezTo>
                    <a:cubicBezTo>
                      <a:pt x="11" y="98"/>
                      <a:pt x="11" y="98"/>
                      <a:pt x="11" y="98"/>
                    </a:cubicBezTo>
                    <a:cubicBezTo>
                      <a:pt x="10" y="98"/>
                      <a:pt x="9" y="99"/>
                      <a:pt x="9" y="100"/>
                    </a:cubicBezTo>
                    <a:cubicBezTo>
                      <a:pt x="9" y="99"/>
                      <a:pt x="9" y="99"/>
                      <a:pt x="9" y="99"/>
                    </a:cubicBezTo>
                    <a:cubicBezTo>
                      <a:pt x="9" y="98"/>
                      <a:pt x="9" y="98"/>
                      <a:pt x="9" y="98"/>
                    </a:cubicBezTo>
                    <a:cubicBezTo>
                      <a:pt x="9" y="97"/>
                      <a:pt x="9" y="97"/>
                      <a:pt x="9" y="97"/>
                    </a:cubicBezTo>
                    <a:cubicBezTo>
                      <a:pt x="9" y="96"/>
                      <a:pt x="8" y="96"/>
                      <a:pt x="8" y="96"/>
                    </a:cubicBezTo>
                    <a:cubicBezTo>
                      <a:pt x="7" y="96"/>
                      <a:pt x="7" y="96"/>
                      <a:pt x="7" y="96"/>
                    </a:cubicBezTo>
                    <a:cubicBezTo>
                      <a:pt x="7" y="96"/>
                      <a:pt x="7" y="96"/>
                      <a:pt x="7" y="96"/>
                    </a:cubicBezTo>
                    <a:cubicBezTo>
                      <a:pt x="7" y="95"/>
                      <a:pt x="7" y="95"/>
                      <a:pt x="7" y="95"/>
                    </a:cubicBezTo>
                    <a:cubicBezTo>
                      <a:pt x="7" y="94"/>
                      <a:pt x="7" y="94"/>
                      <a:pt x="7" y="94"/>
                    </a:cubicBezTo>
                    <a:cubicBezTo>
                      <a:pt x="7" y="93"/>
                      <a:pt x="7" y="93"/>
                      <a:pt x="7" y="93"/>
                    </a:cubicBezTo>
                    <a:cubicBezTo>
                      <a:pt x="8" y="93"/>
                      <a:pt x="8" y="93"/>
                      <a:pt x="8" y="93"/>
                    </a:cubicBezTo>
                    <a:cubicBezTo>
                      <a:pt x="9" y="94"/>
                      <a:pt x="9" y="94"/>
                      <a:pt x="9" y="94"/>
                    </a:cubicBezTo>
                    <a:cubicBezTo>
                      <a:pt x="9" y="92"/>
                      <a:pt x="9" y="92"/>
                      <a:pt x="9" y="92"/>
                    </a:cubicBezTo>
                    <a:cubicBezTo>
                      <a:pt x="9" y="92"/>
                      <a:pt x="9" y="92"/>
                      <a:pt x="9" y="92"/>
                    </a:cubicBezTo>
                    <a:cubicBezTo>
                      <a:pt x="9" y="92"/>
                      <a:pt x="9" y="92"/>
                      <a:pt x="9" y="92"/>
                    </a:cubicBezTo>
                    <a:cubicBezTo>
                      <a:pt x="10" y="92"/>
                      <a:pt x="10" y="92"/>
                      <a:pt x="10" y="92"/>
                    </a:cubicBezTo>
                    <a:cubicBezTo>
                      <a:pt x="10" y="91"/>
                      <a:pt x="10" y="91"/>
                      <a:pt x="10" y="91"/>
                    </a:cubicBezTo>
                    <a:cubicBezTo>
                      <a:pt x="10" y="91"/>
                      <a:pt x="10" y="91"/>
                      <a:pt x="10" y="91"/>
                    </a:cubicBezTo>
                    <a:cubicBezTo>
                      <a:pt x="10" y="90"/>
                      <a:pt x="10" y="89"/>
                      <a:pt x="10" y="89"/>
                    </a:cubicBezTo>
                    <a:cubicBezTo>
                      <a:pt x="10" y="89"/>
                      <a:pt x="10" y="89"/>
                      <a:pt x="10" y="89"/>
                    </a:cubicBezTo>
                    <a:cubicBezTo>
                      <a:pt x="12" y="89"/>
                      <a:pt x="12" y="89"/>
                      <a:pt x="12" y="89"/>
                    </a:cubicBezTo>
                    <a:cubicBezTo>
                      <a:pt x="12" y="88"/>
                      <a:pt x="12" y="88"/>
                      <a:pt x="12" y="88"/>
                    </a:cubicBezTo>
                    <a:cubicBezTo>
                      <a:pt x="12" y="87"/>
                      <a:pt x="12" y="87"/>
                      <a:pt x="12" y="87"/>
                    </a:cubicBezTo>
                    <a:cubicBezTo>
                      <a:pt x="11" y="86"/>
                      <a:pt x="12" y="85"/>
                      <a:pt x="12" y="85"/>
                    </a:cubicBezTo>
                    <a:cubicBezTo>
                      <a:pt x="12" y="85"/>
                      <a:pt x="12" y="85"/>
                      <a:pt x="12" y="85"/>
                    </a:cubicBezTo>
                    <a:cubicBezTo>
                      <a:pt x="13" y="85"/>
                      <a:pt x="13" y="85"/>
                      <a:pt x="13" y="85"/>
                    </a:cubicBezTo>
                    <a:cubicBezTo>
                      <a:pt x="13" y="84"/>
                      <a:pt x="13" y="84"/>
                      <a:pt x="13" y="84"/>
                    </a:cubicBezTo>
                    <a:cubicBezTo>
                      <a:pt x="13" y="83"/>
                      <a:pt x="13" y="83"/>
                      <a:pt x="13" y="83"/>
                    </a:cubicBezTo>
                    <a:cubicBezTo>
                      <a:pt x="13" y="83"/>
                      <a:pt x="13" y="82"/>
                      <a:pt x="13" y="82"/>
                    </a:cubicBezTo>
                    <a:cubicBezTo>
                      <a:pt x="13" y="82"/>
                      <a:pt x="13" y="82"/>
                      <a:pt x="13" y="82"/>
                    </a:cubicBezTo>
                    <a:cubicBezTo>
                      <a:pt x="14" y="82"/>
                      <a:pt x="14" y="82"/>
                      <a:pt x="14" y="82"/>
                    </a:cubicBezTo>
                    <a:cubicBezTo>
                      <a:pt x="14" y="81"/>
                      <a:pt x="14" y="81"/>
                      <a:pt x="14" y="81"/>
                    </a:cubicBezTo>
                    <a:cubicBezTo>
                      <a:pt x="14" y="80"/>
                      <a:pt x="14" y="80"/>
                      <a:pt x="14" y="80"/>
                    </a:cubicBezTo>
                    <a:cubicBezTo>
                      <a:pt x="15" y="79"/>
                      <a:pt x="15" y="79"/>
                      <a:pt x="15" y="79"/>
                    </a:cubicBezTo>
                    <a:cubicBezTo>
                      <a:pt x="15" y="79"/>
                      <a:pt x="15" y="79"/>
                      <a:pt x="15" y="79"/>
                    </a:cubicBezTo>
                    <a:cubicBezTo>
                      <a:pt x="15" y="79"/>
                      <a:pt x="15" y="79"/>
                      <a:pt x="15" y="79"/>
                    </a:cubicBezTo>
                    <a:cubicBezTo>
                      <a:pt x="15" y="79"/>
                      <a:pt x="16" y="79"/>
                      <a:pt x="16" y="78"/>
                    </a:cubicBezTo>
                    <a:cubicBezTo>
                      <a:pt x="16" y="77"/>
                      <a:pt x="16" y="77"/>
                      <a:pt x="16" y="77"/>
                    </a:cubicBezTo>
                    <a:cubicBezTo>
                      <a:pt x="17" y="77"/>
                      <a:pt x="17" y="76"/>
                      <a:pt x="18" y="76"/>
                    </a:cubicBezTo>
                    <a:cubicBezTo>
                      <a:pt x="19" y="75"/>
                      <a:pt x="20" y="74"/>
                      <a:pt x="20" y="73"/>
                    </a:cubicBezTo>
                    <a:cubicBezTo>
                      <a:pt x="20" y="72"/>
                      <a:pt x="20" y="72"/>
                      <a:pt x="20" y="72"/>
                    </a:cubicBezTo>
                    <a:cubicBezTo>
                      <a:pt x="20" y="72"/>
                      <a:pt x="20" y="72"/>
                      <a:pt x="20" y="72"/>
                    </a:cubicBezTo>
                    <a:cubicBezTo>
                      <a:pt x="21" y="72"/>
                      <a:pt x="21" y="72"/>
                      <a:pt x="21" y="72"/>
                    </a:cubicBezTo>
                    <a:cubicBezTo>
                      <a:pt x="22" y="72"/>
                      <a:pt x="22" y="72"/>
                      <a:pt x="22" y="72"/>
                    </a:cubicBezTo>
                    <a:cubicBezTo>
                      <a:pt x="22" y="73"/>
                      <a:pt x="23" y="73"/>
                      <a:pt x="23" y="73"/>
                    </a:cubicBezTo>
                    <a:cubicBezTo>
                      <a:pt x="24" y="73"/>
                      <a:pt x="24" y="73"/>
                      <a:pt x="24" y="73"/>
                    </a:cubicBezTo>
                    <a:cubicBezTo>
                      <a:pt x="25" y="73"/>
                      <a:pt x="26" y="72"/>
                      <a:pt x="27" y="72"/>
                    </a:cubicBezTo>
                    <a:cubicBezTo>
                      <a:pt x="27" y="71"/>
                      <a:pt x="27" y="71"/>
                      <a:pt x="27" y="71"/>
                    </a:cubicBezTo>
                    <a:cubicBezTo>
                      <a:pt x="28" y="71"/>
                      <a:pt x="29" y="70"/>
                      <a:pt x="30" y="70"/>
                    </a:cubicBezTo>
                    <a:cubicBezTo>
                      <a:pt x="30" y="70"/>
                      <a:pt x="30" y="70"/>
                      <a:pt x="30" y="70"/>
                    </a:cubicBezTo>
                    <a:cubicBezTo>
                      <a:pt x="31" y="70"/>
                      <a:pt x="31" y="70"/>
                      <a:pt x="31" y="70"/>
                    </a:cubicBezTo>
                    <a:cubicBezTo>
                      <a:pt x="31" y="70"/>
                      <a:pt x="31" y="70"/>
                      <a:pt x="31" y="70"/>
                    </a:cubicBezTo>
                    <a:cubicBezTo>
                      <a:pt x="32" y="71"/>
                      <a:pt x="33" y="72"/>
                      <a:pt x="33" y="73"/>
                    </a:cubicBezTo>
                    <a:cubicBezTo>
                      <a:pt x="33" y="75"/>
                      <a:pt x="33" y="76"/>
                      <a:pt x="33" y="77"/>
                    </a:cubicBezTo>
                    <a:cubicBezTo>
                      <a:pt x="32" y="77"/>
                      <a:pt x="32" y="77"/>
                      <a:pt x="32" y="77"/>
                    </a:cubicBezTo>
                    <a:cubicBezTo>
                      <a:pt x="31" y="77"/>
                      <a:pt x="31" y="77"/>
                      <a:pt x="31" y="77"/>
                    </a:cubicBezTo>
                    <a:cubicBezTo>
                      <a:pt x="31" y="79"/>
                      <a:pt x="31" y="79"/>
                      <a:pt x="31" y="79"/>
                    </a:cubicBezTo>
                    <a:cubicBezTo>
                      <a:pt x="31" y="80"/>
                      <a:pt x="32" y="80"/>
                      <a:pt x="32" y="80"/>
                    </a:cubicBezTo>
                    <a:cubicBezTo>
                      <a:pt x="32" y="80"/>
                      <a:pt x="32" y="80"/>
                      <a:pt x="32" y="80"/>
                    </a:cubicBezTo>
                    <a:cubicBezTo>
                      <a:pt x="33" y="81"/>
                      <a:pt x="33" y="81"/>
                      <a:pt x="33" y="81"/>
                    </a:cubicBezTo>
                    <a:cubicBezTo>
                      <a:pt x="33" y="81"/>
                      <a:pt x="33" y="81"/>
                      <a:pt x="33" y="81"/>
                    </a:cubicBezTo>
                    <a:cubicBezTo>
                      <a:pt x="32" y="82"/>
                      <a:pt x="32" y="82"/>
                      <a:pt x="32" y="82"/>
                    </a:cubicBezTo>
                    <a:cubicBezTo>
                      <a:pt x="34" y="82"/>
                      <a:pt x="34" y="82"/>
                      <a:pt x="34" y="82"/>
                    </a:cubicBezTo>
                    <a:cubicBezTo>
                      <a:pt x="36" y="82"/>
                      <a:pt x="36" y="79"/>
                      <a:pt x="36" y="78"/>
                    </a:cubicBezTo>
                    <a:cubicBezTo>
                      <a:pt x="36" y="77"/>
                      <a:pt x="36" y="76"/>
                      <a:pt x="36" y="76"/>
                    </a:cubicBezTo>
                    <a:cubicBezTo>
                      <a:pt x="36" y="76"/>
                      <a:pt x="36" y="76"/>
                      <a:pt x="36" y="76"/>
                    </a:cubicBezTo>
                    <a:cubicBezTo>
                      <a:pt x="37" y="76"/>
                      <a:pt x="37" y="76"/>
                      <a:pt x="37" y="76"/>
                    </a:cubicBezTo>
                    <a:cubicBezTo>
                      <a:pt x="37" y="75"/>
                      <a:pt x="37" y="75"/>
                      <a:pt x="37" y="75"/>
                    </a:cubicBezTo>
                    <a:cubicBezTo>
                      <a:pt x="37" y="75"/>
                      <a:pt x="37" y="75"/>
                      <a:pt x="37" y="75"/>
                    </a:cubicBezTo>
                    <a:cubicBezTo>
                      <a:pt x="37" y="74"/>
                      <a:pt x="37" y="73"/>
                      <a:pt x="38" y="73"/>
                    </a:cubicBezTo>
                    <a:cubicBezTo>
                      <a:pt x="38" y="73"/>
                      <a:pt x="38" y="73"/>
                      <a:pt x="38" y="73"/>
                    </a:cubicBezTo>
                    <a:cubicBezTo>
                      <a:pt x="39" y="73"/>
                      <a:pt x="39" y="73"/>
                      <a:pt x="39" y="73"/>
                    </a:cubicBezTo>
                    <a:cubicBezTo>
                      <a:pt x="39" y="72"/>
                      <a:pt x="39" y="72"/>
                      <a:pt x="39" y="72"/>
                    </a:cubicBezTo>
                    <a:cubicBezTo>
                      <a:pt x="39" y="72"/>
                      <a:pt x="39" y="72"/>
                      <a:pt x="39" y="72"/>
                    </a:cubicBezTo>
                    <a:cubicBezTo>
                      <a:pt x="39" y="70"/>
                      <a:pt x="39" y="69"/>
                      <a:pt x="39" y="69"/>
                    </a:cubicBezTo>
                    <a:cubicBezTo>
                      <a:pt x="39" y="69"/>
                      <a:pt x="39" y="69"/>
                      <a:pt x="39" y="69"/>
                    </a:cubicBezTo>
                    <a:cubicBezTo>
                      <a:pt x="39" y="69"/>
                      <a:pt x="39" y="69"/>
                      <a:pt x="39" y="69"/>
                    </a:cubicBezTo>
                    <a:cubicBezTo>
                      <a:pt x="39" y="69"/>
                      <a:pt x="39" y="69"/>
                      <a:pt x="39" y="69"/>
                    </a:cubicBezTo>
                    <a:cubicBezTo>
                      <a:pt x="40" y="69"/>
                      <a:pt x="40" y="69"/>
                      <a:pt x="40" y="69"/>
                    </a:cubicBezTo>
                    <a:cubicBezTo>
                      <a:pt x="40" y="69"/>
                      <a:pt x="40" y="69"/>
                      <a:pt x="40" y="69"/>
                    </a:cubicBezTo>
                    <a:cubicBezTo>
                      <a:pt x="41" y="69"/>
                      <a:pt x="42" y="69"/>
                      <a:pt x="42" y="68"/>
                    </a:cubicBezTo>
                    <a:cubicBezTo>
                      <a:pt x="42" y="68"/>
                      <a:pt x="42" y="68"/>
                      <a:pt x="42" y="68"/>
                    </a:cubicBezTo>
                    <a:cubicBezTo>
                      <a:pt x="42" y="68"/>
                      <a:pt x="43" y="67"/>
                      <a:pt x="43" y="67"/>
                    </a:cubicBezTo>
                    <a:cubicBezTo>
                      <a:pt x="44" y="68"/>
                      <a:pt x="44" y="68"/>
                      <a:pt x="44" y="68"/>
                    </a:cubicBezTo>
                    <a:cubicBezTo>
                      <a:pt x="45" y="68"/>
                      <a:pt x="45" y="68"/>
                      <a:pt x="45" y="68"/>
                    </a:cubicBezTo>
                    <a:cubicBezTo>
                      <a:pt x="45" y="67"/>
                      <a:pt x="45" y="67"/>
                      <a:pt x="45" y="67"/>
                    </a:cubicBezTo>
                    <a:cubicBezTo>
                      <a:pt x="45" y="66"/>
                      <a:pt x="45" y="66"/>
                      <a:pt x="45" y="66"/>
                    </a:cubicBezTo>
                    <a:cubicBezTo>
                      <a:pt x="45" y="66"/>
                      <a:pt x="45" y="65"/>
                      <a:pt x="44" y="64"/>
                    </a:cubicBezTo>
                    <a:cubicBezTo>
                      <a:pt x="43" y="64"/>
                      <a:pt x="43" y="64"/>
                      <a:pt x="43" y="64"/>
                    </a:cubicBezTo>
                    <a:cubicBezTo>
                      <a:pt x="43" y="63"/>
                      <a:pt x="43" y="63"/>
                      <a:pt x="43" y="63"/>
                    </a:cubicBezTo>
                    <a:cubicBezTo>
                      <a:pt x="43" y="63"/>
                      <a:pt x="43" y="63"/>
                      <a:pt x="43" y="63"/>
                    </a:cubicBezTo>
                    <a:cubicBezTo>
                      <a:pt x="45" y="63"/>
                      <a:pt x="45" y="63"/>
                      <a:pt x="45" y="63"/>
                    </a:cubicBezTo>
                    <a:cubicBezTo>
                      <a:pt x="45" y="63"/>
                      <a:pt x="45" y="63"/>
                      <a:pt x="45" y="63"/>
                    </a:cubicBezTo>
                    <a:cubicBezTo>
                      <a:pt x="46" y="63"/>
                      <a:pt x="46" y="63"/>
                      <a:pt x="46" y="63"/>
                    </a:cubicBezTo>
                    <a:cubicBezTo>
                      <a:pt x="47" y="63"/>
                      <a:pt x="47" y="63"/>
                      <a:pt x="47" y="62"/>
                    </a:cubicBezTo>
                    <a:cubicBezTo>
                      <a:pt x="48" y="62"/>
                      <a:pt x="48" y="61"/>
                      <a:pt x="49" y="60"/>
                    </a:cubicBezTo>
                    <a:cubicBezTo>
                      <a:pt x="50" y="60"/>
                      <a:pt x="50" y="59"/>
                      <a:pt x="51" y="59"/>
                    </a:cubicBezTo>
                    <a:cubicBezTo>
                      <a:pt x="52" y="59"/>
                      <a:pt x="52" y="59"/>
                      <a:pt x="52" y="59"/>
                    </a:cubicBezTo>
                    <a:cubicBezTo>
                      <a:pt x="52" y="59"/>
                      <a:pt x="53" y="59"/>
                      <a:pt x="53" y="58"/>
                    </a:cubicBezTo>
                    <a:cubicBezTo>
                      <a:pt x="53" y="58"/>
                      <a:pt x="53" y="58"/>
                      <a:pt x="53" y="58"/>
                    </a:cubicBezTo>
                    <a:cubicBezTo>
                      <a:pt x="54" y="58"/>
                      <a:pt x="54" y="57"/>
                      <a:pt x="54" y="57"/>
                    </a:cubicBezTo>
                    <a:cubicBezTo>
                      <a:pt x="55" y="56"/>
                      <a:pt x="55" y="56"/>
                      <a:pt x="55" y="56"/>
                    </a:cubicBezTo>
                    <a:cubicBezTo>
                      <a:pt x="55" y="56"/>
                      <a:pt x="55" y="56"/>
                      <a:pt x="55" y="56"/>
                    </a:cubicBezTo>
                    <a:cubicBezTo>
                      <a:pt x="56" y="56"/>
                      <a:pt x="56" y="56"/>
                      <a:pt x="56" y="55"/>
                    </a:cubicBezTo>
                    <a:cubicBezTo>
                      <a:pt x="56" y="54"/>
                      <a:pt x="56" y="54"/>
                      <a:pt x="56" y="54"/>
                    </a:cubicBezTo>
                    <a:cubicBezTo>
                      <a:pt x="56" y="52"/>
                      <a:pt x="56" y="52"/>
                      <a:pt x="56" y="52"/>
                    </a:cubicBezTo>
                    <a:cubicBezTo>
                      <a:pt x="56" y="52"/>
                      <a:pt x="57" y="52"/>
                      <a:pt x="57" y="51"/>
                    </a:cubicBezTo>
                    <a:cubicBezTo>
                      <a:pt x="58" y="50"/>
                      <a:pt x="59" y="48"/>
                      <a:pt x="61" y="47"/>
                    </a:cubicBezTo>
                    <a:cubicBezTo>
                      <a:pt x="61" y="47"/>
                      <a:pt x="61" y="47"/>
                      <a:pt x="61" y="47"/>
                    </a:cubicBezTo>
                    <a:cubicBezTo>
                      <a:pt x="62" y="47"/>
                      <a:pt x="62" y="47"/>
                      <a:pt x="62" y="47"/>
                    </a:cubicBezTo>
                    <a:cubicBezTo>
                      <a:pt x="63" y="47"/>
                      <a:pt x="63" y="47"/>
                      <a:pt x="63" y="46"/>
                    </a:cubicBezTo>
                    <a:cubicBezTo>
                      <a:pt x="63" y="46"/>
                      <a:pt x="63" y="46"/>
                      <a:pt x="63" y="46"/>
                    </a:cubicBezTo>
                    <a:cubicBezTo>
                      <a:pt x="63" y="46"/>
                      <a:pt x="63" y="46"/>
                      <a:pt x="63" y="46"/>
                    </a:cubicBezTo>
                    <a:cubicBezTo>
                      <a:pt x="64" y="46"/>
                      <a:pt x="64" y="46"/>
                      <a:pt x="64" y="46"/>
                    </a:cubicBezTo>
                    <a:cubicBezTo>
                      <a:pt x="64" y="46"/>
                      <a:pt x="64" y="46"/>
                      <a:pt x="64" y="46"/>
                    </a:cubicBezTo>
                    <a:cubicBezTo>
                      <a:pt x="66" y="46"/>
                      <a:pt x="66" y="46"/>
                      <a:pt x="66" y="46"/>
                    </a:cubicBezTo>
                    <a:cubicBezTo>
                      <a:pt x="67" y="46"/>
                      <a:pt x="68" y="45"/>
                      <a:pt x="68" y="45"/>
                    </a:cubicBezTo>
                    <a:cubicBezTo>
                      <a:pt x="68" y="45"/>
                      <a:pt x="68" y="45"/>
                      <a:pt x="68" y="45"/>
                    </a:cubicBezTo>
                    <a:cubicBezTo>
                      <a:pt x="68" y="45"/>
                      <a:pt x="68" y="45"/>
                      <a:pt x="68" y="45"/>
                    </a:cubicBezTo>
                    <a:cubicBezTo>
                      <a:pt x="69" y="44"/>
                      <a:pt x="69" y="44"/>
                      <a:pt x="69" y="44"/>
                    </a:cubicBezTo>
                    <a:cubicBezTo>
                      <a:pt x="69" y="43"/>
                      <a:pt x="69" y="42"/>
                      <a:pt x="69" y="42"/>
                    </a:cubicBezTo>
                    <a:cubicBezTo>
                      <a:pt x="69" y="41"/>
                      <a:pt x="69" y="41"/>
                      <a:pt x="69" y="41"/>
                    </a:cubicBezTo>
                    <a:cubicBezTo>
                      <a:pt x="69" y="40"/>
                      <a:pt x="69" y="40"/>
                      <a:pt x="69" y="40"/>
                    </a:cubicBezTo>
                    <a:cubicBezTo>
                      <a:pt x="70" y="40"/>
                      <a:pt x="70" y="40"/>
                      <a:pt x="70" y="40"/>
                    </a:cubicBezTo>
                    <a:cubicBezTo>
                      <a:pt x="70" y="39"/>
                      <a:pt x="70" y="39"/>
                      <a:pt x="70" y="39"/>
                    </a:cubicBezTo>
                    <a:cubicBezTo>
                      <a:pt x="70" y="39"/>
                      <a:pt x="71" y="39"/>
                      <a:pt x="71" y="39"/>
                    </a:cubicBezTo>
                    <a:cubicBezTo>
                      <a:pt x="71" y="39"/>
                      <a:pt x="71" y="39"/>
                      <a:pt x="71" y="39"/>
                    </a:cubicBezTo>
                    <a:cubicBezTo>
                      <a:pt x="72" y="39"/>
                      <a:pt x="72" y="39"/>
                      <a:pt x="72" y="39"/>
                    </a:cubicBezTo>
                    <a:cubicBezTo>
                      <a:pt x="72" y="37"/>
                      <a:pt x="72" y="37"/>
                      <a:pt x="72" y="37"/>
                    </a:cubicBezTo>
                    <a:cubicBezTo>
                      <a:pt x="72" y="37"/>
                      <a:pt x="72" y="37"/>
                      <a:pt x="72" y="37"/>
                    </a:cubicBezTo>
                    <a:cubicBezTo>
                      <a:pt x="73" y="37"/>
                      <a:pt x="73" y="37"/>
                      <a:pt x="73" y="37"/>
                    </a:cubicBezTo>
                    <a:cubicBezTo>
                      <a:pt x="74" y="37"/>
                      <a:pt x="74" y="37"/>
                      <a:pt x="74" y="37"/>
                    </a:cubicBezTo>
                    <a:cubicBezTo>
                      <a:pt x="75" y="37"/>
                      <a:pt x="75" y="37"/>
                      <a:pt x="75" y="37"/>
                    </a:cubicBezTo>
                    <a:cubicBezTo>
                      <a:pt x="75" y="36"/>
                      <a:pt x="75" y="36"/>
                      <a:pt x="75" y="36"/>
                    </a:cubicBezTo>
                    <a:cubicBezTo>
                      <a:pt x="75" y="36"/>
                      <a:pt x="75" y="36"/>
                      <a:pt x="75" y="36"/>
                    </a:cubicBezTo>
                    <a:cubicBezTo>
                      <a:pt x="75" y="36"/>
                      <a:pt x="75" y="36"/>
                      <a:pt x="75" y="36"/>
                    </a:cubicBezTo>
                    <a:cubicBezTo>
                      <a:pt x="76" y="36"/>
                      <a:pt x="76" y="36"/>
                      <a:pt x="76" y="36"/>
                    </a:cubicBezTo>
                    <a:cubicBezTo>
                      <a:pt x="77" y="36"/>
                      <a:pt x="78" y="35"/>
                      <a:pt x="78" y="35"/>
                    </a:cubicBezTo>
                    <a:cubicBezTo>
                      <a:pt x="78" y="34"/>
                      <a:pt x="78" y="34"/>
                      <a:pt x="78" y="34"/>
                    </a:cubicBezTo>
                    <a:cubicBezTo>
                      <a:pt x="78" y="35"/>
                      <a:pt x="78" y="35"/>
                      <a:pt x="78" y="35"/>
                    </a:cubicBezTo>
                    <a:cubicBezTo>
                      <a:pt x="78" y="35"/>
                      <a:pt x="78" y="35"/>
                      <a:pt x="78" y="35"/>
                    </a:cubicBezTo>
                    <a:cubicBezTo>
                      <a:pt x="80" y="35"/>
                      <a:pt x="80" y="35"/>
                      <a:pt x="80" y="35"/>
                    </a:cubicBezTo>
                    <a:cubicBezTo>
                      <a:pt x="81" y="35"/>
                      <a:pt x="81" y="35"/>
                      <a:pt x="81" y="35"/>
                    </a:cubicBezTo>
                    <a:cubicBezTo>
                      <a:pt x="81" y="35"/>
                      <a:pt x="82" y="34"/>
                      <a:pt x="82" y="34"/>
                    </a:cubicBezTo>
                    <a:cubicBezTo>
                      <a:pt x="82" y="33"/>
                      <a:pt x="82" y="33"/>
                      <a:pt x="82" y="33"/>
                    </a:cubicBezTo>
                    <a:cubicBezTo>
                      <a:pt x="83" y="33"/>
                      <a:pt x="83" y="32"/>
                      <a:pt x="83" y="31"/>
                    </a:cubicBezTo>
                    <a:cubicBezTo>
                      <a:pt x="83" y="30"/>
                      <a:pt x="83" y="30"/>
                      <a:pt x="83" y="30"/>
                    </a:cubicBezTo>
                    <a:cubicBezTo>
                      <a:pt x="80" y="30"/>
                      <a:pt x="80" y="30"/>
                      <a:pt x="80" y="30"/>
                    </a:cubicBezTo>
                    <a:cubicBezTo>
                      <a:pt x="79" y="30"/>
                      <a:pt x="79" y="30"/>
                      <a:pt x="79" y="31"/>
                    </a:cubicBezTo>
                    <a:cubicBezTo>
                      <a:pt x="78" y="31"/>
                      <a:pt x="78" y="31"/>
                      <a:pt x="78" y="31"/>
                    </a:cubicBezTo>
                    <a:cubicBezTo>
                      <a:pt x="78" y="31"/>
                      <a:pt x="78" y="31"/>
                      <a:pt x="78" y="31"/>
                    </a:cubicBezTo>
                    <a:cubicBezTo>
                      <a:pt x="77" y="31"/>
                      <a:pt x="77" y="31"/>
                      <a:pt x="77" y="31"/>
                    </a:cubicBezTo>
                    <a:cubicBezTo>
                      <a:pt x="76" y="30"/>
                      <a:pt x="76" y="30"/>
                      <a:pt x="76" y="30"/>
                    </a:cubicBezTo>
                    <a:cubicBezTo>
                      <a:pt x="76" y="30"/>
                      <a:pt x="76" y="30"/>
                      <a:pt x="76" y="30"/>
                    </a:cubicBezTo>
                    <a:cubicBezTo>
                      <a:pt x="77" y="30"/>
                      <a:pt x="77" y="30"/>
                      <a:pt x="77" y="30"/>
                    </a:cubicBezTo>
                    <a:cubicBezTo>
                      <a:pt x="78" y="30"/>
                      <a:pt x="78" y="30"/>
                      <a:pt x="78" y="30"/>
                    </a:cubicBezTo>
                    <a:cubicBezTo>
                      <a:pt x="78" y="29"/>
                      <a:pt x="78" y="29"/>
                      <a:pt x="78" y="29"/>
                    </a:cubicBezTo>
                    <a:cubicBezTo>
                      <a:pt x="78" y="29"/>
                      <a:pt x="78" y="29"/>
                      <a:pt x="78" y="29"/>
                    </a:cubicBezTo>
                    <a:cubicBezTo>
                      <a:pt x="79" y="29"/>
                      <a:pt x="79" y="29"/>
                      <a:pt x="79" y="29"/>
                    </a:cubicBezTo>
                    <a:cubicBezTo>
                      <a:pt x="80" y="29"/>
                      <a:pt x="80" y="29"/>
                      <a:pt x="80" y="29"/>
                    </a:cubicBezTo>
                    <a:cubicBezTo>
                      <a:pt x="80" y="29"/>
                      <a:pt x="80" y="29"/>
                      <a:pt x="80" y="29"/>
                    </a:cubicBezTo>
                    <a:cubicBezTo>
                      <a:pt x="81" y="27"/>
                      <a:pt x="81" y="27"/>
                      <a:pt x="81" y="27"/>
                    </a:cubicBezTo>
                    <a:cubicBezTo>
                      <a:pt x="81" y="27"/>
                      <a:pt x="81" y="27"/>
                      <a:pt x="81" y="27"/>
                    </a:cubicBezTo>
                    <a:cubicBezTo>
                      <a:pt x="82" y="27"/>
                      <a:pt x="82" y="27"/>
                      <a:pt x="82" y="27"/>
                    </a:cubicBezTo>
                    <a:cubicBezTo>
                      <a:pt x="82" y="27"/>
                      <a:pt x="82" y="27"/>
                      <a:pt x="82" y="27"/>
                    </a:cubicBezTo>
                    <a:cubicBezTo>
                      <a:pt x="93" y="27"/>
                      <a:pt x="93" y="27"/>
                      <a:pt x="93" y="27"/>
                    </a:cubicBezTo>
                    <a:cubicBezTo>
                      <a:pt x="93" y="27"/>
                      <a:pt x="93" y="27"/>
                      <a:pt x="93" y="27"/>
                    </a:cubicBezTo>
                    <a:cubicBezTo>
                      <a:pt x="93" y="26"/>
                      <a:pt x="93" y="26"/>
                      <a:pt x="93" y="26"/>
                    </a:cubicBezTo>
                    <a:cubicBezTo>
                      <a:pt x="94" y="26"/>
                      <a:pt x="94" y="26"/>
                      <a:pt x="94" y="26"/>
                    </a:cubicBezTo>
                    <a:cubicBezTo>
                      <a:pt x="95" y="26"/>
                      <a:pt x="95" y="26"/>
                      <a:pt x="95" y="26"/>
                    </a:cubicBezTo>
                    <a:cubicBezTo>
                      <a:pt x="95" y="25"/>
                      <a:pt x="95" y="25"/>
                      <a:pt x="95" y="25"/>
                    </a:cubicBezTo>
                    <a:cubicBezTo>
                      <a:pt x="95" y="25"/>
                      <a:pt x="95" y="25"/>
                      <a:pt x="95" y="25"/>
                    </a:cubicBezTo>
                    <a:cubicBezTo>
                      <a:pt x="95" y="25"/>
                      <a:pt x="95" y="25"/>
                      <a:pt x="95" y="25"/>
                    </a:cubicBezTo>
                    <a:cubicBezTo>
                      <a:pt x="96" y="24"/>
                      <a:pt x="96" y="24"/>
                      <a:pt x="96" y="24"/>
                    </a:cubicBezTo>
                    <a:cubicBezTo>
                      <a:pt x="96" y="23"/>
                      <a:pt x="96" y="23"/>
                      <a:pt x="96" y="23"/>
                    </a:cubicBezTo>
                    <a:cubicBezTo>
                      <a:pt x="97" y="23"/>
                      <a:pt x="97" y="23"/>
                      <a:pt x="97" y="23"/>
                    </a:cubicBezTo>
                    <a:cubicBezTo>
                      <a:pt x="97" y="23"/>
                      <a:pt x="97" y="23"/>
                      <a:pt x="98" y="23"/>
                    </a:cubicBezTo>
                    <a:cubicBezTo>
                      <a:pt x="98" y="23"/>
                      <a:pt x="99" y="23"/>
                      <a:pt x="99" y="23"/>
                    </a:cubicBezTo>
                    <a:cubicBezTo>
                      <a:pt x="100" y="23"/>
                      <a:pt x="100" y="23"/>
                      <a:pt x="101" y="23"/>
                    </a:cubicBezTo>
                    <a:cubicBezTo>
                      <a:pt x="101" y="23"/>
                      <a:pt x="101" y="23"/>
                      <a:pt x="101" y="23"/>
                    </a:cubicBezTo>
                    <a:cubicBezTo>
                      <a:pt x="101" y="23"/>
                      <a:pt x="101" y="23"/>
                      <a:pt x="101" y="23"/>
                    </a:cubicBezTo>
                    <a:cubicBezTo>
                      <a:pt x="102" y="23"/>
                      <a:pt x="102" y="23"/>
                      <a:pt x="102" y="23"/>
                    </a:cubicBezTo>
                    <a:cubicBezTo>
                      <a:pt x="103" y="23"/>
                      <a:pt x="103" y="22"/>
                      <a:pt x="103" y="22"/>
                    </a:cubicBezTo>
                    <a:cubicBezTo>
                      <a:pt x="104" y="21"/>
                      <a:pt x="104" y="21"/>
                      <a:pt x="104" y="20"/>
                    </a:cubicBezTo>
                    <a:cubicBezTo>
                      <a:pt x="103" y="19"/>
                      <a:pt x="103" y="18"/>
                      <a:pt x="103" y="18"/>
                    </a:cubicBezTo>
                    <a:cubicBezTo>
                      <a:pt x="103" y="18"/>
                      <a:pt x="103" y="18"/>
                      <a:pt x="103" y="18"/>
                    </a:cubicBezTo>
                    <a:cubicBezTo>
                      <a:pt x="102" y="17"/>
                      <a:pt x="102" y="17"/>
                      <a:pt x="102" y="16"/>
                    </a:cubicBezTo>
                    <a:cubicBezTo>
                      <a:pt x="102" y="11"/>
                      <a:pt x="102" y="11"/>
                      <a:pt x="102" y="11"/>
                    </a:cubicBezTo>
                    <a:cubicBezTo>
                      <a:pt x="101" y="11"/>
                      <a:pt x="101" y="11"/>
                      <a:pt x="101" y="11"/>
                    </a:cubicBezTo>
                    <a:cubicBezTo>
                      <a:pt x="100" y="11"/>
                      <a:pt x="100" y="12"/>
                      <a:pt x="99" y="12"/>
                    </a:cubicBezTo>
                    <a:cubicBezTo>
                      <a:pt x="99" y="12"/>
                      <a:pt x="99" y="12"/>
                      <a:pt x="99" y="12"/>
                    </a:cubicBezTo>
                    <a:cubicBezTo>
                      <a:pt x="98" y="13"/>
                      <a:pt x="98" y="13"/>
                      <a:pt x="98" y="13"/>
                    </a:cubicBezTo>
                    <a:cubicBezTo>
                      <a:pt x="97" y="12"/>
                      <a:pt x="97" y="12"/>
                      <a:pt x="97" y="12"/>
                    </a:cubicBezTo>
                    <a:cubicBezTo>
                      <a:pt x="97" y="12"/>
                      <a:pt x="97" y="12"/>
                      <a:pt x="97" y="12"/>
                    </a:cubicBezTo>
                    <a:cubicBezTo>
                      <a:pt x="96" y="12"/>
                      <a:pt x="96" y="12"/>
                      <a:pt x="96" y="12"/>
                    </a:cubicBezTo>
                    <a:cubicBezTo>
                      <a:pt x="96" y="12"/>
                      <a:pt x="96" y="12"/>
                      <a:pt x="96" y="12"/>
                    </a:cubicBezTo>
                    <a:cubicBezTo>
                      <a:pt x="97" y="12"/>
                      <a:pt x="97" y="12"/>
                      <a:pt x="97" y="12"/>
                    </a:cubicBezTo>
                    <a:cubicBezTo>
                      <a:pt x="98" y="12"/>
                      <a:pt x="98" y="12"/>
                      <a:pt x="98" y="12"/>
                    </a:cubicBezTo>
                    <a:cubicBezTo>
                      <a:pt x="98" y="10"/>
                      <a:pt x="98" y="10"/>
                      <a:pt x="98" y="10"/>
                    </a:cubicBezTo>
                    <a:cubicBezTo>
                      <a:pt x="98" y="9"/>
                      <a:pt x="97" y="8"/>
                      <a:pt x="96" y="8"/>
                    </a:cubicBezTo>
                    <a:cubicBezTo>
                      <a:pt x="96" y="8"/>
                      <a:pt x="96" y="8"/>
                      <a:pt x="96" y="8"/>
                    </a:cubicBezTo>
                    <a:cubicBezTo>
                      <a:pt x="96" y="8"/>
                      <a:pt x="96" y="8"/>
                      <a:pt x="96" y="8"/>
                    </a:cubicBezTo>
                    <a:cubicBezTo>
                      <a:pt x="90" y="8"/>
                      <a:pt x="90" y="8"/>
                      <a:pt x="90" y="8"/>
                    </a:cubicBezTo>
                    <a:cubicBezTo>
                      <a:pt x="89" y="8"/>
                      <a:pt x="89" y="9"/>
                      <a:pt x="88" y="9"/>
                    </a:cubicBezTo>
                    <a:cubicBezTo>
                      <a:pt x="88" y="10"/>
                      <a:pt x="88" y="11"/>
                      <a:pt x="87" y="11"/>
                    </a:cubicBezTo>
                    <a:cubicBezTo>
                      <a:pt x="87" y="11"/>
                      <a:pt x="86" y="11"/>
                      <a:pt x="86" y="11"/>
                    </a:cubicBezTo>
                    <a:cubicBezTo>
                      <a:pt x="85" y="11"/>
                      <a:pt x="85" y="11"/>
                      <a:pt x="85" y="11"/>
                    </a:cubicBezTo>
                    <a:cubicBezTo>
                      <a:pt x="85" y="11"/>
                      <a:pt x="85" y="11"/>
                      <a:pt x="85" y="11"/>
                    </a:cubicBezTo>
                    <a:cubicBezTo>
                      <a:pt x="81" y="11"/>
                      <a:pt x="81" y="11"/>
                      <a:pt x="81" y="11"/>
                    </a:cubicBezTo>
                    <a:cubicBezTo>
                      <a:pt x="81" y="12"/>
                      <a:pt x="81" y="12"/>
                      <a:pt x="81" y="12"/>
                    </a:cubicBezTo>
                    <a:cubicBezTo>
                      <a:pt x="81" y="13"/>
                      <a:pt x="81" y="13"/>
                      <a:pt x="81" y="13"/>
                    </a:cubicBezTo>
                    <a:cubicBezTo>
                      <a:pt x="82" y="14"/>
                      <a:pt x="82" y="15"/>
                      <a:pt x="81" y="15"/>
                    </a:cubicBezTo>
                    <a:cubicBezTo>
                      <a:pt x="81" y="15"/>
                      <a:pt x="81" y="15"/>
                      <a:pt x="81" y="15"/>
                    </a:cubicBezTo>
                    <a:cubicBezTo>
                      <a:pt x="80" y="16"/>
                      <a:pt x="80" y="16"/>
                      <a:pt x="80" y="17"/>
                    </a:cubicBezTo>
                    <a:cubicBezTo>
                      <a:pt x="80" y="17"/>
                      <a:pt x="80" y="17"/>
                      <a:pt x="80" y="17"/>
                    </a:cubicBezTo>
                    <a:cubicBezTo>
                      <a:pt x="80" y="18"/>
                      <a:pt x="80" y="18"/>
                      <a:pt x="80" y="18"/>
                    </a:cubicBezTo>
                    <a:cubicBezTo>
                      <a:pt x="79" y="18"/>
                      <a:pt x="79" y="18"/>
                      <a:pt x="79" y="18"/>
                    </a:cubicBezTo>
                    <a:cubicBezTo>
                      <a:pt x="79" y="18"/>
                      <a:pt x="79" y="18"/>
                      <a:pt x="79" y="18"/>
                    </a:cubicBezTo>
                    <a:cubicBezTo>
                      <a:pt x="78" y="18"/>
                      <a:pt x="77" y="19"/>
                      <a:pt x="76" y="19"/>
                    </a:cubicBezTo>
                    <a:cubicBezTo>
                      <a:pt x="75" y="20"/>
                      <a:pt x="75" y="20"/>
                      <a:pt x="75" y="20"/>
                    </a:cubicBezTo>
                    <a:cubicBezTo>
                      <a:pt x="75" y="21"/>
                      <a:pt x="74" y="21"/>
                      <a:pt x="74" y="21"/>
                    </a:cubicBezTo>
                    <a:cubicBezTo>
                      <a:pt x="73" y="21"/>
                      <a:pt x="73" y="22"/>
                      <a:pt x="73" y="23"/>
                    </a:cubicBezTo>
                    <a:cubicBezTo>
                      <a:pt x="73" y="23"/>
                      <a:pt x="73" y="23"/>
                      <a:pt x="73" y="23"/>
                    </a:cubicBezTo>
                    <a:cubicBezTo>
                      <a:pt x="72" y="23"/>
                      <a:pt x="72" y="23"/>
                      <a:pt x="72" y="23"/>
                    </a:cubicBezTo>
                    <a:cubicBezTo>
                      <a:pt x="72" y="23"/>
                      <a:pt x="72" y="23"/>
                      <a:pt x="72" y="23"/>
                    </a:cubicBezTo>
                    <a:cubicBezTo>
                      <a:pt x="72" y="23"/>
                      <a:pt x="72" y="23"/>
                      <a:pt x="72" y="23"/>
                    </a:cubicBezTo>
                    <a:cubicBezTo>
                      <a:pt x="72" y="22"/>
                      <a:pt x="72" y="22"/>
                      <a:pt x="72" y="22"/>
                    </a:cubicBezTo>
                    <a:cubicBezTo>
                      <a:pt x="72" y="22"/>
                      <a:pt x="73" y="22"/>
                      <a:pt x="73" y="21"/>
                    </a:cubicBezTo>
                    <a:cubicBezTo>
                      <a:pt x="73" y="20"/>
                      <a:pt x="73" y="19"/>
                      <a:pt x="72" y="18"/>
                    </a:cubicBezTo>
                    <a:cubicBezTo>
                      <a:pt x="72" y="18"/>
                      <a:pt x="72" y="18"/>
                      <a:pt x="72" y="18"/>
                    </a:cubicBezTo>
                    <a:cubicBezTo>
                      <a:pt x="72" y="17"/>
                      <a:pt x="72" y="17"/>
                      <a:pt x="72" y="17"/>
                    </a:cubicBezTo>
                    <a:cubicBezTo>
                      <a:pt x="72" y="17"/>
                      <a:pt x="72" y="16"/>
                      <a:pt x="72" y="16"/>
                    </a:cubicBezTo>
                    <a:cubicBezTo>
                      <a:pt x="72" y="16"/>
                      <a:pt x="72" y="16"/>
                      <a:pt x="72" y="16"/>
                    </a:cubicBezTo>
                    <a:cubicBezTo>
                      <a:pt x="73" y="16"/>
                      <a:pt x="73" y="16"/>
                      <a:pt x="73" y="16"/>
                    </a:cubicBezTo>
                    <a:cubicBezTo>
                      <a:pt x="73" y="14"/>
                      <a:pt x="73" y="14"/>
                      <a:pt x="73" y="14"/>
                    </a:cubicBezTo>
                    <a:cubicBezTo>
                      <a:pt x="73" y="14"/>
                      <a:pt x="73" y="14"/>
                      <a:pt x="73" y="14"/>
                    </a:cubicBezTo>
                    <a:cubicBezTo>
                      <a:pt x="74" y="14"/>
                      <a:pt x="74" y="14"/>
                      <a:pt x="74" y="14"/>
                    </a:cubicBezTo>
                    <a:cubicBezTo>
                      <a:pt x="75" y="14"/>
                      <a:pt x="75" y="13"/>
                      <a:pt x="75" y="13"/>
                    </a:cubicBezTo>
                    <a:cubicBezTo>
                      <a:pt x="75" y="13"/>
                      <a:pt x="75" y="13"/>
                      <a:pt x="75" y="13"/>
                    </a:cubicBezTo>
                    <a:cubicBezTo>
                      <a:pt x="75" y="11"/>
                      <a:pt x="75" y="11"/>
                      <a:pt x="75" y="11"/>
                    </a:cubicBezTo>
                    <a:cubicBezTo>
                      <a:pt x="75" y="10"/>
                      <a:pt x="75" y="10"/>
                      <a:pt x="75" y="10"/>
                    </a:cubicBezTo>
                    <a:cubicBezTo>
                      <a:pt x="75" y="10"/>
                      <a:pt x="75" y="10"/>
                      <a:pt x="75" y="10"/>
                    </a:cubicBezTo>
                    <a:cubicBezTo>
                      <a:pt x="76" y="10"/>
                      <a:pt x="76" y="10"/>
                      <a:pt x="76" y="10"/>
                    </a:cubicBezTo>
                    <a:cubicBezTo>
                      <a:pt x="76" y="9"/>
                      <a:pt x="76" y="9"/>
                      <a:pt x="76" y="9"/>
                    </a:cubicBezTo>
                    <a:cubicBezTo>
                      <a:pt x="76" y="9"/>
                      <a:pt x="76" y="9"/>
                      <a:pt x="76" y="9"/>
                    </a:cubicBezTo>
                    <a:cubicBezTo>
                      <a:pt x="76" y="9"/>
                      <a:pt x="76" y="9"/>
                      <a:pt x="76" y="9"/>
                    </a:cubicBezTo>
                    <a:cubicBezTo>
                      <a:pt x="76" y="9"/>
                      <a:pt x="76" y="9"/>
                      <a:pt x="76" y="9"/>
                    </a:cubicBezTo>
                    <a:cubicBezTo>
                      <a:pt x="77" y="9"/>
                      <a:pt x="77" y="9"/>
                      <a:pt x="77" y="9"/>
                    </a:cubicBezTo>
                    <a:cubicBezTo>
                      <a:pt x="80" y="9"/>
                      <a:pt x="80" y="9"/>
                      <a:pt x="80" y="9"/>
                    </a:cubicBezTo>
                    <a:cubicBezTo>
                      <a:pt x="80" y="9"/>
                      <a:pt x="80" y="9"/>
                      <a:pt x="80" y="9"/>
                    </a:cubicBezTo>
                    <a:cubicBezTo>
                      <a:pt x="80" y="9"/>
                      <a:pt x="80" y="9"/>
                      <a:pt x="80" y="9"/>
                    </a:cubicBezTo>
                    <a:cubicBezTo>
                      <a:pt x="81" y="9"/>
                      <a:pt x="82" y="8"/>
                      <a:pt x="82" y="8"/>
                    </a:cubicBezTo>
                    <a:cubicBezTo>
                      <a:pt x="82" y="7"/>
                      <a:pt x="82" y="7"/>
                      <a:pt x="82" y="7"/>
                    </a:cubicBezTo>
                    <a:cubicBezTo>
                      <a:pt x="83" y="7"/>
                      <a:pt x="83" y="7"/>
                      <a:pt x="83" y="7"/>
                    </a:cubicBezTo>
                    <a:cubicBezTo>
                      <a:pt x="85" y="7"/>
                      <a:pt x="85" y="7"/>
                      <a:pt x="85" y="7"/>
                    </a:cubicBezTo>
                    <a:cubicBezTo>
                      <a:pt x="86" y="7"/>
                      <a:pt x="86" y="7"/>
                      <a:pt x="86" y="6"/>
                    </a:cubicBezTo>
                    <a:cubicBezTo>
                      <a:pt x="86" y="6"/>
                      <a:pt x="86" y="6"/>
                      <a:pt x="86" y="6"/>
                    </a:cubicBezTo>
                    <a:cubicBezTo>
                      <a:pt x="86" y="6"/>
                      <a:pt x="86" y="6"/>
                      <a:pt x="86" y="6"/>
                    </a:cubicBezTo>
                    <a:cubicBezTo>
                      <a:pt x="86" y="6"/>
                      <a:pt x="86" y="6"/>
                      <a:pt x="86" y="6"/>
                    </a:cubicBezTo>
                    <a:cubicBezTo>
                      <a:pt x="87" y="6"/>
                      <a:pt x="87" y="6"/>
                      <a:pt x="87" y="6"/>
                    </a:cubicBezTo>
                    <a:cubicBezTo>
                      <a:pt x="87" y="6"/>
                      <a:pt x="87" y="6"/>
                      <a:pt x="87" y="6"/>
                    </a:cubicBezTo>
                    <a:cubicBezTo>
                      <a:pt x="88" y="5"/>
                      <a:pt x="88" y="5"/>
                      <a:pt x="88" y="4"/>
                    </a:cubicBezTo>
                    <a:cubicBezTo>
                      <a:pt x="89" y="3"/>
                      <a:pt x="89" y="2"/>
                      <a:pt x="89" y="2"/>
                    </a:cubicBezTo>
                    <a:cubicBezTo>
                      <a:pt x="88" y="0"/>
                      <a:pt x="87" y="0"/>
                      <a:pt x="86" y="0"/>
                    </a:cubicBezTo>
                  </a:path>
                </a:pathLst>
              </a:custGeom>
              <a:grpFill/>
              <a:ln w="15875">
                <a:solidFill>
                  <a:schemeClr val="bg1">
                    <a:lumMod val="65000"/>
                  </a:schemeClr>
                </a:solidFill>
                <a:prstDash val="solid"/>
                <a:round/>
              </a:ln>
            </p:spPr>
            <p:txBody>
              <a:bodyPr vert="horz" wrap="square" lIns="91440" tIns="45720" rIns="91440" bIns="45720" numCol="1" anchor="t" anchorCtr="0" compatLnSpc="1"/>
              <a:lstStyle/>
              <a:p>
                <a:endParaRPr lang="zh-CN" altLang="en-US">
                  <a:solidFill>
                    <a:prstClr val="black"/>
                  </a:solidFill>
                </a:endParaRPr>
              </a:p>
            </p:txBody>
          </p:sp>
          <p:sp>
            <p:nvSpPr>
              <p:cNvPr id="48" name="Freeform 43"/>
              <p:cNvSpPr>
                <a:spLocks noEditPoints="1"/>
              </p:cNvSpPr>
              <p:nvPr/>
            </p:nvSpPr>
            <p:spPr bwMode="auto">
              <a:xfrm>
                <a:off x="4164" y="2301"/>
                <a:ext cx="31" cy="55"/>
              </a:xfrm>
              <a:custGeom>
                <a:avLst/>
                <a:gdLst>
                  <a:gd name="T0" fmla="*/ 12 w 13"/>
                  <a:gd name="T1" fmla="*/ 0 h 23"/>
                  <a:gd name="T2" fmla="*/ 12 w 13"/>
                  <a:gd name="T3" fmla="*/ 0 h 23"/>
                  <a:gd name="T4" fmla="*/ 12 w 13"/>
                  <a:gd name="T5" fmla="*/ 0 h 23"/>
                  <a:gd name="T6" fmla="*/ 12 w 13"/>
                  <a:gd name="T7" fmla="*/ 0 h 23"/>
                  <a:gd name="T8" fmla="*/ 9 w 13"/>
                  <a:gd name="T9" fmla="*/ 0 h 23"/>
                  <a:gd name="T10" fmla="*/ 7 w 13"/>
                  <a:gd name="T11" fmla="*/ 2 h 23"/>
                  <a:gd name="T12" fmla="*/ 6 w 13"/>
                  <a:gd name="T13" fmla="*/ 4 h 23"/>
                  <a:gd name="T14" fmla="*/ 5 w 13"/>
                  <a:gd name="T15" fmla="*/ 6 h 23"/>
                  <a:gd name="T16" fmla="*/ 5 w 13"/>
                  <a:gd name="T17" fmla="*/ 6 h 23"/>
                  <a:gd name="T18" fmla="*/ 4 w 13"/>
                  <a:gd name="T19" fmla="*/ 7 h 23"/>
                  <a:gd name="T20" fmla="*/ 3 w 13"/>
                  <a:gd name="T21" fmla="*/ 9 h 23"/>
                  <a:gd name="T22" fmla="*/ 3 w 13"/>
                  <a:gd name="T23" fmla="*/ 9 h 23"/>
                  <a:gd name="T24" fmla="*/ 3 w 13"/>
                  <a:gd name="T25" fmla="*/ 10 h 23"/>
                  <a:gd name="T26" fmla="*/ 2 w 13"/>
                  <a:gd name="T27" fmla="*/ 14 h 23"/>
                  <a:gd name="T28" fmla="*/ 2 w 13"/>
                  <a:gd name="T29" fmla="*/ 14 h 23"/>
                  <a:gd name="T30" fmla="*/ 1 w 13"/>
                  <a:gd name="T31" fmla="*/ 14 h 23"/>
                  <a:gd name="T32" fmla="*/ 0 w 13"/>
                  <a:gd name="T33" fmla="*/ 19 h 23"/>
                  <a:gd name="T34" fmla="*/ 1 w 13"/>
                  <a:gd name="T35" fmla="*/ 21 h 23"/>
                  <a:gd name="T36" fmla="*/ 0 w 13"/>
                  <a:gd name="T37" fmla="*/ 22 h 23"/>
                  <a:gd name="T38" fmla="*/ 1 w 13"/>
                  <a:gd name="T39" fmla="*/ 23 h 23"/>
                  <a:gd name="T40" fmla="*/ 2 w 13"/>
                  <a:gd name="T41" fmla="*/ 23 h 23"/>
                  <a:gd name="T42" fmla="*/ 6 w 13"/>
                  <a:gd name="T43" fmla="*/ 19 h 23"/>
                  <a:gd name="T44" fmla="*/ 6 w 13"/>
                  <a:gd name="T45" fmla="*/ 18 h 23"/>
                  <a:gd name="T46" fmla="*/ 7 w 13"/>
                  <a:gd name="T47" fmla="*/ 18 h 23"/>
                  <a:gd name="T48" fmla="*/ 7 w 13"/>
                  <a:gd name="T49" fmla="*/ 16 h 23"/>
                  <a:gd name="T50" fmla="*/ 7 w 13"/>
                  <a:gd name="T51" fmla="*/ 14 h 23"/>
                  <a:gd name="T52" fmla="*/ 7 w 13"/>
                  <a:gd name="T53" fmla="*/ 14 h 23"/>
                  <a:gd name="T54" fmla="*/ 7 w 13"/>
                  <a:gd name="T55" fmla="*/ 13 h 23"/>
                  <a:gd name="T56" fmla="*/ 7 w 13"/>
                  <a:gd name="T57" fmla="*/ 12 h 23"/>
                  <a:gd name="T58" fmla="*/ 7 w 13"/>
                  <a:gd name="T59" fmla="*/ 12 h 23"/>
                  <a:gd name="T60" fmla="*/ 8 w 13"/>
                  <a:gd name="T61" fmla="*/ 10 h 23"/>
                  <a:gd name="T62" fmla="*/ 8 w 13"/>
                  <a:gd name="T63" fmla="*/ 10 h 23"/>
                  <a:gd name="T64" fmla="*/ 8 w 13"/>
                  <a:gd name="T65" fmla="*/ 9 h 23"/>
                  <a:gd name="T66" fmla="*/ 8 w 13"/>
                  <a:gd name="T67" fmla="*/ 9 h 23"/>
                  <a:gd name="T68" fmla="*/ 9 w 13"/>
                  <a:gd name="T69" fmla="*/ 9 h 23"/>
                  <a:gd name="T70" fmla="*/ 12 w 13"/>
                  <a:gd name="T71" fmla="*/ 2 h 23"/>
                  <a:gd name="T72" fmla="*/ 12 w 13"/>
                  <a:gd name="T73" fmla="*/ 3 h 23"/>
                  <a:gd name="T74" fmla="*/ 11 w 13"/>
                  <a:gd name="T75" fmla="*/ 3 h 23"/>
                  <a:gd name="T76" fmla="*/ 11 w 13"/>
                  <a:gd name="T77" fmla="*/ 2 h 23"/>
                  <a:gd name="T78" fmla="*/ 10 w 13"/>
                  <a:gd name="T79" fmla="*/ 1 h 23"/>
                  <a:gd name="T80" fmla="*/ 10 w 13"/>
                  <a:gd name="T81" fmla="*/ 0 h 23"/>
                  <a:gd name="T82" fmla="*/ 9 w 13"/>
                  <a:gd name="T83"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3" h="23">
                    <a:moveTo>
                      <a:pt x="12" y="0"/>
                    </a:moveTo>
                    <a:cubicBezTo>
                      <a:pt x="12" y="0"/>
                      <a:pt x="12" y="0"/>
                      <a:pt x="12" y="0"/>
                    </a:cubicBezTo>
                    <a:cubicBezTo>
                      <a:pt x="12" y="0"/>
                      <a:pt x="12" y="0"/>
                      <a:pt x="12" y="0"/>
                    </a:cubicBezTo>
                    <a:cubicBezTo>
                      <a:pt x="12" y="0"/>
                      <a:pt x="12" y="0"/>
                      <a:pt x="12" y="0"/>
                    </a:cubicBezTo>
                    <a:moveTo>
                      <a:pt x="9" y="0"/>
                    </a:moveTo>
                    <a:cubicBezTo>
                      <a:pt x="9" y="1"/>
                      <a:pt x="8" y="1"/>
                      <a:pt x="7" y="2"/>
                    </a:cubicBezTo>
                    <a:cubicBezTo>
                      <a:pt x="7" y="3"/>
                      <a:pt x="6" y="3"/>
                      <a:pt x="6" y="4"/>
                    </a:cubicBezTo>
                    <a:cubicBezTo>
                      <a:pt x="5" y="4"/>
                      <a:pt x="5" y="5"/>
                      <a:pt x="5" y="6"/>
                    </a:cubicBezTo>
                    <a:cubicBezTo>
                      <a:pt x="5" y="6"/>
                      <a:pt x="5" y="6"/>
                      <a:pt x="5" y="6"/>
                    </a:cubicBezTo>
                    <a:cubicBezTo>
                      <a:pt x="4" y="7"/>
                      <a:pt x="4" y="7"/>
                      <a:pt x="4" y="7"/>
                    </a:cubicBezTo>
                    <a:cubicBezTo>
                      <a:pt x="3" y="7"/>
                      <a:pt x="3" y="8"/>
                      <a:pt x="3" y="9"/>
                    </a:cubicBezTo>
                    <a:cubicBezTo>
                      <a:pt x="3" y="9"/>
                      <a:pt x="3" y="9"/>
                      <a:pt x="3" y="9"/>
                    </a:cubicBezTo>
                    <a:cubicBezTo>
                      <a:pt x="3" y="10"/>
                      <a:pt x="3" y="10"/>
                      <a:pt x="3" y="10"/>
                    </a:cubicBezTo>
                    <a:cubicBezTo>
                      <a:pt x="2" y="11"/>
                      <a:pt x="2" y="12"/>
                      <a:pt x="2" y="14"/>
                    </a:cubicBezTo>
                    <a:cubicBezTo>
                      <a:pt x="2" y="14"/>
                      <a:pt x="2" y="14"/>
                      <a:pt x="2" y="14"/>
                    </a:cubicBezTo>
                    <a:cubicBezTo>
                      <a:pt x="1" y="14"/>
                      <a:pt x="1" y="14"/>
                      <a:pt x="1" y="14"/>
                    </a:cubicBezTo>
                    <a:cubicBezTo>
                      <a:pt x="0" y="15"/>
                      <a:pt x="0" y="17"/>
                      <a:pt x="0" y="19"/>
                    </a:cubicBezTo>
                    <a:cubicBezTo>
                      <a:pt x="1" y="20"/>
                      <a:pt x="1" y="21"/>
                      <a:pt x="1" y="21"/>
                    </a:cubicBezTo>
                    <a:cubicBezTo>
                      <a:pt x="0" y="22"/>
                      <a:pt x="0" y="22"/>
                      <a:pt x="0" y="22"/>
                    </a:cubicBezTo>
                    <a:cubicBezTo>
                      <a:pt x="1" y="23"/>
                      <a:pt x="1" y="23"/>
                      <a:pt x="1" y="23"/>
                    </a:cubicBezTo>
                    <a:cubicBezTo>
                      <a:pt x="2" y="23"/>
                      <a:pt x="2" y="23"/>
                      <a:pt x="2" y="23"/>
                    </a:cubicBezTo>
                    <a:cubicBezTo>
                      <a:pt x="5" y="23"/>
                      <a:pt x="5" y="20"/>
                      <a:pt x="6" y="19"/>
                    </a:cubicBezTo>
                    <a:cubicBezTo>
                      <a:pt x="6" y="18"/>
                      <a:pt x="6" y="18"/>
                      <a:pt x="6" y="18"/>
                    </a:cubicBezTo>
                    <a:cubicBezTo>
                      <a:pt x="7" y="18"/>
                      <a:pt x="7" y="18"/>
                      <a:pt x="7" y="18"/>
                    </a:cubicBezTo>
                    <a:cubicBezTo>
                      <a:pt x="7" y="17"/>
                      <a:pt x="7" y="16"/>
                      <a:pt x="7" y="16"/>
                    </a:cubicBezTo>
                    <a:cubicBezTo>
                      <a:pt x="7" y="15"/>
                      <a:pt x="7" y="15"/>
                      <a:pt x="7" y="14"/>
                    </a:cubicBezTo>
                    <a:cubicBezTo>
                      <a:pt x="7" y="14"/>
                      <a:pt x="7" y="14"/>
                      <a:pt x="7" y="14"/>
                    </a:cubicBezTo>
                    <a:cubicBezTo>
                      <a:pt x="7" y="13"/>
                      <a:pt x="7" y="13"/>
                      <a:pt x="7" y="13"/>
                    </a:cubicBezTo>
                    <a:cubicBezTo>
                      <a:pt x="7" y="12"/>
                      <a:pt x="7" y="12"/>
                      <a:pt x="7" y="12"/>
                    </a:cubicBezTo>
                    <a:cubicBezTo>
                      <a:pt x="7" y="12"/>
                      <a:pt x="7" y="12"/>
                      <a:pt x="7" y="12"/>
                    </a:cubicBezTo>
                    <a:cubicBezTo>
                      <a:pt x="8" y="12"/>
                      <a:pt x="8" y="11"/>
                      <a:pt x="8" y="10"/>
                    </a:cubicBezTo>
                    <a:cubicBezTo>
                      <a:pt x="8" y="10"/>
                      <a:pt x="8" y="10"/>
                      <a:pt x="8" y="10"/>
                    </a:cubicBezTo>
                    <a:cubicBezTo>
                      <a:pt x="8" y="9"/>
                      <a:pt x="8" y="9"/>
                      <a:pt x="8" y="9"/>
                    </a:cubicBezTo>
                    <a:cubicBezTo>
                      <a:pt x="8" y="9"/>
                      <a:pt x="8" y="9"/>
                      <a:pt x="8" y="9"/>
                    </a:cubicBezTo>
                    <a:cubicBezTo>
                      <a:pt x="9" y="9"/>
                      <a:pt x="9" y="9"/>
                      <a:pt x="9" y="9"/>
                    </a:cubicBezTo>
                    <a:cubicBezTo>
                      <a:pt x="11" y="8"/>
                      <a:pt x="13" y="5"/>
                      <a:pt x="12" y="2"/>
                    </a:cubicBezTo>
                    <a:cubicBezTo>
                      <a:pt x="12" y="2"/>
                      <a:pt x="12" y="2"/>
                      <a:pt x="12" y="3"/>
                    </a:cubicBezTo>
                    <a:cubicBezTo>
                      <a:pt x="11" y="3"/>
                      <a:pt x="11" y="3"/>
                      <a:pt x="11" y="3"/>
                    </a:cubicBezTo>
                    <a:cubicBezTo>
                      <a:pt x="11" y="2"/>
                      <a:pt x="11" y="2"/>
                      <a:pt x="11" y="2"/>
                    </a:cubicBezTo>
                    <a:cubicBezTo>
                      <a:pt x="10" y="2"/>
                      <a:pt x="10" y="1"/>
                      <a:pt x="10" y="1"/>
                    </a:cubicBezTo>
                    <a:cubicBezTo>
                      <a:pt x="10" y="0"/>
                      <a:pt x="10" y="0"/>
                      <a:pt x="10" y="0"/>
                    </a:cubicBezTo>
                    <a:cubicBezTo>
                      <a:pt x="9" y="0"/>
                      <a:pt x="9" y="0"/>
                      <a:pt x="9" y="0"/>
                    </a:cubicBezTo>
                  </a:path>
                </a:pathLst>
              </a:custGeom>
              <a:grpFill/>
              <a:ln w="15875">
                <a:solidFill>
                  <a:schemeClr val="bg1">
                    <a:lumMod val="65000"/>
                  </a:schemeClr>
                </a:solidFill>
                <a:prstDash val="solid"/>
                <a:round/>
              </a:ln>
            </p:spPr>
            <p:txBody>
              <a:bodyPr vert="horz" wrap="square" lIns="91440" tIns="45720" rIns="91440" bIns="45720" numCol="1" anchor="t" anchorCtr="0" compatLnSpc="1"/>
              <a:lstStyle/>
              <a:p>
                <a:endParaRPr lang="zh-CN" altLang="en-US">
                  <a:solidFill>
                    <a:prstClr val="black"/>
                  </a:solidFill>
                </a:endParaRPr>
              </a:p>
            </p:txBody>
          </p:sp>
          <p:sp>
            <p:nvSpPr>
              <p:cNvPr id="49" name="Freeform 44"/>
              <p:cNvSpPr/>
              <p:nvPr/>
            </p:nvSpPr>
            <p:spPr bwMode="auto">
              <a:xfrm>
                <a:off x="4188" y="2298"/>
                <a:ext cx="7" cy="10"/>
              </a:xfrm>
              <a:custGeom>
                <a:avLst/>
                <a:gdLst>
                  <a:gd name="T0" fmla="*/ 1 w 3"/>
                  <a:gd name="T1" fmla="*/ 0 h 4"/>
                  <a:gd name="T2" fmla="*/ 0 w 3"/>
                  <a:gd name="T3" fmla="*/ 1 h 4"/>
                  <a:gd name="T4" fmla="*/ 0 w 3"/>
                  <a:gd name="T5" fmla="*/ 2 h 4"/>
                  <a:gd name="T6" fmla="*/ 1 w 3"/>
                  <a:gd name="T7" fmla="*/ 3 h 4"/>
                  <a:gd name="T8" fmla="*/ 1 w 3"/>
                  <a:gd name="T9" fmla="*/ 4 h 4"/>
                  <a:gd name="T10" fmla="*/ 2 w 3"/>
                  <a:gd name="T11" fmla="*/ 4 h 4"/>
                  <a:gd name="T12" fmla="*/ 2 w 3"/>
                  <a:gd name="T13" fmla="*/ 3 h 4"/>
                  <a:gd name="T14" fmla="*/ 3 w 3"/>
                  <a:gd name="T15" fmla="*/ 2 h 4"/>
                  <a:gd name="T16" fmla="*/ 2 w 3"/>
                  <a:gd name="T17" fmla="*/ 1 h 4"/>
                  <a:gd name="T18" fmla="*/ 2 w 3"/>
                  <a:gd name="T19" fmla="*/ 1 h 4"/>
                  <a:gd name="T20" fmla="*/ 1 w 3"/>
                  <a:gd name="T21"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 h="4">
                    <a:moveTo>
                      <a:pt x="1" y="0"/>
                    </a:moveTo>
                    <a:cubicBezTo>
                      <a:pt x="0" y="1"/>
                      <a:pt x="0" y="1"/>
                      <a:pt x="0" y="1"/>
                    </a:cubicBezTo>
                    <a:cubicBezTo>
                      <a:pt x="0" y="2"/>
                      <a:pt x="0" y="2"/>
                      <a:pt x="0" y="2"/>
                    </a:cubicBezTo>
                    <a:cubicBezTo>
                      <a:pt x="0" y="2"/>
                      <a:pt x="0" y="3"/>
                      <a:pt x="1" y="3"/>
                    </a:cubicBezTo>
                    <a:cubicBezTo>
                      <a:pt x="1" y="4"/>
                      <a:pt x="1" y="4"/>
                      <a:pt x="1" y="4"/>
                    </a:cubicBezTo>
                    <a:cubicBezTo>
                      <a:pt x="2" y="4"/>
                      <a:pt x="2" y="4"/>
                      <a:pt x="2" y="4"/>
                    </a:cubicBezTo>
                    <a:cubicBezTo>
                      <a:pt x="2" y="3"/>
                      <a:pt x="2" y="3"/>
                      <a:pt x="2" y="3"/>
                    </a:cubicBezTo>
                    <a:cubicBezTo>
                      <a:pt x="3" y="3"/>
                      <a:pt x="3" y="3"/>
                      <a:pt x="3" y="2"/>
                    </a:cubicBezTo>
                    <a:cubicBezTo>
                      <a:pt x="3" y="2"/>
                      <a:pt x="2" y="2"/>
                      <a:pt x="2" y="1"/>
                    </a:cubicBezTo>
                    <a:cubicBezTo>
                      <a:pt x="2" y="1"/>
                      <a:pt x="2" y="1"/>
                      <a:pt x="2" y="1"/>
                    </a:cubicBezTo>
                    <a:cubicBezTo>
                      <a:pt x="2" y="1"/>
                      <a:pt x="1" y="1"/>
                      <a:pt x="1" y="0"/>
                    </a:cubicBezTo>
                  </a:path>
                </a:pathLst>
              </a:custGeom>
              <a:grpFill/>
              <a:ln w="15875">
                <a:solidFill>
                  <a:schemeClr val="bg1">
                    <a:lumMod val="65000"/>
                  </a:schemeClr>
                </a:solidFill>
                <a:prstDash val="solid"/>
                <a:round/>
              </a:ln>
            </p:spPr>
            <p:txBody>
              <a:bodyPr vert="horz" wrap="square" lIns="91440" tIns="45720" rIns="91440" bIns="45720" numCol="1" anchor="t" anchorCtr="0" compatLnSpc="1"/>
              <a:lstStyle/>
              <a:p>
                <a:endParaRPr lang="zh-CN" altLang="en-US">
                  <a:solidFill>
                    <a:prstClr val="black"/>
                  </a:solidFill>
                </a:endParaRPr>
              </a:p>
            </p:txBody>
          </p:sp>
        </p:grpSp>
        <p:sp>
          <p:nvSpPr>
            <p:cNvPr id="40" name="文本框 29"/>
            <p:cNvSpPr txBox="1"/>
            <p:nvPr/>
          </p:nvSpPr>
          <p:spPr>
            <a:xfrm>
              <a:off x="5585294" y="3355959"/>
              <a:ext cx="1012972" cy="820927"/>
            </a:xfrm>
            <a:prstGeom prst="rect">
              <a:avLst/>
            </a:prstGeom>
            <a:noFill/>
          </p:spPr>
          <p:txBody>
            <a:bodyPr wrap="square" rtlCol="0">
              <a:spAutoFit/>
            </a:bodyPr>
            <a:lstStyle/>
            <a:p>
              <a:pPr algn="ctr"/>
              <a:r>
                <a:rPr lang="zh-CN" altLang="en-US" sz="1700" b="1" dirty="0">
                  <a:solidFill>
                    <a:srgbClr val="C00000"/>
                  </a:solidFill>
                  <a:latin typeface="微软雅黑" panose="020B0503020204020204" charset="-122"/>
                  <a:ea typeface="微软雅黑" panose="020B0503020204020204" charset="-122"/>
                </a:rPr>
                <a:t>主要</a:t>
              </a:r>
              <a:endParaRPr lang="en-US" altLang="zh-CN" sz="1700" b="1" dirty="0">
                <a:solidFill>
                  <a:srgbClr val="C00000"/>
                </a:solidFill>
                <a:latin typeface="微软雅黑" panose="020B0503020204020204" charset="-122"/>
                <a:ea typeface="微软雅黑" panose="020B0503020204020204" charset="-122"/>
              </a:endParaRPr>
            </a:p>
            <a:p>
              <a:pPr algn="ctr"/>
              <a:r>
                <a:rPr lang="zh-CN" altLang="en-US" sz="1700" b="1" dirty="0">
                  <a:solidFill>
                    <a:srgbClr val="C00000"/>
                  </a:solidFill>
                  <a:latin typeface="微软雅黑" panose="020B0503020204020204" charset="-122"/>
                  <a:ea typeface="微软雅黑" panose="020B0503020204020204" charset="-122"/>
                </a:rPr>
                <a:t>产品</a:t>
              </a:r>
            </a:p>
          </p:txBody>
        </p:sp>
      </p:grpSp>
      <p:grpSp>
        <p:nvGrpSpPr>
          <p:cNvPr id="52" name="组合 51"/>
          <p:cNvGrpSpPr/>
          <p:nvPr/>
        </p:nvGrpSpPr>
        <p:grpSpPr>
          <a:xfrm>
            <a:off x="1149483" y="3567376"/>
            <a:ext cx="1365910" cy="1269503"/>
            <a:chOff x="1532445" y="4430260"/>
            <a:chExt cx="1689614" cy="1693062"/>
          </a:xfrm>
        </p:grpSpPr>
        <p:sp>
          <p:nvSpPr>
            <p:cNvPr id="53" name="文本框 38"/>
            <p:cNvSpPr txBox="1"/>
            <p:nvPr/>
          </p:nvSpPr>
          <p:spPr>
            <a:xfrm>
              <a:off x="1748262" y="4430260"/>
              <a:ext cx="1277281" cy="430986"/>
            </a:xfrm>
            <a:prstGeom prst="rect">
              <a:avLst/>
            </a:prstGeom>
            <a:noFill/>
          </p:spPr>
          <p:txBody>
            <a:bodyPr wrap="square" rtlCol="0">
              <a:spAutoFit/>
            </a:bodyPr>
            <a:lstStyle/>
            <a:p>
              <a:r>
                <a:rPr lang="zh-CN" altLang="en-US" sz="1500" dirty="0">
                  <a:solidFill>
                    <a:srgbClr val="C00000"/>
                  </a:solidFill>
                  <a:latin typeface="微软雅黑" panose="020B0503020204020204" charset="-122"/>
                  <a:ea typeface="微软雅黑" panose="020B0503020204020204" charset="-122"/>
                </a:rPr>
                <a:t>添加标题</a:t>
              </a:r>
            </a:p>
          </p:txBody>
        </p:sp>
        <p:sp>
          <p:nvSpPr>
            <p:cNvPr id="54" name="矩形 47"/>
            <p:cNvSpPr>
              <a:spLocks noChangeArrowheads="1"/>
            </p:cNvSpPr>
            <p:nvPr/>
          </p:nvSpPr>
          <p:spPr bwMode="auto">
            <a:xfrm>
              <a:off x="1532445" y="4830370"/>
              <a:ext cx="1689614" cy="129295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73" tIns="34287" rIns="68573" bIns="34287">
              <a:spAutoFit/>
            </a:bodyPr>
            <a:lstStyle/>
            <a:p>
              <a:pPr>
                <a:lnSpc>
                  <a:spcPct val="130000"/>
                </a:lnSpc>
                <a:spcBef>
                  <a:spcPct val="0"/>
                </a:spcBef>
              </a:pPr>
              <a:r>
                <a:rPr lang="zh-CN" altLang="en-US" sz="900" b="0" dirty="0">
                  <a:solidFill>
                    <a:schemeClr val="tx1">
                      <a:lumMod val="65000"/>
                      <a:lumOff val="35000"/>
                    </a:schemeClr>
                  </a:solidFill>
                  <a:latin typeface="微软雅黑" panose="020B0503020204020204" charset="-122"/>
                  <a:ea typeface="微软雅黑" panose="020B0503020204020204" charset="-122"/>
                </a:rPr>
                <a:t>您的内容打在这里或者通过复制您的文本后，在此框中选择粘贴，并选择只保留文字。</a:t>
              </a:r>
              <a:endParaRPr lang="en-US" altLang="zh-CN" sz="900" b="0" dirty="0">
                <a:solidFill>
                  <a:schemeClr val="tx1">
                    <a:lumMod val="65000"/>
                    <a:lumOff val="35000"/>
                  </a:schemeClr>
                </a:solidFill>
                <a:latin typeface="微软雅黑" panose="020B0503020204020204" charset="-122"/>
                <a:ea typeface="微软雅黑" panose="020B0503020204020204" charset="-122"/>
                <a:sym typeface="微软雅黑" panose="020B0503020204020204" charset="-122"/>
              </a:endParaRPr>
            </a:p>
          </p:txBody>
        </p:sp>
      </p:grpSp>
      <p:grpSp>
        <p:nvGrpSpPr>
          <p:cNvPr id="55" name="组合 54"/>
          <p:cNvGrpSpPr/>
          <p:nvPr/>
        </p:nvGrpSpPr>
        <p:grpSpPr>
          <a:xfrm>
            <a:off x="6758843" y="3627548"/>
            <a:ext cx="1395350" cy="1089453"/>
            <a:chOff x="9010618" y="4672716"/>
            <a:chExt cx="1689614" cy="1452941"/>
          </a:xfrm>
        </p:grpSpPr>
        <p:sp>
          <p:nvSpPr>
            <p:cNvPr id="56" name="文本框 27"/>
            <p:cNvSpPr txBox="1"/>
            <p:nvPr/>
          </p:nvSpPr>
          <p:spPr>
            <a:xfrm>
              <a:off x="9206956" y="4672716"/>
              <a:ext cx="1277281" cy="430986"/>
            </a:xfrm>
            <a:prstGeom prst="rect">
              <a:avLst/>
            </a:prstGeom>
            <a:noFill/>
          </p:spPr>
          <p:txBody>
            <a:bodyPr wrap="square" rtlCol="0">
              <a:spAutoFit/>
            </a:bodyPr>
            <a:lstStyle/>
            <a:p>
              <a:r>
                <a:rPr lang="zh-CN" altLang="en-US" sz="1500" dirty="0">
                  <a:solidFill>
                    <a:srgbClr val="C00000"/>
                  </a:solidFill>
                  <a:latin typeface="微软雅黑" panose="020B0503020204020204" charset="-122"/>
                  <a:ea typeface="微软雅黑" panose="020B0503020204020204" charset="-122"/>
                </a:rPr>
                <a:t>添加标题</a:t>
              </a:r>
            </a:p>
          </p:txBody>
        </p:sp>
        <p:sp>
          <p:nvSpPr>
            <p:cNvPr id="57" name="矩形 47"/>
            <p:cNvSpPr>
              <a:spLocks noChangeArrowheads="1"/>
            </p:cNvSpPr>
            <p:nvPr/>
          </p:nvSpPr>
          <p:spPr bwMode="auto">
            <a:xfrm>
              <a:off x="9010618" y="5072825"/>
              <a:ext cx="1689614" cy="10528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73" tIns="34287" rIns="68573" bIns="34287">
              <a:spAutoFit/>
            </a:bodyPr>
            <a:lstStyle/>
            <a:p>
              <a:pPr>
                <a:lnSpc>
                  <a:spcPct val="130000"/>
                </a:lnSpc>
                <a:spcBef>
                  <a:spcPct val="0"/>
                </a:spcBef>
              </a:pPr>
              <a:r>
                <a:rPr lang="zh-CN" altLang="en-US" sz="900" b="0" dirty="0">
                  <a:solidFill>
                    <a:schemeClr val="tx1">
                      <a:lumMod val="65000"/>
                      <a:lumOff val="35000"/>
                    </a:schemeClr>
                  </a:solidFill>
                  <a:latin typeface="微软雅黑" panose="020B0503020204020204" charset="-122"/>
                  <a:ea typeface="微软雅黑" panose="020B0503020204020204" charset="-122"/>
                </a:rPr>
                <a:t>您的内容打在这里或者通过复制您的文本后，在此框中选择粘贴，并选择只保留文字。</a:t>
              </a:r>
              <a:endParaRPr lang="en-US" altLang="zh-CN" sz="900" b="0" dirty="0">
                <a:solidFill>
                  <a:schemeClr val="tx1">
                    <a:lumMod val="65000"/>
                    <a:lumOff val="35000"/>
                  </a:schemeClr>
                </a:solidFill>
                <a:latin typeface="微软雅黑" panose="020B0503020204020204" charset="-122"/>
                <a:ea typeface="微软雅黑" panose="020B0503020204020204" charset="-122"/>
                <a:sym typeface="微软雅黑" panose="020B0503020204020204" charset="-122"/>
              </a:endParaRPr>
            </a:p>
          </p:txBody>
        </p:sp>
      </p:grpSp>
      <p:grpSp>
        <p:nvGrpSpPr>
          <p:cNvPr id="58" name="组合 57"/>
          <p:cNvGrpSpPr/>
          <p:nvPr/>
        </p:nvGrpSpPr>
        <p:grpSpPr>
          <a:xfrm>
            <a:off x="6747944" y="1062717"/>
            <a:ext cx="1406249" cy="1269502"/>
            <a:chOff x="8996089" y="1252146"/>
            <a:chExt cx="1689614" cy="1693061"/>
          </a:xfrm>
        </p:grpSpPr>
        <p:sp>
          <p:nvSpPr>
            <p:cNvPr id="59" name="文本框 29"/>
            <p:cNvSpPr txBox="1"/>
            <p:nvPr/>
          </p:nvSpPr>
          <p:spPr>
            <a:xfrm>
              <a:off x="8996089" y="1252146"/>
              <a:ext cx="1277281" cy="430986"/>
            </a:xfrm>
            <a:prstGeom prst="rect">
              <a:avLst/>
            </a:prstGeom>
            <a:noFill/>
          </p:spPr>
          <p:txBody>
            <a:bodyPr wrap="square" rtlCol="0">
              <a:spAutoFit/>
            </a:bodyPr>
            <a:lstStyle/>
            <a:p>
              <a:r>
                <a:rPr lang="zh-CN" altLang="en-US" sz="1500" dirty="0">
                  <a:solidFill>
                    <a:srgbClr val="C00000"/>
                  </a:solidFill>
                  <a:latin typeface="微软雅黑" panose="020B0503020204020204" charset="-122"/>
                  <a:ea typeface="微软雅黑" panose="020B0503020204020204" charset="-122"/>
                </a:rPr>
                <a:t>添加标题</a:t>
              </a:r>
            </a:p>
          </p:txBody>
        </p:sp>
        <p:sp>
          <p:nvSpPr>
            <p:cNvPr id="60" name="矩形 47"/>
            <p:cNvSpPr>
              <a:spLocks noChangeArrowheads="1"/>
            </p:cNvSpPr>
            <p:nvPr/>
          </p:nvSpPr>
          <p:spPr bwMode="auto">
            <a:xfrm>
              <a:off x="8996089" y="1652255"/>
              <a:ext cx="1689614" cy="129295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73" tIns="34287" rIns="68573" bIns="34287">
              <a:spAutoFit/>
            </a:bodyPr>
            <a:lstStyle/>
            <a:p>
              <a:pPr>
                <a:lnSpc>
                  <a:spcPct val="130000"/>
                </a:lnSpc>
                <a:spcBef>
                  <a:spcPct val="0"/>
                </a:spcBef>
              </a:pPr>
              <a:r>
                <a:rPr lang="zh-CN" altLang="en-US" sz="900" b="0" dirty="0">
                  <a:solidFill>
                    <a:schemeClr val="tx1">
                      <a:lumMod val="65000"/>
                      <a:lumOff val="35000"/>
                    </a:schemeClr>
                  </a:solidFill>
                  <a:latin typeface="微软雅黑" panose="020B0503020204020204" charset="-122"/>
                  <a:ea typeface="微软雅黑" panose="020B0503020204020204" charset="-122"/>
                </a:rPr>
                <a:t>您的内容打在这里或者通过复制您的文本后，在此框中选择粘贴，并选择只保留文字。</a:t>
              </a:r>
              <a:endParaRPr lang="en-US" altLang="zh-CN" sz="900" b="0" dirty="0">
                <a:solidFill>
                  <a:schemeClr val="tx1">
                    <a:lumMod val="65000"/>
                    <a:lumOff val="35000"/>
                  </a:schemeClr>
                </a:solidFill>
                <a:latin typeface="微软雅黑" panose="020B0503020204020204" charset="-122"/>
                <a:ea typeface="微软雅黑" panose="020B0503020204020204" charset="-122"/>
                <a:sym typeface="微软雅黑" panose="020B0503020204020204" charset="-122"/>
              </a:endParaRPr>
            </a:p>
          </p:txBody>
        </p:sp>
      </p:grpSp>
      <p:grpSp>
        <p:nvGrpSpPr>
          <p:cNvPr id="61" name="组合 60"/>
          <p:cNvGrpSpPr/>
          <p:nvPr/>
        </p:nvGrpSpPr>
        <p:grpSpPr>
          <a:xfrm>
            <a:off x="1167862" y="1139805"/>
            <a:ext cx="1347531" cy="1089452"/>
            <a:chOff x="1556947" y="1354953"/>
            <a:chExt cx="1796473" cy="1452939"/>
          </a:xfrm>
        </p:grpSpPr>
        <p:sp>
          <p:nvSpPr>
            <p:cNvPr id="62" name="文本框 41"/>
            <p:cNvSpPr txBox="1"/>
            <p:nvPr/>
          </p:nvSpPr>
          <p:spPr>
            <a:xfrm>
              <a:off x="1758256" y="1354953"/>
              <a:ext cx="1277281" cy="430986"/>
            </a:xfrm>
            <a:prstGeom prst="rect">
              <a:avLst/>
            </a:prstGeom>
            <a:noFill/>
          </p:spPr>
          <p:txBody>
            <a:bodyPr wrap="square" rtlCol="0">
              <a:spAutoFit/>
            </a:bodyPr>
            <a:lstStyle/>
            <a:p>
              <a:r>
                <a:rPr lang="zh-CN" altLang="en-US" sz="1500" dirty="0">
                  <a:solidFill>
                    <a:srgbClr val="C00000"/>
                  </a:solidFill>
                  <a:latin typeface="微软雅黑" panose="020B0503020204020204" charset="-122"/>
                  <a:ea typeface="微软雅黑" panose="020B0503020204020204" charset="-122"/>
                </a:rPr>
                <a:t>添加标题</a:t>
              </a:r>
            </a:p>
          </p:txBody>
        </p:sp>
        <p:sp>
          <p:nvSpPr>
            <p:cNvPr id="63" name="矩形 47"/>
            <p:cNvSpPr>
              <a:spLocks noChangeArrowheads="1"/>
            </p:cNvSpPr>
            <p:nvPr/>
          </p:nvSpPr>
          <p:spPr bwMode="auto">
            <a:xfrm>
              <a:off x="1556947" y="1755061"/>
              <a:ext cx="1796473" cy="10528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73" tIns="34287" rIns="68573" bIns="34287">
              <a:spAutoFit/>
            </a:bodyPr>
            <a:lstStyle/>
            <a:p>
              <a:pPr>
                <a:lnSpc>
                  <a:spcPct val="130000"/>
                </a:lnSpc>
                <a:spcBef>
                  <a:spcPct val="0"/>
                </a:spcBef>
              </a:pPr>
              <a:r>
                <a:rPr lang="zh-CN" altLang="en-US" sz="900" b="0" dirty="0">
                  <a:solidFill>
                    <a:schemeClr val="tx1">
                      <a:lumMod val="65000"/>
                      <a:lumOff val="35000"/>
                    </a:schemeClr>
                  </a:solidFill>
                  <a:latin typeface="微软雅黑" panose="020B0503020204020204" charset="-122"/>
                  <a:ea typeface="微软雅黑" panose="020B0503020204020204" charset="-122"/>
                </a:rPr>
                <a:t>您的内容打在这里或者通过复制您的文本后，在此框中选择粘贴，并选择只保留文字。</a:t>
              </a:r>
              <a:endParaRPr lang="en-US" altLang="zh-CN" sz="900" b="0" dirty="0">
                <a:solidFill>
                  <a:schemeClr val="tx1">
                    <a:lumMod val="65000"/>
                    <a:lumOff val="35000"/>
                  </a:schemeClr>
                </a:solidFill>
                <a:latin typeface="微软雅黑" panose="020B0503020204020204" charset="-122"/>
                <a:ea typeface="微软雅黑" panose="020B0503020204020204" charset="-122"/>
                <a:sym typeface="微软雅黑" panose="020B0503020204020204" charset="-122"/>
              </a:endParaRPr>
            </a:p>
          </p:txBody>
        </p:sp>
      </p:grpSp>
    </p:spTree>
  </p:cSld>
  <p:clrMapOvr>
    <a:masterClrMapping/>
  </p:clrMapOvr>
  <mc:AlternateContent xmlns:mc="http://schemas.openxmlformats.org/markup-compatibility/2006">
    <mc:Choice xmlns:p14="http://schemas.microsoft.com/office/powerpoint/2010/main" xmlns="" Requires="p14">
      <p:transition spd="slow" p14:dur="900" advTm="0">
        <p14:warp dir="in"/>
      </p:transition>
    </mc:Choice>
    <mc:Fallback>
      <p:transition spd="slow" advTm="0">
        <p:fade/>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anim calcmode="lin" valueType="num">
                                          <p:cBhvr>
                                            <p:cTn id="9"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gtEl>
                                          </p:cBhvr>
                                        </p:animEffect>
                                      </p:childTnLst>
                                    </p:cTn>
                                  </p:par>
                                </p:childTnLst>
                              </p:cTn>
                            </p:par>
                          </p:childTnLst>
                        </p:cTn>
                      </p:par>
                      <p:par>
                        <p:cTn id="12" fill="hold">
                          <p:stCondLst>
                            <p:cond delay="indefinite"/>
                          </p:stCondLst>
                          <p:childTnLst>
                            <p:par>
                              <p:cTn id="13" fill="hold">
                                <p:stCondLst>
                                  <p:cond delay="0"/>
                                </p:stCondLst>
                                <p:childTnLst>
                                  <p:par>
                                    <p:cTn id="14" presetID="16" presetClass="entr" presetSubtype="21" fill="hold" nodeType="click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barn(inVertical)">
                                          <p:cBhvr>
                                            <p:cTn id="16" dur="500"/>
                                            <p:tgtEl>
                                              <p:spTgt spid="8"/>
                                            </p:tgtEl>
                                          </p:cBhvr>
                                        </p:animEffect>
                                      </p:childTnLst>
                                    </p:cTn>
                                  </p:par>
                                  <p:par>
                                    <p:cTn id="17" presetID="16" presetClass="entr" presetSubtype="21" fill="hold"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barn(inVertical)">
                                          <p:cBhvr>
                                            <p:cTn id="19" dur="500"/>
                                            <p:tgtEl>
                                              <p:spTgt spid="7"/>
                                            </p:tgtEl>
                                          </p:cBhvr>
                                        </p:animEffect>
                                      </p:childTnLst>
                                    </p:cTn>
                                  </p:par>
                                  <p:par>
                                    <p:cTn id="20" presetID="16" presetClass="entr" presetSubtype="21" fill="hold" grpId="0" nodeType="with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barn(inVertical)">
                                          <p:cBhvr>
                                            <p:cTn id="22" dur="500"/>
                                            <p:tgtEl>
                                              <p:spTgt spid="12"/>
                                            </p:tgtEl>
                                          </p:cBhvr>
                                        </p:animEffect>
                                      </p:childTnLst>
                                    </p:cTn>
                                  </p:par>
                                  <p:par>
                                    <p:cTn id="23" presetID="16" presetClass="entr" presetSubtype="21" fill="hold" nodeType="with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barn(inVertical)">
                                          <p:cBhvr>
                                            <p:cTn id="25" dur="500"/>
                                            <p:tgtEl>
                                              <p:spTgt spid="3"/>
                                            </p:tgtEl>
                                          </p:cBhvr>
                                        </p:animEffect>
                                      </p:childTnLst>
                                    </p:cTn>
                                  </p:par>
                                </p:childTnLst>
                              </p:cTn>
                            </p:par>
                          </p:childTnLst>
                        </p:cTn>
                      </p:par>
                      <p:par>
                        <p:cTn id="26" fill="hold">
                          <p:stCondLst>
                            <p:cond delay="indefinite"/>
                          </p:stCondLst>
                          <p:childTnLst>
                            <p:par>
                              <p:cTn id="27" fill="hold">
                                <p:stCondLst>
                                  <p:cond delay="0"/>
                                </p:stCondLst>
                                <p:childTnLst>
                                  <p:par>
                                    <p:cTn id="28" presetID="16" presetClass="entr" presetSubtype="21" fill="hold" nodeType="click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barn(inVertical)">
                                          <p:cBhvr>
                                            <p:cTn id="30" dur="500"/>
                                            <p:tgtEl>
                                              <p:spTgt spid="11"/>
                                            </p:tgtEl>
                                          </p:cBhvr>
                                        </p:animEffect>
                                      </p:childTnLst>
                                    </p:cTn>
                                  </p:par>
                                  <p:par>
                                    <p:cTn id="31" presetID="16" presetClass="entr" presetSubtype="21" fill="hold" nodeType="with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barn(inVertical)">
                                          <p:cBhvr>
                                            <p:cTn id="33" dur="500"/>
                                            <p:tgtEl>
                                              <p:spTgt spid="9"/>
                                            </p:tgtEl>
                                          </p:cBhvr>
                                        </p:animEffect>
                                      </p:childTnLst>
                                    </p:cTn>
                                  </p:par>
                                  <p:par>
                                    <p:cTn id="34" presetID="16" presetClass="entr" presetSubtype="21" fill="hold" nodeType="with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barn(inVertical)">
                                          <p:cBhvr>
                                            <p:cTn id="36" dur="500"/>
                                            <p:tgtEl>
                                              <p:spTgt spid="10"/>
                                            </p:tgtEl>
                                          </p:cBhvr>
                                        </p:animEffect>
                                      </p:childTnLst>
                                    </p:cTn>
                                  </p:par>
                                </p:childTnLst>
                              </p:cTn>
                            </p:par>
                            <p:par>
                              <p:cTn id="37" fill="hold">
                                <p:stCondLst>
                                  <p:cond delay="500"/>
                                </p:stCondLst>
                                <p:childTnLst>
                                  <p:par>
                                    <p:cTn id="38" presetID="53" presetClass="entr" presetSubtype="16" fill="hold" nodeType="afterEffect">
                                      <p:stCondLst>
                                        <p:cond delay="0"/>
                                      </p:stCondLst>
                                      <p:childTnLst>
                                        <p:set>
                                          <p:cBhvr>
                                            <p:cTn id="39" dur="1" fill="hold">
                                              <p:stCondLst>
                                                <p:cond delay="0"/>
                                              </p:stCondLst>
                                            </p:cTn>
                                            <p:tgtEl>
                                              <p:spTgt spid="37"/>
                                            </p:tgtEl>
                                            <p:attrNameLst>
                                              <p:attrName>style.visibility</p:attrName>
                                            </p:attrNameLst>
                                          </p:cBhvr>
                                          <p:to>
                                            <p:strVal val="visible"/>
                                          </p:to>
                                        </p:set>
                                        <p:anim calcmode="lin" valueType="num">
                                          <p:cBhvr>
                                            <p:cTn id="40" dur="100" fill="hold"/>
                                            <p:tgtEl>
                                              <p:spTgt spid="37"/>
                                            </p:tgtEl>
                                            <p:attrNameLst>
                                              <p:attrName>ppt_w</p:attrName>
                                            </p:attrNameLst>
                                          </p:cBhvr>
                                          <p:tavLst>
                                            <p:tav tm="0">
                                              <p:val>
                                                <p:fltVal val="0"/>
                                              </p:val>
                                            </p:tav>
                                            <p:tav tm="100000">
                                              <p:val>
                                                <p:strVal val="#ppt_w"/>
                                              </p:val>
                                            </p:tav>
                                          </p:tavLst>
                                        </p:anim>
                                        <p:anim calcmode="lin" valueType="num">
                                          <p:cBhvr>
                                            <p:cTn id="41" dur="100" fill="hold"/>
                                            <p:tgtEl>
                                              <p:spTgt spid="37"/>
                                            </p:tgtEl>
                                            <p:attrNameLst>
                                              <p:attrName>ppt_h</p:attrName>
                                            </p:attrNameLst>
                                          </p:cBhvr>
                                          <p:tavLst>
                                            <p:tav tm="0">
                                              <p:val>
                                                <p:fltVal val="0"/>
                                              </p:val>
                                            </p:tav>
                                            <p:tav tm="100000">
                                              <p:val>
                                                <p:strVal val="#ppt_h"/>
                                              </p:val>
                                            </p:tav>
                                          </p:tavLst>
                                        </p:anim>
                                        <p:animEffect transition="in" filter="fade">
                                          <p:cBhvr>
                                            <p:cTn id="42" dur="100"/>
                                            <p:tgtEl>
                                              <p:spTgt spid="37"/>
                                            </p:tgtEl>
                                          </p:cBhvr>
                                        </p:animEffect>
                                      </p:childTnLst>
                                    </p:cTn>
                                  </p:par>
                                  <p:par>
                                    <p:cTn id="43" presetID="6" presetClass="emph" presetSubtype="0" fill="hold" nodeType="withEffect">
                                      <p:stCondLst>
                                        <p:cond delay="100"/>
                                      </p:stCondLst>
                                      <p:childTnLst>
                                        <p:animScale>
                                          <p:cBhvr>
                                            <p:cTn id="44" dur="100" fill="hold"/>
                                            <p:tgtEl>
                                              <p:spTgt spid="37"/>
                                            </p:tgtEl>
                                          </p:cBhvr>
                                          <p:by x="110000" y="110000"/>
                                        </p:animScale>
                                      </p:childTnLst>
                                    </p:cTn>
                                  </p:par>
                                  <p:par>
                                    <p:cTn id="45" presetID="6" presetClass="emph" presetSubtype="0" fill="hold" nodeType="withEffect">
                                      <p:stCondLst>
                                        <p:cond delay="200"/>
                                      </p:stCondLst>
                                      <p:childTnLst>
                                        <p:animScale>
                                          <p:cBhvr>
                                            <p:cTn id="46" dur="200" fill="hold"/>
                                            <p:tgtEl>
                                              <p:spTgt spid="37"/>
                                            </p:tgtEl>
                                          </p:cBhvr>
                                          <p:by x="90000" y="90000"/>
                                        </p:animScale>
                                      </p:childTnLst>
                                    </p:cTn>
                                  </p:par>
                                  <p:par>
                                    <p:cTn id="47" presetID="6" presetClass="emph" presetSubtype="0" fill="hold" nodeType="withEffect">
                                      <p:stCondLst>
                                        <p:cond delay="400"/>
                                      </p:stCondLst>
                                      <p:childTnLst>
                                        <p:animScale>
                                          <p:cBhvr>
                                            <p:cTn id="48" dur="100" fill="hold"/>
                                            <p:tgtEl>
                                              <p:spTgt spid="37"/>
                                            </p:tgtEl>
                                          </p:cBhvr>
                                          <p:by x="105000" y="105000"/>
                                        </p:animScale>
                                      </p:childTnLst>
                                    </p:cTn>
                                  </p:par>
                                  <p:par>
                                    <p:cTn id="49" presetID="6" presetClass="emph" presetSubtype="0" fill="hold" nodeType="withEffect">
                                      <p:stCondLst>
                                        <p:cond delay="500"/>
                                      </p:stCondLst>
                                      <p:childTnLst>
                                        <p:animScale>
                                          <p:cBhvr>
                                            <p:cTn id="50" dur="200" fill="hold"/>
                                            <p:tgtEl>
                                              <p:spTgt spid="37"/>
                                            </p:tgtEl>
                                          </p:cBhvr>
                                          <p:by x="95000" y="95000"/>
                                        </p:animScale>
                                      </p:childTnLst>
                                    </p:cTn>
                                  </p:par>
                                </p:childTnLst>
                              </p:cTn>
                            </p:par>
                            <p:par>
                              <p:cTn id="51" fill="hold">
                                <p:stCondLst>
                                  <p:cond delay="1000"/>
                                </p:stCondLst>
                                <p:childTnLst>
                                  <p:par>
                                    <p:cTn id="52" presetID="2" presetClass="entr" presetSubtype="2" fill="hold" nodeType="afterEffect">
                                      <p:stCondLst>
                                        <p:cond delay="0"/>
                                      </p:stCondLst>
                                      <p:childTnLst>
                                        <p:set>
                                          <p:cBhvr>
                                            <p:cTn id="53" dur="1" fill="hold">
                                              <p:stCondLst>
                                                <p:cond delay="0"/>
                                              </p:stCondLst>
                                            </p:cTn>
                                            <p:tgtEl>
                                              <p:spTgt spid="31"/>
                                            </p:tgtEl>
                                            <p:attrNameLst>
                                              <p:attrName>style.visibility</p:attrName>
                                            </p:attrNameLst>
                                          </p:cBhvr>
                                          <p:to>
                                            <p:strVal val="visible"/>
                                          </p:to>
                                        </p:set>
                                        <p:anim calcmode="lin" valueType="num">
                                          <p:cBhvr additive="base">
                                            <p:cTn id="54" dur="500" fill="hold"/>
                                            <p:tgtEl>
                                              <p:spTgt spid="31"/>
                                            </p:tgtEl>
                                            <p:attrNameLst>
                                              <p:attrName>ppt_x</p:attrName>
                                            </p:attrNameLst>
                                          </p:cBhvr>
                                          <p:tavLst>
                                            <p:tav tm="0">
                                              <p:val>
                                                <p:strVal val="1+#ppt_w/2"/>
                                              </p:val>
                                            </p:tav>
                                            <p:tav tm="100000">
                                              <p:val>
                                                <p:strVal val="#ppt_x"/>
                                              </p:val>
                                            </p:tav>
                                          </p:tavLst>
                                        </p:anim>
                                        <p:anim calcmode="lin" valueType="num">
                                          <p:cBhvr additive="base">
                                            <p:cTn id="55" dur="500" fill="hold"/>
                                            <p:tgtEl>
                                              <p:spTgt spid="31"/>
                                            </p:tgtEl>
                                            <p:attrNameLst>
                                              <p:attrName>ppt_y</p:attrName>
                                            </p:attrNameLst>
                                          </p:cBhvr>
                                          <p:tavLst>
                                            <p:tav tm="0">
                                              <p:val>
                                                <p:strVal val="#ppt_y"/>
                                              </p:val>
                                            </p:tav>
                                            <p:tav tm="100000">
                                              <p:val>
                                                <p:strVal val="#ppt_y"/>
                                              </p:val>
                                            </p:tav>
                                          </p:tavLst>
                                        </p:anim>
                                      </p:childTnLst>
                                    </p:cTn>
                                  </p:par>
                                  <p:par>
                                    <p:cTn id="56" presetID="6" presetClass="emph" presetSubtype="0" fill="hold" nodeType="withEffect">
                                      <p:stCondLst>
                                        <p:cond delay="0"/>
                                      </p:stCondLst>
                                      <p:childTnLst>
                                        <p:animScale>
                                          <p:cBhvr>
                                            <p:cTn id="57" dur="10" fill="hold"/>
                                            <p:tgtEl>
                                              <p:spTgt spid="31"/>
                                            </p:tgtEl>
                                          </p:cBhvr>
                                          <p:by x="100000" y="2000"/>
                                        </p:animScale>
                                      </p:childTnLst>
                                    </p:cTn>
                                  </p:par>
                                  <p:par>
                                    <p:cTn id="58" presetID="6" presetClass="emph" presetSubtype="0" fill="hold" nodeType="withEffect">
                                      <p:stCondLst>
                                        <p:cond delay="750"/>
                                      </p:stCondLst>
                                      <p:childTnLst>
                                        <p:animScale>
                                          <p:cBhvr>
                                            <p:cTn id="59" dur="500" fill="hold"/>
                                            <p:tgtEl>
                                              <p:spTgt spid="31"/>
                                            </p:tgtEl>
                                          </p:cBhvr>
                                          <p:by x="100000" y="5000000"/>
                                        </p:animScale>
                                      </p:childTnLst>
                                    </p:cTn>
                                  </p:par>
                                  <p:par>
                                    <p:cTn id="60" presetID="2" presetClass="entr" presetSubtype="2" fill="hold" nodeType="withEffect">
                                      <p:stCondLst>
                                        <p:cond delay="250"/>
                                      </p:stCondLst>
                                      <p:childTnLst>
                                        <p:set>
                                          <p:cBhvr>
                                            <p:cTn id="61" dur="1" fill="hold">
                                              <p:stCondLst>
                                                <p:cond delay="0"/>
                                              </p:stCondLst>
                                            </p:cTn>
                                            <p:tgtEl>
                                              <p:spTgt spid="16"/>
                                            </p:tgtEl>
                                            <p:attrNameLst>
                                              <p:attrName>style.visibility</p:attrName>
                                            </p:attrNameLst>
                                          </p:cBhvr>
                                          <p:to>
                                            <p:strVal val="visible"/>
                                          </p:to>
                                        </p:set>
                                        <p:anim calcmode="lin" valueType="num">
                                          <p:cBhvr additive="base">
                                            <p:cTn id="62" dur="500" fill="hold"/>
                                            <p:tgtEl>
                                              <p:spTgt spid="16"/>
                                            </p:tgtEl>
                                            <p:attrNameLst>
                                              <p:attrName>ppt_x</p:attrName>
                                            </p:attrNameLst>
                                          </p:cBhvr>
                                          <p:tavLst>
                                            <p:tav tm="0">
                                              <p:val>
                                                <p:strVal val="1+#ppt_w/2"/>
                                              </p:val>
                                            </p:tav>
                                            <p:tav tm="100000">
                                              <p:val>
                                                <p:strVal val="#ppt_x"/>
                                              </p:val>
                                            </p:tav>
                                          </p:tavLst>
                                        </p:anim>
                                        <p:anim calcmode="lin" valueType="num">
                                          <p:cBhvr additive="base">
                                            <p:cTn id="63" dur="500" fill="hold"/>
                                            <p:tgtEl>
                                              <p:spTgt spid="16"/>
                                            </p:tgtEl>
                                            <p:attrNameLst>
                                              <p:attrName>ppt_y</p:attrName>
                                            </p:attrNameLst>
                                          </p:cBhvr>
                                          <p:tavLst>
                                            <p:tav tm="0">
                                              <p:val>
                                                <p:strVal val="#ppt_y"/>
                                              </p:val>
                                            </p:tav>
                                            <p:tav tm="100000">
                                              <p:val>
                                                <p:strVal val="#ppt_y"/>
                                              </p:val>
                                            </p:tav>
                                          </p:tavLst>
                                        </p:anim>
                                      </p:childTnLst>
                                    </p:cTn>
                                  </p:par>
                                  <p:par>
                                    <p:cTn id="64" presetID="6" presetClass="emph" presetSubtype="0" fill="hold" nodeType="withEffect">
                                      <p:stCondLst>
                                        <p:cond delay="0"/>
                                      </p:stCondLst>
                                      <p:childTnLst>
                                        <p:animScale>
                                          <p:cBhvr>
                                            <p:cTn id="65" dur="10" fill="hold"/>
                                            <p:tgtEl>
                                              <p:spTgt spid="16"/>
                                            </p:tgtEl>
                                          </p:cBhvr>
                                          <p:by x="100000" y="2000"/>
                                        </p:animScale>
                                      </p:childTnLst>
                                    </p:cTn>
                                  </p:par>
                                  <p:par>
                                    <p:cTn id="66" presetID="6" presetClass="emph" presetSubtype="0" fill="hold" nodeType="withEffect">
                                      <p:stCondLst>
                                        <p:cond delay="750"/>
                                      </p:stCondLst>
                                      <p:childTnLst>
                                        <p:animScale>
                                          <p:cBhvr>
                                            <p:cTn id="67" dur="500" fill="hold"/>
                                            <p:tgtEl>
                                              <p:spTgt spid="16"/>
                                            </p:tgtEl>
                                          </p:cBhvr>
                                          <p:by x="100000" y="5000000"/>
                                        </p:animScale>
                                      </p:childTnLst>
                                    </p:cTn>
                                  </p:par>
                                  <p:par>
                                    <p:cTn id="68" presetID="2" presetClass="entr" presetSubtype="2" fill="hold" nodeType="withEffect">
                                      <p:stCondLst>
                                        <p:cond delay="250"/>
                                      </p:stCondLst>
                                      <p:childTnLst>
                                        <p:set>
                                          <p:cBhvr>
                                            <p:cTn id="69" dur="1" fill="hold">
                                              <p:stCondLst>
                                                <p:cond delay="0"/>
                                              </p:stCondLst>
                                            </p:cTn>
                                            <p:tgtEl>
                                              <p:spTgt spid="22"/>
                                            </p:tgtEl>
                                            <p:attrNameLst>
                                              <p:attrName>style.visibility</p:attrName>
                                            </p:attrNameLst>
                                          </p:cBhvr>
                                          <p:to>
                                            <p:strVal val="visible"/>
                                          </p:to>
                                        </p:set>
                                        <p:anim calcmode="lin" valueType="num">
                                          <p:cBhvr additive="base">
                                            <p:cTn id="70" dur="500" fill="hold"/>
                                            <p:tgtEl>
                                              <p:spTgt spid="22"/>
                                            </p:tgtEl>
                                            <p:attrNameLst>
                                              <p:attrName>ppt_x</p:attrName>
                                            </p:attrNameLst>
                                          </p:cBhvr>
                                          <p:tavLst>
                                            <p:tav tm="0">
                                              <p:val>
                                                <p:strVal val="1+#ppt_w/2"/>
                                              </p:val>
                                            </p:tav>
                                            <p:tav tm="100000">
                                              <p:val>
                                                <p:strVal val="#ppt_x"/>
                                              </p:val>
                                            </p:tav>
                                          </p:tavLst>
                                        </p:anim>
                                        <p:anim calcmode="lin" valueType="num">
                                          <p:cBhvr additive="base">
                                            <p:cTn id="71" dur="500" fill="hold"/>
                                            <p:tgtEl>
                                              <p:spTgt spid="22"/>
                                            </p:tgtEl>
                                            <p:attrNameLst>
                                              <p:attrName>ppt_y</p:attrName>
                                            </p:attrNameLst>
                                          </p:cBhvr>
                                          <p:tavLst>
                                            <p:tav tm="0">
                                              <p:val>
                                                <p:strVal val="#ppt_y"/>
                                              </p:val>
                                            </p:tav>
                                            <p:tav tm="100000">
                                              <p:val>
                                                <p:strVal val="#ppt_y"/>
                                              </p:val>
                                            </p:tav>
                                          </p:tavLst>
                                        </p:anim>
                                      </p:childTnLst>
                                    </p:cTn>
                                  </p:par>
                                  <p:par>
                                    <p:cTn id="72" presetID="6" presetClass="emph" presetSubtype="0" fill="hold" nodeType="withEffect">
                                      <p:stCondLst>
                                        <p:cond delay="0"/>
                                      </p:stCondLst>
                                      <p:childTnLst>
                                        <p:animScale>
                                          <p:cBhvr>
                                            <p:cTn id="73" dur="10" fill="hold"/>
                                            <p:tgtEl>
                                              <p:spTgt spid="22"/>
                                            </p:tgtEl>
                                          </p:cBhvr>
                                          <p:by x="100000" y="2000"/>
                                        </p:animScale>
                                      </p:childTnLst>
                                    </p:cTn>
                                  </p:par>
                                  <p:par>
                                    <p:cTn id="74" presetID="6" presetClass="emph" presetSubtype="0" fill="hold" nodeType="withEffect">
                                      <p:stCondLst>
                                        <p:cond delay="750"/>
                                      </p:stCondLst>
                                      <p:childTnLst>
                                        <p:animScale>
                                          <p:cBhvr>
                                            <p:cTn id="75" dur="500" fill="hold"/>
                                            <p:tgtEl>
                                              <p:spTgt spid="22"/>
                                            </p:tgtEl>
                                          </p:cBhvr>
                                          <p:by x="100000" y="5000000"/>
                                        </p:animScale>
                                      </p:childTnLst>
                                    </p:cTn>
                                  </p:par>
                                  <p:par>
                                    <p:cTn id="76" presetID="2" presetClass="entr" presetSubtype="2" fill="hold" nodeType="withEffect">
                                      <p:stCondLst>
                                        <p:cond delay="250"/>
                                      </p:stCondLst>
                                      <p:childTnLst>
                                        <p:set>
                                          <p:cBhvr>
                                            <p:cTn id="77" dur="1" fill="hold">
                                              <p:stCondLst>
                                                <p:cond delay="0"/>
                                              </p:stCondLst>
                                            </p:cTn>
                                            <p:tgtEl>
                                              <p:spTgt spid="28"/>
                                            </p:tgtEl>
                                            <p:attrNameLst>
                                              <p:attrName>style.visibility</p:attrName>
                                            </p:attrNameLst>
                                          </p:cBhvr>
                                          <p:to>
                                            <p:strVal val="visible"/>
                                          </p:to>
                                        </p:set>
                                        <p:anim calcmode="lin" valueType="num">
                                          <p:cBhvr additive="base">
                                            <p:cTn id="78" dur="500" fill="hold"/>
                                            <p:tgtEl>
                                              <p:spTgt spid="28"/>
                                            </p:tgtEl>
                                            <p:attrNameLst>
                                              <p:attrName>ppt_x</p:attrName>
                                            </p:attrNameLst>
                                          </p:cBhvr>
                                          <p:tavLst>
                                            <p:tav tm="0">
                                              <p:val>
                                                <p:strVal val="1+#ppt_w/2"/>
                                              </p:val>
                                            </p:tav>
                                            <p:tav tm="100000">
                                              <p:val>
                                                <p:strVal val="#ppt_x"/>
                                              </p:val>
                                            </p:tav>
                                          </p:tavLst>
                                        </p:anim>
                                        <p:anim calcmode="lin" valueType="num">
                                          <p:cBhvr additive="base">
                                            <p:cTn id="79" dur="500" fill="hold"/>
                                            <p:tgtEl>
                                              <p:spTgt spid="28"/>
                                            </p:tgtEl>
                                            <p:attrNameLst>
                                              <p:attrName>ppt_y</p:attrName>
                                            </p:attrNameLst>
                                          </p:cBhvr>
                                          <p:tavLst>
                                            <p:tav tm="0">
                                              <p:val>
                                                <p:strVal val="#ppt_y"/>
                                              </p:val>
                                            </p:tav>
                                            <p:tav tm="100000">
                                              <p:val>
                                                <p:strVal val="#ppt_y"/>
                                              </p:val>
                                            </p:tav>
                                          </p:tavLst>
                                        </p:anim>
                                      </p:childTnLst>
                                    </p:cTn>
                                  </p:par>
                                  <p:par>
                                    <p:cTn id="80" presetID="6" presetClass="emph" presetSubtype="0" fill="hold" nodeType="withEffect">
                                      <p:stCondLst>
                                        <p:cond delay="0"/>
                                      </p:stCondLst>
                                      <p:childTnLst>
                                        <p:animScale>
                                          <p:cBhvr>
                                            <p:cTn id="81" dur="10" fill="hold"/>
                                            <p:tgtEl>
                                              <p:spTgt spid="28"/>
                                            </p:tgtEl>
                                          </p:cBhvr>
                                          <p:by x="100000" y="2000"/>
                                        </p:animScale>
                                      </p:childTnLst>
                                    </p:cTn>
                                  </p:par>
                                  <p:par>
                                    <p:cTn id="82" presetID="6" presetClass="emph" presetSubtype="0" fill="hold" nodeType="withEffect">
                                      <p:stCondLst>
                                        <p:cond delay="750"/>
                                      </p:stCondLst>
                                      <p:childTnLst>
                                        <p:animScale>
                                          <p:cBhvr>
                                            <p:cTn id="83" dur="500" fill="hold"/>
                                            <p:tgtEl>
                                              <p:spTgt spid="28"/>
                                            </p:tgtEl>
                                          </p:cBhvr>
                                          <p:by x="100000" y="5000000"/>
                                        </p:animScale>
                                      </p:childTnLst>
                                    </p:cTn>
                                  </p:par>
                                  <p:par>
                                    <p:cTn id="84" presetID="2" presetClass="entr" presetSubtype="2" fill="hold" nodeType="withEffect">
                                      <p:stCondLst>
                                        <p:cond delay="250"/>
                                      </p:stCondLst>
                                      <p:childTnLst>
                                        <p:set>
                                          <p:cBhvr>
                                            <p:cTn id="85" dur="1" fill="hold">
                                              <p:stCondLst>
                                                <p:cond delay="0"/>
                                              </p:stCondLst>
                                            </p:cTn>
                                            <p:tgtEl>
                                              <p:spTgt spid="19"/>
                                            </p:tgtEl>
                                            <p:attrNameLst>
                                              <p:attrName>style.visibility</p:attrName>
                                            </p:attrNameLst>
                                          </p:cBhvr>
                                          <p:to>
                                            <p:strVal val="visible"/>
                                          </p:to>
                                        </p:set>
                                        <p:anim calcmode="lin" valueType="num">
                                          <p:cBhvr additive="base">
                                            <p:cTn id="86" dur="500" fill="hold"/>
                                            <p:tgtEl>
                                              <p:spTgt spid="19"/>
                                            </p:tgtEl>
                                            <p:attrNameLst>
                                              <p:attrName>ppt_x</p:attrName>
                                            </p:attrNameLst>
                                          </p:cBhvr>
                                          <p:tavLst>
                                            <p:tav tm="0">
                                              <p:val>
                                                <p:strVal val="1+#ppt_w/2"/>
                                              </p:val>
                                            </p:tav>
                                            <p:tav tm="100000">
                                              <p:val>
                                                <p:strVal val="#ppt_x"/>
                                              </p:val>
                                            </p:tav>
                                          </p:tavLst>
                                        </p:anim>
                                        <p:anim calcmode="lin" valueType="num">
                                          <p:cBhvr additive="base">
                                            <p:cTn id="87" dur="500" fill="hold"/>
                                            <p:tgtEl>
                                              <p:spTgt spid="19"/>
                                            </p:tgtEl>
                                            <p:attrNameLst>
                                              <p:attrName>ppt_y</p:attrName>
                                            </p:attrNameLst>
                                          </p:cBhvr>
                                          <p:tavLst>
                                            <p:tav tm="0">
                                              <p:val>
                                                <p:strVal val="#ppt_y"/>
                                              </p:val>
                                            </p:tav>
                                            <p:tav tm="100000">
                                              <p:val>
                                                <p:strVal val="#ppt_y"/>
                                              </p:val>
                                            </p:tav>
                                          </p:tavLst>
                                        </p:anim>
                                      </p:childTnLst>
                                    </p:cTn>
                                  </p:par>
                                  <p:par>
                                    <p:cTn id="88" presetID="6" presetClass="emph" presetSubtype="0" fill="hold" nodeType="withEffect">
                                      <p:stCondLst>
                                        <p:cond delay="0"/>
                                      </p:stCondLst>
                                      <p:childTnLst>
                                        <p:animScale>
                                          <p:cBhvr>
                                            <p:cTn id="89" dur="10" fill="hold"/>
                                            <p:tgtEl>
                                              <p:spTgt spid="19"/>
                                            </p:tgtEl>
                                          </p:cBhvr>
                                          <p:by x="100000" y="2000"/>
                                        </p:animScale>
                                      </p:childTnLst>
                                    </p:cTn>
                                  </p:par>
                                  <p:par>
                                    <p:cTn id="90" presetID="6" presetClass="emph" presetSubtype="0" fill="hold" nodeType="withEffect">
                                      <p:stCondLst>
                                        <p:cond delay="750"/>
                                      </p:stCondLst>
                                      <p:childTnLst>
                                        <p:animScale>
                                          <p:cBhvr>
                                            <p:cTn id="91" dur="500" fill="hold"/>
                                            <p:tgtEl>
                                              <p:spTgt spid="19"/>
                                            </p:tgtEl>
                                          </p:cBhvr>
                                          <p:by x="100000" y="5000000"/>
                                        </p:animScale>
                                      </p:childTnLst>
                                    </p:cTn>
                                  </p:par>
                                  <p:par>
                                    <p:cTn id="92" presetID="2" presetClass="entr" presetSubtype="2" fill="hold" nodeType="withEffect">
                                      <p:stCondLst>
                                        <p:cond delay="250"/>
                                      </p:stCondLst>
                                      <p:childTnLst>
                                        <p:set>
                                          <p:cBhvr>
                                            <p:cTn id="93" dur="1" fill="hold">
                                              <p:stCondLst>
                                                <p:cond delay="0"/>
                                              </p:stCondLst>
                                            </p:cTn>
                                            <p:tgtEl>
                                              <p:spTgt spid="13"/>
                                            </p:tgtEl>
                                            <p:attrNameLst>
                                              <p:attrName>style.visibility</p:attrName>
                                            </p:attrNameLst>
                                          </p:cBhvr>
                                          <p:to>
                                            <p:strVal val="visible"/>
                                          </p:to>
                                        </p:set>
                                        <p:anim calcmode="lin" valueType="num">
                                          <p:cBhvr additive="base">
                                            <p:cTn id="94" dur="500" fill="hold"/>
                                            <p:tgtEl>
                                              <p:spTgt spid="13"/>
                                            </p:tgtEl>
                                            <p:attrNameLst>
                                              <p:attrName>ppt_x</p:attrName>
                                            </p:attrNameLst>
                                          </p:cBhvr>
                                          <p:tavLst>
                                            <p:tav tm="0">
                                              <p:val>
                                                <p:strVal val="1+#ppt_w/2"/>
                                              </p:val>
                                            </p:tav>
                                            <p:tav tm="100000">
                                              <p:val>
                                                <p:strVal val="#ppt_x"/>
                                              </p:val>
                                            </p:tav>
                                          </p:tavLst>
                                        </p:anim>
                                        <p:anim calcmode="lin" valueType="num">
                                          <p:cBhvr additive="base">
                                            <p:cTn id="95" dur="500" fill="hold"/>
                                            <p:tgtEl>
                                              <p:spTgt spid="13"/>
                                            </p:tgtEl>
                                            <p:attrNameLst>
                                              <p:attrName>ppt_y</p:attrName>
                                            </p:attrNameLst>
                                          </p:cBhvr>
                                          <p:tavLst>
                                            <p:tav tm="0">
                                              <p:val>
                                                <p:strVal val="#ppt_y"/>
                                              </p:val>
                                            </p:tav>
                                            <p:tav tm="100000">
                                              <p:val>
                                                <p:strVal val="#ppt_y"/>
                                              </p:val>
                                            </p:tav>
                                          </p:tavLst>
                                        </p:anim>
                                      </p:childTnLst>
                                    </p:cTn>
                                  </p:par>
                                  <p:par>
                                    <p:cTn id="96" presetID="6" presetClass="emph" presetSubtype="0" fill="hold" nodeType="withEffect">
                                      <p:stCondLst>
                                        <p:cond delay="0"/>
                                      </p:stCondLst>
                                      <p:childTnLst>
                                        <p:animScale>
                                          <p:cBhvr>
                                            <p:cTn id="97" dur="10" fill="hold"/>
                                            <p:tgtEl>
                                              <p:spTgt spid="13"/>
                                            </p:tgtEl>
                                          </p:cBhvr>
                                          <p:by x="100000" y="2000"/>
                                        </p:animScale>
                                      </p:childTnLst>
                                    </p:cTn>
                                  </p:par>
                                  <p:par>
                                    <p:cTn id="98" presetID="6" presetClass="emph" presetSubtype="0" fill="hold" nodeType="withEffect">
                                      <p:stCondLst>
                                        <p:cond delay="750"/>
                                      </p:stCondLst>
                                      <p:childTnLst>
                                        <p:animScale>
                                          <p:cBhvr>
                                            <p:cTn id="99" dur="500" fill="hold"/>
                                            <p:tgtEl>
                                              <p:spTgt spid="13"/>
                                            </p:tgtEl>
                                          </p:cBhvr>
                                          <p:by x="100000" y="5000000"/>
                                        </p:animScale>
                                      </p:childTnLst>
                                    </p:cTn>
                                  </p:par>
                                  <p:par>
                                    <p:cTn id="100" presetID="2" presetClass="entr" presetSubtype="2" fill="hold" nodeType="withEffect">
                                      <p:stCondLst>
                                        <p:cond delay="250"/>
                                      </p:stCondLst>
                                      <p:childTnLst>
                                        <p:set>
                                          <p:cBhvr>
                                            <p:cTn id="101" dur="1" fill="hold">
                                              <p:stCondLst>
                                                <p:cond delay="0"/>
                                              </p:stCondLst>
                                            </p:cTn>
                                            <p:tgtEl>
                                              <p:spTgt spid="25"/>
                                            </p:tgtEl>
                                            <p:attrNameLst>
                                              <p:attrName>style.visibility</p:attrName>
                                            </p:attrNameLst>
                                          </p:cBhvr>
                                          <p:to>
                                            <p:strVal val="visible"/>
                                          </p:to>
                                        </p:set>
                                        <p:anim calcmode="lin" valueType="num">
                                          <p:cBhvr additive="base">
                                            <p:cTn id="102" dur="500" fill="hold"/>
                                            <p:tgtEl>
                                              <p:spTgt spid="25"/>
                                            </p:tgtEl>
                                            <p:attrNameLst>
                                              <p:attrName>ppt_x</p:attrName>
                                            </p:attrNameLst>
                                          </p:cBhvr>
                                          <p:tavLst>
                                            <p:tav tm="0">
                                              <p:val>
                                                <p:strVal val="1+#ppt_w/2"/>
                                              </p:val>
                                            </p:tav>
                                            <p:tav tm="100000">
                                              <p:val>
                                                <p:strVal val="#ppt_x"/>
                                              </p:val>
                                            </p:tav>
                                          </p:tavLst>
                                        </p:anim>
                                        <p:anim calcmode="lin" valueType="num">
                                          <p:cBhvr additive="base">
                                            <p:cTn id="103" dur="500" fill="hold"/>
                                            <p:tgtEl>
                                              <p:spTgt spid="25"/>
                                            </p:tgtEl>
                                            <p:attrNameLst>
                                              <p:attrName>ppt_y</p:attrName>
                                            </p:attrNameLst>
                                          </p:cBhvr>
                                          <p:tavLst>
                                            <p:tav tm="0">
                                              <p:val>
                                                <p:strVal val="#ppt_y"/>
                                              </p:val>
                                            </p:tav>
                                            <p:tav tm="100000">
                                              <p:val>
                                                <p:strVal val="#ppt_y"/>
                                              </p:val>
                                            </p:tav>
                                          </p:tavLst>
                                        </p:anim>
                                      </p:childTnLst>
                                    </p:cTn>
                                  </p:par>
                                  <p:par>
                                    <p:cTn id="104" presetID="6" presetClass="emph" presetSubtype="0" fill="hold" nodeType="withEffect">
                                      <p:stCondLst>
                                        <p:cond delay="0"/>
                                      </p:stCondLst>
                                      <p:childTnLst>
                                        <p:animScale>
                                          <p:cBhvr>
                                            <p:cTn id="105" dur="10" fill="hold"/>
                                            <p:tgtEl>
                                              <p:spTgt spid="25"/>
                                            </p:tgtEl>
                                          </p:cBhvr>
                                          <p:by x="100000" y="2000"/>
                                        </p:animScale>
                                      </p:childTnLst>
                                    </p:cTn>
                                  </p:par>
                                  <p:par>
                                    <p:cTn id="106" presetID="6" presetClass="emph" presetSubtype="0" fill="hold" nodeType="withEffect">
                                      <p:stCondLst>
                                        <p:cond delay="750"/>
                                      </p:stCondLst>
                                      <p:childTnLst>
                                        <p:animScale>
                                          <p:cBhvr>
                                            <p:cTn id="107" dur="500" fill="hold"/>
                                            <p:tgtEl>
                                              <p:spTgt spid="25"/>
                                            </p:tgtEl>
                                          </p:cBhvr>
                                          <p:by x="100000" y="5000000"/>
                                        </p:animScale>
                                      </p:childTnLst>
                                    </p:cTn>
                                  </p:par>
                                  <p:par>
                                    <p:cTn id="108" presetID="2" presetClass="entr" presetSubtype="2" fill="hold" nodeType="withEffect">
                                      <p:stCondLst>
                                        <p:cond delay="250"/>
                                      </p:stCondLst>
                                      <p:childTnLst>
                                        <p:set>
                                          <p:cBhvr>
                                            <p:cTn id="109" dur="1" fill="hold">
                                              <p:stCondLst>
                                                <p:cond delay="0"/>
                                              </p:stCondLst>
                                            </p:cTn>
                                            <p:tgtEl>
                                              <p:spTgt spid="34"/>
                                            </p:tgtEl>
                                            <p:attrNameLst>
                                              <p:attrName>style.visibility</p:attrName>
                                            </p:attrNameLst>
                                          </p:cBhvr>
                                          <p:to>
                                            <p:strVal val="visible"/>
                                          </p:to>
                                        </p:set>
                                        <p:anim calcmode="lin" valueType="num">
                                          <p:cBhvr additive="base">
                                            <p:cTn id="110" dur="500" fill="hold"/>
                                            <p:tgtEl>
                                              <p:spTgt spid="34"/>
                                            </p:tgtEl>
                                            <p:attrNameLst>
                                              <p:attrName>ppt_x</p:attrName>
                                            </p:attrNameLst>
                                          </p:cBhvr>
                                          <p:tavLst>
                                            <p:tav tm="0">
                                              <p:val>
                                                <p:strVal val="1+#ppt_w/2"/>
                                              </p:val>
                                            </p:tav>
                                            <p:tav tm="100000">
                                              <p:val>
                                                <p:strVal val="#ppt_x"/>
                                              </p:val>
                                            </p:tav>
                                          </p:tavLst>
                                        </p:anim>
                                        <p:anim calcmode="lin" valueType="num">
                                          <p:cBhvr additive="base">
                                            <p:cTn id="111" dur="500" fill="hold"/>
                                            <p:tgtEl>
                                              <p:spTgt spid="34"/>
                                            </p:tgtEl>
                                            <p:attrNameLst>
                                              <p:attrName>ppt_y</p:attrName>
                                            </p:attrNameLst>
                                          </p:cBhvr>
                                          <p:tavLst>
                                            <p:tav tm="0">
                                              <p:val>
                                                <p:strVal val="#ppt_y"/>
                                              </p:val>
                                            </p:tav>
                                            <p:tav tm="100000">
                                              <p:val>
                                                <p:strVal val="#ppt_y"/>
                                              </p:val>
                                            </p:tav>
                                          </p:tavLst>
                                        </p:anim>
                                      </p:childTnLst>
                                    </p:cTn>
                                  </p:par>
                                  <p:par>
                                    <p:cTn id="112" presetID="6" presetClass="emph" presetSubtype="0" fill="hold" nodeType="withEffect">
                                      <p:stCondLst>
                                        <p:cond delay="0"/>
                                      </p:stCondLst>
                                      <p:childTnLst>
                                        <p:animScale>
                                          <p:cBhvr>
                                            <p:cTn id="113" dur="10" fill="hold"/>
                                            <p:tgtEl>
                                              <p:spTgt spid="34"/>
                                            </p:tgtEl>
                                          </p:cBhvr>
                                          <p:by x="100000" y="2000"/>
                                        </p:animScale>
                                      </p:childTnLst>
                                    </p:cTn>
                                  </p:par>
                                  <p:par>
                                    <p:cTn id="114" presetID="6" presetClass="emph" presetSubtype="0" fill="hold" nodeType="withEffect">
                                      <p:stCondLst>
                                        <p:cond delay="750"/>
                                      </p:stCondLst>
                                      <p:childTnLst>
                                        <p:animScale>
                                          <p:cBhvr>
                                            <p:cTn id="115" dur="500" fill="hold"/>
                                            <p:tgtEl>
                                              <p:spTgt spid="34"/>
                                            </p:tgtEl>
                                          </p:cBhvr>
                                          <p:by x="100000" y="5000000"/>
                                        </p:animScale>
                                      </p:childTnLst>
                                    </p:cTn>
                                  </p:par>
                                </p:childTnLst>
                              </p:cTn>
                            </p:par>
                            <p:par>
                              <p:cTn id="116" fill="hold">
                                <p:stCondLst>
                                  <p:cond delay="1500"/>
                                </p:stCondLst>
                                <p:childTnLst>
                                  <p:par>
                                    <p:cTn id="117" presetID="2" presetClass="entr" presetSubtype="8" accel="40000" fill="hold" nodeType="afterEffect" p14:presetBounceEnd="40000">
                                      <p:stCondLst>
                                        <p:cond delay="0"/>
                                      </p:stCondLst>
                                      <p:childTnLst>
                                        <p:set>
                                          <p:cBhvr>
                                            <p:cTn id="118" dur="1" fill="hold">
                                              <p:stCondLst>
                                                <p:cond delay="0"/>
                                              </p:stCondLst>
                                            </p:cTn>
                                            <p:tgtEl>
                                              <p:spTgt spid="61"/>
                                            </p:tgtEl>
                                            <p:attrNameLst>
                                              <p:attrName>style.visibility</p:attrName>
                                            </p:attrNameLst>
                                          </p:cBhvr>
                                          <p:to>
                                            <p:strVal val="visible"/>
                                          </p:to>
                                        </p:set>
                                        <p:anim calcmode="lin" valueType="num" p14:bounceEnd="40000">
                                          <p:cBhvr additive="base">
                                            <p:cTn id="119" dur="1250" fill="hold"/>
                                            <p:tgtEl>
                                              <p:spTgt spid="61"/>
                                            </p:tgtEl>
                                            <p:attrNameLst>
                                              <p:attrName>ppt_x</p:attrName>
                                            </p:attrNameLst>
                                          </p:cBhvr>
                                          <p:tavLst>
                                            <p:tav tm="0">
                                              <p:val>
                                                <p:strVal val="0-#ppt_w/2"/>
                                              </p:val>
                                            </p:tav>
                                            <p:tav tm="100000">
                                              <p:val>
                                                <p:strVal val="#ppt_x"/>
                                              </p:val>
                                            </p:tav>
                                          </p:tavLst>
                                        </p:anim>
                                        <p:anim calcmode="lin" valueType="num" p14:bounceEnd="40000">
                                          <p:cBhvr additive="base">
                                            <p:cTn id="120" dur="1250" fill="hold"/>
                                            <p:tgtEl>
                                              <p:spTgt spid="61"/>
                                            </p:tgtEl>
                                            <p:attrNameLst>
                                              <p:attrName>ppt_y</p:attrName>
                                            </p:attrNameLst>
                                          </p:cBhvr>
                                          <p:tavLst>
                                            <p:tav tm="0">
                                              <p:val>
                                                <p:strVal val="#ppt_y"/>
                                              </p:val>
                                            </p:tav>
                                            <p:tav tm="100000">
                                              <p:val>
                                                <p:strVal val="#ppt_y"/>
                                              </p:val>
                                            </p:tav>
                                          </p:tavLst>
                                        </p:anim>
                                      </p:childTnLst>
                                    </p:cTn>
                                  </p:par>
                                  <p:par>
                                    <p:cTn id="121" presetID="2" presetClass="entr" presetSubtype="8" accel="40000" fill="hold" nodeType="withEffect" p14:presetBounceEnd="40000">
                                      <p:stCondLst>
                                        <p:cond delay="0"/>
                                      </p:stCondLst>
                                      <p:childTnLst>
                                        <p:set>
                                          <p:cBhvr>
                                            <p:cTn id="122" dur="1" fill="hold">
                                              <p:stCondLst>
                                                <p:cond delay="0"/>
                                              </p:stCondLst>
                                            </p:cTn>
                                            <p:tgtEl>
                                              <p:spTgt spid="52"/>
                                            </p:tgtEl>
                                            <p:attrNameLst>
                                              <p:attrName>style.visibility</p:attrName>
                                            </p:attrNameLst>
                                          </p:cBhvr>
                                          <p:to>
                                            <p:strVal val="visible"/>
                                          </p:to>
                                        </p:set>
                                        <p:anim calcmode="lin" valueType="num" p14:bounceEnd="40000">
                                          <p:cBhvr additive="base">
                                            <p:cTn id="123" dur="1250" fill="hold"/>
                                            <p:tgtEl>
                                              <p:spTgt spid="52"/>
                                            </p:tgtEl>
                                            <p:attrNameLst>
                                              <p:attrName>ppt_x</p:attrName>
                                            </p:attrNameLst>
                                          </p:cBhvr>
                                          <p:tavLst>
                                            <p:tav tm="0">
                                              <p:val>
                                                <p:strVal val="0-#ppt_w/2"/>
                                              </p:val>
                                            </p:tav>
                                            <p:tav tm="100000">
                                              <p:val>
                                                <p:strVal val="#ppt_x"/>
                                              </p:val>
                                            </p:tav>
                                          </p:tavLst>
                                        </p:anim>
                                        <p:anim calcmode="lin" valueType="num" p14:bounceEnd="40000">
                                          <p:cBhvr additive="base">
                                            <p:cTn id="124" dur="1250" fill="hold"/>
                                            <p:tgtEl>
                                              <p:spTgt spid="52"/>
                                            </p:tgtEl>
                                            <p:attrNameLst>
                                              <p:attrName>ppt_y</p:attrName>
                                            </p:attrNameLst>
                                          </p:cBhvr>
                                          <p:tavLst>
                                            <p:tav tm="0">
                                              <p:val>
                                                <p:strVal val="#ppt_y"/>
                                              </p:val>
                                            </p:tav>
                                            <p:tav tm="100000">
                                              <p:val>
                                                <p:strVal val="#ppt_y"/>
                                              </p:val>
                                            </p:tav>
                                          </p:tavLst>
                                        </p:anim>
                                      </p:childTnLst>
                                    </p:cTn>
                                  </p:par>
                                  <p:par>
                                    <p:cTn id="125" presetID="2" presetClass="entr" presetSubtype="2" accel="40000" fill="hold" nodeType="withEffect" p14:presetBounceEnd="40000">
                                      <p:stCondLst>
                                        <p:cond delay="0"/>
                                      </p:stCondLst>
                                      <p:childTnLst>
                                        <p:set>
                                          <p:cBhvr>
                                            <p:cTn id="126" dur="1" fill="hold">
                                              <p:stCondLst>
                                                <p:cond delay="0"/>
                                              </p:stCondLst>
                                            </p:cTn>
                                            <p:tgtEl>
                                              <p:spTgt spid="58"/>
                                            </p:tgtEl>
                                            <p:attrNameLst>
                                              <p:attrName>style.visibility</p:attrName>
                                            </p:attrNameLst>
                                          </p:cBhvr>
                                          <p:to>
                                            <p:strVal val="visible"/>
                                          </p:to>
                                        </p:set>
                                        <p:anim calcmode="lin" valueType="num" p14:bounceEnd="40000">
                                          <p:cBhvr additive="base">
                                            <p:cTn id="127" dur="1250" fill="hold"/>
                                            <p:tgtEl>
                                              <p:spTgt spid="58"/>
                                            </p:tgtEl>
                                            <p:attrNameLst>
                                              <p:attrName>ppt_x</p:attrName>
                                            </p:attrNameLst>
                                          </p:cBhvr>
                                          <p:tavLst>
                                            <p:tav tm="0">
                                              <p:val>
                                                <p:strVal val="1+#ppt_w/2"/>
                                              </p:val>
                                            </p:tav>
                                            <p:tav tm="100000">
                                              <p:val>
                                                <p:strVal val="#ppt_x"/>
                                              </p:val>
                                            </p:tav>
                                          </p:tavLst>
                                        </p:anim>
                                        <p:anim calcmode="lin" valueType="num" p14:bounceEnd="40000">
                                          <p:cBhvr additive="base">
                                            <p:cTn id="128" dur="1250" fill="hold"/>
                                            <p:tgtEl>
                                              <p:spTgt spid="58"/>
                                            </p:tgtEl>
                                            <p:attrNameLst>
                                              <p:attrName>ppt_y</p:attrName>
                                            </p:attrNameLst>
                                          </p:cBhvr>
                                          <p:tavLst>
                                            <p:tav tm="0">
                                              <p:val>
                                                <p:strVal val="#ppt_y"/>
                                              </p:val>
                                            </p:tav>
                                            <p:tav tm="100000">
                                              <p:val>
                                                <p:strVal val="#ppt_y"/>
                                              </p:val>
                                            </p:tav>
                                          </p:tavLst>
                                        </p:anim>
                                      </p:childTnLst>
                                    </p:cTn>
                                  </p:par>
                                  <p:par>
                                    <p:cTn id="129" presetID="2" presetClass="entr" presetSubtype="2" accel="40000" fill="hold" nodeType="withEffect" p14:presetBounceEnd="40000">
                                      <p:stCondLst>
                                        <p:cond delay="0"/>
                                      </p:stCondLst>
                                      <p:childTnLst>
                                        <p:set>
                                          <p:cBhvr>
                                            <p:cTn id="130" dur="1" fill="hold">
                                              <p:stCondLst>
                                                <p:cond delay="0"/>
                                              </p:stCondLst>
                                            </p:cTn>
                                            <p:tgtEl>
                                              <p:spTgt spid="55"/>
                                            </p:tgtEl>
                                            <p:attrNameLst>
                                              <p:attrName>style.visibility</p:attrName>
                                            </p:attrNameLst>
                                          </p:cBhvr>
                                          <p:to>
                                            <p:strVal val="visible"/>
                                          </p:to>
                                        </p:set>
                                        <p:anim calcmode="lin" valueType="num" p14:bounceEnd="40000">
                                          <p:cBhvr additive="base">
                                            <p:cTn id="131" dur="1250" fill="hold"/>
                                            <p:tgtEl>
                                              <p:spTgt spid="55"/>
                                            </p:tgtEl>
                                            <p:attrNameLst>
                                              <p:attrName>ppt_x</p:attrName>
                                            </p:attrNameLst>
                                          </p:cBhvr>
                                          <p:tavLst>
                                            <p:tav tm="0">
                                              <p:val>
                                                <p:strVal val="1+#ppt_w/2"/>
                                              </p:val>
                                            </p:tav>
                                            <p:tav tm="100000">
                                              <p:val>
                                                <p:strVal val="#ppt_x"/>
                                              </p:val>
                                            </p:tav>
                                          </p:tavLst>
                                        </p:anim>
                                        <p:anim calcmode="lin" valueType="num" p14:bounceEnd="40000">
                                          <p:cBhvr additive="base">
                                            <p:cTn id="132" dur="1250" fill="hold"/>
                                            <p:tgtEl>
                                              <p:spTgt spid="5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2" grpId="0" animBg="1"/>
        </p:bldLst>
      </p:timing>
    </mc:Choice>
    <mc:Fallback>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anim calcmode="lin" valueType="num">
                                          <p:cBhvr>
                                            <p:cTn id="9"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gtEl>
                                          </p:cBhvr>
                                        </p:animEffect>
                                      </p:childTnLst>
                                    </p:cTn>
                                  </p:par>
                                </p:childTnLst>
                              </p:cTn>
                            </p:par>
                          </p:childTnLst>
                        </p:cTn>
                      </p:par>
                      <p:par>
                        <p:cTn id="12" fill="hold">
                          <p:stCondLst>
                            <p:cond delay="indefinite"/>
                          </p:stCondLst>
                          <p:childTnLst>
                            <p:par>
                              <p:cTn id="13" fill="hold">
                                <p:stCondLst>
                                  <p:cond delay="0"/>
                                </p:stCondLst>
                                <p:childTnLst>
                                  <p:par>
                                    <p:cTn id="14" presetID="16" presetClass="entr" presetSubtype="21" fill="hold" nodeType="click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barn(inVertical)">
                                          <p:cBhvr>
                                            <p:cTn id="16" dur="500"/>
                                            <p:tgtEl>
                                              <p:spTgt spid="8"/>
                                            </p:tgtEl>
                                          </p:cBhvr>
                                        </p:animEffect>
                                      </p:childTnLst>
                                    </p:cTn>
                                  </p:par>
                                  <p:par>
                                    <p:cTn id="17" presetID="16" presetClass="entr" presetSubtype="21" fill="hold"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barn(inVertical)">
                                          <p:cBhvr>
                                            <p:cTn id="19" dur="500"/>
                                            <p:tgtEl>
                                              <p:spTgt spid="7"/>
                                            </p:tgtEl>
                                          </p:cBhvr>
                                        </p:animEffect>
                                      </p:childTnLst>
                                    </p:cTn>
                                  </p:par>
                                  <p:par>
                                    <p:cTn id="20" presetID="16" presetClass="entr" presetSubtype="21" fill="hold" grpId="0" nodeType="with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barn(inVertical)">
                                          <p:cBhvr>
                                            <p:cTn id="22" dur="500"/>
                                            <p:tgtEl>
                                              <p:spTgt spid="12"/>
                                            </p:tgtEl>
                                          </p:cBhvr>
                                        </p:animEffect>
                                      </p:childTnLst>
                                    </p:cTn>
                                  </p:par>
                                  <p:par>
                                    <p:cTn id="23" presetID="16" presetClass="entr" presetSubtype="21" fill="hold" nodeType="with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barn(inVertical)">
                                          <p:cBhvr>
                                            <p:cTn id="25" dur="500"/>
                                            <p:tgtEl>
                                              <p:spTgt spid="3"/>
                                            </p:tgtEl>
                                          </p:cBhvr>
                                        </p:animEffect>
                                      </p:childTnLst>
                                    </p:cTn>
                                  </p:par>
                                </p:childTnLst>
                              </p:cTn>
                            </p:par>
                          </p:childTnLst>
                        </p:cTn>
                      </p:par>
                      <p:par>
                        <p:cTn id="26" fill="hold">
                          <p:stCondLst>
                            <p:cond delay="indefinite"/>
                          </p:stCondLst>
                          <p:childTnLst>
                            <p:par>
                              <p:cTn id="27" fill="hold">
                                <p:stCondLst>
                                  <p:cond delay="0"/>
                                </p:stCondLst>
                                <p:childTnLst>
                                  <p:par>
                                    <p:cTn id="28" presetID="16" presetClass="entr" presetSubtype="21" fill="hold" nodeType="click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barn(inVertical)">
                                          <p:cBhvr>
                                            <p:cTn id="30" dur="500"/>
                                            <p:tgtEl>
                                              <p:spTgt spid="11"/>
                                            </p:tgtEl>
                                          </p:cBhvr>
                                        </p:animEffect>
                                      </p:childTnLst>
                                    </p:cTn>
                                  </p:par>
                                  <p:par>
                                    <p:cTn id="31" presetID="16" presetClass="entr" presetSubtype="21" fill="hold" nodeType="with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barn(inVertical)">
                                          <p:cBhvr>
                                            <p:cTn id="33" dur="500"/>
                                            <p:tgtEl>
                                              <p:spTgt spid="9"/>
                                            </p:tgtEl>
                                          </p:cBhvr>
                                        </p:animEffect>
                                      </p:childTnLst>
                                    </p:cTn>
                                  </p:par>
                                  <p:par>
                                    <p:cTn id="34" presetID="16" presetClass="entr" presetSubtype="21" fill="hold" nodeType="with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barn(inVertical)">
                                          <p:cBhvr>
                                            <p:cTn id="36" dur="500"/>
                                            <p:tgtEl>
                                              <p:spTgt spid="10"/>
                                            </p:tgtEl>
                                          </p:cBhvr>
                                        </p:animEffect>
                                      </p:childTnLst>
                                    </p:cTn>
                                  </p:par>
                                </p:childTnLst>
                              </p:cTn>
                            </p:par>
                            <p:par>
                              <p:cTn id="37" fill="hold">
                                <p:stCondLst>
                                  <p:cond delay="500"/>
                                </p:stCondLst>
                                <p:childTnLst>
                                  <p:par>
                                    <p:cTn id="38" presetID="53" presetClass="entr" presetSubtype="16" fill="hold" nodeType="afterEffect">
                                      <p:stCondLst>
                                        <p:cond delay="0"/>
                                      </p:stCondLst>
                                      <p:childTnLst>
                                        <p:set>
                                          <p:cBhvr>
                                            <p:cTn id="39" dur="1" fill="hold">
                                              <p:stCondLst>
                                                <p:cond delay="0"/>
                                              </p:stCondLst>
                                            </p:cTn>
                                            <p:tgtEl>
                                              <p:spTgt spid="37"/>
                                            </p:tgtEl>
                                            <p:attrNameLst>
                                              <p:attrName>style.visibility</p:attrName>
                                            </p:attrNameLst>
                                          </p:cBhvr>
                                          <p:to>
                                            <p:strVal val="visible"/>
                                          </p:to>
                                        </p:set>
                                        <p:anim calcmode="lin" valueType="num">
                                          <p:cBhvr>
                                            <p:cTn id="40" dur="100" fill="hold"/>
                                            <p:tgtEl>
                                              <p:spTgt spid="37"/>
                                            </p:tgtEl>
                                            <p:attrNameLst>
                                              <p:attrName>ppt_w</p:attrName>
                                            </p:attrNameLst>
                                          </p:cBhvr>
                                          <p:tavLst>
                                            <p:tav tm="0">
                                              <p:val>
                                                <p:fltVal val="0"/>
                                              </p:val>
                                            </p:tav>
                                            <p:tav tm="100000">
                                              <p:val>
                                                <p:strVal val="#ppt_w"/>
                                              </p:val>
                                            </p:tav>
                                          </p:tavLst>
                                        </p:anim>
                                        <p:anim calcmode="lin" valueType="num">
                                          <p:cBhvr>
                                            <p:cTn id="41" dur="100" fill="hold"/>
                                            <p:tgtEl>
                                              <p:spTgt spid="37"/>
                                            </p:tgtEl>
                                            <p:attrNameLst>
                                              <p:attrName>ppt_h</p:attrName>
                                            </p:attrNameLst>
                                          </p:cBhvr>
                                          <p:tavLst>
                                            <p:tav tm="0">
                                              <p:val>
                                                <p:fltVal val="0"/>
                                              </p:val>
                                            </p:tav>
                                            <p:tav tm="100000">
                                              <p:val>
                                                <p:strVal val="#ppt_h"/>
                                              </p:val>
                                            </p:tav>
                                          </p:tavLst>
                                        </p:anim>
                                        <p:animEffect transition="in" filter="fade">
                                          <p:cBhvr>
                                            <p:cTn id="42" dur="100"/>
                                            <p:tgtEl>
                                              <p:spTgt spid="37"/>
                                            </p:tgtEl>
                                          </p:cBhvr>
                                        </p:animEffect>
                                      </p:childTnLst>
                                    </p:cTn>
                                  </p:par>
                                  <p:par>
                                    <p:cTn id="43" presetID="6" presetClass="emph" presetSubtype="0" fill="hold" nodeType="withEffect">
                                      <p:stCondLst>
                                        <p:cond delay="100"/>
                                      </p:stCondLst>
                                      <p:childTnLst>
                                        <p:animScale>
                                          <p:cBhvr>
                                            <p:cTn id="44" dur="100" fill="hold"/>
                                            <p:tgtEl>
                                              <p:spTgt spid="37"/>
                                            </p:tgtEl>
                                          </p:cBhvr>
                                          <p:by x="110000" y="110000"/>
                                        </p:animScale>
                                      </p:childTnLst>
                                    </p:cTn>
                                  </p:par>
                                  <p:par>
                                    <p:cTn id="45" presetID="6" presetClass="emph" presetSubtype="0" fill="hold" nodeType="withEffect">
                                      <p:stCondLst>
                                        <p:cond delay="200"/>
                                      </p:stCondLst>
                                      <p:childTnLst>
                                        <p:animScale>
                                          <p:cBhvr>
                                            <p:cTn id="46" dur="200" fill="hold"/>
                                            <p:tgtEl>
                                              <p:spTgt spid="37"/>
                                            </p:tgtEl>
                                          </p:cBhvr>
                                          <p:by x="90000" y="90000"/>
                                        </p:animScale>
                                      </p:childTnLst>
                                    </p:cTn>
                                  </p:par>
                                  <p:par>
                                    <p:cTn id="47" presetID="6" presetClass="emph" presetSubtype="0" fill="hold" nodeType="withEffect">
                                      <p:stCondLst>
                                        <p:cond delay="400"/>
                                      </p:stCondLst>
                                      <p:childTnLst>
                                        <p:animScale>
                                          <p:cBhvr>
                                            <p:cTn id="48" dur="100" fill="hold"/>
                                            <p:tgtEl>
                                              <p:spTgt spid="37"/>
                                            </p:tgtEl>
                                          </p:cBhvr>
                                          <p:by x="105000" y="105000"/>
                                        </p:animScale>
                                      </p:childTnLst>
                                    </p:cTn>
                                  </p:par>
                                  <p:par>
                                    <p:cTn id="49" presetID="6" presetClass="emph" presetSubtype="0" fill="hold" nodeType="withEffect">
                                      <p:stCondLst>
                                        <p:cond delay="500"/>
                                      </p:stCondLst>
                                      <p:childTnLst>
                                        <p:animScale>
                                          <p:cBhvr>
                                            <p:cTn id="50" dur="200" fill="hold"/>
                                            <p:tgtEl>
                                              <p:spTgt spid="37"/>
                                            </p:tgtEl>
                                          </p:cBhvr>
                                          <p:by x="95000" y="95000"/>
                                        </p:animScale>
                                      </p:childTnLst>
                                    </p:cTn>
                                  </p:par>
                                </p:childTnLst>
                              </p:cTn>
                            </p:par>
                            <p:par>
                              <p:cTn id="51" fill="hold">
                                <p:stCondLst>
                                  <p:cond delay="1000"/>
                                </p:stCondLst>
                                <p:childTnLst>
                                  <p:par>
                                    <p:cTn id="52" presetID="2" presetClass="entr" presetSubtype="2" fill="hold" nodeType="afterEffect">
                                      <p:stCondLst>
                                        <p:cond delay="0"/>
                                      </p:stCondLst>
                                      <p:childTnLst>
                                        <p:set>
                                          <p:cBhvr>
                                            <p:cTn id="53" dur="1" fill="hold">
                                              <p:stCondLst>
                                                <p:cond delay="0"/>
                                              </p:stCondLst>
                                            </p:cTn>
                                            <p:tgtEl>
                                              <p:spTgt spid="31"/>
                                            </p:tgtEl>
                                            <p:attrNameLst>
                                              <p:attrName>style.visibility</p:attrName>
                                            </p:attrNameLst>
                                          </p:cBhvr>
                                          <p:to>
                                            <p:strVal val="visible"/>
                                          </p:to>
                                        </p:set>
                                        <p:anim calcmode="lin" valueType="num">
                                          <p:cBhvr additive="base">
                                            <p:cTn id="54" dur="500" fill="hold"/>
                                            <p:tgtEl>
                                              <p:spTgt spid="31"/>
                                            </p:tgtEl>
                                            <p:attrNameLst>
                                              <p:attrName>ppt_x</p:attrName>
                                            </p:attrNameLst>
                                          </p:cBhvr>
                                          <p:tavLst>
                                            <p:tav tm="0">
                                              <p:val>
                                                <p:strVal val="1+#ppt_w/2"/>
                                              </p:val>
                                            </p:tav>
                                            <p:tav tm="100000">
                                              <p:val>
                                                <p:strVal val="#ppt_x"/>
                                              </p:val>
                                            </p:tav>
                                          </p:tavLst>
                                        </p:anim>
                                        <p:anim calcmode="lin" valueType="num">
                                          <p:cBhvr additive="base">
                                            <p:cTn id="55" dur="500" fill="hold"/>
                                            <p:tgtEl>
                                              <p:spTgt spid="31"/>
                                            </p:tgtEl>
                                            <p:attrNameLst>
                                              <p:attrName>ppt_y</p:attrName>
                                            </p:attrNameLst>
                                          </p:cBhvr>
                                          <p:tavLst>
                                            <p:tav tm="0">
                                              <p:val>
                                                <p:strVal val="#ppt_y"/>
                                              </p:val>
                                            </p:tav>
                                            <p:tav tm="100000">
                                              <p:val>
                                                <p:strVal val="#ppt_y"/>
                                              </p:val>
                                            </p:tav>
                                          </p:tavLst>
                                        </p:anim>
                                      </p:childTnLst>
                                    </p:cTn>
                                  </p:par>
                                  <p:par>
                                    <p:cTn id="56" presetID="6" presetClass="emph" presetSubtype="0" fill="hold" nodeType="withEffect">
                                      <p:stCondLst>
                                        <p:cond delay="0"/>
                                      </p:stCondLst>
                                      <p:childTnLst>
                                        <p:animScale>
                                          <p:cBhvr>
                                            <p:cTn id="57" dur="10" fill="hold"/>
                                            <p:tgtEl>
                                              <p:spTgt spid="31"/>
                                            </p:tgtEl>
                                          </p:cBhvr>
                                          <p:by x="100000" y="2000"/>
                                        </p:animScale>
                                      </p:childTnLst>
                                    </p:cTn>
                                  </p:par>
                                  <p:par>
                                    <p:cTn id="58" presetID="6" presetClass="emph" presetSubtype="0" fill="hold" nodeType="withEffect">
                                      <p:stCondLst>
                                        <p:cond delay="750"/>
                                      </p:stCondLst>
                                      <p:childTnLst>
                                        <p:animScale>
                                          <p:cBhvr>
                                            <p:cTn id="59" dur="500" fill="hold"/>
                                            <p:tgtEl>
                                              <p:spTgt spid="31"/>
                                            </p:tgtEl>
                                          </p:cBhvr>
                                          <p:by x="100000" y="5000000"/>
                                        </p:animScale>
                                      </p:childTnLst>
                                    </p:cTn>
                                  </p:par>
                                  <p:par>
                                    <p:cTn id="60" presetID="2" presetClass="entr" presetSubtype="2" fill="hold" nodeType="withEffect">
                                      <p:stCondLst>
                                        <p:cond delay="250"/>
                                      </p:stCondLst>
                                      <p:childTnLst>
                                        <p:set>
                                          <p:cBhvr>
                                            <p:cTn id="61" dur="1" fill="hold">
                                              <p:stCondLst>
                                                <p:cond delay="0"/>
                                              </p:stCondLst>
                                            </p:cTn>
                                            <p:tgtEl>
                                              <p:spTgt spid="16"/>
                                            </p:tgtEl>
                                            <p:attrNameLst>
                                              <p:attrName>style.visibility</p:attrName>
                                            </p:attrNameLst>
                                          </p:cBhvr>
                                          <p:to>
                                            <p:strVal val="visible"/>
                                          </p:to>
                                        </p:set>
                                        <p:anim calcmode="lin" valueType="num">
                                          <p:cBhvr additive="base">
                                            <p:cTn id="62" dur="500" fill="hold"/>
                                            <p:tgtEl>
                                              <p:spTgt spid="16"/>
                                            </p:tgtEl>
                                            <p:attrNameLst>
                                              <p:attrName>ppt_x</p:attrName>
                                            </p:attrNameLst>
                                          </p:cBhvr>
                                          <p:tavLst>
                                            <p:tav tm="0">
                                              <p:val>
                                                <p:strVal val="1+#ppt_w/2"/>
                                              </p:val>
                                            </p:tav>
                                            <p:tav tm="100000">
                                              <p:val>
                                                <p:strVal val="#ppt_x"/>
                                              </p:val>
                                            </p:tav>
                                          </p:tavLst>
                                        </p:anim>
                                        <p:anim calcmode="lin" valueType="num">
                                          <p:cBhvr additive="base">
                                            <p:cTn id="63" dur="500" fill="hold"/>
                                            <p:tgtEl>
                                              <p:spTgt spid="16"/>
                                            </p:tgtEl>
                                            <p:attrNameLst>
                                              <p:attrName>ppt_y</p:attrName>
                                            </p:attrNameLst>
                                          </p:cBhvr>
                                          <p:tavLst>
                                            <p:tav tm="0">
                                              <p:val>
                                                <p:strVal val="#ppt_y"/>
                                              </p:val>
                                            </p:tav>
                                            <p:tav tm="100000">
                                              <p:val>
                                                <p:strVal val="#ppt_y"/>
                                              </p:val>
                                            </p:tav>
                                          </p:tavLst>
                                        </p:anim>
                                      </p:childTnLst>
                                    </p:cTn>
                                  </p:par>
                                  <p:par>
                                    <p:cTn id="64" presetID="6" presetClass="emph" presetSubtype="0" fill="hold" nodeType="withEffect">
                                      <p:stCondLst>
                                        <p:cond delay="0"/>
                                      </p:stCondLst>
                                      <p:childTnLst>
                                        <p:animScale>
                                          <p:cBhvr>
                                            <p:cTn id="65" dur="10" fill="hold"/>
                                            <p:tgtEl>
                                              <p:spTgt spid="16"/>
                                            </p:tgtEl>
                                          </p:cBhvr>
                                          <p:by x="100000" y="2000"/>
                                        </p:animScale>
                                      </p:childTnLst>
                                    </p:cTn>
                                  </p:par>
                                  <p:par>
                                    <p:cTn id="66" presetID="6" presetClass="emph" presetSubtype="0" fill="hold" nodeType="withEffect">
                                      <p:stCondLst>
                                        <p:cond delay="750"/>
                                      </p:stCondLst>
                                      <p:childTnLst>
                                        <p:animScale>
                                          <p:cBhvr>
                                            <p:cTn id="67" dur="500" fill="hold"/>
                                            <p:tgtEl>
                                              <p:spTgt spid="16"/>
                                            </p:tgtEl>
                                          </p:cBhvr>
                                          <p:by x="100000" y="5000000"/>
                                        </p:animScale>
                                      </p:childTnLst>
                                    </p:cTn>
                                  </p:par>
                                  <p:par>
                                    <p:cTn id="68" presetID="2" presetClass="entr" presetSubtype="2" fill="hold" nodeType="withEffect">
                                      <p:stCondLst>
                                        <p:cond delay="250"/>
                                      </p:stCondLst>
                                      <p:childTnLst>
                                        <p:set>
                                          <p:cBhvr>
                                            <p:cTn id="69" dur="1" fill="hold">
                                              <p:stCondLst>
                                                <p:cond delay="0"/>
                                              </p:stCondLst>
                                            </p:cTn>
                                            <p:tgtEl>
                                              <p:spTgt spid="22"/>
                                            </p:tgtEl>
                                            <p:attrNameLst>
                                              <p:attrName>style.visibility</p:attrName>
                                            </p:attrNameLst>
                                          </p:cBhvr>
                                          <p:to>
                                            <p:strVal val="visible"/>
                                          </p:to>
                                        </p:set>
                                        <p:anim calcmode="lin" valueType="num">
                                          <p:cBhvr additive="base">
                                            <p:cTn id="70" dur="500" fill="hold"/>
                                            <p:tgtEl>
                                              <p:spTgt spid="22"/>
                                            </p:tgtEl>
                                            <p:attrNameLst>
                                              <p:attrName>ppt_x</p:attrName>
                                            </p:attrNameLst>
                                          </p:cBhvr>
                                          <p:tavLst>
                                            <p:tav tm="0">
                                              <p:val>
                                                <p:strVal val="1+#ppt_w/2"/>
                                              </p:val>
                                            </p:tav>
                                            <p:tav tm="100000">
                                              <p:val>
                                                <p:strVal val="#ppt_x"/>
                                              </p:val>
                                            </p:tav>
                                          </p:tavLst>
                                        </p:anim>
                                        <p:anim calcmode="lin" valueType="num">
                                          <p:cBhvr additive="base">
                                            <p:cTn id="71" dur="500" fill="hold"/>
                                            <p:tgtEl>
                                              <p:spTgt spid="22"/>
                                            </p:tgtEl>
                                            <p:attrNameLst>
                                              <p:attrName>ppt_y</p:attrName>
                                            </p:attrNameLst>
                                          </p:cBhvr>
                                          <p:tavLst>
                                            <p:tav tm="0">
                                              <p:val>
                                                <p:strVal val="#ppt_y"/>
                                              </p:val>
                                            </p:tav>
                                            <p:tav tm="100000">
                                              <p:val>
                                                <p:strVal val="#ppt_y"/>
                                              </p:val>
                                            </p:tav>
                                          </p:tavLst>
                                        </p:anim>
                                      </p:childTnLst>
                                    </p:cTn>
                                  </p:par>
                                  <p:par>
                                    <p:cTn id="72" presetID="6" presetClass="emph" presetSubtype="0" fill="hold" nodeType="withEffect">
                                      <p:stCondLst>
                                        <p:cond delay="0"/>
                                      </p:stCondLst>
                                      <p:childTnLst>
                                        <p:animScale>
                                          <p:cBhvr>
                                            <p:cTn id="73" dur="10" fill="hold"/>
                                            <p:tgtEl>
                                              <p:spTgt spid="22"/>
                                            </p:tgtEl>
                                          </p:cBhvr>
                                          <p:by x="100000" y="2000"/>
                                        </p:animScale>
                                      </p:childTnLst>
                                    </p:cTn>
                                  </p:par>
                                  <p:par>
                                    <p:cTn id="74" presetID="6" presetClass="emph" presetSubtype="0" fill="hold" nodeType="withEffect">
                                      <p:stCondLst>
                                        <p:cond delay="750"/>
                                      </p:stCondLst>
                                      <p:childTnLst>
                                        <p:animScale>
                                          <p:cBhvr>
                                            <p:cTn id="75" dur="500" fill="hold"/>
                                            <p:tgtEl>
                                              <p:spTgt spid="22"/>
                                            </p:tgtEl>
                                          </p:cBhvr>
                                          <p:by x="100000" y="5000000"/>
                                        </p:animScale>
                                      </p:childTnLst>
                                    </p:cTn>
                                  </p:par>
                                  <p:par>
                                    <p:cTn id="76" presetID="2" presetClass="entr" presetSubtype="2" fill="hold" nodeType="withEffect">
                                      <p:stCondLst>
                                        <p:cond delay="250"/>
                                      </p:stCondLst>
                                      <p:childTnLst>
                                        <p:set>
                                          <p:cBhvr>
                                            <p:cTn id="77" dur="1" fill="hold">
                                              <p:stCondLst>
                                                <p:cond delay="0"/>
                                              </p:stCondLst>
                                            </p:cTn>
                                            <p:tgtEl>
                                              <p:spTgt spid="28"/>
                                            </p:tgtEl>
                                            <p:attrNameLst>
                                              <p:attrName>style.visibility</p:attrName>
                                            </p:attrNameLst>
                                          </p:cBhvr>
                                          <p:to>
                                            <p:strVal val="visible"/>
                                          </p:to>
                                        </p:set>
                                        <p:anim calcmode="lin" valueType="num">
                                          <p:cBhvr additive="base">
                                            <p:cTn id="78" dur="500" fill="hold"/>
                                            <p:tgtEl>
                                              <p:spTgt spid="28"/>
                                            </p:tgtEl>
                                            <p:attrNameLst>
                                              <p:attrName>ppt_x</p:attrName>
                                            </p:attrNameLst>
                                          </p:cBhvr>
                                          <p:tavLst>
                                            <p:tav tm="0">
                                              <p:val>
                                                <p:strVal val="1+#ppt_w/2"/>
                                              </p:val>
                                            </p:tav>
                                            <p:tav tm="100000">
                                              <p:val>
                                                <p:strVal val="#ppt_x"/>
                                              </p:val>
                                            </p:tav>
                                          </p:tavLst>
                                        </p:anim>
                                        <p:anim calcmode="lin" valueType="num">
                                          <p:cBhvr additive="base">
                                            <p:cTn id="79" dur="500" fill="hold"/>
                                            <p:tgtEl>
                                              <p:spTgt spid="28"/>
                                            </p:tgtEl>
                                            <p:attrNameLst>
                                              <p:attrName>ppt_y</p:attrName>
                                            </p:attrNameLst>
                                          </p:cBhvr>
                                          <p:tavLst>
                                            <p:tav tm="0">
                                              <p:val>
                                                <p:strVal val="#ppt_y"/>
                                              </p:val>
                                            </p:tav>
                                            <p:tav tm="100000">
                                              <p:val>
                                                <p:strVal val="#ppt_y"/>
                                              </p:val>
                                            </p:tav>
                                          </p:tavLst>
                                        </p:anim>
                                      </p:childTnLst>
                                    </p:cTn>
                                  </p:par>
                                  <p:par>
                                    <p:cTn id="80" presetID="6" presetClass="emph" presetSubtype="0" fill="hold" nodeType="withEffect">
                                      <p:stCondLst>
                                        <p:cond delay="0"/>
                                      </p:stCondLst>
                                      <p:childTnLst>
                                        <p:animScale>
                                          <p:cBhvr>
                                            <p:cTn id="81" dur="10" fill="hold"/>
                                            <p:tgtEl>
                                              <p:spTgt spid="28"/>
                                            </p:tgtEl>
                                          </p:cBhvr>
                                          <p:by x="100000" y="2000"/>
                                        </p:animScale>
                                      </p:childTnLst>
                                    </p:cTn>
                                  </p:par>
                                  <p:par>
                                    <p:cTn id="82" presetID="6" presetClass="emph" presetSubtype="0" fill="hold" nodeType="withEffect">
                                      <p:stCondLst>
                                        <p:cond delay="750"/>
                                      </p:stCondLst>
                                      <p:childTnLst>
                                        <p:animScale>
                                          <p:cBhvr>
                                            <p:cTn id="83" dur="500" fill="hold"/>
                                            <p:tgtEl>
                                              <p:spTgt spid="28"/>
                                            </p:tgtEl>
                                          </p:cBhvr>
                                          <p:by x="100000" y="5000000"/>
                                        </p:animScale>
                                      </p:childTnLst>
                                    </p:cTn>
                                  </p:par>
                                  <p:par>
                                    <p:cTn id="84" presetID="2" presetClass="entr" presetSubtype="2" fill="hold" nodeType="withEffect">
                                      <p:stCondLst>
                                        <p:cond delay="250"/>
                                      </p:stCondLst>
                                      <p:childTnLst>
                                        <p:set>
                                          <p:cBhvr>
                                            <p:cTn id="85" dur="1" fill="hold">
                                              <p:stCondLst>
                                                <p:cond delay="0"/>
                                              </p:stCondLst>
                                            </p:cTn>
                                            <p:tgtEl>
                                              <p:spTgt spid="19"/>
                                            </p:tgtEl>
                                            <p:attrNameLst>
                                              <p:attrName>style.visibility</p:attrName>
                                            </p:attrNameLst>
                                          </p:cBhvr>
                                          <p:to>
                                            <p:strVal val="visible"/>
                                          </p:to>
                                        </p:set>
                                        <p:anim calcmode="lin" valueType="num">
                                          <p:cBhvr additive="base">
                                            <p:cTn id="86" dur="500" fill="hold"/>
                                            <p:tgtEl>
                                              <p:spTgt spid="19"/>
                                            </p:tgtEl>
                                            <p:attrNameLst>
                                              <p:attrName>ppt_x</p:attrName>
                                            </p:attrNameLst>
                                          </p:cBhvr>
                                          <p:tavLst>
                                            <p:tav tm="0">
                                              <p:val>
                                                <p:strVal val="1+#ppt_w/2"/>
                                              </p:val>
                                            </p:tav>
                                            <p:tav tm="100000">
                                              <p:val>
                                                <p:strVal val="#ppt_x"/>
                                              </p:val>
                                            </p:tav>
                                          </p:tavLst>
                                        </p:anim>
                                        <p:anim calcmode="lin" valueType="num">
                                          <p:cBhvr additive="base">
                                            <p:cTn id="87" dur="500" fill="hold"/>
                                            <p:tgtEl>
                                              <p:spTgt spid="19"/>
                                            </p:tgtEl>
                                            <p:attrNameLst>
                                              <p:attrName>ppt_y</p:attrName>
                                            </p:attrNameLst>
                                          </p:cBhvr>
                                          <p:tavLst>
                                            <p:tav tm="0">
                                              <p:val>
                                                <p:strVal val="#ppt_y"/>
                                              </p:val>
                                            </p:tav>
                                            <p:tav tm="100000">
                                              <p:val>
                                                <p:strVal val="#ppt_y"/>
                                              </p:val>
                                            </p:tav>
                                          </p:tavLst>
                                        </p:anim>
                                      </p:childTnLst>
                                    </p:cTn>
                                  </p:par>
                                  <p:par>
                                    <p:cTn id="88" presetID="6" presetClass="emph" presetSubtype="0" fill="hold" nodeType="withEffect">
                                      <p:stCondLst>
                                        <p:cond delay="0"/>
                                      </p:stCondLst>
                                      <p:childTnLst>
                                        <p:animScale>
                                          <p:cBhvr>
                                            <p:cTn id="89" dur="10" fill="hold"/>
                                            <p:tgtEl>
                                              <p:spTgt spid="19"/>
                                            </p:tgtEl>
                                          </p:cBhvr>
                                          <p:by x="100000" y="2000"/>
                                        </p:animScale>
                                      </p:childTnLst>
                                    </p:cTn>
                                  </p:par>
                                  <p:par>
                                    <p:cTn id="90" presetID="6" presetClass="emph" presetSubtype="0" fill="hold" nodeType="withEffect">
                                      <p:stCondLst>
                                        <p:cond delay="750"/>
                                      </p:stCondLst>
                                      <p:childTnLst>
                                        <p:animScale>
                                          <p:cBhvr>
                                            <p:cTn id="91" dur="500" fill="hold"/>
                                            <p:tgtEl>
                                              <p:spTgt spid="19"/>
                                            </p:tgtEl>
                                          </p:cBhvr>
                                          <p:by x="100000" y="5000000"/>
                                        </p:animScale>
                                      </p:childTnLst>
                                    </p:cTn>
                                  </p:par>
                                  <p:par>
                                    <p:cTn id="92" presetID="2" presetClass="entr" presetSubtype="2" fill="hold" nodeType="withEffect">
                                      <p:stCondLst>
                                        <p:cond delay="250"/>
                                      </p:stCondLst>
                                      <p:childTnLst>
                                        <p:set>
                                          <p:cBhvr>
                                            <p:cTn id="93" dur="1" fill="hold">
                                              <p:stCondLst>
                                                <p:cond delay="0"/>
                                              </p:stCondLst>
                                            </p:cTn>
                                            <p:tgtEl>
                                              <p:spTgt spid="13"/>
                                            </p:tgtEl>
                                            <p:attrNameLst>
                                              <p:attrName>style.visibility</p:attrName>
                                            </p:attrNameLst>
                                          </p:cBhvr>
                                          <p:to>
                                            <p:strVal val="visible"/>
                                          </p:to>
                                        </p:set>
                                        <p:anim calcmode="lin" valueType="num">
                                          <p:cBhvr additive="base">
                                            <p:cTn id="94" dur="500" fill="hold"/>
                                            <p:tgtEl>
                                              <p:spTgt spid="13"/>
                                            </p:tgtEl>
                                            <p:attrNameLst>
                                              <p:attrName>ppt_x</p:attrName>
                                            </p:attrNameLst>
                                          </p:cBhvr>
                                          <p:tavLst>
                                            <p:tav tm="0">
                                              <p:val>
                                                <p:strVal val="1+#ppt_w/2"/>
                                              </p:val>
                                            </p:tav>
                                            <p:tav tm="100000">
                                              <p:val>
                                                <p:strVal val="#ppt_x"/>
                                              </p:val>
                                            </p:tav>
                                          </p:tavLst>
                                        </p:anim>
                                        <p:anim calcmode="lin" valueType="num">
                                          <p:cBhvr additive="base">
                                            <p:cTn id="95" dur="500" fill="hold"/>
                                            <p:tgtEl>
                                              <p:spTgt spid="13"/>
                                            </p:tgtEl>
                                            <p:attrNameLst>
                                              <p:attrName>ppt_y</p:attrName>
                                            </p:attrNameLst>
                                          </p:cBhvr>
                                          <p:tavLst>
                                            <p:tav tm="0">
                                              <p:val>
                                                <p:strVal val="#ppt_y"/>
                                              </p:val>
                                            </p:tav>
                                            <p:tav tm="100000">
                                              <p:val>
                                                <p:strVal val="#ppt_y"/>
                                              </p:val>
                                            </p:tav>
                                          </p:tavLst>
                                        </p:anim>
                                      </p:childTnLst>
                                    </p:cTn>
                                  </p:par>
                                  <p:par>
                                    <p:cTn id="96" presetID="6" presetClass="emph" presetSubtype="0" fill="hold" nodeType="withEffect">
                                      <p:stCondLst>
                                        <p:cond delay="0"/>
                                      </p:stCondLst>
                                      <p:childTnLst>
                                        <p:animScale>
                                          <p:cBhvr>
                                            <p:cTn id="97" dur="10" fill="hold"/>
                                            <p:tgtEl>
                                              <p:spTgt spid="13"/>
                                            </p:tgtEl>
                                          </p:cBhvr>
                                          <p:by x="100000" y="2000"/>
                                        </p:animScale>
                                      </p:childTnLst>
                                    </p:cTn>
                                  </p:par>
                                  <p:par>
                                    <p:cTn id="98" presetID="6" presetClass="emph" presetSubtype="0" fill="hold" nodeType="withEffect">
                                      <p:stCondLst>
                                        <p:cond delay="750"/>
                                      </p:stCondLst>
                                      <p:childTnLst>
                                        <p:animScale>
                                          <p:cBhvr>
                                            <p:cTn id="99" dur="500" fill="hold"/>
                                            <p:tgtEl>
                                              <p:spTgt spid="13"/>
                                            </p:tgtEl>
                                          </p:cBhvr>
                                          <p:by x="100000" y="5000000"/>
                                        </p:animScale>
                                      </p:childTnLst>
                                    </p:cTn>
                                  </p:par>
                                  <p:par>
                                    <p:cTn id="100" presetID="2" presetClass="entr" presetSubtype="2" fill="hold" nodeType="withEffect">
                                      <p:stCondLst>
                                        <p:cond delay="250"/>
                                      </p:stCondLst>
                                      <p:childTnLst>
                                        <p:set>
                                          <p:cBhvr>
                                            <p:cTn id="101" dur="1" fill="hold">
                                              <p:stCondLst>
                                                <p:cond delay="0"/>
                                              </p:stCondLst>
                                            </p:cTn>
                                            <p:tgtEl>
                                              <p:spTgt spid="25"/>
                                            </p:tgtEl>
                                            <p:attrNameLst>
                                              <p:attrName>style.visibility</p:attrName>
                                            </p:attrNameLst>
                                          </p:cBhvr>
                                          <p:to>
                                            <p:strVal val="visible"/>
                                          </p:to>
                                        </p:set>
                                        <p:anim calcmode="lin" valueType="num">
                                          <p:cBhvr additive="base">
                                            <p:cTn id="102" dur="500" fill="hold"/>
                                            <p:tgtEl>
                                              <p:spTgt spid="25"/>
                                            </p:tgtEl>
                                            <p:attrNameLst>
                                              <p:attrName>ppt_x</p:attrName>
                                            </p:attrNameLst>
                                          </p:cBhvr>
                                          <p:tavLst>
                                            <p:tav tm="0">
                                              <p:val>
                                                <p:strVal val="1+#ppt_w/2"/>
                                              </p:val>
                                            </p:tav>
                                            <p:tav tm="100000">
                                              <p:val>
                                                <p:strVal val="#ppt_x"/>
                                              </p:val>
                                            </p:tav>
                                          </p:tavLst>
                                        </p:anim>
                                        <p:anim calcmode="lin" valueType="num">
                                          <p:cBhvr additive="base">
                                            <p:cTn id="103" dur="500" fill="hold"/>
                                            <p:tgtEl>
                                              <p:spTgt spid="25"/>
                                            </p:tgtEl>
                                            <p:attrNameLst>
                                              <p:attrName>ppt_y</p:attrName>
                                            </p:attrNameLst>
                                          </p:cBhvr>
                                          <p:tavLst>
                                            <p:tav tm="0">
                                              <p:val>
                                                <p:strVal val="#ppt_y"/>
                                              </p:val>
                                            </p:tav>
                                            <p:tav tm="100000">
                                              <p:val>
                                                <p:strVal val="#ppt_y"/>
                                              </p:val>
                                            </p:tav>
                                          </p:tavLst>
                                        </p:anim>
                                      </p:childTnLst>
                                    </p:cTn>
                                  </p:par>
                                  <p:par>
                                    <p:cTn id="104" presetID="6" presetClass="emph" presetSubtype="0" fill="hold" nodeType="withEffect">
                                      <p:stCondLst>
                                        <p:cond delay="0"/>
                                      </p:stCondLst>
                                      <p:childTnLst>
                                        <p:animScale>
                                          <p:cBhvr>
                                            <p:cTn id="105" dur="10" fill="hold"/>
                                            <p:tgtEl>
                                              <p:spTgt spid="25"/>
                                            </p:tgtEl>
                                          </p:cBhvr>
                                          <p:by x="100000" y="2000"/>
                                        </p:animScale>
                                      </p:childTnLst>
                                    </p:cTn>
                                  </p:par>
                                  <p:par>
                                    <p:cTn id="106" presetID="6" presetClass="emph" presetSubtype="0" fill="hold" nodeType="withEffect">
                                      <p:stCondLst>
                                        <p:cond delay="750"/>
                                      </p:stCondLst>
                                      <p:childTnLst>
                                        <p:animScale>
                                          <p:cBhvr>
                                            <p:cTn id="107" dur="500" fill="hold"/>
                                            <p:tgtEl>
                                              <p:spTgt spid="25"/>
                                            </p:tgtEl>
                                          </p:cBhvr>
                                          <p:by x="100000" y="5000000"/>
                                        </p:animScale>
                                      </p:childTnLst>
                                    </p:cTn>
                                  </p:par>
                                  <p:par>
                                    <p:cTn id="108" presetID="2" presetClass="entr" presetSubtype="2" fill="hold" nodeType="withEffect">
                                      <p:stCondLst>
                                        <p:cond delay="250"/>
                                      </p:stCondLst>
                                      <p:childTnLst>
                                        <p:set>
                                          <p:cBhvr>
                                            <p:cTn id="109" dur="1" fill="hold">
                                              <p:stCondLst>
                                                <p:cond delay="0"/>
                                              </p:stCondLst>
                                            </p:cTn>
                                            <p:tgtEl>
                                              <p:spTgt spid="34"/>
                                            </p:tgtEl>
                                            <p:attrNameLst>
                                              <p:attrName>style.visibility</p:attrName>
                                            </p:attrNameLst>
                                          </p:cBhvr>
                                          <p:to>
                                            <p:strVal val="visible"/>
                                          </p:to>
                                        </p:set>
                                        <p:anim calcmode="lin" valueType="num">
                                          <p:cBhvr additive="base">
                                            <p:cTn id="110" dur="500" fill="hold"/>
                                            <p:tgtEl>
                                              <p:spTgt spid="34"/>
                                            </p:tgtEl>
                                            <p:attrNameLst>
                                              <p:attrName>ppt_x</p:attrName>
                                            </p:attrNameLst>
                                          </p:cBhvr>
                                          <p:tavLst>
                                            <p:tav tm="0">
                                              <p:val>
                                                <p:strVal val="1+#ppt_w/2"/>
                                              </p:val>
                                            </p:tav>
                                            <p:tav tm="100000">
                                              <p:val>
                                                <p:strVal val="#ppt_x"/>
                                              </p:val>
                                            </p:tav>
                                          </p:tavLst>
                                        </p:anim>
                                        <p:anim calcmode="lin" valueType="num">
                                          <p:cBhvr additive="base">
                                            <p:cTn id="111" dur="500" fill="hold"/>
                                            <p:tgtEl>
                                              <p:spTgt spid="34"/>
                                            </p:tgtEl>
                                            <p:attrNameLst>
                                              <p:attrName>ppt_y</p:attrName>
                                            </p:attrNameLst>
                                          </p:cBhvr>
                                          <p:tavLst>
                                            <p:tav tm="0">
                                              <p:val>
                                                <p:strVal val="#ppt_y"/>
                                              </p:val>
                                            </p:tav>
                                            <p:tav tm="100000">
                                              <p:val>
                                                <p:strVal val="#ppt_y"/>
                                              </p:val>
                                            </p:tav>
                                          </p:tavLst>
                                        </p:anim>
                                      </p:childTnLst>
                                    </p:cTn>
                                  </p:par>
                                  <p:par>
                                    <p:cTn id="112" presetID="6" presetClass="emph" presetSubtype="0" fill="hold" nodeType="withEffect">
                                      <p:stCondLst>
                                        <p:cond delay="0"/>
                                      </p:stCondLst>
                                      <p:childTnLst>
                                        <p:animScale>
                                          <p:cBhvr>
                                            <p:cTn id="113" dur="10" fill="hold"/>
                                            <p:tgtEl>
                                              <p:spTgt spid="34"/>
                                            </p:tgtEl>
                                          </p:cBhvr>
                                          <p:by x="100000" y="2000"/>
                                        </p:animScale>
                                      </p:childTnLst>
                                    </p:cTn>
                                  </p:par>
                                  <p:par>
                                    <p:cTn id="114" presetID="6" presetClass="emph" presetSubtype="0" fill="hold" nodeType="withEffect">
                                      <p:stCondLst>
                                        <p:cond delay="750"/>
                                      </p:stCondLst>
                                      <p:childTnLst>
                                        <p:animScale>
                                          <p:cBhvr>
                                            <p:cTn id="115" dur="500" fill="hold"/>
                                            <p:tgtEl>
                                              <p:spTgt spid="34"/>
                                            </p:tgtEl>
                                          </p:cBhvr>
                                          <p:by x="100000" y="5000000"/>
                                        </p:animScale>
                                      </p:childTnLst>
                                    </p:cTn>
                                  </p:par>
                                </p:childTnLst>
                              </p:cTn>
                            </p:par>
                            <p:par>
                              <p:cTn id="116" fill="hold">
                                <p:stCondLst>
                                  <p:cond delay="1500"/>
                                </p:stCondLst>
                                <p:childTnLst>
                                  <p:par>
                                    <p:cTn id="117" presetID="2" presetClass="entr" presetSubtype="8" accel="40000" fill="hold" nodeType="afterEffect">
                                      <p:stCondLst>
                                        <p:cond delay="0"/>
                                      </p:stCondLst>
                                      <p:childTnLst>
                                        <p:set>
                                          <p:cBhvr>
                                            <p:cTn id="118" dur="1" fill="hold">
                                              <p:stCondLst>
                                                <p:cond delay="0"/>
                                              </p:stCondLst>
                                            </p:cTn>
                                            <p:tgtEl>
                                              <p:spTgt spid="61"/>
                                            </p:tgtEl>
                                            <p:attrNameLst>
                                              <p:attrName>style.visibility</p:attrName>
                                            </p:attrNameLst>
                                          </p:cBhvr>
                                          <p:to>
                                            <p:strVal val="visible"/>
                                          </p:to>
                                        </p:set>
                                        <p:anim calcmode="lin" valueType="num">
                                          <p:cBhvr additive="base">
                                            <p:cTn id="119" dur="1250" fill="hold"/>
                                            <p:tgtEl>
                                              <p:spTgt spid="61"/>
                                            </p:tgtEl>
                                            <p:attrNameLst>
                                              <p:attrName>ppt_x</p:attrName>
                                            </p:attrNameLst>
                                          </p:cBhvr>
                                          <p:tavLst>
                                            <p:tav tm="0">
                                              <p:val>
                                                <p:strVal val="0-#ppt_w/2"/>
                                              </p:val>
                                            </p:tav>
                                            <p:tav tm="100000">
                                              <p:val>
                                                <p:strVal val="#ppt_x"/>
                                              </p:val>
                                            </p:tav>
                                          </p:tavLst>
                                        </p:anim>
                                        <p:anim calcmode="lin" valueType="num">
                                          <p:cBhvr additive="base">
                                            <p:cTn id="120" dur="1250" fill="hold"/>
                                            <p:tgtEl>
                                              <p:spTgt spid="61"/>
                                            </p:tgtEl>
                                            <p:attrNameLst>
                                              <p:attrName>ppt_y</p:attrName>
                                            </p:attrNameLst>
                                          </p:cBhvr>
                                          <p:tavLst>
                                            <p:tav tm="0">
                                              <p:val>
                                                <p:strVal val="#ppt_y"/>
                                              </p:val>
                                            </p:tav>
                                            <p:tav tm="100000">
                                              <p:val>
                                                <p:strVal val="#ppt_y"/>
                                              </p:val>
                                            </p:tav>
                                          </p:tavLst>
                                        </p:anim>
                                      </p:childTnLst>
                                    </p:cTn>
                                  </p:par>
                                  <p:par>
                                    <p:cTn id="121" presetID="2" presetClass="entr" presetSubtype="8" accel="40000" fill="hold" nodeType="withEffect">
                                      <p:stCondLst>
                                        <p:cond delay="0"/>
                                      </p:stCondLst>
                                      <p:childTnLst>
                                        <p:set>
                                          <p:cBhvr>
                                            <p:cTn id="122" dur="1" fill="hold">
                                              <p:stCondLst>
                                                <p:cond delay="0"/>
                                              </p:stCondLst>
                                            </p:cTn>
                                            <p:tgtEl>
                                              <p:spTgt spid="52"/>
                                            </p:tgtEl>
                                            <p:attrNameLst>
                                              <p:attrName>style.visibility</p:attrName>
                                            </p:attrNameLst>
                                          </p:cBhvr>
                                          <p:to>
                                            <p:strVal val="visible"/>
                                          </p:to>
                                        </p:set>
                                        <p:anim calcmode="lin" valueType="num">
                                          <p:cBhvr additive="base">
                                            <p:cTn id="123" dur="1250" fill="hold"/>
                                            <p:tgtEl>
                                              <p:spTgt spid="52"/>
                                            </p:tgtEl>
                                            <p:attrNameLst>
                                              <p:attrName>ppt_x</p:attrName>
                                            </p:attrNameLst>
                                          </p:cBhvr>
                                          <p:tavLst>
                                            <p:tav tm="0">
                                              <p:val>
                                                <p:strVal val="0-#ppt_w/2"/>
                                              </p:val>
                                            </p:tav>
                                            <p:tav tm="100000">
                                              <p:val>
                                                <p:strVal val="#ppt_x"/>
                                              </p:val>
                                            </p:tav>
                                          </p:tavLst>
                                        </p:anim>
                                        <p:anim calcmode="lin" valueType="num">
                                          <p:cBhvr additive="base">
                                            <p:cTn id="124" dur="1250" fill="hold"/>
                                            <p:tgtEl>
                                              <p:spTgt spid="52"/>
                                            </p:tgtEl>
                                            <p:attrNameLst>
                                              <p:attrName>ppt_y</p:attrName>
                                            </p:attrNameLst>
                                          </p:cBhvr>
                                          <p:tavLst>
                                            <p:tav tm="0">
                                              <p:val>
                                                <p:strVal val="#ppt_y"/>
                                              </p:val>
                                            </p:tav>
                                            <p:tav tm="100000">
                                              <p:val>
                                                <p:strVal val="#ppt_y"/>
                                              </p:val>
                                            </p:tav>
                                          </p:tavLst>
                                        </p:anim>
                                      </p:childTnLst>
                                    </p:cTn>
                                  </p:par>
                                  <p:par>
                                    <p:cTn id="125" presetID="2" presetClass="entr" presetSubtype="2" accel="40000" fill="hold" nodeType="withEffect">
                                      <p:stCondLst>
                                        <p:cond delay="0"/>
                                      </p:stCondLst>
                                      <p:childTnLst>
                                        <p:set>
                                          <p:cBhvr>
                                            <p:cTn id="126" dur="1" fill="hold">
                                              <p:stCondLst>
                                                <p:cond delay="0"/>
                                              </p:stCondLst>
                                            </p:cTn>
                                            <p:tgtEl>
                                              <p:spTgt spid="58"/>
                                            </p:tgtEl>
                                            <p:attrNameLst>
                                              <p:attrName>style.visibility</p:attrName>
                                            </p:attrNameLst>
                                          </p:cBhvr>
                                          <p:to>
                                            <p:strVal val="visible"/>
                                          </p:to>
                                        </p:set>
                                        <p:anim calcmode="lin" valueType="num">
                                          <p:cBhvr additive="base">
                                            <p:cTn id="127" dur="1250" fill="hold"/>
                                            <p:tgtEl>
                                              <p:spTgt spid="58"/>
                                            </p:tgtEl>
                                            <p:attrNameLst>
                                              <p:attrName>ppt_x</p:attrName>
                                            </p:attrNameLst>
                                          </p:cBhvr>
                                          <p:tavLst>
                                            <p:tav tm="0">
                                              <p:val>
                                                <p:strVal val="1+#ppt_w/2"/>
                                              </p:val>
                                            </p:tav>
                                            <p:tav tm="100000">
                                              <p:val>
                                                <p:strVal val="#ppt_x"/>
                                              </p:val>
                                            </p:tav>
                                          </p:tavLst>
                                        </p:anim>
                                        <p:anim calcmode="lin" valueType="num">
                                          <p:cBhvr additive="base">
                                            <p:cTn id="128" dur="1250" fill="hold"/>
                                            <p:tgtEl>
                                              <p:spTgt spid="58"/>
                                            </p:tgtEl>
                                            <p:attrNameLst>
                                              <p:attrName>ppt_y</p:attrName>
                                            </p:attrNameLst>
                                          </p:cBhvr>
                                          <p:tavLst>
                                            <p:tav tm="0">
                                              <p:val>
                                                <p:strVal val="#ppt_y"/>
                                              </p:val>
                                            </p:tav>
                                            <p:tav tm="100000">
                                              <p:val>
                                                <p:strVal val="#ppt_y"/>
                                              </p:val>
                                            </p:tav>
                                          </p:tavLst>
                                        </p:anim>
                                      </p:childTnLst>
                                    </p:cTn>
                                  </p:par>
                                  <p:par>
                                    <p:cTn id="129" presetID="2" presetClass="entr" presetSubtype="2" accel="40000" fill="hold" nodeType="withEffect">
                                      <p:stCondLst>
                                        <p:cond delay="0"/>
                                      </p:stCondLst>
                                      <p:childTnLst>
                                        <p:set>
                                          <p:cBhvr>
                                            <p:cTn id="130" dur="1" fill="hold">
                                              <p:stCondLst>
                                                <p:cond delay="0"/>
                                              </p:stCondLst>
                                            </p:cTn>
                                            <p:tgtEl>
                                              <p:spTgt spid="55"/>
                                            </p:tgtEl>
                                            <p:attrNameLst>
                                              <p:attrName>style.visibility</p:attrName>
                                            </p:attrNameLst>
                                          </p:cBhvr>
                                          <p:to>
                                            <p:strVal val="visible"/>
                                          </p:to>
                                        </p:set>
                                        <p:anim calcmode="lin" valueType="num">
                                          <p:cBhvr additive="base">
                                            <p:cTn id="131" dur="1250" fill="hold"/>
                                            <p:tgtEl>
                                              <p:spTgt spid="55"/>
                                            </p:tgtEl>
                                            <p:attrNameLst>
                                              <p:attrName>ppt_x</p:attrName>
                                            </p:attrNameLst>
                                          </p:cBhvr>
                                          <p:tavLst>
                                            <p:tav tm="0">
                                              <p:val>
                                                <p:strVal val="1+#ppt_w/2"/>
                                              </p:val>
                                            </p:tav>
                                            <p:tav tm="100000">
                                              <p:val>
                                                <p:strVal val="#ppt_x"/>
                                              </p:val>
                                            </p:tav>
                                          </p:tavLst>
                                        </p:anim>
                                        <p:anim calcmode="lin" valueType="num">
                                          <p:cBhvr additive="base">
                                            <p:cTn id="132" dur="1250" fill="hold"/>
                                            <p:tgtEl>
                                              <p:spTgt spid="5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2" grpId="0" animBg="1"/>
        </p:bldLst>
      </p:timing>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rrowheads="1"/>
          </p:cNvSpPr>
          <p:nvPr/>
        </p:nvSpPr>
        <p:spPr bwMode="auto">
          <a:xfrm>
            <a:off x="3810810" y="286545"/>
            <a:ext cx="1574763" cy="5001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bevel/>
              </a14:hiddenLine>
            </a:ext>
          </a:extLst>
        </p:spPr>
        <p:txBody>
          <a:bodyPr wrap="none" lIns="68566" tIns="34284" rIns="68566" bIns="34284">
            <a:spAutoFit/>
          </a:bodyPr>
          <a:lstStyle/>
          <a:p>
            <a:r>
              <a:rPr lang="zh-CN" altLang="en-US" sz="2800" smtClean="0">
                <a:solidFill>
                  <a:srgbClr val="C00000"/>
                </a:solidFill>
                <a:latin typeface="微软雅黑" panose="020B0503020204020204" charset="-122"/>
                <a:ea typeface="微软雅黑" panose="020B0503020204020204" charset="-122"/>
                <a:sym typeface="Arial" panose="020B0604020202020204" pitchFamily="34" charset="0"/>
              </a:rPr>
              <a:t>营销策略</a:t>
            </a:r>
            <a:endParaRPr lang="zh-CN" altLang="en-US" sz="2800" dirty="0">
              <a:solidFill>
                <a:srgbClr val="C00000"/>
              </a:solidFill>
              <a:latin typeface="微软雅黑" panose="020B0503020204020204" charset="-122"/>
              <a:ea typeface="微软雅黑" panose="020B0503020204020204" charset="-122"/>
              <a:sym typeface="Arial" panose="020B0604020202020204" pitchFamily="34" charset="0"/>
            </a:endParaRPr>
          </a:p>
        </p:txBody>
      </p:sp>
      <p:sp>
        <p:nvSpPr>
          <p:cNvPr id="3" name="椭圆 2"/>
          <p:cNvSpPr/>
          <p:nvPr/>
        </p:nvSpPr>
        <p:spPr>
          <a:xfrm>
            <a:off x="1115616" y="987574"/>
            <a:ext cx="2016224" cy="2016224"/>
          </a:xfrm>
          <a:prstGeom prst="ellipse">
            <a:avLst/>
          </a:prstGeom>
          <a:gradFill flip="none" rotWithShape="1">
            <a:gsLst>
              <a:gs pos="55000">
                <a:srgbClr val="E7E7E7"/>
              </a:gs>
              <a:gs pos="0">
                <a:schemeClr val="bg1"/>
              </a:gs>
              <a:gs pos="100000">
                <a:schemeClr val="bg1">
                  <a:lumMod val="75000"/>
                </a:schemeClr>
              </a:gs>
            </a:gsLst>
            <a:path path="circle">
              <a:fillToRect t="100000" r="100000"/>
            </a:path>
            <a:tileRect l="-100000" b="-100000"/>
          </a:gradFill>
          <a:ln w="31750">
            <a:gradFill flip="none" rotWithShape="1">
              <a:gsLst>
                <a:gs pos="0">
                  <a:schemeClr val="bg1">
                    <a:lumMod val="75000"/>
                  </a:schemeClr>
                </a:gs>
                <a:gs pos="100000">
                  <a:schemeClr val="bg1"/>
                </a:gs>
              </a:gsLst>
              <a:lin ang="18900000" scaled="1"/>
              <a:tileRect/>
            </a:gradFill>
          </a:ln>
          <a:effectLst>
            <a:outerShdw blurRad="203200" dist="1016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3672052" y="987574"/>
            <a:ext cx="2016224" cy="2016224"/>
          </a:xfrm>
          <a:prstGeom prst="ellipse">
            <a:avLst/>
          </a:prstGeom>
          <a:gradFill flip="none" rotWithShape="1">
            <a:gsLst>
              <a:gs pos="55000">
                <a:srgbClr val="E7E7E7"/>
              </a:gs>
              <a:gs pos="0">
                <a:schemeClr val="bg1"/>
              </a:gs>
              <a:gs pos="100000">
                <a:schemeClr val="bg1">
                  <a:lumMod val="75000"/>
                </a:schemeClr>
              </a:gs>
            </a:gsLst>
            <a:path path="circle">
              <a:fillToRect t="100000" r="100000"/>
            </a:path>
            <a:tileRect l="-100000" b="-100000"/>
          </a:gradFill>
          <a:ln w="31750">
            <a:gradFill flip="none" rotWithShape="1">
              <a:gsLst>
                <a:gs pos="0">
                  <a:schemeClr val="bg1">
                    <a:lumMod val="75000"/>
                  </a:schemeClr>
                </a:gs>
                <a:gs pos="100000">
                  <a:schemeClr val="bg1"/>
                </a:gs>
              </a:gsLst>
              <a:lin ang="18900000" scaled="1"/>
              <a:tileRect/>
            </a:gradFill>
          </a:ln>
          <a:effectLst>
            <a:outerShdw blurRad="203200" dist="1016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6228488" y="987574"/>
            <a:ext cx="2016224" cy="2016224"/>
          </a:xfrm>
          <a:prstGeom prst="ellipse">
            <a:avLst/>
          </a:prstGeom>
          <a:gradFill flip="none" rotWithShape="1">
            <a:gsLst>
              <a:gs pos="55000">
                <a:srgbClr val="E7E7E7"/>
              </a:gs>
              <a:gs pos="0">
                <a:schemeClr val="bg1"/>
              </a:gs>
              <a:gs pos="100000">
                <a:schemeClr val="bg1">
                  <a:lumMod val="75000"/>
                </a:schemeClr>
              </a:gs>
            </a:gsLst>
            <a:path path="circle">
              <a:fillToRect t="100000" r="100000"/>
            </a:path>
            <a:tileRect l="-100000" b="-100000"/>
          </a:gradFill>
          <a:ln w="31750">
            <a:gradFill flip="none" rotWithShape="1">
              <a:gsLst>
                <a:gs pos="0">
                  <a:schemeClr val="bg1">
                    <a:lumMod val="75000"/>
                  </a:schemeClr>
                </a:gs>
                <a:gs pos="100000">
                  <a:schemeClr val="bg1"/>
                </a:gs>
              </a:gsLst>
              <a:lin ang="18900000" scaled="1"/>
              <a:tileRect/>
            </a:gradFill>
          </a:ln>
          <a:effectLst>
            <a:outerShdw blurRad="203200" dist="1016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6"/>
          <p:cNvSpPr txBox="1"/>
          <p:nvPr/>
        </p:nvSpPr>
        <p:spPr>
          <a:xfrm>
            <a:off x="1565967" y="2087449"/>
            <a:ext cx="1036867" cy="307777"/>
          </a:xfrm>
          <a:prstGeom prst="rect">
            <a:avLst/>
          </a:prstGeom>
          <a:noFill/>
        </p:spPr>
        <p:txBody>
          <a:bodyPr wrap="square" lIns="0" tIns="0" rIns="0" bIns="0" rtlCol="0">
            <a:spAutoFit/>
          </a:bodyPr>
          <a:lstStyle/>
          <a:p>
            <a:pPr algn="ctr"/>
            <a:r>
              <a:rPr lang="zh-CN" altLang="en-US" sz="2000" b="1" dirty="0" smtClean="0">
                <a:solidFill>
                  <a:schemeClr val="tx1">
                    <a:lumMod val="85000"/>
                    <a:lumOff val="15000"/>
                  </a:schemeClr>
                </a:solidFill>
                <a:latin typeface="微软雅黑" panose="020B0503020204020204" charset="-122"/>
                <a:ea typeface="微软雅黑" panose="020B0503020204020204" charset="-122"/>
              </a:rPr>
              <a:t>线下门店</a:t>
            </a:r>
            <a:endParaRPr lang="zh-CN" altLang="en-US" sz="2000" b="1" dirty="0">
              <a:solidFill>
                <a:schemeClr val="tx1">
                  <a:lumMod val="85000"/>
                  <a:lumOff val="15000"/>
                </a:schemeClr>
              </a:solidFill>
              <a:latin typeface="微软雅黑" panose="020B0503020204020204" charset="-122"/>
              <a:ea typeface="微软雅黑" panose="020B0503020204020204" charset="-122"/>
            </a:endParaRPr>
          </a:p>
        </p:txBody>
      </p:sp>
      <p:sp>
        <p:nvSpPr>
          <p:cNvPr id="8" name="TextBox 7"/>
          <p:cNvSpPr txBox="1"/>
          <p:nvPr/>
        </p:nvSpPr>
        <p:spPr>
          <a:xfrm>
            <a:off x="4014505" y="2087449"/>
            <a:ext cx="1331318" cy="307777"/>
          </a:xfrm>
          <a:prstGeom prst="rect">
            <a:avLst/>
          </a:prstGeom>
          <a:noFill/>
        </p:spPr>
        <p:txBody>
          <a:bodyPr wrap="square" lIns="0" tIns="0" rIns="0" bIns="0" rtlCol="0">
            <a:spAutoFit/>
          </a:bodyPr>
          <a:lstStyle/>
          <a:p>
            <a:pPr algn="ctr"/>
            <a:r>
              <a:rPr lang="zh-CN" altLang="en-US" sz="2000" b="1" dirty="0" smtClean="0">
                <a:solidFill>
                  <a:schemeClr val="tx1">
                    <a:lumMod val="85000"/>
                    <a:lumOff val="15000"/>
                  </a:schemeClr>
                </a:solidFill>
                <a:latin typeface="微软雅黑" panose="020B0503020204020204" charset="-122"/>
                <a:ea typeface="微软雅黑" panose="020B0503020204020204" charset="-122"/>
              </a:rPr>
              <a:t>电脑客户端</a:t>
            </a:r>
            <a:endParaRPr lang="zh-CN" altLang="en-US" sz="2000" b="1" dirty="0">
              <a:solidFill>
                <a:schemeClr val="tx1">
                  <a:lumMod val="85000"/>
                  <a:lumOff val="15000"/>
                </a:schemeClr>
              </a:solidFill>
              <a:latin typeface="微软雅黑" panose="020B0503020204020204" charset="-122"/>
              <a:ea typeface="微软雅黑" panose="020B0503020204020204" charset="-122"/>
            </a:endParaRPr>
          </a:p>
        </p:txBody>
      </p:sp>
      <p:sp>
        <p:nvSpPr>
          <p:cNvPr id="9" name="TextBox 8"/>
          <p:cNvSpPr txBox="1"/>
          <p:nvPr/>
        </p:nvSpPr>
        <p:spPr>
          <a:xfrm>
            <a:off x="6653347" y="2087449"/>
            <a:ext cx="1166506" cy="307777"/>
          </a:xfrm>
          <a:prstGeom prst="rect">
            <a:avLst/>
          </a:prstGeom>
          <a:noFill/>
        </p:spPr>
        <p:txBody>
          <a:bodyPr wrap="square" lIns="0" tIns="0" rIns="0" bIns="0" rtlCol="0">
            <a:spAutoFit/>
          </a:bodyPr>
          <a:lstStyle/>
          <a:p>
            <a:pPr algn="ctr"/>
            <a:r>
              <a:rPr lang="zh-CN" altLang="en-US" sz="2000" b="1" dirty="0" smtClean="0">
                <a:solidFill>
                  <a:schemeClr val="tx1">
                    <a:lumMod val="85000"/>
                    <a:lumOff val="15000"/>
                  </a:schemeClr>
                </a:solidFill>
                <a:latin typeface="微软雅黑" panose="020B0503020204020204" charset="-122"/>
                <a:ea typeface="微软雅黑" panose="020B0503020204020204" charset="-122"/>
              </a:rPr>
              <a:t>手机</a:t>
            </a:r>
            <a:r>
              <a:rPr lang="en-US" altLang="zh-CN" sz="2000" b="1" dirty="0" smtClean="0">
                <a:solidFill>
                  <a:schemeClr val="tx1">
                    <a:lumMod val="85000"/>
                    <a:lumOff val="15000"/>
                  </a:schemeClr>
                </a:solidFill>
                <a:latin typeface="微软雅黑" panose="020B0503020204020204" charset="-122"/>
                <a:ea typeface="微软雅黑" panose="020B0503020204020204" charset="-122"/>
              </a:rPr>
              <a:t>APP</a:t>
            </a:r>
            <a:endParaRPr lang="zh-CN" altLang="en-US" sz="2000" b="1" dirty="0">
              <a:solidFill>
                <a:schemeClr val="tx1">
                  <a:lumMod val="85000"/>
                  <a:lumOff val="15000"/>
                </a:schemeClr>
              </a:solidFill>
              <a:latin typeface="微软雅黑" panose="020B0503020204020204" charset="-122"/>
              <a:ea typeface="微软雅黑" panose="020B0503020204020204" charset="-122"/>
            </a:endParaRPr>
          </a:p>
        </p:txBody>
      </p:sp>
      <p:sp>
        <p:nvSpPr>
          <p:cNvPr id="10" name="KSO_Shape"/>
          <p:cNvSpPr/>
          <p:nvPr/>
        </p:nvSpPr>
        <p:spPr bwMode="auto">
          <a:xfrm>
            <a:off x="4324644" y="1314173"/>
            <a:ext cx="711040" cy="532094"/>
          </a:xfrm>
          <a:custGeom>
            <a:avLst/>
            <a:gdLst>
              <a:gd name="T0" fmla="*/ 151004 w 5185"/>
              <a:gd name="T1" fmla="*/ 1065477 h 3880"/>
              <a:gd name="T2" fmla="*/ 1873403 w 5185"/>
              <a:gd name="T3" fmla="*/ 1297678 h 3880"/>
              <a:gd name="T4" fmla="*/ 751713 w 5185"/>
              <a:gd name="T5" fmla="*/ 1241832 h 3880"/>
              <a:gd name="T6" fmla="*/ 1108464 w 5185"/>
              <a:gd name="T7" fmla="*/ 1148144 h 3880"/>
              <a:gd name="T8" fmla="*/ 751713 w 5185"/>
              <a:gd name="T9" fmla="*/ 1241832 h 3880"/>
              <a:gd name="T10" fmla="*/ 1726808 w 5185"/>
              <a:gd name="T11" fmla="*/ 1012203 h 3880"/>
              <a:gd name="T12" fmla="*/ 1726073 w 5185"/>
              <a:gd name="T13" fmla="*/ 1007794 h 3880"/>
              <a:gd name="T14" fmla="*/ 1726808 w 5185"/>
              <a:gd name="T15" fmla="*/ 44089 h 3880"/>
              <a:gd name="T16" fmla="*/ 1726441 w 5185"/>
              <a:gd name="T17" fmla="*/ 39680 h 3880"/>
              <a:gd name="T18" fmla="*/ 1724604 w 5185"/>
              <a:gd name="T19" fmla="*/ 30862 h 3880"/>
              <a:gd name="T20" fmla="*/ 1721297 w 5185"/>
              <a:gd name="T21" fmla="*/ 23147 h 3880"/>
              <a:gd name="T22" fmla="*/ 1716888 w 5185"/>
              <a:gd name="T23" fmla="*/ 15798 h 3880"/>
              <a:gd name="T24" fmla="*/ 1711010 w 5185"/>
              <a:gd name="T25" fmla="*/ 9920 h 3880"/>
              <a:gd name="T26" fmla="*/ 1703662 w 5185"/>
              <a:gd name="T27" fmla="*/ 5144 h 3880"/>
              <a:gd name="T28" fmla="*/ 1695946 w 5185"/>
              <a:gd name="T29" fmla="*/ 1837 h 3880"/>
              <a:gd name="T30" fmla="*/ 1687128 w 5185"/>
              <a:gd name="T31" fmla="*/ 367 h 3880"/>
              <a:gd name="T32" fmla="*/ 222281 w 5185"/>
              <a:gd name="T33" fmla="*/ 0 h 3880"/>
              <a:gd name="T34" fmla="*/ 217872 w 5185"/>
              <a:gd name="T35" fmla="*/ 367 h 3880"/>
              <a:gd name="T36" fmla="*/ 209054 w 5185"/>
              <a:gd name="T37" fmla="*/ 1837 h 3880"/>
              <a:gd name="T38" fmla="*/ 201338 w 5185"/>
              <a:gd name="T39" fmla="*/ 5144 h 3880"/>
              <a:gd name="T40" fmla="*/ 194358 w 5185"/>
              <a:gd name="T41" fmla="*/ 9920 h 3880"/>
              <a:gd name="T42" fmla="*/ 188112 w 5185"/>
              <a:gd name="T43" fmla="*/ 15798 h 3880"/>
              <a:gd name="T44" fmla="*/ 183336 w 5185"/>
              <a:gd name="T45" fmla="*/ 23147 h 3880"/>
              <a:gd name="T46" fmla="*/ 180029 w 5185"/>
              <a:gd name="T47" fmla="*/ 30862 h 3880"/>
              <a:gd name="T48" fmla="*/ 178559 w 5185"/>
              <a:gd name="T49" fmla="*/ 39680 h 3880"/>
              <a:gd name="T50" fmla="*/ 178192 w 5185"/>
              <a:gd name="T51" fmla="*/ 1003386 h 3880"/>
              <a:gd name="T52" fmla="*/ 178559 w 5185"/>
              <a:gd name="T53" fmla="*/ 1007794 h 3880"/>
              <a:gd name="T54" fmla="*/ 178192 w 5185"/>
              <a:gd name="T55" fmla="*/ 1012203 h 3880"/>
              <a:gd name="T56" fmla="*/ 1727176 w 5185"/>
              <a:gd name="T57" fmla="*/ 1012571 h 3880"/>
              <a:gd name="T58" fmla="*/ 1616954 w 5185"/>
              <a:gd name="T59" fmla="*/ 937620 h 3880"/>
              <a:gd name="T60" fmla="*/ 288046 w 5185"/>
              <a:gd name="T61" fmla="*/ 109854 h 3880"/>
              <a:gd name="T62" fmla="*/ 1616954 w 5185"/>
              <a:gd name="T63" fmla="*/ 937620 h 3880"/>
              <a:gd name="T64" fmla="*/ 4409 w 5185"/>
              <a:gd name="T65" fmla="*/ 1350584 h 3880"/>
              <a:gd name="T66" fmla="*/ 0 w 5185"/>
              <a:gd name="T67" fmla="*/ 1359402 h 3880"/>
              <a:gd name="T68" fmla="*/ 735 w 5185"/>
              <a:gd name="T69" fmla="*/ 1369322 h 3880"/>
              <a:gd name="T70" fmla="*/ 3307 w 5185"/>
              <a:gd name="T71" fmla="*/ 1379977 h 3880"/>
              <a:gd name="T72" fmla="*/ 7348 w 5185"/>
              <a:gd name="T73" fmla="*/ 1390999 h 3880"/>
              <a:gd name="T74" fmla="*/ 13227 w 5185"/>
              <a:gd name="T75" fmla="*/ 1401654 h 3880"/>
              <a:gd name="T76" fmla="*/ 19473 w 5185"/>
              <a:gd name="T77" fmla="*/ 1411206 h 3880"/>
              <a:gd name="T78" fmla="*/ 26821 w 5185"/>
              <a:gd name="T79" fmla="*/ 1418554 h 3880"/>
              <a:gd name="T80" fmla="*/ 35271 w 5185"/>
              <a:gd name="T81" fmla="*/ 1423698 h 3880"/>
              <a:gd name="T82" fmla="*/ 41884 w 5185"/>
              <a:gd name="T83" fmla="*/ 1425168 h 3880"/>
              <a:gd name="T84" fmla="*/ 1860911 w 5185"/>
              <a:gd name="T85" fmla="*/ 1425535 h 3880"/>
              <a:gd name="T86" fmla="*/ 1863116 w 5185"/>
              <a:gd name="T87" fmla="*/ 1425168 h 3880"/>
              <a:gd name="T88" fmla="*/ 1869729 w 5185"/>
              <a:gd name="T89" fmla="*/ 1423698 h 3880"/>
              <a:gd name="T90" fmla="*/ 1878179 w 5185"/>
              <a:gd name="T91" fmla="*/ 1418554 h 3880"/>
              <a:gd name="T92" fmla="*/ 1885527 w 5185"/>
              <a:gd name="T93" fmla="*/ 1411206 h 3880"/>
              <a:gd name="T94" fmla="*/ 1892141 w 5185"/>
              <a:gd name="T95" fmla="*/ 1401654 h 3880"/>
              <a:gd name="T96" fmla="*/ 1897652 w 5185"/>
              <a:gd name="T97" fmla="*/ 1390999 h 3880"/>
              <a:gd name="T98" fmla="*/ 1901693 w 5185"/>
              <a:gd name="T99" fmla="*/ 1379977 h 3880"/>
              <a:gd name="T100" fmla="*/ 1903898 w 5185"/>
              <a:gd name="T101" fmla="*/ 1369322 h 3880"/>
              <a:gd name="T102" fmla="*/ 1905000 w 5185"/>
              <a:gd name="T103" fmla="*/ 1359402 h 388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185" h="3880">
                <a:moveTo>
                  <a:pt x="4775" y="2900"/>
                </a:moveTo>
                <a:lnTo>
                  <a:pt x="411" y="2900"/>
                </a:lnTo>
                <a:lnTo>
                  <a:pt x="87" y="3532"/>
                </a:lnTo>
                <a:lnTo>
                  <a:pt x="5099" y="3532"/>
                </a:lnTo>
                <a:lnTo>
                  <a:pt x="4775" y="2900"/>
                </a:lnTo>
                <a:close/>
                <a:moveTo>
                  <a:pt x="2046" y="3380"/>
                </a:moveTo>
                <a:lnTo>
                  <a:pt x="2181" y="3125"/>
                </a:lnTo>
                <a:lnTo>
                  <a:pt x="3017" y="3125"/>
                </a:lnTo>
                <a:lnTo>
                  <a:pt x="3139" y="3380"/>
                </a:lnTo>
                <a:lnTo>
                  <a:pt x="2046" y="3380"/>
                </a:lnTo>
                <a:close/>
                <a:moveTo>
                  <a:pt x="4700" y="2755"/>
                </a:moveTo>
                <a:lnTo>
                  <a:pt x="4700" y="2755"/>
                </a:lnTo>
                <a:lnTo>
                  <a:pt x="4698" y="2743"/>
                </a:lnTo>
                <a:lnTo>
                  <a:pt x="4700" y="2731"/>
                </a:lnTo>
                <a:lnTo>
                  <a:pt x="4700" y="120"/>
                </a:lnTo>
                <a:lnTo>
                  <a:pt x="4699" y="108"/>
                </a:lnTo>
                <a:lnTo>
                  <a:pt x="4697" y="95"/>
                </a:lnTo>
                <a:lnTo>
                  <a:pt x="4694" y="84"/>
                </a:lnTo>
                <a:lnTo>
                  <a:pt x="4690" y="73"/>
                </a:lnTo>
                <a:lnTo>
                  <a:pt x="4685" y="63"/>
                </a:lnTo>
                <a:lnTo>
                  <a:pt x="4680" y="53"/>
                </a:lnTo>
                <a:lnTo>
                  <a:pt x="4673" y="43"/>
                </a:lnTo>
                <a:lnTo>
                  <a:pt x="4665" y="34"/>
                </a:lnTo>
                <a:lnTo>
                  <a:pt x="4657" y="27"/>
                </a:lnTo>
                <a:lnTo>
                  <a:pt x="4647" y="20"/>
                </a:lnTo>
                <a:lnTo>
                  <a:pt x="4637" y="14"/>
                </a:lnTo>
                <a:lnTo>
                  <a:pt x="4627" y="9"/>
                </a:lnTo>
                <a:lnTo>
                  <a:pt x="4616" y="5"/>
                </a:lnTo>
                <a:lnTo>
                  <a:pt x="4605" y="2"/>
                </a:lnTo>
                <a:lnTo>
                  <a:pt x="4592" y="1"/>
                </a:lnTo>
                <a:lnTo>
                  <a:pt x="4580" y="0"/>
                </a:lnTo>
                <a:lnTo>
                  <a:pt x="605" y="0"/>
                </a:lnTo>
                <a:lnTo>
                  <a:pt x="593" y="1"/>
                </a:lnTo>
                <a:lnTo>
                  <a:pt x="581" y="2"/>
                </a:lnTo>
                <a:lnTo>
                  <a:pt x="569" y="5"/>
                </a:lnTo>
                <a:lnTo>
                  <a:pt x="558" y="9"/>
                </a:lnTo>
                <a:lnTo>
                  <a:pt x="548" y="14"/>
                </a:lnTo>
                <a:lnTo>
                  <a:pt x="538" y="20"/>
                </a:lnTo>
                <a:lnTo>
                  <a:pt x="529" y="27"/>
                </a:lnTo>
                <a:lnTo>
                  <a:pt x="521" y="34"/>
                </a:lnTo>
                <a:lnTo>
                  <a:pt x="512" y="43"/>
                </a:lnTo>
                <a:lnTo>
                  <a:pt x="505" y="53"/>
                </a:lnTo>
                <a:lnTo>
                  <a:pt x="499" y="63"/>
                </a:lnTo>
                <a:lnTo>
                  <a:pt x="494" y="73"/>
                </a:lnTo>
                <a:lnTo>
                  <a:pt x="490" y="84"/>
                </a:lnTo>
                <a:lnTo>
                  <a:pt x="488" y="95"/>
                </a:lnTo>
                <a:lnTo>
                  <a:pt x="486" y="108"/>
                </a:lnTo>
                <a:lnTo>
                  <a:pt x="485" y="120"/>
                </a:lnTo>
                <a:lnTo>
                  <a:pt x="485" y="2731"/>
                </a:lnTo>
                <a:lnTo>
                  <a:pt x="486" y="2743"/>
                </a:lnTo>
                <a:lnTo>
                  <a:pt x="485" y="2755"/>
                </a:lnTo>
                <a:lnTo>
                  <a:pt x="484" y="2756"/>
                </a:lnTo>
                <a:lnTo>
                  <a:pt x="4701" y="2756"/>
                </a:lnTo>
                <a:lnTo>
                  <a:pt x="4700" y="2755"/>
                </a:lnTo>
                <a:close/>
                <a:moveTo>
                  <a:pt x="4401" y="2552"/>
                </a:moveTo>
                <a:lnTo>
                  <a:pt x="784" y="2552"/>
                </a:lnTo>
                <a:lnTo>
                  <a:pt x="784" y="299"/>
                </a:lnTo>
                <a:lnTo>
                  <a:pt x="4401" y="299"/>
                </a:lnTo>
                <a:lnTo>
                  <a:pt x="4401" y="2552"/>
                </a:lnTo>
                <a:close/>
                <a:moveTo>
                  <a:pt x="5172" y="3676"/>
                </a:moveTo>
                <a:lnTo>
                  <a:pt x="12" y="3676"/>
                </a:lnTo>
                <a:lnTo>
                  <a:pt x="0" y="3700"/>
                </a:lnTo>
                <a:lnTo>
                  <a:pt x="1" y="3713"/>
                </a:lnTo>
                <a:lnTo>
                  <a:pt x="2" y="3727"/>
                </a:lnTo>
                <a:lnTo>
                  <a:pt x="5" y="3741"/>
                </a:lnTo>
                <a:lnTo>
                  <a:pt x="9" y="3756"/>
                </a:lnTo>
                <a:lnTo>
                  <a:pt x="14" y="3771"/>
                </a:lnTo>
                <a:lnTo>
                  <a:pt x="20" y="3786"/>
                </a:lnTo>
                <a:lnTo>
                  <a:pt x="28" y="3801"/>
                </a:lnTo>
                <a:lnTo>
                  <a:pt x="36" y="3815"/>
                </a:lnTo>
                <a:lnTo>
                  <a:pt x="44" y="3828"/>
                </a:lnTo>
                <a:lnTo>
                  <a:pt x="53" y="3841"/>
                </a:lnTo>
                <a:lnTo>
                  <a:pt x="63" y="3852"/>
                </a:lnTo>
                <a:lnTo>
                  <a:pt x="73" y="3861"/>
                </a:lnTo>
                <a:lnTo>
                  <a:pt x="85" y="3869"/>
                </a:lnTo>
                <a:lnTo>
                  <a:pt x="96" y="3875"/>
                </a:lnTo>
                <a:lnTo>
                  <a:pt x="108" y="3878"/>
                </a:lnTo>
                <a:lnTo>
                  <a:pt x="114" y="3879"/>
                </a:lnTo>
                <a:lnTo>
                  <a:pt x="120" y="3880"/>
                </a:lnTo>
                <a:lnTo>
                  <a:pt x="5065" y="3880"/>
                </a:lnTo>
                <a:lnTo>
                  <a:pt x="5071" y="3879"/>
                </a:lnTo>
                <a:lnTo>
                  <a:pt x="5077" y="3878"/>
                </a:lnTo>
                <a:lnTo>
                  <a:pt x="5089" y="3875"/>
                </a:lnTo>
                <a:lnTo>
                  <a:pt x="5101" y="3869"/>
                </a:lnTo>
                <a:lnTo>
                  <a:pt x="5112" y="3861"/>
                </a:lnTo>
                <a:lnTo>
                  <a:pt x="5122" y="3852"/>
                </a:lnTo>
                <a:lnTo>
                  <a:pt x="5132" y="3841"/>
                </a:lnTo>
                <a:lnTo>
                  <a:pt x="5141" y="3828"/>
                </a:lnTo>
                <a:lnTo>
                  <a:pt x="5150" y="3815"/>
                </a:lnTo>
                <a:lnTo>
                  <a:pt x="5158" y="3801"/>
                </a:lnTo>
                <a:lnTo>
                  <a:pt x="5165" y="3786"/>
                </a:lnTo>
                <a:lnTo>
                  <a:pt x="5171" y="3771"/>
                </a:lnTo>
                <a:lnTo>
                  <a:pt x="5176" y="3756"/>
                </a:lnTo>
                <a:lnTo>
                  <a:pt x="5180" y="3741"/>
                </a:lnTo>
                <a:lnTo>
                  <a:pt x="5182" y="3727"/>
                </a:lnTo>
                <a:lnTo>
                  <a:pt x="5184" y="3713"/>
                </a:lnTo>
                <a:lnTo>
                  <a:pt x="5185" y="3700"/>
                </a:lnTo>
                <a:lnTo>
                  <a:pt x="5172" y="3676"/>
                </a:lnTo>
                <a:close/>
              </a:path>
            </a:pathLst>
          </a:custGeom>
          <a:solidFill>
            <a:srgbClr val="C00000"/>
          </a:solidFill>
          <a:ln>
            <a:noFill/>
          </a:ln>
        </p:spPr>
        <p:txBody>
          <a:bodyPr bIns="360000" anchor="ctr">
            <a:scene3d>
              <a:camera prst="orthographicFront"/>
              <a:lightRig rig="threePt" dir="t"/>
            </a:scene3d>
            <a:sp3d>
              <a:contourClr>
                <a:srgbClr val="FFFFFF"/>
              </a:contourClr>
            </a:sp3d>
          </a:bodyPr>
          <a:lstStyle/>
          <a:p>
            <a:pPr algn="ctr">
              <a:defRPr/>
            </a:pPr>
            <a:endParaRPr lang="zh-CN" altLang="en-US" dirty="0">
              <a:solidFill>
                <a:srgbClr val="FFFFFF"/>
              </a:solidFill>
              <a:ea typeface="宋体" panose="02010600030101010101" pitchFamily="2" charset="-122"/>
            </a:endParaRPr>
          </a:p>
        </p:txBody>
      </p:sp>
      <p:sp>
        <p:nvSpPr>
          <p:cNvPr id="11" name="KSO_Shape"/>
          <p:cNvSpPr/>
          <p:nvPr/>
        </p:nvSpPr>
        <p:spPr bwMode="auto">
          <a:xfrm>
            <a:off x="6961479" y="1339588"/>
            <a:ext cx="570670" cy="481264"/>
          </a:xfrm>
          <a:custGeom>
            <a:avLst/>
            <a:gdLst>
              <a:gd name="T0" fmla="*/ 332222 w 2301876"/>
              <a:gd name="T1" fmla="*/ 1410232 h 1941513"/>
              <a:gd name="T2" fmla="*/ 321717 w 2301876"/>
              <a:gd name="T3" fmla="*/ 1470415 h 1941513"/>
              <a:gd name="T4" fmla="*/ 382384 w 2301876"/>
              <a:gd name="T5" fmla="*/ 1525343 h 1941513"/>
              <a:gd name="T6" fmla="*/ 696485 w 2301876"/>
              <a:gd name="T7" fmla="*/ 1509573 h 1941513"/>
              <a:gd name="T8" fmla="*/ 723010 w 2301876"/>
              <a:gd name="T9" fmla="*/ 1444398 h 1941513"/>
              <a:gd name="T10" fmla="*/ 671273 w 2301876"/>
              <a:gd name="T11" fmla="*/ 1380797 h 1941513"/>
              <a:gd name="T12" fmla="*/ 1348867 w 2301876"/>
              <a:gd name="T13" fmla="*/ 1247408 h 1941513"/>
              <a:gd name="T14" fmla="*/ 1327043 w 2301876"/>
              <a:gd name="T15" fmla="*/ 1320445 h 1941513"/>
              <a:gd name="T16" fmla="*/ 1593934 w 2301876"/>
              <a:gd name="T17" fmla="*/ 1356438 h 1941513"/>
              <a:gd name="T18" fmla="*/ 1647838 w 2301876"/>
              <a:gd name="T19" fmla="*/ 1303105 h 1941513"/>
              <a:gd name="T20" fmla="*/ 1606030 w 2301876"/>
              <a:gd name="T21" fmla="*/ 1239789 h 1941513"/>
              <a:gd name="T22" fmla="*/ 1529191 w 2301876"/>
              <a:gd name="T23" fmla="*/ 516517 h 1941513"/>
              <a:gd name="T24" fmla="*/ 1584982 w 2301876"/>
              <a:gd name="T25" fmla="*/ 576970 h 1941513"/>
              <a:gd name="T26" fmla="*/ 1601035 w 2301876"/>
              <a:gd name="T27" fmla="*/ 667649 h 1941513"/>
              <a:gd name="T28" fmla="*/ 1640510 w 2301876"/>
              <a:gd name="T29" fmla="*/ 716799 h 1941513"/>
              <a:gd name="T30" fmla="*/ 1583140 w 2301876"/>
              <a:gd name="T31" fmla="*/ 840071 h 1941513"/>
              <a:gd name="T32" fmla="*/ 1691827 w 2301876"/>
              <a:gd name="T33" fmla="*/ 916820 h 1941513"/>
              <a:gd name="T34" fmla="*/ 1229710 w 2301876"/>
              <a:gd name="T35" fmla="*/ 1106063 h 1941513"/>
              <a:gd name="T36" fmla="*/ 1284448 w 2301876"/>
              <a:gd name="T37" fmla="*/ 909460 h 1941513"/>
              <a:gd name="T38" fmla="*/ 1396556 w 2301876"/>
              <a:gd name="T39" fmla="*/ 836654 h 1941513"/>
              <a:gd name="T40" fmla="*/ 1335239 w 2301876"/>
              <a:gd name="T41" fmla="*/ 712857 h 1941513"/>
              <a:gd name="T42" fmla="*/ 1370240 w 2301876"/>
              <a:gd name="T43" fmla="*/ 660815 h 1941513"/>
              <a:gd name="T44" fmla="*/ 1388398 w 2301876"/>
              <a:gd name="T45" fmla="*/ 571451 h 1941513"/>
              <a:gd name="T46" fmla="*/ 1446031 w 2301876"/>
              <a:gd name="T47" fmla="*/ 514152 h 1941513"/>
              <a:gd name="T48" fmla="*/ 570227 w 2301876"/>
              <a:gd name="T49" fmla="*/ 477627 h 1941513"/>
              <a:gd name="T50" fmla="*/ 641756 w 2301876"/>
              <a:gd name="T51" fmla="*/ 549062 h 1941513"/>
              <a:gd name="T52" fmla="*/ 661216 w 2301876"/>
              <a:gd name="T53" fmla="*/ 657005 h 1941513"/>
              <a:gd name="T54" fmla="*/ 633078 w 2301876"/>
              <a:gd name="T55" fmla="*/ 739471 h 1941513"/>
              <a:gd name="T56" fmla="*/ 574697 w 2301876"/>
              <a:gd name="T57" fmla="*/ 792786 h 1941513"/>
              <a:gd name="T58" fmla="*/ 708552 w 2301876"/>
              <a:gd name="T59" fmla="*/ 915697 h 1941513"/>
              <a:gd name="T60" fmla="*/ 815320 w 2301876"/>
              <a:gd name="T61" fmla="*/ 1036508 h 1941513"/>
              <a:gd name="T62" fmla="*/ 222836 w 2301876"/>
              <a:gd name="T63" fmla="*/ 1047276 h 1941513"/>
              <a:gd name="T64" fmla="*/ 324870 w 2301876"/>
              <a:gd name="T65" fmla="*/ 922526 h 1941513"/>
              <a:gd name="T66" fmla="*/ 473189 w 2301876"/>
              <a:gd name="T67" fmla="*/ 794886 h 1941513"/>
              <a:gd name="T68" fmla="*/ 413493 w 2301876"/>
              <a:gd name="T69" fmla="*/ 744461 h 1941513"/>
              <a:gd name="T70" fmla="*/ 382462 w 2301876"/>
              <a:gd name="T71" fmla="*/ 663570 h 1941513"/>
              <a:gd name="T72" fmla="*/ 397978 w 2301876"/>
              <a:gd name="T73" fmla="*/ 556154 h 1941513"/>
              <a:gd name="T74" fmla="*/ 466878 w 2301876"/>
              <a:gd name="T75" fmla="*/ 480778 h 1941513"/>
              <a:gd name="T76" fmla="*/ 140242 w 2301876"/>
              <a:gd name="T77" fmla="*/ 134558 h 1941513"/>
              <a:gd name="T78" fmla="*/ 133677 w 2301876"/>
              <a:gd name="T79" fmla="*/ 1210760 h 1941513"/>
              <a:gd name="T80" fmla="*/ 198545 w 2301876"/>
              <a:gd name="T81" fmla="*/ 1290654 h 1941513"/>
              <a:gd name="T82" fmla="*/ 905010 w 2301876"/>
              <a:gd name="T83" fmla="*/ 1223901 h 1941513"/>
              <a:gd name="T84" fmla="*/ 906061 w 2301876"/>
              <a:gd name="T85" fmla="*/ 137186 h 1941513"/>
              <a:gd name="T86" fmla="*/ 1795088 w 2301876"/>
              <a:gd name="T87" fmla="*/ 130835 h 1941513"/>
              <a:gd name="T88" fmla="*/ 1869239 w 2301876"/>
              <a:gd name="T89" fmla="*/ 166040 h 1941513"/>
              <a:gd name="T90" fmla="*/ 1904211 w 2301876"/>
              <a:gd name="T91" fmla="*/ 240391 h 1941513"/>
              <a:gd name="T92" fmla="*/ 1879757 w 2301876"/>
              <a:gd name="T93" fmla="*/ 1330166 h 1941513"/>
              <a:gd name="T94" fmla="*/ 1769057 w 2301876"/>
              <a:gd name="T95" fmla="*/ 1410033 h 1941513"/>
              <a:gd name="T96" fmla="*/ 1237904 w 2301876"/>
              <a:gd name="T97" fmla="*/ 1415550 h 1941513"/>
              <a:gd name="T98" fmla="*/ 1189785 w 2301876"/>
              <a:gd name="T99" fmla="*/ 1139429 h 1941513"/>
              <a:gd name="T100" fmla="*/ 1756435 w 2301876"/>
              <a:gd name="T101" fmla="*/ 1159921 h 1941513"/>
              <a:gd name="T102" fmla="*/ 1799821 w 2301876"/>
              <a:gd name="T103" fmla="*/ 1088198 h 1941513"/>
              <a:gd name="T104" fmla="*/ 898445 w 2301876"/>
              <a:gd name="T105" fmla="*/ 262 h 1941513"/>
              <a:gd name="T106" fmla="*/ 992990 w 2301876"/>
              <a:gd name="T107" fmla="*/ 39421 h 1941513"/>
              <a:gd name="T108" fmla="*/ 1041313 w 2301876"/>
              <a:gd name="T109" fmla="*/ 129302 h 1941513"/>
              <a:gd name="T110" fmla="*/ 1017414 w 2301876"/>
              <a:gd name="T111" fmla="*/ 1483030 h 1941513"/>
              <a:gd name="T112" fmla="*/ 887939 w 2301876"/>
              <a:gd name="T113" fmla="*/ 1588417 h 1941513"/>
              <a:gd name="T114" fmla="*/ 200909 w 2301876"/>
              <a:gd name="T115" fmla="*/ 1599454 h 1941513"/>
              <a:gd name="T116" fmla="*/ 45959 w 2301876"/>
              <a:gd name="T117" fmla="*/ 1513779 h 1941513"/>
              <a:gd name="T118" fmla="*/ 0 w 2301876"/>
              <a:gd name="T119" fmla="*/ 152429 h 1941513"/>
              <a:gd name="T120" fmla="*/ 34667 w 2301876"/>
              <a:gd name="T121" fmla="*/ 55452 h 1941513"/>
              <a:gd name="T122" fmla="*/ 121596 w 2301876"/>
              <a:gd name="T123" fmla="*/ 2891 h 194151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01876" h="1941513">
                <a:moveTo>
                  <a:pt x="475693" y="1664563"/>
                </a:moveTo>
                <a:lnTo>
                  <a:pt x="471250" y="1664880"/>
                </a:lnTo>
                <a:lnTo>
                  <a:pt x="466490" y="1665198"/>
                </a:lnTo>
                <a:lnTo>
                  <a:pt x="462047" y="1665515"/>
                </a:lnTo>
                <a:lnTo>
                  <a:pt x="457605" y="1666468"/>
                </a:lnTo>
                <a:lnTo>
                  <a:pt x="453162" y="1667421"/>
                </a:lnTo>
                <a:lnTo>
                  <a:pt x="449354" y="1668691"/>
                </a:lnTo>
                <a:lnTo>
                  <a:pt x="440786" y="1671550"/>
                </a:lnTo>
                <a:lnTo>
                  <a:pt x="433170" y="1675679"/>
                </a:lnTo>
                <a:lnTo>
                  <a:pt x="425553" y="1680125"/>
                </a:lnTo>
                <a:lnTo>
                  <a:pt x="418572" y="1685207"/>
                </a:lnTo>
                <a:lnTo>
                  <a:pt x="412542" y="1691241"/>
                </a:lnTo>
                <a:lnTo>
                  <a:pt x="406513" y="1697276"/>
                </a:lnTo>
                <a:lnTo>
                  <a:pt x="401435" y="1704263"/>
                </a:lnTo>
                <a:lnTo>
                  <a:pt x="396993" y="1711886"/>
                </a:lnTo>
                <a:lnTo>
                  <a:pt x="392867" y="1719508"/>
                </a:lnTo>
                <a:lnTo>
                  <a:pt x="390011" y="1728083"/>
                </a:lnTo>
                <a:lnTo>
                  <a:pt x="388742" y="1732212"/>
                </a:lnTo>
                <a:lnTo>
                  <a:pt x="387790" y="1736341"/>
                </a:lnTo>
                <a:lnTo>
                  <a:pt x="386838" y="1740787"/>
                </a:lnTo>
                <a:lnTo>
                  <a:pt x="386203" y="1745552"/>
                </a:lnTo>
                <a:lnTo>
                  <a:pt x="385886" y="1749998"/>
                </a:lnTo>
                <a:lnTo>
                  <a:pt x="385886" y="1754444"/>
                </a:lnTo>
                <a:lnTo>
                  <a:pt x="385886" y="1759209"/>
                </a:lnTo>
                <a:lnTo>
                  <a:pt x="386203" y="1763655"/>
                </a:lnTo>
                <a:lnTo>
                  <a:pt x="386838" y="1768419"/>
                </a:lnTo>
                <a:lnTo>
                  <a:pt x="387790" y="1772865"/>
                </a:lnTo>
                <a:lnTo>
                  <a:pt x="388742" y="1776994"/>
                </a:lnTo>
                <a:lnTo>
                  <a:pt x="390011" y="1781441"/>
                </a:lnTo>
                <a:lnTo>
                  <a:pt x="392867" y="1789698"/>
                </a:lnTo>
                <a:lnTo>
                  <a:pt x="396993" y="1797639"/>
                </a:lnTo>
                <a:lnTo>
                  <a:pt x="401435" y="1804943"/>
                </a:lnTo>
                <a:lnTo>
                  <a:pt x="406513" y="1812248"/>
                </a:lnTo>
                <a:lnTo>
                  <a:pt x="412542" y="1818283"/>
                </a:lnTo>
                <a:lnTo>
                  <a:pt x="418572" y="1824317"/>
                </a:lnTo>
                <a:lnTo>
                  <a:pt x="425553" y="1829399"/>
                </a:lnTo>
                <a:lnTo>
                  <a:pt x="433170" y="1833845"/>
                </a:lnTo>
                <a:lnTo>
                  <a:pt x="440786" y="1837657"/>
                </a:lnTo>
                <a:lnTo>
                  <a:pt x="449354" y="1840515"/>
                </a:lnTo>
                <a:lnTo>
                  <a:pt x="453162" y="1842103"/>
                </a:lnTo>
                <a:lnTo>
                  <a:pt x="457605" y="1842738"/>
                </a:lnTo>
                <a:lnTo>
                  <a:pt x="462047" y="1843374"/>
                </a:lnTo>
                <a:lnTo>
                  <a:pt x="466490" y="1844326"/>
                </a:lnTo>
                <a:lnTo>
                  <a:pt x="471250" y="1844644"/>
                </a:lnTo>
                <a:lnTo>
                  <a:pt x="475693" y="1844644"/>
                </a:lnTo>
                <a:lnTo>
                  <a:pt x="784465" y="1844644"/>
                </a:lnTo>
                <a:lnTo>
                  <a:pt x="788908" y="1844644"/>
                </a:lnTo>
                <a:lnTo>
                  <a:pt x="793668" y="1844326"/>
                </a:lnTo>
                <a:lnTo>
                  <a:pt x="798111" y="1843374"/>
                </a:lnTo>
                <a:lnTo>
                  <a:pt x="802553" y="1842738"/>
                </a:lnTo>
                <a:lnTo>
                  <a:pt x="806996" y="1842103"/>
                </a:lnTo>
                <a:lnTo>
                  <a:pt x="811122" y="1840515"/>
                </a:lnTo>
                <a:lnTo>
                  <a:pt x="819690" y="1837657"/>
                </a:lnTo>
                <a:lnTo>
                  <a:pt x="827306" y="1833845"/>
                </a:lnTo>
                <a:lnTo>
                  <a:pt x="834605" y="1829399"/>
                </a:lnTo>
                <a:lnTo>
                  <a:pt x="841586" y="1824317"/>
                </a:lnTo>
                <a:lnTo>
                  <a:pt x="847933" y="1818283"/>
                </a:lnTo>
                <a:lnTo>
                  <a:pt x="853963" y="1812248"/>
                </a:lnTo>
                <a:lnTo>
                  <a:pt x="859040" y="1804943"/>
                </a:lnTo>
                <a:lnTo>
                  <a:pt x="863483" y="1797639"/>
                </a:lnTo>
                <a:lnTo>
                  <a:pt x="867608" y="1789698"/>
                </a:lnTo>
                <a:lnTo>
                  <a:pt x="870464" y="1781441"/>
                </a:lnTo>
                <a:lnTo>
                  <a:pt x="871734" y="1776994"/>
                </a:lnTo>
                <a:lnTo>
                  <a:pt x="872686" y="1772865"/>
                </a:lnTo>
                <a:lnTo>
                  <a:pt x="873320" y="1768419"/>
                </a:lnTo>
                <a:lnTo>
                  <a:pt x="873638" y="1763655"/>
                </a:lnTo>
                <a:lnTo>
                  <a:pt x="874272" y="1759209"/>
                </a:lnTo>
                <a:lnTo>
                  <a:pt x="874590" y="1754444"/>
                </a:lnTo>
                <a:lnTo>
                  <a:pt x="874272" y="1749998"/>
                </a:lnTo>
                <a:lnTo>
                  <a:pt x="873638" y="1745552"/>
                </a:lnTo>
                <a:lnTo>
                  <a:pt x="873320" y="1740787"/>
                </a:lnTo>
                <a:lnTo>
                  <a:pt x="872686" y="1736341"/>
                </a:lnTo>
                <a:lnTo>
                  <a:pt x="871734" y="1732212"/>
                </a:lnTo>
                <a:lnTo>
                  <a:pt x="870464" y="1728083"/>
                </a:lnTo>
                <a:lnTo>
                  <a:pt x="867608" y="1719508"/>
                </a:lnTo>
                <a:lnTo>
                  <a:pt x="863483" y="1711886"/>
                </a:lnTo>
                <a:lnTo>
                  <a:pt x="859040" y="1704263"/>
                </a:lnTo>
                <a:lnTo>
                  <a:pt x="853963" y="1697276"/>
                </a:lnTo>
                <a:lnTo>
                  <a:pt x="847933" y="1691241"/>
                </a:lnTo>
                <a:lnTo>
                  <a:pt x="841586" y="1685207"/>
                </a:lnTo>
                <a:lnTo>
                  <a:pt x="834605" y="1680125"/>
                </a:lnTo>
                <a:lnTo>
                  <a:pt x="827306" y="1675679"/>
                </a:lnTo>
                <a:lnTo>
                  <a:pt x="819690" y="1671550"/>
                </a:lnTo>
                <a:lnTo>
                  <a:pt x="811122" y="1668691"/>
                </a:lnTo>
                <a:lnTo>
                  <a:pt x="806996" y="1667421"/>
                </a:lnTo>
                <a:lnTo>
                  <a:pt x="802553" y="1666468"/>
                </a:lnTo>
                <a:lnTo>
                  <a:pt x="798111" y="1665515"/>
                </a:lnTo>
                <a:lnTo>
                  <a:pt x="793668" y="1665198"/>
                </a:lnTo>
                <a:lnTo>
                  <a:pt x="788908" y="1664880"/>
                </a:lnTo>
                <a:lnTo>
                  <a:pt x="784465" y="1664563"/>
                </a:lnTo>
                <a:lnTo>
                  <a:pt x="475693" y="1664563"/>
                </a:lnTo>
                <a:close/>
                <a:moveTo>
                  <a:pt x="1670551" y="1495108"/>
                </a:moveTo>
                <a:lnTo>
                  <a:pt x="1662926" y="1495425"/>
                </a:lnTo>
                <a:lnTo>
                  <a:pt x="1655936" y="1496695"/>
                </a:lnTo>
                <a:lnTo>
                  <a:pt x="1648946" y="1498283"/>
                </a:lnTo>
                <a:lnTo>
                  <a:pt x="1642274" y="1500823"/>
                </a:lnTo>
                <a:lnTo>
                  <a:pt x="1636237" y="1503998"/>
                </a:lnTo>
                <a:lnTo>
                  <a:pt x="1629882" y="1507490"/>
                </a:lnTo>
                <a:lnTo>
                  <a:pt x="1624481" y="1511618"/>
                </a:lnTo>
                <a:lnTo>
                  <a:pt x="1619080" y="1516380"/>
                </a:lnTo>
                <a:lnTo>
                  <a:pt x="1614631" y="1521778"/>
                </a:lnTo>
                <a:lnTo>
                  <a:pt x="1610183" y="1527175"/>
                </a:lnTo>
                <a:lnTo>
                  <a:pt x="1606688" y="1533208"/>
                </a:lnTo>
                <a:lnTo>
                  <a:pt x="1603511" y="1539240"/>
                </a:lnTo>
                <a:lnTo>
                  <a:pt x="1601605" y="1545908"/>
                </a:lnTo>
                <a:lnTo>
                  <a:pt x="1599698" y="1552893"/>
                </a:lnTo>
                <a:lnTo>
                  <a:pt x="1598427" y="1559878"/>
                </a:lnTo>
                <a:lnTo>
                  <a:pt x="1598110" y="1567498"/>
                </a:lnTo>
                <a:lnTo>
                  <a:pt x="1598427" y="1574800"/>
                </a:lnTo>
                <a:lnTo>
                  <a:pt x="1599698" y="1582103"/>
                </a:lnTo>
                <a:lnTo>
                  <a:pt x="1601605" y="1589088"/>
                </a:lnTo>
                <a:lnTo>
                  <a:pt x="1603511" y="1595755"/>
                </a:lnTo>
                <a:lnTo>
                  <a:pt x="1606688" y="1602105"/>
                </a:lnTo>
                <a:lnTo>
                  <a:pt x="1610183" y="1607820"/>
                </a:lnTo>
                <a:lnTo>
                  <a:pt x="1614631" y="1613535"/>
                </a:lnTo>
                <a:lnTo>
                  <a:pt x="1619080" y="1618615"/>
                </a:lnTo>
                <a:lnTo>
                  <a:pt x="1624481" y="1623378"/>
                </a:lnTo>
                <a:lnTo>
                  <a:pt x="1629882" y="1627505"/>
                </a:lnTo>
                <a:lnTo>
                  <a:pt x="1636237" y="1630998"/>
                </a:lnTo>
                <a:lnTo>
                  <a:pt x="1642274" y="1634173"/>
                </a:lnTo>
                <a:lnTo>
                  <a:pt x="1648946" y="1636713"/>
                </a:lnTo>
                <a:lnTo>
                  <a:pt x="1655936" y="1638300"/>
                </a:lnTo>
                <a:lnTo>
                  <a:pt x="1662926" y="1639253"/>
                </a:lnTo>
                <a:lnTo>
                  <a:pt x="1670551" y="1639570"/>
                </a:lnTo>
                <a:lnTo>
                  <a:pt x="1918697" y="1639570"/>
                </a:lnTo>
                <a:lnTo>
                  <a:pt x="1926004" y="1639253"/>
                </a:lnTo>
                <a:lnTo>
                  <a:pt x="1933630" y="1638300"/>
                </a:lnTo>
                <a:lnTo>
                  <a:pt x="1940620" y="1636713"/>
                </a:lnTo>
                <a:lnTo>
                  <a:pt x="1947292" y="1634173"/>
                </a:lnTo>
                <a:lnTo>
                  <a:pt x="1953329" y="1630998"/>
                </a:lnTo>
                <a:lnTo>
                  <a:pt x="1959366" y="1627505"/>
                </a:lnTo>
                <a:lnTo>
                  <a:pt x="1964767" y="1623378"/>
                </a:lnTo>
                <a:lnTo>
                  <a:pt x="1970168" y="1618615"/>
                </a:lnTo>
                <a:lnTo>
                  <a:pt x="1974934" y="1613535"/>
                </a:lnTo>
                <a:lnTo>
                  <a:pt x="1979065" y="1607820"/>
                </a:lnTo>
                <a:lnTo>
                  <a:pt x="1982560" y="1602105"/>
                </a:lnTo>
                <a:lnTo>
                  <a:pt x="1985419" y="1595755"/>
                </a:lnTo>
                <a:lnTo>
                  <a:pt x="1988279" y="1589088"/>
                </a:lnTo>
                <a:lnTo>
                  <a:pt x="1989868" y="1582103"/>
                </a:lnTo>
                <a:lnTo>
                  <a:pt x="1991138" y="1574800"/>
                </a:lnTo>
                <a:lnTo>
                  <a:pt x="1991456" y="1567498"/>
                </a:lnTo>
                <a:lnTo>
                  <a:pt x="1991138" y="1559878"/>
                </a:lnTo>
                <a:lnTo>
                  <a:pt x="1989868" y="1552893"/>
                </a:lnTo>
                <a:lnTo>
                  <a:pt x="1988279" y="1545908"/>
                </a:lnTo>
                <a:lnTo>
                  <a:pt x="1985419" y="1539240"/>
                </a:lnTo>
                <a:lnTo>
                  <a:pt x="1982560" y="1533208"/>
                </a:lnTo>
                <a:lnTo>
                  <a:pt x="1979065" y="1527175"/>
                </a:lnTo>
                <a:lnTo>
                  <a:pt x="1974934" y="1521778"/>
                </a:lnTo>
                <a:lnTo>
                  <a:pt x="1970168" y="1516380"/>
                </a:lnTo>
                <a:lnTo>
                  <a:pt x="1964767" y="1511618"/>
                </a:lnTo>
                <a:lnTo>
                  <a:pt x="1959366" y="1507490"/>
                </a:lnTo>
                <a:lnTo>
                  <a:pt x="1953329" y="1503998"/>
                </a:lnTo>
                <a:lnTo>
                  <a:pt x="1947292" y="1500823"/>
                </a:lnTo>
                <a:lnTo>
                  <a:pt x="1940620" y="1498283"/>
                </a:lnTo>
                <a:lnTo>
                  <a:pt x="1933630" y="1496695"/>
                </a:lnTo>
                <a:lnTo>
                  <a:pt x="1926004" y="1495425"/>
                </a:lnTo>
                <a:lnTo>
                  <a:pt x="1918697" y="1495108"/>
                </a:lnTo>
                <a:lnTo>
                  <a:pt x="1670551" y="1495108"/>
                </a:lnTo>
                <a:close/>
                <a:moveTo>
                  <a:pt x="1787673" y="611187"/>
                </a:moveTo>
                <a:lnTo>
                  <a:pt x="1794669" y="611187"/>
                </a:lnTo>
                <a:lnTo>
                  <a:pt x="1801665" y="611187"/>
                </a:lnTo>
                <a:lnTo>
                  <a:pt x="1808661" y="612140"/>
                </a:lnTo>
                <a:lnTo>
                  <a:pt x="1815338" y="613093"/>
                </a:lnTo>
                <a:lnTo>
                  <a:pt x="1822016" y="614681"/>
                </a:lnTo>
                <a:lnTo>
                  <a:pt x="1828694" y="616587"/>
                </a:lnTo>
                <a:lnTo>
                  <a:pt x="1835372" y="618810"/>
                </a:lnTo>
                <a:lnTo>
                  <a:pt x="1841732" y="621352"/>
                </a:lnTo>
                <a:lnTo>
                  <a:pt x="1847773" y="624210"/>
                </a:lnTo>
                <a:lnTo>
                  <a:pt x="1853815" y="627387"/>
                </a:lnTo>
                <a:lnTo>
                  <a:pt x="1859539" y="631198"/>
                </a:lnTo>
                <a:lnTo>
                  <a:pt x="1865581" y="635010"/>
                </a:lnTo>
                <a:lnTo>
                  <a:pt x="1870987" y="639457"/>
                </a:lnTo>
                <a:lnTo>
                  <a:pt x="1876393" y="643904"/>
                </a:lnTo>
                <a:lnTo>
                  <a:pt x="1881480" y="648986"/>
                </a:lnTo>
                <a:lnTo>
                  <a:pt x="1886568" y="654068"/>
                </a:lnTo>
                <a:lnTo>
                  <a:pt x="1891338" y="659151"/>
                </a:lnTo>
                <a:lnTo>
                  <a:pt x="1895790" y="665186"/>
                </a:lnTo>
                <a:lnTo>
                  <a:pt x="1900242" y="670903"/>
                </a:lnTo>
                <a:lnTo>
                  <a:pt x="1904376" y="677256"/>
                </a:lnTo>
                <a:lnTo>
                  <a:pt x="1908192" y="683609"/>
                </a:lnTo>
                <a:lnTo>
                  <a:pt x="1911690" y="690597"/>
                </a:lnTo>
                <a:lnTo>
                  <a:pt x="1915188" y="697267"/>
                </a:lnTo>
                <a:lnTo>
                  <a:pt x="1918049" y="704255"/>
                </a:lnTo>
                <a:lnTo>
                  <a:pt x="1920593" y="711561"/>
                </a:lnTo>
                <a:lnTo>
                  <a:pt x="1923137" y="718867"/>
                </a:lnTo>
                <a:lnTo>
                  <a:pt x="1925363" y="726808"/>
                </a:lnTo>
                <a:lnTo>
                  <a:pt x="1927271" y="734431"/>
                </a:lnTo>
                <a:lnTo>
                  <a:pt x="1928861" y="742690"/>
                </a:lnTo>
                <a:lnTo>
                  <a:pt x="1929815" y="750631"/>
                </a:lnTo>
                <a:lnTo>
                  <a:pt x="1930451" y="758889"/>
                </a:lnTo>
                <a:lnTo>
                  <a:pt x="1931405" y="767466"/>
                </a:lnTo>
                <a:lnTo>
                  <a:pt x="1931405" y="775724"/>
                </a:lnTo>
                <a:lnTo>
                  <a:pt x="1931723" y="784301"/>
                </a:lnTo>
                <a:lnTo>
                  <a:pt x="1932359" y="791924"/>
                </a:lnTo>
                <a:lnTo>
                  <a:pt x="1933313" y="799865"/>
                </a:lnTo>
                <a:lnTo>
                  <a:pt x="1934585" y="806853"/>
                </a:lnTo>
                <a:lnTo>
                  <a:pt x="1936175" y="813206"/>
                </a:lnTo>
                <a:lnTo>
                  <a:pt x="1938401" y="819241"/>
                </a:lnTo>
                <a:lnTo>
                  <a:pt x="1940627" y="824958"/>
                </a:lnTo>
                <a:lnTo>
                  <a:pt x="1943171" y="830041"/>
                </a:lnTo>
                <a:lnTo>
                  <a:pt x="1945715" y="834805"/>
                </a:lnTo>
                <a:lnTo>
                  <a:pt x="1948576" y="839252"/>
                </a:lnTo>
                <a:lnTo>
                  <a:pt x="1951756" y="843381"/>
                </a:lnTo>
                <a:lnTo>
                  <a:pt x="1954936" y="846875"/>
                </a:lnTo>
                <a:lnTo>
                  <a:pt x="1958116" y="850687"/>
                </a:lnTo>
                <a:lnTo>
                  <a:pt x="1961614" y="853546"/>
                </a:lnTo>
                <a:lnTo>
                  <a:pt x="1965430" y="856087"/>
                </a:lnTo>
                <a:lnTo>
                  <a:pt x="1968610" y="858946"/>
                </a:lnTo>
                <a:lnTo>
                  <a:pt x="1975606" y="862757"/>
                </a:lnTo>
                <a:lnTo>
                  <a:pt x="1982284" y="866251"/>
                </a:lnTo>
                <a:lnTo>
                  <a:pt x="1988643" y="868475"/>
                </a:lnTo>
                <a:lnTo>
                  <a:pt x="1994049" y="869745"/>
                </a:lnTo>
                <a:lnTo>
                  <a:pt x="1998819" y="871016"/>
                </a:lnTo>
                <a:lnTo>
                  <a:pt x="2002635" y="871334"/>
                </a:lnTo>
                <a:lnTo>
                  <a:pt x="2005815" y="871651"/>
                </a:lnTo>
                <a:lnTo>
                  <a:pt x="2005815" y="932320"/>
                </a:lnTo>
                <a:lnTo>
                  <a:pt x="1841096" y="932320"/>
                </a:lnTo>
                <a:lnTo>
                  <a:pt x="1841096" y="997119"/>
                </a:lnTo>
                <a:lnTo>
                  <a:pt x="1853815" y="999025"/>
                </a:lnTo>
                <a:lnTo>
                  <a:pt x="1865899" y="1001566"/>
                </a:lnTo>
                <a:lnTo>
                  <a:pt x="1877983" y="1004107"/>
                </a:lnTo>
                <a:lnTo>
                  <a:pt x="1890066" y="1007601"/>
                </a:lnTo>
                <a:lnTo>
                  <a:pt x="1901514" y="1011095"/>
                </a:lnTo>
                <a:lnTo>
                  <a:pt x="1912962" y="1015224"/>
                </a:lnTo>
                <a:lnTo>
                  <a:pt x="1923773" y="1019354"/>
                </a:lnTo>
                <a:lnTo>
                  <a:pt x="1934903" y="1024118"/>
                </a:lnTo>
                <a:lnTo>
                  <a:pt x="1945715" y="1029200"/>
                </a:lnTo>
                <a:lnTo>
                  <a:pt x="1956208" y="1034918"/>
                </a:lnTo>
                <a:lnTo>
                  <a:pt x="1966384" y="1040635"/>
                </a:lnTo>
                <a:lnTo>
                  <a:pt x="1976242" y="1046988"/>
                </a:lnTo>
                <a:lnTo>
                  <a:pt x="1986099" y="1053659"/>
                </a:lnTo>
                <a:lnTo>
                  <a:pt x="1995321" y="1060329"/>
                </a:lnTo>
                <a:lnTo>
                  <a:pt x="2003907" y="1067635"/>
                </a:lnTo>
                <a:lnTo>
                  <a:pt x="2012811" y="1074940"/>
                </a:lnTo>
                <a:lnTo>
                  <a:pt x="2021396" y="1082881"/>
                </a:lnTo>
                <a:lnTo>
                  <a:pt x="2029028" y="1090822"/>
                </a:lnTo>
                <a:lnTo>
                  <a:pt x="2036978" y="1099081"/>
                </a:lnTo>
                <a:lnTo>
                  <a:pt x="2044292" y="1107975"/>
                </a:lnTo>
                <a:lnTo>
                  <a:pt x="2051288" y="1116551"/>
                </a:lnTo>
                <a:lnTo>
                  <a:pt x="2057965" y="1125445"/>
                </a:lnTo>
                <a:lnTo>
                  <a:pt x="2064325" y="1135292"/>
                </a:lnTo>
                <a:lnTo>
                  <a:pt x="2069731" y="1144821"/>
                </a:lnTo>
                <a:lnTo>
                  <a:pt x="2075455" y="1154350"/>
                </a:lnTo>
                <a:lnTo>
                  <a:pt x="2080225" y="1164515"/>
                </a:lnTo>
                <a:lnTo>
                  <a:pt x="2084995" y="1174679"/>
                </a:lnTo>
                <a:lnTo>
                  <a:pt x="2089128" y="1185161"/>
                </a:lnTo>
                <a:lnTo>
                  <a:pt x="2092626" y="1195643"/>
                </a:lnTo>
                <a:lnTo>
                  <a:pt x="2095488" y="1206761"/>
                </a:lnTo>
                <a:lnTo>
                  <a:pt x="2098668" y="1217560"/>
                </a:lnTo>
                <a:lnTo>
                  <a:pt x="2100894" y="1228995"/>
                </a:lnTo>
                <a:lnTo>
                  <a:pt x="2103438" y="1336675"/>
                </a:lnTo>
                <a:lnTo>
                  <a:pt x="1485900" y="1336675"/>
                </a:lnTo>
                <a:lnTo>
                  <a:pt x="1488444" y="1228995"/>
                </a:lnTo>
                <a:lnTo>
                  <a:pt x="1490670" y="1217560"/>
                </a:lnTo>
                <a:lnTo>
                  <a:pt x="1493214" y="1206761"/>
                </a:lnTo>
                <a:lnTo>
                  <a:pt x="1496712" y="1195643"/>
                </a:lnTo>
                <a:lnTo>
                  <a:pt x="1500210" y="1185161"/>
                </a:lnTo>
                <a:lnTo>
                  <a:pt x="1504343" y="1174679"/>
                </a:lnTo>
                <a:lnTo>
                  <a:pt x="1508795" y="1164515"/>
                </a:lnTo>
                <a:lnTo>
                  <a:pt x="1513565" y="1154350"/>
                </a:lnTo>
                <a:lnTo>
                  <a:pt x="1519289" y="1144821"/>
                </a:lnTo>
                <a:lnTo>
                  <a:pt x="1525013" y="1135292"/>
                </a:lnTo>
                <a:lnTo>
                  <a:pt x="1531055" y="1125763"/>
                </a:lnTo>
                <a:lnTo>
                  <a:pt x="1537732" y="1116551"/>
                </a:lnTo>
                <a:lnTo>
                  <a:pt x="1544728" y="1107975"/>
                </a:lnTo>
                <a:lnTo>
                  <a:pt x="1552042" y="1099081"/>
                </a:lnTo>
                <a:lnTo>
                  <a:pt x="1559674" y="1090822"/>
                </a:lnTo>
                <a:lnTo>
                  <a:pt x="1567942" y="1082881"/>
                </a:lnTo>
                <a:lnTo>
                  <a:pt x="1576209" y="1074940"/>
                </a:lnTo>
                <a:lnTo>
                  <a:pt x="1584795" y="1067635"/>
                </a:lnTo>
                <a:lnTo>
                  <a:pt x="1593699" y="1060329"/>
                </a:lnTo>
                <a:lnTo>
                  <a:pt x="1603239" y="1053659"/>
                </a:lnTo>
                <a:lnTo>
                  <a:pt x="1613096" y="1046988"/>
                </a:lnTo>
                <a:lnTo>
                  <a:pt x="1622954" y="1040635"/>
                </a:lnTo>
                <a:lnTo>
                  <a:pt x="1632812" y="1034918"/>
                </a:lnTo>
                <a:lnTo>
                  <a:pt x="1643305" y="1029200"/>
                </a:lnTo>
                <a:lnTo>
                  <a:pt x="1654117" y="1024118"/>
                </a:lnTo>
                <a:lnTo>
                  <a:pt x="1664929" y="1019671"/>
                </a:lnTo>
                <a:lnTo>
                  <a:pt x="1676058" y="1015224"/>
                </a:lnTo>
                <a:lnTo>
                  <a:pt x="1687506" y="1011095"/>
                </a:lnTo>
                <a:lnTo>
                  <a:pt x="1699272" y="1007601"/>
                </a:lnTo>
                <a:lnTo>
                  <a:pt x="1711355" y="1004107"/>
                </a:lnTo>
                <a:lnTo>
                  <a:pt x="1723439" y="1001566"/>
                </a:lnTo>
                <a:lnTo>
                  <a:pt x="1735523" y="999025"/>
                </a:lnTo>
                <a:lnTo>
                  <a:pt x="1747924" y="997119"/>
                </a:lnTo>
                <a:lnTo>
                  <a:pt x="1747924" y="932320"/>
                </a:lnTo>
                <a:lnTo>
                  <a:pt x="1583205" y="932320"/>
                </a:lnTo>
                <a:lnTo>
                  <a:pt x="1583205" y="871651"/>
                </a:lnTo>
                <a:lnTo>
                  <a:pt x="1586385" y="871334"/>
                </a:lnTo>
                <a:lnTo>
                  <a:pt x="1590201" y="870698"/>
                </a:lnTo>
                <a:lnTo>
                  <a:pt x="1594971" y="869110"/>
                </a:lnTo>
                <a:lnTo>
                  <a:pt x="1600377" y="867204"/>
                </a:lnTo>
                <a:lnTo>
                  <a:pt x="1606736" y="864663"/>
                </a:lnTo>
                <a:lnTo>
                  <a:pt x="1613414" y="861487"/>
                </a:lnTo>
                <a:lnTo>
                  <a:pt x="1620410" y="857358"/>
                </a:lnTo>
                <a:lnTo>
                  <a:pt x="1624226" y="854816"/>
                </a:lnTo>
                <a:lnTo>
                  <a:pt x="1627406" y="851958"/>
                </a:lnTo>
                <a:lnTo>
                  <a:pt x="1630586" y="848464"/>
                </a:lnTo>
                <a:lnTo>
                  <a:pt x="1634084" y="845287"/>
                </a:lnTo>
                <a:lnTo>
                  <a:pt x="1637264" y="841476"/>
                </a:lnTo>
                <a:lnTo>
                  <a:pt x="1640444" y="837346"/>
                </a:lnTo>
                <a:lnTo>
                  <a:pt x="1643305" y="832899"/>
                </a:lnTo>
                <a:lnTo>
                  <a:pt x="1646167" y="828135"/>
                </a:lnTo>
                <a:lnTo>
                  <a:pt x="1648393" y="823052"/>
                </a:lnTo>
                <a:lnTo>
                  <a:pt x="1650619" y="817653"/>
                </a:lnTo>
                <a:lnTo>
                  <a:pt x="1652845" y="811617"/>
                </a:lnTo>
                <a:lnTo>
                  <a:pt x="1654435" y="805265"/>
                </a:lnTo>
                <a:lnTo>
                  <a:pt x="1655707" y="798594"/>
                </a:lnTo>
                <a:lnTo>
                  <a:pt x="1656979" y="791289"/>
                </a:lnTo>
                <a:lnTo>
                  <a:pt x="1657297" y="783983"/>
                </a:lnTo>
                <a:lnTo>
                  <a:pt x="1657615" y="775724"/>
                </a:lnTo>
                <a:lnTo>
                  <a:pt x="1657933" y="767466"/>
                </a:lnTo>
                <a:lnTo>
                  <a:pt x="1658569" y="758889"/>
                </a:lnTo>
                <a:lnTo>
                  <a:pt x="1659205" y="750631"/>
                </a:lnTo>
                <a:lnTo>
                  <a:pt x="1660477" y="742690"/>
                </a:lnTo>
                <a:lnTo>
                  <a:pt x="1662067" y="734431"/>
                </a:lnTo>
                <a:lnTo>
                  <a:pt x="1663975" y="726808"/>
                </a:lnTo>
                <a:lnTo>
                  <a:pt x="1666201" y="718867"/>
                </a:lnTo>
                <a:lnTo>
                  <a:pt x="1668427" y="711561"/>
                </a:lnTo>
                <a:lnTo>
                  <a:pt x="1671289" y="704255"/>
                </a:lnTo>
                <a:lnTo>
                  <a:pt x="1674151" y="697267"/>
                </a:lnTo>
                <a:lnTo>
                  <a:pt x="1677648" y="690597"/>
                </a:lnTo>
                <a:lnTo>
                  <a:pt x="1680828" y="683609"/>
                </a:lnTo>
                <a:lnTo>
                  <a:pt x="1684962" y="677256"/>
                </a:lnTo>
                <a:lnTo>
                  <a:pt x="1689096" y="670903"/>
                </a:lnTo>
                <a:lnTo>
                  <a:pt x="1693230" y="665186"/>
                </a:lnTo>
                <a:lnTo>
                  <a:pt x="1698000" y="659151"/>
                </a:lnTo>
                <a:lnTo>
                  <a:pt x="1702770" y="654068"/>
                </a:lnTo>
                <a:lnTo>
                  <a:pt x="1707540" y="648986"/>
                </a:lnTo>
                <a:lnTo>
                  <a:pt x="1712627" y="643904"/>
                </a:lnTo>
                <a:lnTo>
                  <a:pt x="1718351" y="639457"/>
                </a:lnTo>
                <a:lnTo>
                  <a:pt x="1723757" y="635010"/>
                </a:lnTo>
                <a:lnTo>
                  <a:pt x="1729163" y="631198"/>
                </a:lnTo>
                <a:lnTo>
                  <a:pt x="1735205" y="627387"/>
                </a:lnTo>
                <a:lnTo>
                  <a:pt x="1741565" y="624210"/>
                </a:lnTo>
                <a:lnTo>
                  <a:pt x="1747288" y="621352"/>
                </a:lnTo>
                <a:lnTo>
                  <a:pt x="1753966" y="618810"/>
                </a:lnTo>
                <a:lnTo>
                  <a:pt x="1760326" y="616587"/>
                </a:lnTo>
                <a:lnTo>
                  <a:pt x="1767004" y="614681"/>
                </a:lnTo>
                <a:lnTo>
                  <a:pt x="1773682" y="613093"/>
                </a:lnTo>
                <a:lnTo>
                  <a:pt x="1780677" y="612140"/>
                </a:lnTo>
                <a:lnTo>
                  <a:pt x="1787673" y="611187"/>
                </a:lnTo>
                <a:close/>
                <a:moveTo>
                  <a:pt x="630238" y="565150"/>
                </a:moveTo>
                <a:lnTo>
                  <a:pt x="639136" y="565468"/>
                </a:lnTo>
                <a:lnTo>
                  <a:pt x="647397" y="566420"/>
                </a:lnTo>
                <a:lnTo>
                  <a:pt x="655977" y="567372"/>
                </a:lnTo>
                <a:lnTo>
                  <a:pt x="664557" y="569276"/>
                </a:lnTo>
                <a:lnTo>
                  <a:pt x="672501" y="571498"/>
                </a:lnTo>
                <a:lnTo>
                  <a:pt x="680762" y="574354"/>
                </a:lnTo>
                <a:lnTo>
                  <a:pt x="689024" y="577211"/>
                </a:lnTo>
                <a:lnTo>
                  <a:pt x="696333" y="581020"/>
                </a:lnTo>
                <a:lnTo>
                  <a:pt x="703959" y="585463"/>
                </a:lnTo>
                <a:lnTo>
                  <a:pt x="711268" y="589907"/>
                </a:lnTo>
                <a:lnTo>
                  <a:pt x="718258" y="594667"/>
                </a:lnTo>
                <a:lnTo>
                  <a:pt x="725249" y="600063"/>
                </a:lnTo>
                <a:lnTo>
                  <a:pt x="731922" y="605776"/>
                </a:lnTo>
                <a:lnTo>
                  <a:pt x="738278" y="611489"/>
                </a:lnTo>
                <a:lnTo>
                  <a:pt x="744633" y="618154"/>
                </a:lnTo>
                <a:lnTo>
                  <a:pt x="750353" y="624820"/>
                </a:lnTo>
                <a:lnTo>
                  <a:pt x="756072" y="632437"/>
                </a:lnTo>
                <a:lnTo>
                  <a:pt x="761474" y="639737"/>
                </a:lnTo>
                <a:lnTo>
                  <a:pt x="766241" y="647354"/>
                </a:lnTo>
                <a:lnTo>
                  <a:pt x="771007" y="655289"/>
                </a:lnTo>
                <a:lnTo>
                  <a:pt x="775456" y="663541"/>
                </a:lnTo>
                <a:lnTo>
                  <a:pt x="779587" y="672111"/>
                </a:lnTo>
                <a:lnTo>
                  <a:pt x="783400" y="680998"/>
                </a:lnTo>
                <a:lnTo>
                  <a:pt x="786895" y="690202"/>
                </a:lnTo>
                <a:lnTo>
                  <a:pt x="790073" y="699406"/>
                </a:lnTo>
                <a:lnTo>
                  <a:pt x="792615" y="708611"/>
                </a:lnTo>
                <a:lnTo>
                  <a:pt x="794839" y="718450"/>
                </a:lnTo>
                <a:lnTo>
                  <a:pt x="796746" y="728606"/>
                </a:lnTo>
                <a:lnTo>
                  <a:pt x="798017" y="738445"/>
                </a:lnTo>
                <a:lnTo>
                  <a:pt x="799288" y="748919"/>
                </a:lnTo>
                <a:lnTo>
                  <a:pt x="799923" y="759076"/>
                </a:lnTo>
                <a:lnTo>
                  <a:pt x="800241" y="769550"/>
                </a:lnTo>
                <a:lnTo>
                  <a:pt x="799923" y="777802"/>
                </a:lnTo>
                <a:lnTo>
                  <a:pt x="799606" y="786054"/>
                </a:lnTo>
                <a:lnTo>
                  <a:pt x="798970" y="793989"/>
                </a:lnTo>
                <a:lnTo>
                  <a:pt x="798017" y="801923"/>
                </a:lnTo>
                <a:lnTo>
                  <a:pt x="797064" y="809541"/>
                </a:lnTo>
                <a:lnTo>
                  <a:pt x="795475" y="817476"/>
                </a:lnTo>
                <a:lnTo>
                  <a:pt x="793568" y="825093"/>
                </a:lnTo>
                <a:lnTo>
                  <a:pt x="791979" y="832710"/>
                </a:lnTo>
                <a:lnTo>
                  <a:pt x="789755" y="840328"/>
                </a:lnTo>
                <a:lnTo>
                  <a:pt x="787531" y="847310"/>
                </a:lnTo>
                <a:lnTo>
                  <a:pt x="784671" y="854293"/>
                </a:lnTo>
                <a:lnTo>
                  <a:pt x="781811" y="861276"/>
                </a:lnTo>
                <a:lnTo>
                  <a:pt x="778951" y="868258"/>
                </a:lnTo>
                <a:lnTo>
                  <a:pt x="775456" y="874923"/>
                </a:lnTo>
                <a:lnTo>
                  <a:pt x="772278" y="880954"/>
                </a:lnTo>
                <a:lnTo>
                  <a:pt x="768465" y="887619"/>
                </a:lnTo>
                <a:lnTo>
                  <a:pt x="764970" y="893649"/>
                </a:lnTo>
                <a:lnTo>
                  <a:pt x="760839" y="899680"/>
                </a:lnTo>
                <a:lnTo>
                  <a:pt x="756708" y="905393"/>
                </a:lnTo>
                <a:lnTo>
                  <a:pt x="752259" y="911106"/>
                </a:lnTo>
                <a:lnTo>
                  <a:pt x="747810" y="916501"/>
                </a:lnTo>
                <a:lnTo>
                  <a:pt x="743044" y="921580"/>
                </a:lnTo>
                <a:lnTo>
                  <a:pt x="738278" y="926341"/>
                </a:lnTo>
                <a:lnTo>
                  <a:pt x="733193" y="931101"/>
                </a:lnTo>
                <a:lnTo>
                  <a:pt x="728109" y="936180"/>
                </a:lnTo>
                <a:lnTo>
                  <a:pt x="722707" y="939988"/>
                </a:lnTo>
                <a:lnTo>
                  <a:pt x="717305" y="944114"/>
                </a:lnTo>
                <a:lnTo>
                  <a:pt x="711903" y="948241"/>
                </a:lnTo>
                <a:lnTo>
                  <a:pt x="706183" y="951414"/>
                </a:lnTo>
                <a:lnTo>
                  <a:pt x="700464" y="954906"/>
                </a:lnTo>
                <a:lnTo>
                  <a:pt x="694426" y="958080"/>
                </a:lnTo>
                <a:lnTo>
                  <a:pt x="688071" y="960619"/>
                </a:lnTo>
                <a:lnTo>
                  <a:pt x="688071" y="1044727"/>
                </a:lnTo>
                <a:lnTo>
                  <a:pt x="703641" y="1047266"/>
                </a:lnTo>
                <a:lnTo>
                  <a:pt x="718894" y="1050440"/>
                </a:lnTo>
                <a:lnTo>
                  <a:pt x="733829" y="1053614"/>
                </a:lnTo>
                <a:lnTo>
                  <a:pt x="748764" y="1057740"/>
                </a:lnTo>
                <a:lnTo>
                  <a:pt x="763063" y="1062184"/>
                </a:lnTo>
                <a:lnTo>
                  <a:pt x="777045" y="1066945"/>
                </a:lnTo>
                <a:lnTo>
                  <a:pt x="791026" y="1072340"/>
                </a:lnTo>
                <a:lnTo>
                  <a:pt x="804690" y="1078371"/>
                </a:lnTo>
                <a:lnTo>
                  <a:pt x="818036" y="1085036"/>
                </a:lnTo>
                <a:lnTo>
                  <a:pt x="831064" y="1091701"/>
                </a:lnTo>
                <a:lnTo>
                  <a:pt x="843775" y="1099001"/>
                </a:lnTo>
                <a:lnTo>
                  <a:pt x="856167" y="1106618"/>
                </a:lnTo>
                <a:lnTo>
                  <a:pt x="867925" y="1114871"/>
                </a:lnTo>
                <a:lnTo>
                  <a:pt x="879682" y="1123440"/>
                </a:lnTo>
                <a:lnTo>
                  <a:pt x="890804" y="1132010"/>
                </a:lnTo>
                <a:lnTo>
                  <a:pt x="901925" y="1141214"/>
                </a:lnTo>
                <a:lnTo>
                  <a:pt x="912094" y="1151370"/>
                </a:lnTo>
                <a:lnTo>
                  <a:pt x="921944" y="1161210"/>
                </a:lnTo>
                <a:lnTo>
                  <a:pt x="931795" y="1171683"/>
                </a:lnTo>
                <a:lnTo>
                  <a:pt x="940692" y="1182157"/>
                </a:lnTo>
                <a:lnTo>
                  <a:pt x="949272" y="1193266"/>
                </a:lnTo>
                <a:lnTo>
                  <a:pt x="957534" y="1204692"/>
                </a:lnTo>
                <a:lnTo>
                  <a:pt x="965160" y="1216118"/>
                </a:lnTo>
                <a:lnTo>
                  <a:pt x="972151" y="1227862"/>
                </a:lnTo>
                <a:lnTo>
                  <a:pt x="979142" y="1240557"/>
                </a:lnTo>
                <a:lnTo>
                  <a:pt x="985179" y="1252618"/>
                </a:lnTo>
                <a:lnTo>
                  <a:pt x="991217" y="1265631"/>
                </a:lnTo>
                <a:lnTo>
                  <a:pt x="995983" y="1278327"/>
                </a:lnTo>
                <a:lnTo>
                  <a:pt x="1000749" y="1291657"/>
                </a:lnTo>
                <a:lnTo>
                  <a:pt x="1004880" y="1304988"/>
                </a:lnTo>
                <a:lnTo>
                  <a:pt x="1008058" y="1318635"/>
                </a:lnTo>
                <a:lnTo>
                  <a:pt x="1010600" y="1332600"/>
                </a:lnTo>
                <a:lnTo>
                  <a:pt x="1014413" y="1484313"/>
                </a:lnTo>
                <a:lnTo>
                  <a:pt x="246063" y="1484313"/>
                </a:lnTo>
                <a:lnTo>
                  <a:pt x="249876" y="1332600"/>
                </a:lnTo>
                <a:lnTo>
                  <a:pt x="252419" y="1318635"/>
                </a:lnTo>
                <a:lnTo>
                  <a:pt x="255596" y="1304988"/>
                </a:lnTo>
                <a:lnTo>
                  <a:pt x="259727" y="1291657"/>
                </a:lnTo>
                <a:lnTo>
                  <a:pt x="264176" y="1278327"/>
                </a:lnTo>
                <a:lnTo>
                  <a:pt x="269260" y="1265631"/>
                </a:lnTo>
                <a:lnTo>
                  <a:pt x="275297" y="1252618"/>
                </a:lnTo>
                <a:lnTo>
                  <a:pt x="281017" y="1240557"/>
                </a:lnTo>
                <a:lnTo>
                  <a:pt x="288008" y="1227862"/>
                </a:lnTo>
                <a:lnTo>
                  <a:pt x="294999" y="1216118"/>
                </a:lnTo>
                <a:lnTo>
                  <a:pt x="302943" y="1204692"/>
                </a:lnTo>
                <a:lnTo>
                  <a:pt x="310887" y="1193266"/>
                </a:lnTo>
                <a:lnTo>
                  <a:pt x="319784" y="1182157"/>
                </a:lnTo>
                <a:lnTo>
                  <a:pt x="328682" y="1171683"/>
                </a:lnTo>
                <a:lnTo>
                  <a:pt x="338214" y="1161210"/>
                </a:lnTo>
                <a:lnTo>
                  <a:pt x="348383" y="1151370"/>
                </a:lnTo>
                <a:lnTo>
                  <a:pt x="358869" y="1141214"/>
                </a:lnTo>
                <a:lnTo>
                  <a:pt x="369673" y="1132010"/>
                </a:lnTo>
                <a:lnTo>
                  <a:pt x="380795" y="1123440"/>
                </a:lnTo>
                <a:lnTo>
                  <a:pt x="392552" y="1114871"/>
                </a:lnTo>
                <a:lnTo>
                  <a:pt x="404309" y="1106618"/>
                </a:lnTo>
                <a:lnTo>
                  <a:pt x="417020" y="1099001"/>
                </a:lnTo>
                <a:lnTo>
                  <a:pt x="429412" y="1091701"/>
                </a:lnTo>
                <a:lnTo>
                  <a:pt x="442441" y="1085036"/>
                </a:lnTo>
                <a:lnTo>
                  <a:pt x="455787" y="1078371"/>
                </a:lnTo>
                <a:lnTo>
                  <a:pt x="469450" y="1072340"/>
                </a:lnTo>
                <a:lnTo>
                  <a:pt x="483432" y="1066945"/>
                </a:lnTo>
                <a:lnTo>
                  <a:pt x="497413" y="1062184"/>
                </a:lnTo>
                <a:lnTo>
                  <a:pt x="511713" y="1057740"/>
                </a:lnTo>
                <a:lnTo>
                  <a:pt x="526648" y="1053614"/>
                </a:lnTo>
                <a:lnTo>
                  <a:pt x="541582" y="1050440"/>
                </a:lnTo>
                <a:lnTo>
                  <a:pt x="556835" y="1047266"/>
                </a:lnTo>
                <a:lnTo>
                  <a:pt x="571770" y="1044727"/>
                </a:lnTo>
                <a:lnTo>
                  <a:pt x="571770" y="960619"/>
                </a:lnTo>
                <a:lnTo>
                  <a:pt x="566050" y="958080"/>
                </a:lnTo>
                <a:lnTo>
                  <a:pt x="560013" y="954906"/>
                </a:lnTo>
                <a:lnTo>
                  <a:pt x="554293" y="951414"/>
                </a:lnTo>
                <a:lnTo>
                  <a:pt x="548573" y="948241"/>
                </a:lnTo>
                <a:lnTo>
                  <a:pt x="543171" y="944114"/>
                </a:lnTo>
                <a:lnTo>
                  <a:pt x="537452" y="939988"/>
                </a:lnTo>
                <a:lnTo>
                  <a:pt x="532367" y="935545"/>
                </a:lnTo>
                <a:lnTo>
                  <a:pt x="527283" y="931101"/>
                </a:lnTo>
                <a:lnTo>
                  <a:pt x="522199" y="926341"/>
                </a:lnTo>
                <a:lnTo>
                  <a:pt x="517433" y="921580"/>
                </a:lnTo>
                <a:lnTo>
                  <a:pt x="512348" y="916501"/>
                </a:lnTo>
                <a:lnTo>
                  <a:pt x="507900" y="911106"/>
                </a:lnTo>
                <a:lnTo>
                  <a:pt x="503769" y="905393"/>
                </a:lnTo>
                <a:lnTo>
                  <a:pt x="499638" y="899680"/>
                </a:lnTo>
                <a:lnTo>
                  <a:pt x="495507" y="893649"/>
                </a:lnTo>
                <a:lnTo>
                  <a:pt x="491694" y="887302"/>
                </a:lnTo>
                <a:lnTo>
                  <a:pt x="488198" y="880954"/>
                </a:lnTo>
                <a:lnTo>
                  <a:pt x="484385" y="874923"/>
                </a:lnTo>
                <a:lnTo>
                  <a:pt x="481525" y="868258"/>
                </a:lnTo>
                <a:lnTo>
                  <a:pt x="478665" y="861276"/>
                </a:lnTo>
                <a:lnTo>
                  <a:pt x="475488" y="854293"/>
                </a:lnTo>
                <a:lnTo>
                  <a:pt x="472946" y="847310"/>
                </a:lnTo>
                <a:lnTo>
                  <a:pt x="470404" y="839693"/>
                </a:lnTo>
                <a:lnTo>
                  <a:pt x="468497" y="832393"/>
                </a:lnTo>
                <a:lnTo>
                  <a:pt x="466273" y="825093"/>
                </a:lnTo>
                <a:lnTo>
                  <a:pt x="465002" y="817476"/>
                </a:lnTo>
                <a:lnTo>
                  <a:pt x="463413" y="809541"/>
                </a:lnTo>
                <a:lnTo>
                  <a:pt x="462142" y="801923"/>
                </a:lnTo>
                <a:lnTo>
                  <a:pt x="461189" y="793989"/>
                </a:lnTo>
                <a:lnTo>
                  <a:pt x="460871" y="786054"/>
                </a:lnTo>
                <a:lnTo>
                  <a:pt x="460235" y="777802"/>
                </a:lnTo>
                <a:lnTo>
                  <a:pt x="460235" y="769550"/>
                </a:lnTo>
                <a:lnTo>
                  <a:pt x="460553" y="759076"/>
                </a:lnTo>
                <a:lnTo>
                  <a:pt x="460871" y="748919"/>
                </a:lnTo>
                <a:lnTo>
                  <a:pt x="461824" y="738445"/>
                </a:lnTo>
                <a:lnTo>
                  <a:pt x="463413" y="728606"/>
                </a:lnTo>
                <a:lnTo>
                  <a:pt x="465637" y="718450"/>
                </a:lnTo>
                <a:lnTo>
                  <a:pt x="467862" y="708611"/>
                </a:lnTo>
                <a:lnTo>
                  <a:pt x="470404" y="699406"/>
                </a:lnTo>
                <a:lnTo>
                  <a:pt x="473264" y="690202"/>
                </a:lnTo>
                <a:lnTo>
                  <a:pt x="477077" y="680998"/>
                </a:lnTo>
                <a:lnTo>
                  <a:pt x="480890" y="672111"/>
                </a:lnTo>
                <a:lnTo>
                  <a:pt x="484703" y="663541"/>
                </a:lnTo>
                <a:lnTo>
                  <a:pt x="489152" y="655289"/>
                </a:lnTo>
                <a:lnTo>
                  <a:pt x="493918" y="647354"/>
                </a:lnTo>
                <a:lnTo>
                  <a:pt x="498685" y="639737"/>
                </a:lnTo>
                <a:lnTo>
                  <a:pt x="504404" y="632437"/>
                </a:lnTo>
                <a:lnTo>
                  <a:pt x="509806" y="624820"/>
                </a:lnTo>
                <a:lnTo>
                  <a:pt x="515844" y="618154"/>
                </a:lnTo>
                <a:lnTo>
                  <a:pt x="522199" y="611489"/>
                </a:lnTo>
                <a:lnTo>
                  <a:pt x="528236" y="605776"/>
                </a:lnTo>
                <a:lnTo>
                  <a:pt x="534909" y="600063"/>
                </a:lnTo>
                <a:lnTo>
                  <a:pt x="541900" y="594667"/>
                </a:lnTo>
                <a:lnTo>
                  <a:pt x="548891" y="589907"/>
                </a:lnTo>
                <a:lnTo>
                  <a:pt x="556517" y="585463"/>
                </a:lnTo>
                <a:lnTo>
                  <a:pt x="564144" y="581020"/>
                </a:lnTo>
                <a:lnTo>
                  <a:pt x="571770" y="577211"/>
                </a:lnTo>
                <a:lnTo>
                  <a:pt x="579714" y="574354"/>
                </a:lnTo>
                <a:lnTo>
                  <a:pt x="587658" y="571498"/>
                </a:lnTo>
                <a:lnTo>
                  <a:pt x="595920" y="569276"/>
                </a:lnTo>
                <a:lnTo>
                  <a:pt x="604499" y="567372"/>
                </a:lnTo>
                <a:lnTo>
                  <a:pt x="612761" y="566420"/>
                </a:lnTo>
                <a:lnTo>
                  <a:pt x="621659" y="565468"/>
                </a:lnTo>
                <a:lnTo>
                  <a:pt x="630238" y="565150"/>
                </a:lnTo>
                <a:close/>
                <a:moveTo>
                  <a:pt x="181836" y="158167"/>
                </a:moveTo>
                <a:lnTo>
                  <a:pt x="178980" y="158484"/>
                </a:lnTo>
                <a:lnTo>
                  <a:pt x="176441" y="159119"/>
                </a:lnTo>
                <a:lnTo>
                  <a:pt x="173902" y="160390"/>
                </a:lnTo>
                <a:lnTo>
                  <a:pt x="171681" y="161343"/>
                </a:lnTo>
                <a:lnTo>
                  <a:pt x="169459" y="162613"/>
                </a:lnTo>
                <a:lnTo>
                  <a:pt x="167238" y="163884"/>
                </a:lnTo>
                <a:lnTo>
                  <a:pt x="165651" y="165789"/>
                </a:lnTo>
                <a:lnTo>
                  <a:pt x="164065" y="167695"/>
                </a:lnTo>
                <a:lnTo>
                  <a:pt x="162478" y="169918"/>
                </a:lnTo>
                <a:lnTo>
                  <a:pt x="161209" y="171824"/>
                </a:lnTo>
                <a:lnTo>
                  <a:pt x="159939" y="174364"/>
                </a:lnTo>
                <a:lnTo>
                  <a:pt x="159305" y="176588"/>
                </a:lnTo>
                <a:lnTo>
                  <a:pt x="158352" y="179128"/>
                </a:lnTo>
                <a:lnTo>
                  <a:pt x="158035" y="181669"/>
                </a:lnTo>
                <a:lnTo>
                  <a:pt x="157718" y="184210"/>
                </a:lnTo>
                <a:lnTo>
                  <a:pt x="157718" y="1440334"/>
                </a:lnTo>
                <a:lnTo>
                  <a:pt x="158352" y="1447639"/>
                </a:lnTo>
                <a:lnTo>
                  <a:pt x="159622" y="1454944"/>
                </a:lnTo>
                <a:lnTo>
                  <a:pt x="161526" y="1463202"/>
                </a:lnTo>
                <a:lnTo>
                  <a:pt x="164065" y="1471142"/>
                </a:lnTo>
                <a:lnTo>
                  <a:pt x="167238" y="1479717"/>
                </a:lnTo>
                <a:lnTo>
                  <a:pt x="171363" y="1488610"/>
                </a:lnTo>
                <a:lnTo>
                  <a:pt x="175806" y="1497185"/>
                </a:lnTo>
                <a:lnTo>
                  <a:pt x="181201" y="1506078"/>
                </a:lnTo>
                <a:lnTo>
                  <a:pt x="187230" y="1514336"/>
                </a:lnTo>
                <a:lnTo>
                  <a:pt x="193577" y="1522594"/>
                </a:lnTo>
                <a:lnTo>
                  <a:pt x="200876" y="1530534"/>
                </a:lnTo>
                <a:lnTo>
                  <a:pt x="208492" y="1538156"/>
                </a:lnTo>
                <a:lnTo>
                  <a:pt x="216743" y="1545143"/>
                </a:lnTo>
                <a:lnTo>
                  <a:pt x="225629" y="1551178"/>
                </a:lnTo>
                <a:lnTo>
                  <a:pt x="230389" y="1554354"/>
                </a:lnTo>
                <a:lnTo>
                  <a:pt x="235149" y="1557212"/>
                </a:lnTo>
                <a:lnTo>
                  <a:pt x="239909" y="1559753"/>
                </a:lnTo>
                <a:lnTo>
                  <a:pt x="244669" y="1561976"/>
                </a:lnTo>
                <a:lnTo>
                  <a:pt x="1018979" y="1561976"/>
                </a:lnTo>
                <a:lnTo>
                  <a:pt x="1018979" y="1559436"/>
                </a:lnTo>
                <a:lnTo>
                  <a:pt x="1028182" y="1554354"/>
                </a:lnTo>
                <a:lnTo>
                  <a:pt x="1037068" y="1548637"/>
                </a:lnTo>
                <a:lnTo>
                  <a:pt x="1045636" y="1542603"/>
                </a:lnTo>
                <a:lnTo>
                  <a:pt x="1053252" y="1535298"/>
                </a:lnTo>
                <a:lnTo>
                  <a:pt x="1060551" y="1527993"/>
                </a:lnTo>
                <a:lnTo>
                  <a:pt x="1067532" y="1520370"/>
                </a:lnTo>
                <a:lnTo>
                  <a:pt x="1073879" y="1512113"/>
                </a:lnTo>
                <a:lnTo>
                  <a:pt x="1079908" y="1504173"/>
                </a:lnTo>
                <a:lnTo>
                  <a:pt x="1084986" y="1495597"/>
                </a:lnTo>
                <a:lnTo>
                  <a:pt x="1089429" y="1487022"/>
                </a:lnTo>
                <a:lnTo>
                  <a:pt x="1093554" y="1479082"/>
                </a:lnTo>
                <a:lnTo>
                  <a:pt x="1096728" y="1470507"/>
                </a:lnTo>
                <a:lnTo>
                  <a:pt x="1099266" y="1462884"/>
                </a:lnTo>
                <a:lnTo>
                  <a:pt x="1101170" y="1454626"/>
                </a:lnTo>
                <a:lnTo>
                  <a:pt x="1102122" y="1447321"/>
                </a:lnTo>
                <a:lnTo>
                  <a:pt x="1102757" y="1440334"/>
                </a:lnTo>
                <a:lnTo>
                  <a:pt x="1102757" y="184210"/>
                </a:lnTo>
                <a:lnTo>
                  <a:pt x="1102122" y="181669"/>
                </a:lnTo>
                <a:lnTo>
                  <a:pt x="1101805" y="179128"/>
                </a:lnTo>
                <a:lnTo>
                  <a:pt x="1101170" y="176588"/>
                </a:lnTo>
                <a:lnTo>
                  <a:pt x="1100536" y="174364"/>
                </a:lnTo>
                <a:lnTo>
                  <a:pt x="1099266" y="171824"/>
                </a:lnTo>
                <a:lnTo>
                  <a:pt x="1097997" y="169918"/>
                </a:lnTo>
                <a:lnTo>
                  <a:pt x="1096410" y="167695"/>
                </a:lnTo>
                <a:lnTo>
                  <a:pt x="1094824" y="165789"/>
                </a:lnTo>
                <a:lnTo>
                  <a:pt x="1092919" y="163884"/>
                </a:lnTo>
                <a:lnTo>
                  <a:pt x="1090698" y="162613"/>
                </a:lnTo>
                <a:lnTo>
                  <a:pt x="1088794" y="161343"/>
                </a:lnTo>
                <a:lnTo>
                  <a:pt x="1086573" y="160390"/>
                </a:lnTo>
                <a:lnTo>
                  <a:pt x="1083716" y="159119"/>
                </a:lnTo>
                <a:lnTo>
                  <a:pt x="1081178" y="158484"/>
                </a:lnTo>
                <a:lnTo>
                  <a:pt x="1078639" y="158167"/>
                </a:lnTo>
                <a:lnTo>
                  <a:pt x="1076100" y="158167"/>
                </a:lnTo>
                <a:lnTo>
                  <a:pt x="184374" y="158167"/>
                </a:lnTo>
                <a:lnTo>
                  <a:pt x="181836" y="158167"/>
                </a:lnTo>
                <a:close/>
                <a:moveTo>
                  <a:pt x="1414463" y="157162"/>
                </a:moveTo>
                <a:lnTo>
                  <a:pt x="2153497" y="157162"/>
                </a:lnTo>
                <a:lnTo>
                  <a:pt x="2161123" y="157162"/>
                </a:lnTo>
                <a:lnTo>
                  <a:pt x="2169066" y="158114"/>
                </a:lnTo>
                <a:lnTo>
                  <a:pt x="2176374" y="158749"/>
                </a:lnTo>
                <a:lnTo>
                  <a:pt x="2183364" y="160337"/>
                </a:lnTo>
                <a:lnTo>
                  <a:pt x="2190671" y="161924"/>
                </a:lnTo>
                <a:lnTo>
                  <a:pt x="2197661" y="163829"/>
                </a:lnTo>
                <a:lnTo>
                  <a:pt x="2204651" y="166052"/>
                </a:lnTo>
                <a:lnTo>
                  <a:pt x="2211324" y="168909"/>
                </a:lnTo>
                <a:lnTo>
                  <a:pt x="2217996" y="172084"/>
                </a:lnTo>
                <a:lnTo>
                  <a:pt x="2224350" y="174942"/>
                </a:lnTo>
                <a:lnTo>
                  <a:pt x="2230387" y="178752"/>
                </a:lnTo>
                <a:lnTo>
                  <a:pt x="2236424" y="182562"/>
                </a:lnTo>
                <a:lnTo>
                  <a:pt x="2242461" y="186689"/>
                </a:lnTo>
                <a:lnTo>
                  <a:pt x="2247862" y="191134"/>
                </a:lnTo>
                <a:lnTo>
                  <a:pt x="2253264" y="195579"/>
                </a:lnTo>
                <a:lnTo>
                  <a:pt x="2258665" y="200659"/>
                </a:lnTo>
                <a:lnTo>
                  <a:pt x="2263431" y="206057"/>
                </a:lnTo>
                <a:lnTo>
                  <a:pt x="2268197" y="211137"/>
                </a:lnTo>
                <a:lnTo>
                  <a:pt x="2272645" y="216852"/>
                </a:lnTo>
                <a:lnTo>
                  <a:pt x="2276776" y="222567"/>
                </a:lnTo>
                <a:lnTo>
                  <a:pt x="2280270" y="228917"/>
                </a:lnTo>
                <a:lnTo>
                  <a:pt x="2284083" y="234949"/>
                </a:lnTo>
                <a:lnTo>
                  <a:pt x="2287261" y="241299"/>
                </a:lnTo>
                <a:lnTo>
                  <a:pt x="2290438" y="247967"/>
                </a:lnTo>
                <a:lnTo>
                  <a:pt x="2292980" y="254634"/>
                </a:lnTo>
                <a:lnTo>
                  <a:pt x="2295204" y="261619"/>
                </a:lnTo>
                <a:lnTo>
                  <a:pt x="2297428" y="268604"/>
                </a:lnTo>
                <a:lnTo>
                  <a:pt x="2298699" y="275589"/>
                </a:lnTo>
                <a:lnTo>
                  <a:pt x="2300287" y="282892"/>
                </a:lnTo>
                <a:lnTo>
                  <a:pt x="2300923" y="290512"/>
                </a:lnTo>
                <a:lnTo>
                  <a:pt x="2301876" y="297814"/>
                </a:lnTo>
                <a:lnTo>
                  <a:pt x="2301876" y="305434"/>
                </a:lnTo>
                <a:lnTo>
                  <a:pt x="2301876" y="1484630"/>
                </a:lnTo>
                <a:lnTo>
                  <a:pt x="2301876" y="1497013"/>
                </a:lnTo>
                <a:lnTo>
                  <a:pt x="2300923" y="1509078"/>
                </a:lnTo>
                <a:lnTo>
                  <a:pt x="2299652" y="1521143"/>
                </a:lnTo>
                <a:lnTo>
                  <a:pt x="2298063" y="1533208"/>
                </a:lnTo>
                <a:lnTo>
                  <a:pt x="2295839" y="1544638"/>
                </a:lnTo>
                <a:lnTo>
                  <a:pt x="2292980" y="1555433"/>
                </a:lnTo>
                <a:lnTo>
                  <a:pt x="2289802" y="1566545"/>
                </a:lnTo>
                <a:lnTo>
                  <a:pt x="2285990" y="1577340"/>
                </a:lnTo>
                <a:lnTo>
                  <a:pt x="2281859" y="1587500"/>
                </a:lnTo>
                <a:lnTo>
                  <a:pt x="2277093" y="1597660"/>
                </a:lnTo>
                <a:lnTo>
                  <a:pt x="2271374" y="1607503"/>
                </a:lnTo>
                <a:lnTo>
                  <a:pt x="2265655" y="1616710"/>
                </a:lnTo>
                <a:lnTo>
                  <a:pt x="2259300" y="1625918"/>
                </a:lnTo>
                <a:lnTo>
                  <a:pt x="2252310" y="1634808"/>
                </a:lnTo>
                <a:lnTo>
                  <a:pt x="2244685" y="1643063"/>
                </a:lnTo>
                <a:lnTo>
                  <a:pt x="2236424" y="1651000"/>
                </a:lnTo>
                <a:lnTo>
                  <a:pt x="2227846" y="1658938"/>
                </a:lnTo>
                <a:lnTo>
                  <a:pt x="2218631" y="1665923"/>
                </a:lnTo>
                <a:lnTo>
                  <a:pt x="2208782" y="1672908"/>
                </a:lnTo>
                <a:lnTo>
                  <a:pt x="2198297" y="1678940"/>
                </a:lnTo>
                <a:lnTo>
                  <a:pt x="2187494" y="1684973"/>
                </a:lnTo>
                <a:lnTo>
                  <a:pt x="2176056" y="1690370"/>
                </a:lnTo>
                <a:lnTo>
                  <a:pt x="2163664" y="1695450"/>
                </a:lnTo>
                <a:lnTo>
                  <a:pt x="2150955" y="1700213"/>
                </a:lnTo>
                <a:lnTo>
                  <a:pt x="2137611" y="1704023"/>
                </a:lnTo>
                <a:lnTo>
                  <a:pt x="2123631" y="1707515"/>
                </a:lnTo>
                <a:lnTo>
                  <a:pt x="2108698" y="1710373"/>
                </a:lnTo>
                <a:lnTo>
                  <a:pt x="2093764" y="1712913"/>
                </a:lnTo>
                <a:lnTo>
                  <a:pt x="2077878" y="1715135"/>
                </a:lnTo>
                <a:lnTo>
                  <a:pt x="2061038" y="1716405"/>
                </a:lnTo>
                <a:lnTo>
                  <a:pt x="2044199" y="1717358"/>
                </a:lnTo>
                <a:lnTo>
                  <a:pt x="2026406" y="1717675"/>
                </a:lnTo>
                <a:lnTo>
                  <a:pt x="1563159" y="1717675"/>
                </a:lnTo>
                <a:lnTo>
                  <a:pt x="1551721" y="1717358"/>
                </a:lnTo>
                <a:lnTo>
                  <a:pt x="1540601" y="1716723"/>
                </a:lnTo>
                <a:lnTo>
                  <a:pt x="1529163" y="1715453"/>
                </a:lnTo>
                <a:lnTo>
                  <a:pt x="1518042" y="1714500"/>
                </a:lnTo>
                <a:lnTo>
                  <a:pt x="1506922" y="1712913"/>
                </a:lnTo>
                <a:lnTo>
                  <a:pt x="1495801" y="1710690"/>
                </a:lnTo>
                <a:lnTo>
                  <a:pt x="1485634" y="1709103"/>
                </a:lnTo>
                <a:lnTo>
                  <a:pt x="1475149" y="1706880"/>
                </a:lnTo>
                <a:lnTo>
                  <a:pt x="1456085" y="1701800"/>
                </a:lnTo>
                <a:lnTo>
                  <a:pt x="1439246" y="1697038"/>
                </a:lnTo>
                <a:lnTo>
                  <a:pt x="1424948" y="1692593"/>
                </a:lnTo>
                <a:lnTo>
                  <a:pt x="1414463" y="1688783"/>
                </a:lnTo>
                <a:lnTo>
                  <a:pt x="1414463" y="1342708"/>
                </a:lnTo>
                <a:lnTo>
                  <a:pt x="1416687" y="1347470"/>
                </a:lnTo>
                <a:lnTo>
                  <a:pt x="1419229" y="1352233"/>
                </a:lnTo>
                <a:lnTo>
                  <a:pt x="1422088" y="1357630"/>
                </a:lnTo>
                <a:lnTo>
                  <a:pt x="1425583" y="1362393"/>
                </a:lnTo>
                <a:lnTo>
                  <a:pt x="1429078" y="1367473"/>
                </a:lnTo>
                <a:lnTo>
                  <a:pt x="1433209" y="1372235"/>
                </a:lnTo>
                <a:lnTo>
                  <a:pt x="1437657" y="1376998"/>
                </a:lnTo>
                <a:lnTo>
                  <a:pt x="1442105" y="1381760"/>
                </a:lnTo>
                <a:lnTo>
                  <a:pt x="1446871" y="1386523"/>
                </a:lnTo>
                <a:lnTo>
                  <a:pt x="1451637" y="1390968"/>
                </a:lnTo>
                <a:lnTo>
                  <a:pt x="1456721" y="1395413"/>
                </a:lnTo>
                <a:lnTo>
                  <a:pt x="1462440" y="1399540"/>
                </a:lnTo>
                <a:lnTo>
                  <a:pt x="1467523" y="1403350"/>
                </a:lnTo>
                <a:lnTo>
                  <a:pt x="1472925" y="1406525"/>
                </a:lnTo>
                <a:lnTo>
                  <a:pt x="1478644" y="1410018"/>
                </a:lnTo>
                <a:lnTo>
                  <a:pt x="1484045" y="1412558"/>
                </a:lnTo>
                <a:lnTo>
                  <a:pt x="1484045" y="1413510"/>
                </a:lnTo>
                <a:lnTo>
                  <a:pt x="2108062" y="1413510"/>
                </a:lnTo>
                <a:lnTo>
                  <a:pt x="2108062" y="1410335"/>
                </a:lnTo>
                <a:lnTo>
                  <a:pt x="2115370" y="1406208"/>
                </a:lnTo>
                <a:lnTo>
                  <a:pt x="2122360" y="1401763"/>
                </a:lnTo>
                <a:lnTo>
                  <a:pt x="2129032" y="1396683"/>
                </a:lnTo>
                <a:lnTo>
                  <a:pt x="2135387" y="1390968"/>
                </a:lnTo>
                <a:lnTo>
                  <a:pt x="2141106" y="1385253"/>
                </a:lnTo>
                <a:lnTo>
                  <a:pt x="2146825" y="1378903"/>
                </a:lnTo>
                <a:lnTo>
                  <a:pt x="2151909" y="1372235"/>
                </a:lnTo>
                <a:lnTo>
                  <a:pt x="2156357" y="1365568"/>
                </a:lnTo>
                <a:lnTo>
                  <a:pt x="2160805" y="1358900"/>
                </a:lnTo>
                <a:lnTo>
                  <a:pt x="2163982" y="1352233"/>
                </a:lnTo>
                <a:lnTo>
                  <a:pt x="2167477" y="1345883"/>
                </a:lnTo>
                <a:lnTo>
                  <a:pt x="2170019" y="1339215"/>
                </a:lnTo>
                <a:lnTo>
                  <a:pt x="2172243" y="1332865"/>
                </a:lnTo>
                <a:lnTo>
                  <a:pt x="2173832" y="1326515"/>
                </a:lnTo>
                <a:lnTo>
                  <a:pt x="2174467" y="1320800"/>
                </a:lnTo>
                <a:lnTo>
                  <a:pt x="2174785" y="1315085"/>
                </a:lnTo>
                <a:lnTo>
                  <a:pt x="2174785" y="305434"/>
                </a:lnTo>
                <a:lnTo>
                  <a:pt x="2174467" y="301307"/>
                </a:lnTo>
                <a:lnTo>
                  <a:pt x="2172879" y="297497"/>
                </a:lnTo>
                <a:lnTo>
                  <a:pt x="2171290" y="293687"/>
                </a:lnTo>
                <a:lnTo>
                  <a:pt x="2168430" y="290829"/>
                </a:lnTo>
                <a:lnTo>
                  <a:pt x="2165571" y="288289"/>
                </a:lnTo>
                <a:lnTo>
                  <a:pt x="2162076" y="286067"/>
                </a:lnTo>
                <a:lnTo>
                  <a:pt x="2157945" y="284797"/>
                </a:lnTo>
                <a:lnTo>
                  <a:pt x="2153497" y="284479"/>
                </a:lnTo>
                <a:lnTo>
                  <a:pt x="1414463" y="284479"/>
                </a:lnTo>
                <a:lnTo>
                  <a:pt x="1414463" y="157162"/>
                </a:lnTo>
                <a:close/>
                <a:moveTo>
                  <a:pt x="184374" y="0"/>
                </a:moveTo>
                <a:lnTo>
                  <a:pt x="1076100" y="0"/>
                </a:lnTo>
                <a:lnTo>
                  <a:pt x="1085621" y="317"/>
                </a:lnTo>
                <a:lnTo>
                  <a:pt x="1094824" y="953"/>
                </a:lnTo>
                <a:lnTo>
                  <a:pt x="1104026" y="1905"/>
                </a:lnTo>
                <a:lnTo>
                  <a:pt x="1113229" y="3494"/>
                </a:lnTo>
                <a:lnTo>
                  <a:pt x="1122115" y="5717"/>
                </a:lnTo>
                <a:lnTo>
                  <a:pt x="1131000" y="8258"/>
                </a:lnTo>
                <a:lnTo>
                  <a:pt x="1139568" y="11434"/>
                </a:lnTo>
                <a:lnTo>
                  <a:pt x="1147502" y="14610"/>
                </a:lnTo>
                <a:lnTo>
                  <a:pt x="1156070" y="18421"/>
                </a:lnTo>
                <a:lnTo>
                  <a:pt x="1163686" y="22232"/>
                </a:lnTo>
                <a:lnTo>
                  <a:pt x="1171620" y="26679"/>
                </a:lnTo>
                <a:lnTo>
                  <a:pt x="1178919" y="31443"/>
                </a:lnTo>
                <a:lnTo>
                  <a:pt x="1186217" y="36842"/>
                </a:lnTo>
                <a:lnTo>
                  <a:pt x="1193199" y="42241"/>
                </a:lnTo>
                <a:lnTo>
                  <a:pt x="1199863" y="47640"/>
                </a:lnTo>
                <a:lnTo>
                  <a:pt x="1206210" y="53993"/>
                </a:lnTo>
                <a:lnTo>
                  <a:pt x="1212557" y="60345"/>
                </a:lnTo>
                <a:lnTo>
                  <a:pt x="1218269" y="67014"/>
                </a:lnTo>
                <a:lnTo>
                  <a:pt x="1223981" y="74002"/>
                </a:lnTo>
                <a:lnTo>
                  <a:pt x="1229058" y="81306"/>
                </a:lnTo>
                <a:lnTo>
                  <a:pt x="1233818" y="88611"/>
                </a:lnTo>
                <a:lnTo>
                  <a:pt x="1238261" y="96551"/>
                </a:lnTo>
                <a:lnTo>
                  <a:pt x="1242387" y="104492"/>
                </a:lnTo>
                <a:lnTo>
                  <a:pt x="1245877" y="112749"/>
                </a:lnTo>
                <a:lnTo>
                  <a:pt x="1249368" y="121325"/>
                </a:lnTo>
                <a:lnTo>
                  <a:pt x="1252224" y="129582"/>
                </a:lnTo>
                <a:lnTo>
                  <a:pt x="1254446" y="138475"/>
                </a:lnTo>
                <a:lnTo>
                  <a:pt x="1256667" y="147368"/>
                </a:lnTo>
                <a:lnTo>
                  <a:pt x="1258254" y="156261"/>
                </a:lnTo>
                <a:lnTo>
                  <a:pt x="1259523" y="165472"/>
                </a:lnTo>
                <a:lnTo>
                  <a:pt x="1259840" y="175000"/>
                </a:lnTo>
                <a:lnTo>
                  <a:pt x="1260475" y="184210"/>
                </a:lnTo>
                <a:lnTo>
                  <a:pt x="1260475" y="1651541"/>
                </a:lnTo>
                <a:lnTo>
                  <a:pt x="1259840" y="1667103"/>
                </a:lnTo>
                <a:lnTo>
                  <a:pt x="1259206" y="1682348"/>
                </a:lnTo>
                <a:lnTo>
                  <a:pt x="1257936" y="1696958"/>
                </a:lnTo>
                <a:lnTo>
                  <a:pt x="1255715" y="1711886"/>
                </a:lnTo>
                <a:lnTo>
                  <a:pt x="1252542" y="1725860"/>
                </a:lnTo>
                <a:lnTo>
                  <a:pt x="1249368" y="1739835"/>
                </a:lnTo>
                <a:lnTo>
                  <a:pt x="1245243" y="1753492"/>
                </a:lnTo>
                <a:lnTo>
                  <a:pt x="1240483" y="1766831"/>
                </a:lnTo>
                <a:lnTo>
                  <a:pt x="1235405" y="1779535"/>
                </a:lnTo>
                <a:lnTo>
                  <a:pt x="1229376" y="1792239"/>
                </a:lnTo>
                <a:lnTo>
                  <a:pt x="1222712" y="1804308"/>
                </a:lnTo>
                <a:lnTo>
                  <a:pt x="1215413" y="1816060"/>
                </a:lnTo>
                <a:lnTo>
                  <a:pt x="1207162" y="1827493"/>
                </a:lnTo>
                <a:lnTo>
                  <a:pt x="1198594" y="1838292"/>
                </a:lnTo>
                <a:lnTo>
                  <a:pt x="1189391" y="1848773"/>
                </a:lnTo>
                <a:lnTo>
                  <a:pt x="1179236" y="1858619"/>
                </a:lnTo>
                <a:lnTo>
                  <a:pt x="1168129" y="1868147"/>
                </a:lnTo>
                <a:lnTo>
                  <a:pt x="1156705" y="1877040"/>
                </a:lnTo>
                <a:lnTo>
                  <a:pt x="1144646" y="1885615"/>
                </a:lnTo>
                <a:lnTo>
                  <a:pt x="1131635" y="1893555"/>
                </a:lnTo>
                <a:lnTo>
                  <a:pt x="1117989" y="1900860"/>
                </a:lnTo>
                <a:lnTo>
                  <a:pt x="1103709" y="1907530"/>
                </a:lnTo>
                <a:lnTo>
                  <a:pt x="1088794" y="1913882"/>
                </a:lnTo>
                <a:lnTo>
                  <a:pt x="1072927" y="1919599"/>
                </a:lnTo>
                <a:lnTo>
                  <a:pt x="1056108" y="1924680"/>
                </a:lnTo>
                <a:lnTo>
                  <a:pt x="1038654" y="1929127"/>
                </a:lnTo>
                <a:lnTo>
                  <a:pt x="1020566" y="1932620"/>
                </a:lnTo>
                <a:lnTo>
                  <a:pt x="1001526" y="1936114"/>
                </a:lnTo>
                <a:lnTo>
                  <a:pt x="981851" y="1938337"/>
                </a:lnTo>
                <a:lnTo>
                  <a:pt x="961541" y="1940243"/>
                </a:lnTo>
                <a:lnTo>
                  <a:pt x="940279" y="1941196"/>
                </a:lnTo>
                <a:lnTo>
                  <a:pt x="918065" y="1941513"/>
                </a:lnTo>
                <a:lnTo>
                  <a:pt x="342410" y="1941513"/>
                </a:lnTo>
                <a:lnTo>
                  <a:pt x="321148" y="1941196"/>
                </a:lnTo>
                <a:lnTo>
                  <a:pt x="300839" y="1940243"/>
                </a:lnTo>
                <a:lnTo>
                  <a:pt x="280846" y="1938337"/>
                </a:lnTo>
                <a:lnTo>
                  <a:pt x="261806" y="1936114"/>
                </a:lnTo>
                <a:lnTo>
                  <a:pt x="242765" y="1932938"/>
                </a:lnTo>
                <a:lnTo>
                  <a:pt x="225311" y="1929444"/>
                </a:lnTo>
                <a:lnTo>
                  <a:pt x="208175" y="1924998"/>
                </a:lnTo>
                <a:lnTo>
                  <a:pt x="191673" y="1920234"/>
                </a:lnTo>
                <a:lnTo>
                  <a:pt x="175806" y="1914517"/>
                </a:lnTo>
                <a:lnTo>
                  <a:pt x="160574" y="1908800"/>
                </a:lnTo>
                <a:lnTo>
                  <a:pt x="146294" y="1902130"/>
                </a:lnTo>
                <a:lnTo>
                  <a:pt x="132648" y="1894825"/>
                </a:lnTo>
                <a:lnTo>
                  <a:pt x="119954" y="1886885"/>
                </a:lnTo>
                <a:lnTo>
                  <a:pt x="107261" y="1878628"/>
                </a:lnTo>
                <a:lnTo>
                  <a:pt x="95836" y="1869735"/>
                </a:lnTo>
                <a:lnTo>
                  <a:pt x="84730" y="1860524"/>
                </a:lnTo>
                <a:lnTo>
                  <a:pt x="74575" y="1850361"/>
                </a:lnTo>
                <a:lnTo>
                  <a:pt x="64737" y="1840198"/>
                </a:lnTo>
                <a:lnTo>
                  <a:pt x="55534" y="1829399"/>
                </a:lnTo>
                <a:lnTo>
                  <a:pt x="47601" y="1817965"/>
                </a:lnTo>
                <a:lnTo>
                  <a:pt x="39985" y="1806532"/>
                </a:lnTo>
                <a:lnTo>
                  <a:pt x="32686" y="1794463"/>
                </a:lnTo>
                <a:lnTo>
                  <a:pt x="26656" y="1781758"/>
                </a:lnTo>
                <a:lnTo>
                  <a:pt x="20944" y="1768419"/>
                </a:lnTo>
                <a:lnTo>
                  <a:pt x="16184" y="1755397"/>
                </a:lnTo>
                <a:lnTo>
                  <a:pt x="11741" y="1741740"/>
                </a:lnTo>
                <a:lnTo>
                  <a:pt x="8251" y="1727131"/>
                </a:lnTo>
                <a:lnTo>
                  <a:pt x="5077" y="1712838"/>
                </a:lnTo>
                <a:lnTo>
                  <a:pt x="2856" y="1698229"/>
                </a:lnTo>
                <a:lnTo>
                  <a:pt x="1269" y="1682984"/>
                </a:lnTo>
                <a:lnTo>
                  <a:pt x="317" y="1667421"/>
                </a:lnTo>
                <a:lnTo>
                  <a:pt x="0" y="1651541"/>
                </a:lnTo>
                <a:lnTo>
                  <a:pt x="0" y="184210"/>
                </a:lnTo>
                <a:lnTo>
                  <a:pt x="0" y="175000"/>
                </a:lnTo>
                <a:lnTo>
                  <a:pt x="634" y="165472"/>
                </a:lnTo>
                <a:lnTo>
                  <a:pt x="1904" y="156261"/>
                </a:lnTo>
                <a:lnTo>
                  <a:pt x="3808" y="147368"/>
                </a:lnTo>
                <a:lnTo>
                  <a:pt x="6029" y="138475"/>
                </a:lnTo>
                <a:lnTo>
                  <a:pt x="8251" y="129582"/>
                </a:lnTo>
                <a:lnTo>
                  <a:pt x="11107" y="121325"/>
                </a:lnTo>
                <a:lnTo>
                  <a:pt x="14280" y="112749"/>
                </a:lnTo>
                <a:lnTo>
                  <a:pt x="18088" y="104492"/>
                </a:lnTo>
                <a:lnTo>
                  <a:pt x="22214" y="96551"/>
                </a:lnTo>
                <a:lnTo>
                  <a:pt x="26656" y="88611"/>
                </a:lnTo>
                <a:lnTo>
                  <a:pt x="31416" y="81306"/>
                </a:lnTo>
                <a:lnTo>
                  <a:pt x="36494" y="74002"/>
                </a:lnTo>
                <a:lnTo>
                  <a:pt x="41889" y="67014"/>
                </a:lnTo>
                <a:lnTo>
                  <a:pt x="47918" y="60345"/>
                </a:lnTo>
                <a:lnTo>
                  <a:pt x="53948" y="53993"/>
                </a:lnTo>
                <a:lnTo>
                  <a:pt x="60612" y="47640"/>
                </a:lnTo>
                <a:lnTo>
                  <a:pt x="66959" y="42241"/>
                </a:lnTo>
                <a:lnTo>
                  <a:pt x="74257" y="36842"/>
                </a:lnTo>
                <a:lnTo>
                  <a:pt x="81556" y="31443"/>
                </a:lnTo>
                <a:lnTo>
                  <a:pt x="88855" y="26679"/>
                </a:lnTo>
                <a:lnTo>
                  <a:pt x="96471" y="22232"/>
                </a:lnTo>
                <a:lnTo>
                  <a:pt x="104405" y="18421"/>
                </a:lnTo>
                <a:lnTo>
                  <a:pt x="112338" y="14610"/>
                </a:lnTo>
                <a:lnTo>
                  <a:pt x="120906" y="11434"/>
                </a:lnTo>
                <a:lnTo>
                  <a:pt x="129475" y="8258"/>
                </a:lnTo>
                <a:lnTo>
                  <a:pt x="138360" y="5717"/>
                </a:lnTo>
                <a:lnTo>
                  <a:pt x="146928" y="3494"/>
                </a:lnTo>
                <a:lnTo>
                  <a:pt x="156131" y="1905"/>
                </a:lnTo>
                <a:lnTo>
                  <a:pt x="165651" y="953"/>
                </a:lnTo>
                <a:lnTo>
                  <a:pt x="174854" y="317"/>
                </a:lnTo>
                <a:lnTo>
                  <a:pt x="184374" y="0"/>
                </a:lnTo>
                <a:close/>
              </a:path>
            </a:pathLst>
          </a:custGeom>
          <a:solidFill>
            <a:srgbClr val="C00000"/>
          </a:solidFill>
          <a:ln>
            <a:noFill/>
          </a:ln>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12" name="KSO_Shape"/>
          <p:cNvSpPr/>
          <p:nvPr/>
        </p:nvSpPr>
        <p:spPr bwMode="auto">
          <a:xfrm>
            <a:off x="1800560" y="1268496"/>
            <a:ext cx="536164" cy="623448"/>
          </a:xfrm>
          <a:custGeom>
            <a:avLst/>
            <a:gdLst>
              <a:gd name="T0" fmla="*/ 2147483646 w 5822"/>
              <a:gd name="T1" fmla="*/ 2147483646 h 6759"/>
              <a:gd name="T2" fmla="*/ 2147483646 w 5822"/>
              <a:gd name="T3" fmla="*/ 2147483646 h 6759"/>
              <a:gd name="T4" fmla="*/ 2147483646 w 5822"/>
              <a:gd name="T5" fmla="*/ 2147483646 h 6759"/>
              <a:gd name="T6" fmla="*/ 2147483646 w 5822"/>
              <a:gd name="T7" fmla="*/ 2147483646 h 6759"/>
              <a:gd name="T8" fmla="*/ 2147483646 w 5822"/>
              <a:gd name="T9" fmla="*/ 2147483646 h 6759"/>
              <a:gd name="T10" fmla="*/ 2147483646 w 5822"/>
              <a:gd name="T11" fmla="*/ 1253760573 h 6759"/>
              <a:gd name="T12" fmla="*/ 2147483646 w 5822"/>
              <a:gd name="T13" fmla="*/ 2147483646 h 6759"/>
              <a:gd name="T14" fmla="*/ 2147483646 w 5822"/>
              <a:gd name="T15" fmla="*/ 2147483646 h 6759"/>
              <a:gd name="T16" fmla="*/ 2147483646 w 5822"/>
              <a:gd name="T17" fmla="*/ 2147483646 h 6759"/>
              <a:gd name="T18" fmla="*/ 2147483646 w 5822"/>
              <a:gd name="T19" fmla="*/ 2147483646 h 6759"/>
              <a:gd name="T20" fmla="*/ 2147483646 w 5822"/>
              <a:gd name="T21" fmla="*/ 2147483646 h 6759"/>
              <a:gd name="T22" fmla="*/ 2147483646 w 5822"/>
              <a:gd name="T23" fmla="*/ 2147483646 h 6759"/>
              <a:gd name="T24" fmla="*/ 2147483646 w 5822"/>
              <a:gd name="T25" fmla="*/ 2147483646 h 6759"/>
              <a:gd name="T26" fmla="*/ 2147483646 w 5822"/>
              <a:gd name="T27" fmla="*/ 2147483646 h 6759"/>
              <a:gd name="T28" fmla="*/ 2147483646 w 5822"/>
              <a:gd name="T29" fmla="*/ 2147483646 h 6759"/>
              <a:gd name="T30" fmla="*/ 2147483646 w 5822"/>
              <a:gd name="T31" fmla="*/ 2147483646 h 6759"/>
              <a:gd name="T32" fmla="*/ 2147483646 w 5822"/>
              <a:gd name="T33" fmla="*/ 2147483646 h 6759"/>
              <a:gd name="T34" fmla="*/ 2147483646 w 5822"/>
              <a:gd name="T35" fmla="*/ 2147483646 h 6759"/>
              <a:gd name="T36" fmla="*/ 2147483646 w 5822"/>
              <a:gd name="T37" fmla="*/ 2147483646 h 6759"/>
              <a:gd name="T38" fmla="*/ 2147483646 w 5822"/>
              <a:gd name="T39" fmla="*/ 2147483646 h 6759"/>
              <a:gd name="T40" fmla="*/ 0 w 5822"/>
              <a:gd name="T41" fmla="*/ 2147483646 h 6759"/>
              <a:gd name="T42" fmla="*/ 2147483646 w 5822"/>
              <a:gd name="T43" fmla="*/ 2147483646 h 6759"/>
              <a:gd name="T44" fmla="*/ 2147483646 w 5822"/>
              <a:gd name="T45" fmla="*/ 2147483646 h 6759"/>
              <a:gd name="T46" fmla="*/ 2147483646 w 5822"/>
              <a:gd name="T47" fmla="*/ 2147483646 h 6759"/>
              <a:gd name="T48" fmla="*/ 2147483646 w 5822"/>
              <a:gd name="T49" fmla="*/ 2147483646 h 6759"/>
              <a:gd name="T50" fmla="*/ 2147483646 w 5822"/>
              <a:gd name="T51" fmla="*/ 2147483646 h 6759"/>
              <a:gd name="T52" fmla="*/ 2147483646 w 5822"/>
              <a:gd name="T53" fmla="*/ 2147483646 h 6759"/>
              <a:gd name="T54" fmla="*/ 2147483646 w 5822"/>
              <a:gd name="T55" fmla="*/ 2147483646 h 6759"/>
              <a:gd name="T56" fmla="*/ 2147483646 w 5822"/>
              <a:gd name="T57" fmla="*/ 2147483646 h 6759"/>
              <a:gd name="T58" fmla="*/ 2147483646 w 5822"/>
              <a:gd name="T59" fmla="*/ 2147483646 h 6759"/>
              <a:gd name="T60" fmla="*/ 2147483646 w 5822"/>
              <a:gd name="T61" fmla="*/ 2147483646 h 6759"/>
              <a:gd name="T62" fmla="*/ 2147483646 w 5822"/>
              <a:gd name="T63" fmla="*/ 2147483646 h 6759"/>
              <a:gd name="T64" fmla="*/ 2147483646 w 5822"/>
              <a:gd name="T65" fmla="*/ 2147483646 h 6759"/>
              <a:gd name="T66" fmla="*/ 2147483646 w 5822"/>
              <a:gd name="T67" fmla="*/ 2147483646 h 6759"/>
              <a:gd name="T68" fmla="*/ 2147483646 w 5822"/>
              <a:gd name="T69" fmla="*/ 2147483646 h 6759"/>
              <a:gd name="T70" fmla="*/ 2147483646 w 5822"/>
              <a:gd name="T71" fmla="*/ 2147483646 h 6759"/>
              <a:gd name="T72" fmla="*/ 2147483646 w 5822"/>
              <a:gd name="T73" fmla="*/ 2147483646 h 6759"/>
              <a:gd name="T74" fmla="*/ 2147483646 w 5822"/>
              <a:gd name="T75" fmla="*/ 2147483646 h 6759"/>
              <a:gd name="T76" fmla="*/ 2147483646 w 5822"/>
              <a:gd name="T77" fmla="*/ 2147483646 h 6759"/>
              <a:gd name="T78" fmla="*/ 2147483646 w 5822"/>
              <a:gd name="T79" fmla="*/ 2147483646 h 6759"/>
              <a:gd name="T80" fmla="*/ 2147483646 w 5822"/>
              <a:gd name="T81" fmla="*/ 2147483646 h 6759"/>
              <a:gd name="T82" fmla="*/ 2147483646 w 5822"/>
              <a:gd name="T83" fmla="*/ 2147483646 h 6759"/>
              <a:gd name="T84" fmla="*/ 2147483646 w 5822"/>
              <a:gd name="T85" fmla="*/ 2147483646 h 6759"/>
              <a:gd name="T86" fmla="*/ 2147483646 w 5822"/>
              <a:gd name="T87" fmla="*/ 2147483646 h 6759"/>
              <a:gd name="T88" fmla="*/ 2147483646 w 5822"/>
              <a:gd name="T89" fmla="*/ 2147483646 h 6759"/>
              <a:gd name="T90" fmla="*/ 2147483646 w 5822"/>
              <a:gd name="T91" fmla="*/ 2147483646 h 6759"/>
              <a:gd name="T92" fmla="*/ 2147483646 w 5822"/>
              <a:gd name="T93" fmla="*/ 2147483646 h 6759"/>
              <a:gd name="T94" fmla="*/ 2147483646 w 5822"/>
              <a:gd name="T95" fmla="*/ 2147483646 h 6759"/>
              <a:gd name="T96" fmla="*/ 2147483646 w 5822"/>
              <a:gd name="T97" fmla="*/ 2147483646 h 675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5822" h="6759">
                <a:moveTo>
                  <a:pt x="0" y="6351"/>
                </a:moveTo>
                <a:lnTo>
                  <a:pt x="129" y="6351"/>
                </a:lnTo>
                <a:lnTo>
                  <a:pt x="129" y="3057"/>
                </a:lnTo>
                <a:lnTo>
                  <a:pt x="129" y="2914"/>
                </a:lnTo>
                <a:lnTo>
                  <a:pt x="266" y="2865"/>
                </a:lnTo>
                <a:lnTo>
                  <a:pt x="1775" y="2337"/>
                </a:lnTo>
                <a:lnTo>
                  <a:pt x="1775" y="1515"/>
                </a:lnTo>
                <a:lnTo>
                  <a:pt x="1775" y="1386"/>
                </a:lnTo>
                <a:lnTo>
                  <a:pt x="1892" y="1331"/>
                </a:lnTo>
                <a:lnTo>
                  <a:pt x="4422" y="137"/>
                </a:lnTo>
                <a:lnTo>
                  <a:pt x="4714" y="0"/>
                </a:lnTo>
                <a:lnTo>
                  <a:pt x="4714" y="56"/>
                </a:lnTo>
                <a:lnTo>
                  <a:pt x="5511" y="532"/>
                </a:lnTo>
                <a:lnTo>
                  <a:pt x="5511" y="6326"/>
                </a:lnTo>
                <a:lnTo>
                  <a:pt x="5822" y="6326"/>
                </a:lnTo>
                <a:lnTo>
                  <a:pt x="5822" y="6734"/>
                </a:lnTo>
                <a:lnTo>
                  <a:pt x="4510" y="6734"/>
                </a:lnTo>
                <a:lnTo>
                  <a:pt x="4305" y="6734"/>
                </a:lnTo>
                <a:lnTo>
                  <a:pt x="4305" y="6529"/>
                </a:lnTo>
                <a:lnTo>
                  <a:pt x="4305" y="643"/>
                </a:lnTo>
                <a:lnTo>
                  <a:pt x="2183" y="1644"/>
                </a:lnTo>
                <a:lnTo>
                  <a:pt x="2183" y="2194"/>
                </a:lnTo>
                <a:lnTo>
                  <a:pt x="2798" y="1979"/>
                </a:lnTo>
                <a:lnTo>
                  <a:pt x="3035" y="1895"/>
                </a:lnTo>
                <a:lnTo>
                  <a:pt x="3035" y="1889"/>
                </a:lnTo>
                <a:lnTo>
                  <a:pt x="3042" y="1892"/>
                </a:lnTo>
                <a:lnTo>
                  <a:pt x="3068" y="1884"/>
                </a:lnTo>
                <a:lnTo>
                  <a:pt x="3068" y="1909"/>
                </a:lnTo>
                <a:lnTo>
                  <a:pt x="3862" y="2381"/>
                </a:lnTo>
                <a:lnTo>
                  <a:pt x="3862" y="6313"/>
                </a:lnTo>
                <a:lnTo>
                  <a:pt x="4177" y="6313"/>
                </a:lnTo>
                <a:lnTo>
                  <a:pt x="4177" y="6722"/>
                </a:lnTo>
                <a:lnTo>
                  <a:pt x="2865" y="6722"/>
                </a:lnTo>
                <a:lnTo>
                  <a:pt x="2661" y="6722"/>
                </a:lnTo>
                <a:lnTo>
                  <a:pt x="2661" y="6517"/>
                </a:lnTo>
                <a:lnTo>
                  <a:pt x="2661" y="2458"/>
                </a:lnTo>
                <a:lnTo>
                  <a:pt x="538" y="3202"/>
                </a:lnTo>
                <a:lnTo>
                  <a:pt x="538" y="6556"/>
                </a:lnTo>
                <a:lnTo>
                  <a:pt x="538" y="6759"/>
                </a:lnTo>
                <a:lnTo>
                  <a:pt x="334" y="6759"/>
                </a:lnTo>
                <a:lnTo>
                  <a:pt x="0" y="6759"/>
                </a:lnTo>
                <a:lnTo>
                  <a:pt x="0" y="6351"/>
                </a:lnTo>
                <a:close/>
                <a:moveTo>
                  <a:pt x="776" y="6707"/>
                </a:moveTo>
                <a:lnTo>
                  <a:pt x="776" y="6707"/>
                </a:lnTo>
                <a:lnTo>
                  <a:pt x="1501" y="6707"/>
                </a:lnTo>
                <a:lnTo>
                  <a:pt x="2348" y="6707"/>
                </a:lnTo>
                <a:lnTo>
                  <a:pt x="2348" y="5989"/>
                </a:lnTo>
                <a:lnTo>
                  <a:pt x="1501" y="6044"/>
                </a:lnTo>
                <a:lnTo>
                  <a:pt x="776" y="6092"/>
                </a:lnTo>
                <a:lnTo>
                  <a:pt x="776" y="6707"/>
                </a:lnTo>
                <a:close/>
                <a:moveTo>
                  <a:pt x="776" y="4048"/>
                </a:moveTo>
                <a:lnTo>
                  <a:pt x="776" y="4048"/>
                </a:lnTo>
                <a:lnTo>
                  <a:pt x="1501" y="3842"/>
                </a:lnTo>
                <a:lnTo>
                  <a:pt x="2348" y="3604"/>
                </a:lnTo>
                <a:lnTo>
                  <a:pt x="2348" y="2883"/>
                </a:lnTo>
                <a:lnTo>
                  <a:pt x="1501" y="3178"/>
                </a:lnTo>
                <a:lnTo>
                  <a:pt x="776" y="3431"/>
                </a:lnTo>
                <a:lnTo>
                  <a:pt x="776" y="4048"/>
                </a:lnTo>
                <a:close/>
                <a:moveTo>
                  <a:pt x="776" y="4926"/>
                </a:moveTo>
                <a:lnTo>
                  <a:pt x="776" y="4926"/>
                </a:lnTo>
                <a:lnTo>
                  <a:pt x="1501" y="4788"/>
                </a:lnTo>
                <a:lnTo>
                  <a:pt x="2348" y="4628"/>
                </a:lnTo>
                <a:lnTo>
                  <a:pt x="2348" y="3909"/>
                </a:lnTo>
                <a:lnTo>
                  <a:pt x="1501" y="4124"/>
                </a:lnTo>
                <a:lnTo>
                  <a:pt x="776" y="4310"/>
                </a:lnTo>
                <a:lnTo>
                  <a:pt x="776" y="4926"/>
                </a:lnTo>
                <a:close/>
                <a:moveTo>
                  <a:pt x="776" y="5811"/>
                </a:moveTo>
                <a:lnTo>
                  <a:pt x="776" y="5811"/>
                </a:lnTo>
                <a:lnTo>
                  <a:pt x="1501" y="5741"/>
                </a:lnTo>
                <a:lnTo>
                  <a:pt x="2348" y="5661"/>
                </a:lnTo>
                <a:lnTo>
                  <a:pt x="2348" y="4942"/>
                </a:lnTo>
                <a:lnTo>
                  <a:pt x="1501" y="5078"/>
                </a:lnTo>
                <a:lnTo>
                  <a:pt x="776" y="5194"/>
                </a:lnTo>
                <a:lnTo>
                  <a:pt x="776" y="5811"/>
                </a:lnTo>
                <a:close/>
              </a:path>
            </a:pathLst>
          </a:custGeom>
          <a:solidFill>
            <a:srgbClr val="C00000"/>
          </a:solidFill>
          <a:ln>
            <a:noFill/>
          </a:ln>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13" name="TextBox 12"/>
          <p:cNvSpPr txBox="1"/>
          <p:nvPr/>
        </p:nvSpPr>
        <p:spPr>
          <a:xfrm>
            <a:off x="1575228" y="3544726"/>
            <a:ext cx="6154126" cy="1154162"/>
          </a:xfrm>
          <a:prstGeom prst="rect">
            <a:avLst/>
          </a:prstGeom>
          <a:noFill/>
        </p:spPr>
        <p:txBody>
          <a:bodyPr wrap="square" lIns="0" tIns="0" rIns="0" bIns="0" rtlCol="0">
            <a:spAutoFit/>
          </a:bodyPr>
          <a:lstStyle/>
          <a:p>
            <a:pPr algn="just">
              <a:lnSpc>
                <a:spcPct val="150000"/>
              </a:lnSpc>
            </a:pPr>
            <a:r>
              <a:rPr lang="zh-CN" altLang="en-US" sz="1000" b="0" dirty="0">
                <a:latin typeface="微软雅黑" panose="020B0503020204020204" charset="-122"/>
                <a:ea typeface="微软雅黑" panose="020B0503020204020204" charset="-122"/>
              </a:rPr>
              <a:t>点击输入简要文字内容，文字内容需概括精炼，不用多余的文字修饰，言简意赅的说明分项内容。点击输入简要文字内容，文字内容需概括精炼</a:t>
            </a:r>
            <a:r>
              <a:rPr lang="zh-CN" altLang="en-US" sz="1000" b="0" dirty="0" smtClean="0">
                <a:latin typeface="微软雅黑" panose="020B0503020204020204" charset="-122"/>
                <a:ea typeface="微软雅黑" panose="020B0503020204020204" charset="-122"/>
              </a:rPr>
              <a:t>，言简意赅</a:t>
            </a:r>
            <a:r>
              <a:rPr lang="zh-CN" altLang="en-US" sz="1000" b="0" dirty="0">
                <a:latin typeface="微软雅黑" panose="020B0503020204020204" charset="-122"/>
                <a:ea typeface="微软雅黑" panose="020B0503020204020204" charset="-122"/>
              </a:rPr>
              <a:t>的说明分项</a:t>
            </a:r>
            <a:r>
              <a:rPr lang="zh-CN" altLang="en-US" sz="1000" b="0" dirty="0" smtClean="0">
                <a:latin typeface="微软雅黑" panose="020B0503020204020204" charset="-122"/>
                <a:ea typeface="微软雅黑" panose="020B0503020204020204" charset="-122"/>
              </a:rPr>
              <a:t>内容</a:t>
            </a:r>
            <a:r>
              <a:rPr lang="zh-CN" altLang="en-US" sz="1000" b="0" dirty="0" smtClean="0">
                <a:solidFill>
                  <a:schemeClr val="tx1">
                    <a:lumMod val="75000"/>
                    <a:lumOff val="25000"/>
                  </a:schemeClr>
                </a:solidFill>
                <a:latin typeface="微软雅黑" panose="020B0503020204020204" charset="-122"/>
                <a:ea typeface="微软雅黑" panose="020B0503020204020204" charset="-122"/>
              </a:rPr>
              <a:t>专业</a:t>
            </a:r>
            <a:r>
              <a:rPr lang="zh-CN" altLang="en-US" sz="1000" b="0" dirty="0">
                <a:solidFill>
                  <a:schemeClr val="tx1">
                    <a:lumMod val="75000"/>
                    <a:lumOff val="25000"/>
                  </a:schemeClr>
                </a:solidFill>
                <a:latin typeface="微软雅黑" panose="020B0503020204020204" charset="-122"/>
                <a:ea typeface="微软雅黑" panose="020B0503020204020204" charset="-122"/>
              </a:rPr>
              <a:t>设计</a:t>
            </a:r>
            <a:r>
              <a:rPr lang="en-US" altLang="zh-CN" sz="1000" b="0" dirty="0" smtClean="0">
                <a:latin typeface="微软雅黑" panose="020B0503020204020204" charset="-122"/>
                <a:ea typeface="微软雅黑" panose="020B0503020204020204" charset="-122"/>
              </a:rPr>
              <a:t>……</a:t>
            </a:r>
          </a:p>
          <a:p>
            <a:pPr algn="just">
              <a:lnSpc>
                <a:spcPct val="150000"/>
              </a:lnSpc>
            </a:pPr>
            <a:r>
              <a:rPr lang="zh-CN" altLang="en-US" sz="1000" b="0" dirty="0">
                <a:latin typeface="微软雅黑" panose="020B0503020204020204" charset="-122"/>
                <a:ea typeface="微软雅黑" panose="020B0503020204020204" charset="-122"/>
              </a:rPr>
              <a:t>点击输入简要文字内容，文字内容需概括精炼，不用多余的文字修饰，言简意赅的说明分项内容。点击输入简要文字内容</a:t>
            </a:r>
            <a:r>
              <a:rPr lang="zh-CN" altLang="en-US" sz="1000" b="0" dirty="0" smtClean="0">
                <a:latin typeface="微软雅黑" panose="020B0503020204020204" charset="-122"/>
                <a:ea typeface="微软雅黑" panose="020B0503020204020204" charset="-122"/>
              </a:rPr>
              <a:t>，言简意赅</a:t>
            </a:r>
            <a:r>
              <a:rPr lang="zh-CN" altLang="en-US" sz="1000" b="0" dirty="0">
                <a:latin typeface="微软雅黑" panose="020B0503020204020204" charset="-122"/>
                <a:ea typeface="微软雅黑" panose="020B0503020204020204" charset="-122"/>
              </a:rPr>
              <a:t>的说明分项</a:t>
            </a:r>
            <a:r>
              <a:rPr lang="zh-CN" altLang="en-US" sz="1000" b="0" dirty="0" smtClean="0">
                <a:latin typeface="微软雅黑" panose="020B0503020204020204" charset="-122"/>
                <a:ea typeface="微软雅黑" panose="020B0503020204020204" charset="-122"/>
              </a:rPr>
              <a:t>内容</a:t>
            </a:r>
            <a:r>
              <a:rPr lang="zh-CN" altLang="en-US" sz="1000" b="0" dirty="0" smtClean="0">
                <a:solidFill>
                  <a:schemeClr val="tx1">
                    <a:lumMod val="75000"/>
                    <a:lumOff val="25000"/>
                  </a:schemeClr>
                </a:solidFill>
                <a:latin typeface="微软雅黑" panose="020B0503020204020204" charset="-122"/>
                <a:ea typeface="微软雅黑" panose="020B0503020204020204" charset="-122"/>
              </a:rPr>
              <a:t>专业</a:t>
            </a:r>
            <a:r>
              <a:rPr lang="zh-CN" altLang="en-US" sz="1000" b="0" dirty="0">
                <a:solidFill>
                  <a:schemeClr val="tx1">
                    <a:lumMod val="75000"/>
                    <a:lumOff val="25000"/>
                  </a:schemeClr>
                </a:solidFill>
                <a:latin typeface="微软雅黑" panose="020B0503020204020204" charset="-122"/>
                <a:ea typeface="微软雅黑" panose="020B0503020204020204" charset="-122"/>
              </a:rPr>
              <a:t>设计</a:t>
            </a:r>
            <a:r>
              <a:rPr lang="en-US" altLang="zh-CN" sz="1000" b="0" dirty="0" smtClean="0">
                <a:latin typeface="微软雅黑" panose="020B0503020204020204" charset="-122"/>
                <a:ea typeface="微软雅黑" panose="020B0503020204020204" charset="-122"/>
              </a:rPr>
              <a:t>……</a:t>
            </a:r>
            <a:r>
              <a:rPr lang="zh-CN" altLang="en-US" sz="1000" b="0" dirty="0" smtClean="0">
                <a:latin typeface="微软雅黑" panose="020B0503020204020204" charset="-122"/>
                <a:ea typeface="微软雅黑" panose="020B0503020204020204" charset="-122"/>
              </a:rPr>
              <a:t> 亮亮图文旗舰店</a:t>
            </a:r>
            <a:r>
              <a:rPr lang="en-US" altLang="zh-CN" sz="1000" b="0" dirty="0" smtClean="0">
                <a:latin typeface="微软雅黑" panose="020B0503020204020204" charset="-122"/>
                <a:ea typeface="微软雅黑" panose="020B0503020204020204" charset="-122"/>
              </a:rPr>
              <a:t>https://liangliangtuwen.tmall.com</a:t>
            </a:r>
          </a:p>
          <a:p>
            <a:pPr algn="just">
              <a:lnSpc>
                <a:spcPct val="150000"/>
              </a:lnSpc>
            </a:pPr>
            <a:endParaRPr lang="en-US" altLang="zh-CN" sz="1000" b="0" dirty="0">
              <a:latin typeface="微软雅黑" panose="020B0503020204020204" charset="-122"/>
              <a:ea typeface="微软雅黑" panose="020B0503020204020204" charset="-122"/>
            </a:endParaRPr>
          </a:p>
        </p:txBody>
      </p:sp>
      <p:sp>
        <p:nvSpPr>
          <p:cNvPr id="14" name="Freeform 5"/>
          <p:cNvSpPr/>
          <p:nvPr/>
        </p:nvSpPr>
        <p:spPr bwMode="auto">
          <a:xfrm>
            <a:off x="1115616" y="3507854"/>
            <a:ext cx="236560" cy="970850"/>
          </a:xfrm>
          <a:custGeom>
            <a:avLst/>
            <a:gdLst/>
            <a:ahLst/>
            <a:cxnLst/>
            <a:rect l="l" t="t" r="r" b="b"/>
            <a:pathLst>
              <a:path w="931331" h="3822203">
                <a:moveTo>
                  <a:pt x="931331" y="0"/>
                </a:moveTo>
                <a:lnTo>
                  <a:pt x="931331" y="43438"/>
                </a:lnTo>
                <a:lnTo>
                  <a:pt x="929692" y="43241"/>
                </a:lnTo>
                <a:cubicBezTo>
                  <a:pt x="720560" y="43241"/>
                  <a:pt x="548753" y="233651"/>
                  <a:pt x="531759" y="477070"/>
                </a:cubicBezTo>
                <a:cubicBezTo>
                  <a:pt x="531001" y="481589"/>
                  <a:pt x="530505" y="486178"/>
                  <a:pt x="530592" y="490864"/>
                </a:cubicBezTo>
                <a:lnTo>
                  <a:pt x="527965" y="521911"/>
                </a:lnTo>
                <a:cubicBezTo>
                  <a:pt x="527965" y="524355"/>
                  <a:pt x="527981" y="526795"/>
                  <a:pt x="528584" y="529223"/>
                </a:cubicBezTo>
                <a:cubicBezTo>
                  <a:pt x="525896" y="549213"/>
                  <a:pt x="525319" y="570030"/>
                  <a:pt x="525319" y="591585"/>
                </a:cubicBezTo>
                <a:lnTo>
                  <a:pt x="525319" y="1420695"/>
                </a:lnTo>
                <a:cubicBezTo>
                  <a:pt x="525319" y="1644311"/>
                  <a:pt x="418363" y="1909396"/>
                  <a:pt x="152419" y="1909396"/>
                </a:cubicBezTo>
                <a:lnTo>
                  <a:pt x="152419" y="1917007"/>
                </a:lnTo>
                <a:cubicBezTo>
                  <a:pt x="411268" y="1917007"/>
                  <a:pt x="525319" y="2180779"/>
                  <a:pt x="525319" y="2401508"/>
                </a:cubicBezTo>
                <a:lnTo>
                  <a:pt x="525319" y="3229831"/>
                </a:lnTo>
                <a:lnTo>
                  <a:pt x="528395" y="3285086"/>
                </a:lnTo>
                <a:lnTo>
                  <a:pt x="527965" y="3290166"/>
                </a:lnTo>
                <a:cubicBezTo>
                  <a:pt x="527965" y="3298449"/>
                  <a:pt x="528142" y="3306682"/>
                  <a:pt x="530049" y="3314794"/>
                </a:cubicBezTo>
                <a:cubicBezTo>
                  <a:pt x="529872" y="3323297"/>
                  <a:pt x="530775" y="3331587"/>
                  <a:pt x="532157" y="3339708"/>
                </a:cubicBezTo>
                <a:cubicBezTo>
                  <a:pt x="550979" y="3580884"/>
                  <a:pt x="721914" y="3768836"/>
                  <a:pt x="929692" y="3768836"/>
                </a:cubicBezTo>
                <a:cubicBezTo>
                  <a:pt x="930239" y="3768836"/>
                  <a:pt x="930786" y="3768835"/>
                  <a:pt x="931331" y="3768639"/>
                </a:cubicBezTo>
                <a:lnTo>
                  <a:pt x="931331" y="3822203"/>
                </a:lnTo>
                <a:cubicBezTo>
                  <a:pt x="739757" y="3822203"/>
                  <a:pt x="598112" y="3773911"/>
                  <a:pt x="507975" y="3678638"/>
                </a:cubicBezTo>
                <a:cubicBezTo>
                  <a:pt x="417575" y="3582577"/>
                  <a:pt x="372901" y="3410141"/>
                  <a:pt x="372901" y="3162642"/>
                </a:cubicBezTo>
                <a:lnTo>
                  <a:pt x="372901" y="2435365"/>
                </a:lnTo>
                <a:cubicBezTo>
                  <a:pt x="372901" y="2299674"/>
                  <a:pt x="350301" y="2189965"/>
                  <a:pt x="304838" y="2105453"/>
                </a:cubicBezTo>
                <a:cubicBezTo>
                  <a:pt x="260163" y="2021204"/>
                  <a:pt x="158200" y="1972649"/>
                  <a:pt x="0" y="1961888"/>
                </a:cubicBezTo>
                <a:lnTo>
                  <a:pt x="0" y="1860316"/>
                </a:lnTo>
                <a:cubicBezTo>
                  <a:pt x="146638" y="1837744"/>
                  <a:pt x="245710" y="1792339"/>
                  <a:pt x="296166" y="1724624"/>
                </a:cubicBezTo>
                <a:cubicBezTo>
                  <a:pt x="347410" y="1657434"/>
                  <a:pt x="372901" y="1544052"/>
                  <a:pt x="372901" y="1386838"/>
                </a:cubicBezTo>
                <a:lnTo>
                  <a:pt x="372901" y="659562"/>
                </a:lnTo>
                <a:cubicBezTo>
                  <a:pt x="372901" y="411275"/>
                  <a:pt x="417575" y="239626"/>
                  <a:pt x="507975" y="143566"/>
                </a:cubicBezTo>
                <a:cubicBezTo>
                  <a:pt x="598112" y="47505"/>
                  <a:pt x="739757" y="0"/>
                  <a:pt x="931331" y="0"/>
                </a:cubicBezTo>
                <a:close/>
              </a:path>
            </a:pathLst>
          </a:custGeom>
          <a:solidFill>
            <a:schemeClr val="tx1"/>
          </a:solidFill>
          <a:ln>
            <a:noFill/>
          </a:ln>
        </p:spPr>
        <p:txBody>
          <a:bodyPr vert="horz" wrap="square" lIns="91440" tIns="45720" rIns="91440" bIns="45720" numCol="1" anchor="t" anchorCtr="0" compatLnSpc="1"/>
          <a:lstStyle/>
          <a:p>
            <a:endParaRPr lang="zh-CN" altLang="en-US"/>
          </a:p>
        </p:txBody>
      </p:sp>
      <p:sp>
        <p:nvSpPr>
          <p:cNvPr id="15" name="Freeform 5"/>
          <p:cNvSpPr/>
          <p:nvPr/>
        </p:nvSpPr>
        <p:spPr bwMode="auto">
          <a:xfrm flipH="1">
            <a:off x="8008152" y="3507854"/>
            <a:ext cx="236560" cy="970850"/>
          </a:xfrm>
          <a:custGeom>
            <a:avLst/>
            <a:gdLst/>
            <a:ahLst/>
            <a:cxnLst/>
            <a:rect l="l" t="t" r="r" b="b"/>
            <a:pathLst>
              <a:path w="931331" h="3822203">
                <a:moveTo>
                  <a:pt x="931331" y="0"/>
                </a:moveTo>
                <a:lnTo>
                  <a:pt x="931331" y="43438"/>
                </a:lnTo>
                <a:lnTo>
                  <a:pt x="929692" y="43241"/>
                </a:lnTo>
                <a:cubicBezTo>
                  <a:pt x="720560" y="43241"/>
                  <a:pt x="548753" y="233651"/>
                  <a:pt x="531759" y="477070"/>
                </a:cubicBezTo>
                <a:cubicBezTo>
                  <a:pt x="531001" y="481589"/>
                  <a:pt x="530505" y="486178"/>
                  <a:pt x="530592" y="490864"/>
                </a:cubicBezTo>
                <a:lnTo>
                  <a:pt x="527965" y="521911"/>
                </a:lnTo>
                <a:cubicBezTo>
                  <a:pt x="527965" y="524355"/>
                  <a:pt x="527981" y="526795"/>
                  <a:pt x="528584" y="529223"/>
                </a:cubicBezTo>
                <a:cubicBezTo>
                  <a:pt x="525896" y="549213"/>
                  <a:pt x="525319" y="570030"/>
                  <a:pt x="525319" y="591585"/>
                </a:cubicBezTo>
                <a:lnTo>
                  <a:pt x="525319" y="1420695"/>
                </a:lnTo>
                <a:cubicBezTo>
                  <a:pt x="525319" y="1644311"/>
                  <a:pt x="418363" y="1909396"/>
                  <a:pt x="152419" y="1909396"/>
                </a:cubicBezTo>
                <a:lnTo>
                  <a:pt x="152419" y="1917007"/>
                </a:lnTo>
                <a:cubicBezTo>
                  <a:pt x="411268" y="1917007"/>
                  <a:pt x="525319" y="2180779"/>
                  <a:pt x="525319" y="2401508"/>
                </a:cubicBezTo>
                <a:lnTo>
                  <a:pt x="525319" y="3229831"/>
                </a:lnTo>
                <a:lnTo>
                  <a:pt x="528395" y="3285086"/>
                </a:lnTo>
                <a:lnTo>
                  <a:pt x="527965" y="3290166"/>
                </a:lnTo>
                <a:cubicBezTo>
                  <a:pt x="527965" y="3298449"/>
                  <a:pt x="528142" y="3306682"/>
                  <a:pt x="530049" y="3314794"/>
                </a:cubicBezTo>
                <a:cubicBezTo>
                  <a:pt x="529872" y="3323297"/>
                  <a:pt x="530775" y="3331587"/>
                  <a:pt x="532157" y="3339708"/>
                </a:cubicBezTo>
                <a:cubicBezTo>
                  <a:pt x="550979" y="3580884"/>
                  <a:pt x="721914" y="3768836"/>
                  <a:pt x="929692" y="3768836"/>
                </a:cubicBezTo>
                <a:cubicBezTo>
                  <a:pt x="930239" y="3768836"/>
                  <a:pt x="930786" y="3768835"/>
                  <a:pt x="931331" y="3768639"/>
                </a:cubicBezTo>
                <a:lnTo>
                  <a:pt x="931331" y="3822203"/>
                </a:lnTo>
                <a:cubicBezTo>
                  <a:pt x="739757" y="3822203"/>
                  <a:pt x="598112" y="3773911"/>
                  <a:pt x="507975" y="3678638"/>
                </a:cubicBezTo>
                <a:cubicBezTo>
                  <a:pt x="417575" y="3582577"/>
                  <a:pt x="372901" y="3410141"/>
                  <a:pt x="372901" y="3162642"/>
                </a:cubicBezTo>
                <a:lnTo>
                  <a:pt x="372901" y="2435365"/>
                </a:lnTo>
                <a:cubicBezTo>
                  <a:pt x="372901" y="2299674"/>
                  <a:pt x="350301" y="2189965"/>
                  <a:pt x="304838" y="2105453"/>
                </a:cubicBezTo>
                <a:cubicBezTo>
                  <a:pt x="260163" y="2021204"/>
                  <a:pt x="158200" y="1972649"/>
                  <a:pt x="0" y="1961888"/>
                </a:cubicBezTo>
                <a:lnTo>
                  <a:pt x="0" y="1860316"/>
                </a:lnTo>
                <a:cubicBezTo>
                  <a:pt x="146638" y="1837744"/>
                  <a:pt x="245710" y="1792339"/>
                  <a:pt x="296166" y="1724624"/>
                </a:cubicBezTo>
                <a:cubicBezTo>
                  <a:pt x="347410" y="1657434"/>
                  <a:pt x="372901" y="1544052"/>
                  <a:pt x="372901" y="1386838"/>
                </a:cubicBezTo>
                <a:lnTo>
                  <a:pt x="372901" y="659562"/>
                </a:lnTo>
                <a:cubicBezTo>
                  <a:pt x="372901" y="411275"/>
                  <a:pt x="417575" y="239626"/>
                  <a:pt x="507975" y="143566"/>
                </a:cubicBezTo>
                <a:cubicBezTo>
                  <a:pt x="598112" y="47505"/>
                  <a:pt x="739757" y="0"/>
                  <a:pt x="931331" y="0"/>
                </a:cubicBezTo>
                <a:close/>
              </a:path>
            </a:pathLst>
          </a:custGeom>
          <a:solidFill>
            <a:schemeClr val="tx1"/>
          </a:solidFill>
          <a:ln>
            <a:noFill/>
          </a:ln>
        </p:spPr>
        <p:txBody>
          <a:bodyPr vert="horz" wrap="square" lIns="91440" tIns="45720" rIns="91440" bIns="45720" numCol="1" anchor="t" anchorCtr="0" compatLnSpc="1"/>
          <a:lstStyle/>
          <a:p>
            <a:endParaRPr lang="zh-CN" altLang="en-US"/>
          </a:p>
        </p:txBody>
      </p:sp>
      <p:sp>
        <p:nvSpPr>
          <p:cNvPr id="16" name="TextBox 15"/>
          <p:cNvSpPr txBox="1"/>
          <p:nvPr/>
        </p:nvSpPr>
        <p:spPr>
          <a:xfrm>
            <a:off x="1565967" y="2417862"/>
            <a:ext cx="1036867" cy="153888"/>
          </a:xfrm>
          <a:prstGeom prst="rect">
            <a:avLst/>
          </a:prstGeom>
          <a:noFill/>
        </p:spPr>
        <p:txBody>
          <a:bodyPr wrap="square" lIns="0" tIns="0" rIns="0" bIns="0" rtlCol="0">
            <a:spAutoFit/>
          </a:bodyPr>
          <a:lstStyle/>
          <a:p>
            <a:pPr algn="ctr"/>
            <a:r>
              <a:rPr lang="zh-CN" altLang="en-US" sz="1000" b="1" dirty="0" smtClean="0">
                <a:solidFill>
                  <a:schemeClr val="tx1">
                    <a:lumMod val="85000"/>
                    <a:lumOff val="15000"/>
                  </a:schemeClr>
                </a:solidFill>
                <a:latin typeface="微软雅黑" panose="020B0503020204020204" charset="-122"/>
                <a:ea typeface="微软雅黑" panose="020B0503020204020204" charset="-122"/>
              </a:rPr>
              <a:t>点击输入说明文字</a:t>
            </a:r>
            <a:endParaRPr lang="zh-CN" altLang="en-US" sz="1000" b="1" dirty="0">
              <a:solidFill>
                <a:schemeClr val="tx1">
                  <a:lumMod val="85000"/>
                  <a:lumOff val="15000"/>
                </a:schemeClr>
              </a:solidFill>
              <a:latin typeface="微软雅黑" panose="020B0503020204020204" charset="-122"/>
              <a:ea typeface="微软雅黑" panose="020B0503020204020204" charset="-122"/>
            </a:endParaRPr>
          </a:p>
        </p:txBody>
      </p:sp>
      <p:sp>
        <p:nvSpPr>
          <p:cNvPr id="17" name="TextBox 16"/>
          <p:cNvSpPr txBox="1"/>
          <p:nvPr/>
        </p:nvSpPr>
        <p:spPr>
          <a:xfrm>
            <a:off x="4096911" y="2417862"/>
            <a:ext cx="1166506" cy="153888"/>
          </a:xfrm>
          <a:prstGeom prst="rect">
            <a:avLst/>
          </a:prstGeom>
          <a:noFill/>
        </p:spPr>
        <p:txBody>
          <a:bodyPr wrap="square" lIns="0" tIns="0" rIns="0" bIns="0" rtlCol="0">
            <a:spAutoFit/>
          </a:bodyPr>
          <a:lstStyle/>
          <a:p>
            <a:pPr algn="ctr"/>
            <a:r>
              <a:rPr lang="zh-CN" altLang="en-US" sz="1000" b="1" dirty="0">
                <a:solidFill>
                  <a:schemeClr val="tx1">
                    <a:lumMod val="85000"/>
                    <a:lumOff val="15000"/>
                  </a:schemeClr>
                </a:solidFill>
                <a:latin typeface="微软雅黑" panose="020B0503020204020204" charset="-122"/>
                <a:ea typeface="微软雅黑" panose="020B0503020204020204" charset="-122"/>
              </a:rPr>
              <a:t>点击输入说明文字</a:t>
            </a:r>
          </a:p>
        </p:txBody>
      </p:sp>
      <p:sp>
        <p:nvSpPr>
          <p:cNvPr id="18" name="TextBox 17"/>
          <p:cNvSpPr txBox="1"/>
          <p:nvPr/>
        </p:nvSpPr>
        <p:spPr>
          <a:xfrm>
            <a:off x="6653347" y="2417862"/>
            <a:ext cx="1166506" cy="153888"/>
          </a:xfrm>
          <a:prstGeom prst="rect">
            <a:avLst/>
          </a:prstGeom>
          <a:noFill/>
        </p:spPr>
        <p:txBody>
          <a:bodyPr wrap="square" lIns="0" tIns="0" rIns="0" bIns="0" rtlCol="0">
            <a:spAutoFit/>
          </a:bodyPr>
          <a:lstStyle/>
          <a:p>
            <a:pPr algn="ctr"/>
            <a:r>
              <a:rPr lang="zh-CN" altLang="en-US" sz="1000" b="1" dirty="0">
                <a:solidFill>
                  <a:schemeClr val="tx1">
                    <a:lumMod val="85000"/>
                    <a:lumOff val="15000"/>
                  </a:schemeClr>
                </a:solidFill>
                <a:latin typeface="微软雅黑" panose="020B0503020204020204" charset="-122"/>
                <a:ea typeface="微软雅黑" panose="020B0503020204020204" charset="-122"/>
              </a:rPr>
              <a:t>点击输入说明文字</a:t>
            </a:r>
          </a:p>
        </p:txBody>
      </p:sp>
      <p:sp>
        <p:nvSpPr>
          <p:cNvPr id="19" name="椭圆 18"/>
          <p:cNvSpPr/>
          <p:nvPr/>
        </p:nvSpPr>
        <p:spPr>
          <a:xfrm>
            <a:off x="3127242" y="1720982"/>
            <a:ext cx="549408" cy="549408"/>
          </a:xfrm>
          <a:prstGeom prst="ellipse">
            <a:avLst/>
          </a:prstGeom>
          <a:gradFill flip="none" rotWithShape="1">
            <a:gsLst>
              <a:gs pos="0">
                <a:schemeClr val="bg1">
                  <a:lumMod val="75000"/>
                </a:schemeClr>
              </a:gs>
              <a:gs pos="100000">
                <a:schemeClr val="bg1">
                  <a:lumMod val="95000"/>
                </a:schemeClr>
              </a:gs>
            </a:gsLst>
            <a:lin ang="8100000" scaled="1"/>
            <a:tileRect/>
          </a:gradFill>
          <a:ln w="19050">
            <a:gradFill flip="none" rotWithShape="1">
              <a:gsLst>
                <a:gs pos="0">
                  <a:schemeClr val="bg1">
                    <a:lumMod val="75000"/>
                  </a:schemeClr>
                </a:gs>
                <a:gs pos="99000">
                  <a:schemeClr val="bg1">
                    <a:lumMod val="95000"/>
                  </a:schemeClr>
                </a:gs>
              </a:gsLst>
              <a:lin ang="18900000" scaled="1"/>
              <a:tileRect/>
            </a:gradFill>
          </a:ln>
          <a:effectLst>
            <a:outerShdw blurRad="127000" dist="762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8"/>
          <p:cNvSpPr/>
          <p:nvPr/>
        </p:nvSpPr>
        <p:spPr>
          <a:xfrm>
            <a:off x="3246743" y="1840483"/>
            <a:ext cx="310406" cy="310406"/>
          </a:xfrm>
          <a:custGeom>
            <a:avLst/>
            <a:gdLst/>
            <a:ahLst/>
            <a:cxnLst/>
            <a:rect l="l" t="t" r="r" b="b"/>
            <a:pathLst>
              <a:path w="310406" h="310406">
                <a:moveTo>
                  <a:pt x="119203" y="0"/>
                </a:moveTo>
                <a:lnTo>
                  <a:pt x="191203" y="0"/>
                </a:lnTo>
                <a:lnTo>
                  <a:pt x="191203" y="119203"/>
                </a:lnTo>
                <a:lnTo>
                  <a:pt x="310406" y="119203"/>
                </a:lnTo>
                <a:lnTo>
                  <a:pt x="310406" y="191203"/>
                </a:lnTo>
                <a:lnTo>
                  <a:pt x="191203" y="191203"/>
                </a:lnTo>
                <a:lnTo>
                  <a:pt x="191203" y="310406"/>
                </a:lnTo>
                <a:lnTo>
                  <a:pt x="119203" y="310406"/>
                </a:lnTo>
                <a:lnTo>
                  <a:pt x="119203" y="191203"/>
                </a:lnTo>
                <a:lnTo>
                  <a:pt x="0" y="191203"/>
                </a:lnTo>
                <a:lnTo>
                  <a:pt x="0" y="119203"/>
                </a:lnTo>
                <a:lnTo>
                  <a:pt x="119203" y="119203"/>
                </a:lnTo>
                <a:close/>
              </a:path>
            </a:pathLst>
          </a:custGeom>
          <a:solidFill>
            <a:srgbClr val="C00000"/>
          </a:solidFill>
          <a:ln w="19050">
            <a:noFill/>
          </a:ln>
          <a:effectLst>
            <a:outerShdw blurRad="203200" dist="1016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5682347" y="1720982"/>
            <a:ext cx="549408" cy="549408"/>
          </a:xfrm>
          <a:prstGeom prst="ellipse">
            <a:avLst/>
          </a:prstGeom>
          <a:gradFill flip="none" rotWithShape="1">
            <a:gsLst>
              <a:gs pos="0">
                <a:schemeClr val="bg1">
                  <a:lumMod val="75000"/>
                </a:schemeClr>
              </a:gs>
              <a:gs pos="100000">
                <a:schemeClr val="bg1">
                  <a:lumMod val="95000"/>
                </a:schemeClr>
              </a:gs>
            </a:gsLst>
            <a:lin ang="8100000" scaled="1"/>
            <a:tileRect/>
          </a:gradFill>
          <a:ln w="19050">
            <a:gradFill flip="none" rotWithShape="1">
              <a:gsLst>
                <a:gs pos="0">
                  <a:schemeClr val="bg1">
                    <a:lumMod val="75000"/>
                  </a:schemeClr>
                </a:gs>
                <a:gs pos="100000">
                  <a:schemeClr val="bg1">
                    <a:lumMod val="95000"/>
                  </a:schemeClr>
                </a:gs>
              </a:gsLst>
              <a:lin ang="18900000" scaled="1"/>
              <a:tileRect/>
            </a:gradFill>
          </a:ln>
          <a:effectLst>
            <a:outerShdw blurRad="127000" dist="762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18"/>
          <p:cNvSpPr/>
          <p:nvPr/>
        </p:nvSpPr>
        <p:spPr>
          <a:xfrm>
            <a:off x="5801848" y="1840483"/>
            <a:ext cx="310406" cy="310406"/>
          </a:xfrm>
          <a:custGeom>
            <a:avLst/>
            <a:gdLst/>
            <a:ahLst/>
            <a:cxnLst/>
            <a:rect l="l" t="t" r="r" b="b"/>
            <a:pathLst>
              <a:path w="310406" h="310406">
                <a:moveTo>
                  <a:pt x="119203" y="0"/>
                </a:moveTo>
                <a:lnTo>
                  <a:pt x="191203" y="0"/>
                </a:lnTo>
                <a:lnTo>
                  <a:pt x="191203" y="119203"/>
                </a:lnTo>
                <a:lnTo>
                  <a:pt x="310406" y="119203"/>
                </a:lnTo>
                <a:lnTo>
                  <a:pt x="310406" y="191203"/>
                </a:lnTo>
                <a:lnTo>
                  <a:pt x="191203" y="191203"/>
                </a:lnTo>
                <a:lnTo>
                  <a:pt x="191203" y="310406"/>
                </a:lnTo>
                <a:lnTo>
                  <a:pt x="119203" y="310406"/>
                </a:lnTo>
                <a:lnTo>
                  <a:pt x="119203" y="191203"/>
                </a:lnTo>
                <a:lnTo>
                  <a:pt x="0" y="191203"/>
                </a:lnTo>
                <a:lnTo>
                  <a:pt x="0" y="119203"/>
                </a:lnTo>
                <a:lnTo>
                  <a:pt x="119203" y="119203"/>
                </a:lnTo>
                <a:close/>
              </a:path>
            </a:pathLst>
          </a:custGeom>
          <a:solidFill>
            <a:srgbClr val="C00000"/>
          </a:solidFill>
          <a:ln w="19050">
            <a:noFill/>
          </a:ln>
          <a:effectLst>
            <a:outerShdw blurRad="203200" dist="1016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1500" advTm="0">
        <p:split orient="vert"/>
      </p:transition>
    </mc:Choice>
    <mc:Fallback>
      <p:transition spd="slow"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anim calcmode="lin" valueType="num">
                                      <p:cBhvr>
                                        <p:cTn id="9"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gtEl>
                                      </p:cBhvr>
                                    </p:animEffect>
                                  </p:childTnLst>
                                </p:cTn>
                              </p:par>
                              <p:par>
                                <p:cTn id="12" presetID="26" presetClass="entr" presetSubtype="0" fill="hold" grpId="0" nodeType="with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ipe(down)">
                                      <p:cBhvr>
                                        <p:cTn id="14" dur="290">
                                          <p:stCondLst>
                                            <p:cond delay="0"/>
                                          </p:stCondLst>
                                        </p:cTn>
                                        <p:tgtEl>
                                          <p:spTgt spid="7"/>
                                        </p:tgtEl>
                                      </p:cBhvr>
                                    </p:animEffect>
                                    <p:anim calcmode="lin" valueType="num">
                                      <p:cBhvr>
                                        <p:cTn id="15" dur="911"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16" dur="332"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17" dur="332" tmFilter="0, 0; 0.125,0.2665; 0.25,0.4; 0.375,0.465; 0.5,0.5;  0.625,0.535; 0.75,0.6; 0.875,0.7335; 1,1">
                                          <p:stCondLst>
                                            <p:cond delay="332"/>
                                          </p:stCondLst>
                                        </p:cTn>
                                        <p:tgtEl>
                                          <p:spTgt spid="7"/>
                                        </p:tgtEl>
                                        <p:attrNameLst>
                                          <p:attrName>ppt_y</p:attrName>
                                        </p:attrNameLst>
                                      </p:cBhvr>
                                      <p:tavLst>
                                        <p:tav tm="0" fmla="#ppt_y-sin(pi*$)/9">
                                          <p:val>
                                            <p:fltVal val="0"/>
                                          </p:val>
                                        </p:tav>
                                        <p:tav tm="100000">
                                          <p:val>
                                            <p:fltVal val="1"/>
                                          </p:val>
                                        </p:tav>
                                      </p:tavLst>
                                    </p:anim>
                                    <p:anim calcmode="lin" valueType="num">
                                      <p:cBhvr>
                                        <p:cTn id="18" dur="166" tmFilter="0, 0; 0.125,0.2665; 0.25,0.4; 0.375,0.465; 0.5,0.5;  0.625,0.535; 0.75,0.6; 0.875,0.7335; 1,1">
                                          <p:stCondLst>
                                            <p:cond delay="662"/>
                                          </p:stCondLst>
                                        </p:cTn>
                                        <p:tgtEl>
                                          <p:spTgt spid="7"/>
                                        </p:tgtEl>
                                        <p:attrNameLst>
                                          <p:attrName>ppt_y</p:attrName>
                                        </p:attrNameLst>
                                      </p:cBhvr>
                                      <p:tavLst>
                                        <p:tav tm="0" fmla="#ppt_y-sin(pi*$)/27">
                                          <p:val>
                                            <p:fltVal val="0"/>
                                          </p:val>
                                        </p:tav>
                                        <p:tav tm="100000">
                                          <p:val>
                                            <p:fltVal val="1"/>
                                          </p:val>
                                        </p:tav>
                                      </p:tavLst>
                                    </p:anim>
                                    <p:anim calcmode="lin" valueType="num">
                                      <p:cBhvr>
                                        <p:cTn id="19" dur="82" tmFilter="0, 0; 0.125,0.2665; 0.25,0.4; 0.375,0.465; 0.5,0.5;  0.625,0.535; 0.75,0.6; 0.875,0.7335; 1,1">
                                          <p:stCondLst>
                                            <p:cond delay="828"/>
                                          </p:stCondLst>
                                        </p:cTn>
                                        <p:tgtEl>
                                          <p:spTgt spid="7"/>
                                        </p:tgtEl>
                                        <p:attrNameLst>
                                          <p:attrName>ppt_y</p:attrName>
                                        </p:attrNameLst>
                                      </p:cBhvr>
                                      <p:tavLst>
                                        <p:tav tm="0" fmla="#ppt_y-sin(pi*$)/81">
                                          <p:val>
                                            <p:fltVal val="0"/>
                                          </p:val>
                                        </p:tav>
                                        <p:tav tm="100000">
                                          <p:val>
                                            <p:fltVal val="1"/>
                                          </p:val>
                                        </p:tav>
                                      </p:tavLst>
                                    </p:anim>
                                    <p:animScale>
                                      <p:cBhvr>
                                        <p:cTn id="20" dur="13">
                                          <p:stCondLst>
                                            <p:cond delay="325"/>
                                          </p:stCondLst>
                                        </p:cTn>
                                        <p:tgtEl>
                                          <p:spTgt spid="7"/>
                                        </p:tgtEl>
                                      </p:cBhvr>
                                      <p:to x="100000" y="60000"/>
                                    </p:animScale>
                                    <p:animScale>
                                      <p:cBhvr>
                                        <p:cTn id="21" dur="83" decel="50000">
                                          <p:stCondLst>
                                            <p:cond delay="338"/>
                                          </p:stCondLst>
                                        </p:cTn>
                                        <p:tgtEl>
                                          <p:spTgt spid="7"/>
                                        </p:tgtEl>
                                      </p:cBhvr>
                                      <p:to x="100000" y="100000"/>
                                    </p:animScale>
                                    <p:animScale>
                                      <p:cBhvr>
                                        <p:cTn id="22" dur="13">
                                          <p:stCondLst>
                                            <p:cond delay="656"/>
                                          </p:stCondLst>
                                        </p:cTn>
                                        <p:tgtEl>
                                          <p:spTgt spid="7"/>
                                        </p:tgtEl>
                                      </p:cBhvr>
                                      <p:to x="100000" y="80000"/>
                                    </p:animScale>
                                    <p:animScale>
                                      <p:cBhvr>
                                        <p:cTn id="23" dur="83" decel="50000">
                                          <p:stCondLst>
                                            <p:cond delay="669"/>
                                          </p:stCondLst>
                                        </p:cTn>
                                        <p:tgtEl>
                                          <p:spTgt spid="7"/>
                                        </p:tgtEl>
                                      </p:cBhvr>
                                      <p:to x="100000" y="100000"/>
                                    </p:animScale>
                                    <p:animScale>
                                      <p:cBhvr>
                                        <p:cTn id="24" dur="13">
                                          <p:stCondLst>
                                            <p:cond delay="821"/>
                                          </p:stCondLst>
                                        </p:cTn>
                                        <p:tgtEl>
                                          <p:spTgt spid="7"/>
                                        </p:tgtEl>
                                      </p:cBhvr>
                                      <p:to x="100000" y="90000"/>
                                    </p:animScale>
                                    <p:animScale>
                                      <p:cBhvr>
                                        <p:cTn id="25" dur="83" decel="50000">
                                          <p:stCondLst>
                                            <p:cond delay="834"/>
                                          </p:stCondLst>
                                        </p:cTn>
                                        <p:tgtEl>
                                          <p:spTgt spid="7"/>
                                        </p:tgtEl>
                                      </p:cBhvr>
                                      <p:to x="100000" y="100000"/>
                                    </p:animScale>
                                    <p:animScale>
                                      <p:cBhvr>
                                        <p:cTn id="26" dur="13">
                                          <p:stCondLst>
                                            <p:cond delay="904"/>
                                          </p:stCondLst>
                                        </p:cTn>
                                        <p:tgtEl>
                                          <p:spTgt spid="7"/>
                                        </p:tgtEl>
                                      </p:cBhvr>
                                      <p:to x="100000" y="95000"/>
                                    </p:animScale>
                                    <p:animScale>
                                      <p:cBhvr>
                                        <p:cTn id="27" dur="83" decel="50000">
                                          <p:stCondLst>
                                            <p:cond delay="917"/>
                                          </p:stCondLst>
                                        </p:cTn>
                                        <p:tgtEl>
                                          <p:spTgt spid="7"/>
                                        </p:tgtEl>
                                      </p:cBhvr>
                                      <p:to x="100000" y="100000"/>
                                    </p:animScale>
                                  </p:childTnLst>
                                </p:cTn>
                              </p:par>
                              <p:par>
                                <p:cTn id="28" presetID="26" presetClass="entr" presetSubtype="0" fill="hold" grpId="0" nodeType="with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wipe(down)">
                                      <p:cBhvr>
                                        <p:cTn id="30" dur="290">
                                          <p:stCondLst>
                                            <p:cond delay="0"/>
                                          </p:stCondLst>
                                        </p:cTn>
                                        <p:tgtEl>
                                          <p:spTgt spid="16"/>
                                        </p:tgtEl>
                                      </p:cBhvr>
                                    </p:animEffect>
                                    <p:anim calcmode="lin" valueType="num">
                                      <p:cBhvr>
                                        <p:cTn id="31" dur="911" tmFilter="0,0; 0.14,0.36; 0.43,0.73; 0.71,0.91; 1.0,1.0">
                                          <p:stCondLst>
                                            <p:cond delay="0"/>
                                          </p:stCondLst>
                                        </p:cTn>
                                        <p:tgtEl>
                                          <p:spTgt spid="16"/>
                                        </p:tgtEl>
                                        <p:attrNameLst>
                                          <p:attrName>ppt_x</p:attrName>
                                        </p:attrNameLst>
                                      </p:cBhvr>
                                      <p:tavLst>
                                        <p:tav tm="0">
                                          <p:val>
                                            <p:strVal val="#ppt_x-0.25"/>
                                          </p:val>
                                        </p:tav>
                                        <p:tav tm="100000">
                                          <p:val>
                                            <p:strVal val="#ppt_x"/>
                                          </p:val>
                                        </p:tav>
                                      </p:tavLst>
                                    </p:anim>
                                    <p:anim calcmode="lin" valueType="num">
                                      <p:cBhvr>
                                        <p:cTn id="32" dur="332" tmFilter="0.0,0.0; 0.25,0.07; 0.50,0.2; 0.75,0.467; 1.0,1.0">
                                          <p:stCondLst>
                                            <p:cond delay="0"/>
                                          </p:stCondLst>
                                        </p:cTn>
                                        <p:tgtEl>
                                          <p:spTgt spid="16"/>
                                        </p:tgtEl>
                                        <p:attrNameLst>
                                          <p:attrName>ppt_y</p:attrName>
                                        </p:attrNameLst>
                                      </p:cBhvr>
                                      <p:tavLst>
                                        <p:tav tm="0" fmla="#ppt_y-sin(pi*$)/3">
                                          <p:val>
                                            <p:fltVal val="0.5"/>
                                          </p:val>
                                        </p:tav>
                                        <p:tav tm="100000">
                                          <p:val>
                                            <p:fltVal val="1"/>
                                          </p:val>
                                        </p:tav>
                                      </p:tavLst>
                                    </p:anim>
                                    <p:anim calcmode="lin" valueType="num">
                                      <p:cBhvr>
                                        <p:cTn id="33" dur="332" tmFilter="0, 0; 0.125,0.2665; 0.25,0.4; 0.375,0.465; 0.5,0.5;  0.625,0.535; 0.75,0.6; 0.875,0.7335; 1,1">
                                          <p:stCondLst>
                                            <p:cond delay="332"/>
                                          </p:stCondLst>
                                        </p:cTn>
                                        <p:tgtEl>
                                          <p:spTgt spid="16"/>
                                        </p:tgtEl>
                                        <p:attrNameLst>
                                          <p:attrName>ppt_y</p:attrName>
                                        </p:attrNameLst>
                                      </p:cBhvr>
                                      <p:tavLst>
                                        <p:tav tm="0" fmla="#ppt_y-sin(pi*$)/9">
                                          <p:val>
                                            <p:fltVal val="0"/>
                                          </p:val>
                                        </p:tav>
                                        <p:tav tm="100000">
                                          <p:val>
                                            <p:fltVal val="1"/>
                                          </p:val>
                                        </p:tav>
                                      </p:tavLst>
                                    </p:anim>
                                    <p:anim calcmode="lin" valueType="num">
                                      <p:cBhvr>
                                        <p:cTn id="34" dur="166" tmFilter="0, 0; 0.125,0.2665; 0.25,0.4; 0.375,0.465; 0.5,0.5;  0.625,0.535; 0.75,0.6; 0.875,0.7335; 1,1">
                                          <p:stCondLst>
                                            <p:cond delay="662"/>
                                          </p:stCondLst>
                                        </p:cTn>
                                        <p:tgtEl>
                                          <p:spTgt spid="16"/>
                                        </p:tgtEl>
                                        <p:attrNameLst>
                                          <p:attrName>ppt_y</p:attrName>
                                        </p:attrNameLst>
                                      </p:cBhvr>
                                      <p:tavLst>
                                        <p:tav tm="0" fmla="#ppt_y-sin(pi*$)/27">
                                          <p:val>
                                            <p:fltVal val="0"/>
                                          </p:val>
                                        </p:tav>
                                        <p:tav tm="100000">
                                          <p:val>
                                            <p:fltVal val="1"/>
                                          </p:val>
                                        </p:tav>
                                      </p:tavLst>
                                    </p:anim>
                                    <p:anim calcmode="lin" valueType="num">
                                      <p:cBhvr>
                                        <p:cTn id="35" dur="82" tmFilter="0, 0; 0.125,0.2665; 0.25,0.4; 0.375,0.465; 0.5,0.5;  0.625,0.535; 0.75,0.6; 0.875,0.7335; 1,1">
                                          <p:stCondLst>
                                            <p:cond delay="828"/>
                                          </p:stCondLst>
                                        </p:cTn>
                                        <p:tgtEl>
                                          <p:spTgt spid="16"/>
                                        </p:tgtEl>
                                        <p:attrNameLst>
                                          <p:attrName>ppt_y</p:attrName>
                                        </p:attrNameLst>
                                      </p:cBhvr>
                                      <p:tavLst>
                                        <p:tav tm="0" fmla="#ppt_y-sin(pi*$)/81">
                                          <p:val>
                                            <p:fltVal val="0"/>
                                          </p:val>
                                        </p:tav>
                                        <p:tav tm="100000">
                                          <p:val>
                                            <p:fltVal val="1"/>
                                          </p:val>
                                        </p:tav>
                                      </p:tavLst>
                                    </p:anim>
                                    <p:animScale>
                                      <p:cBhvr>
                                        <p:cTn id="36" dur="13">
                                          <p:stCondLst>
                                            <p:cond delay="325"/>
                                          </p:stCondLst>
                                        </p:cTn>
                                        <p:tgtEl>
                                          <p:spTgt spid="16"/>
                                        </p:tgtEl>
                                      </p:cBhvr>
                                      <p:to x="100000" y="60000"/>
                                    </p:animScale>
                                    <p:animScale>
                                      <p:cBhvr>
                                        <p:cTn id="37" dur="83" decel="50000">
                                          <p:stCondLst>
                                            <p:cond delay="338"/>
                                          </p:stCondLst>
                                        </p:cTn>
                                        <p:tgtEl>
                                          <p:spTgt spid="16"/>
                                        </p:tgtEl>
                                      </p:cBhvr>
                                      <p:to x="100000" y="100000"/>
                                    </p:animScale>
                                    <p:animScale>
                                      <p:cBhvr>
                                        <p:cTn id="38" dur="13">
                                          <p:stCondLst>
                                            <p:cond delay="656"/>
                                          </p:stCondLst>
                                        </p:cTn>
                                        <p:tgtEl>
                                          <p:spTgt spid="16"/>
                                        </p:tgtEl>
                                      </p:cBhvr>
                                      <p:to x="100000" y="80000"/>
                                    </p:animScale>
                                    <p:animScale>
                                      <p:cBhvr>
                                        <p:cTn id="39" dur="83" decel="50000">
                                          <p:stCondLst>
                                            <p:cond delay="669"/>
                                          </p:stCondLst>
                                        </p:cTn>
                                        <p:tgtEl>
                                          <p:spTgt spid="16"/>
                                        </p:tgtEl>
                                      </p:cBhvr>
                                      <p:to x="100000" y="100000"/>
                                    </p:animScale>
                                    <p:animScale>
                                      <p:cBhvr>
                                        <p:cTn id="40" dur="13">
                                          <p:stCondLst>
                                            <p:cond delay="821"/>
                                          </p:stCondLst>
                                        </p:cTn>
                                        <p:tgtEl>
                                          <p:spTgt spid="16"/>
                                        </p:tgtEl>
                                      </p:cBhvr>
                                      <p:to x="100000" y="90000"/>
                                    </p:animScale>
                                    <p:animScale>
                                      <p:cBhvr>
                                        <p:cTn id="41" dur="83" decel="50000">
                                          <p:stCondLst>
                                            <p:cond delay="834"/>
                                          </p:stCondLst>
                                        </p:cTn>
                                        <p:tgtEl>
                                          <p:spTgt spid="16"/>
                                        </p:tgtEl>
                                      </p:cBhvr>
                                      <p:to x="100000" y="100000"/>
                                    </p:animScale>
                                    <p:animScale>
                                      <p:cBhvr>
                                        <p:cTn id="42" dur="13">
                                          <p:stCondLst>
                                            <p:cond delay="904"/>
                                          </p:stCondLst>
                                        </p:cTn>
                                        <p:tgtEl>
                                          <p:spTgt spid="16"/>
                                        </p:tgtEl>
                                      </p:cBhvr>
                                      <p:to x="100000" y="95000"/>
                                    </p:animScale>
                                    <p:animScale>
                                      <p:cBhvr>
                                        <p:cTn id="43" dur="83" decel="50000">
                                          <p:stCondLst>
                                            <p:cond delay="917"/>
                                          </p:stCondLst>
                                        </p:cTn>
                                        <p:tgtEl>
                                          <p:spTgt spid="16"/>
                                        </p:tgtEl>
                                      </p:cBhvr>
                                      <p:to x="100000" y="100000"/>
                                    </p:animScale>
                                  </p:childTnLst>
                                </p:cTn>
                              </p:par>
                              <p:par>
                                <p:cTn id="44" presetID="26" presetClass="entr" presetSubtype="0" fill="hold" grpId="0" nodeType="withEffect">
                                  <p:stCondLst>
                                    <p:cond delay="0"/>
                                  </p:stCondLst>
                                  <p:childTnLst>
                                    <p:set>
                                      <p:cBhvr>
                                        <p:cTn id="45" dur="1" fill="hold">
                                          <p:stCondLst>
                                            <p:cond delay="0"/>
                                          </p:stCondLst>
                                        </p:cTn>
                                        <p:tgtEl>
                                          <p:spTgt spid="3"/>
                                        </p:tgtEl>
                                        <p:attrNameLst>
                                          <p:attrName>style.visibility</p:attrName>
                                        </p:attrNameLst>
                                      </p:cBhvr>
                                      <p:to>
                                        <p:strVal val="visible"/>
                                      </p:to>
                                    </p:set>
                                    <p:animEffect transition="in" filter="wipe(down)">
                                      <p:cBhvr>
                                        <p:cTn id="46" dur="290">
                                          <p:stCondLst>
                                            <p:cond delay="0"/>
                                          </p:stCondLst>
                                        </p:cTn>
                                        <p:tgtEl>
                                          <p:spTgt spid="3"/>
                                        </p:tgtEl>
                                      </p:cBhvr>
                                    </p:animEffect>
                                    <p:anim calcmode="lin" valueType="num">
                                      <p:cBhvr>
                                        <p:cTn id="47" dur="911"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48" dur="332"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49" dur="332" tmFilter="0, 0; 0.125,0.2665; 0.25,0.4; 0.375,0.465; 0.5,0.5;  0.625,0.535; 0.75,0.6; 0.875,0.7335; 1,1">
                                          <p:stCondLst>
                                            <p:cond delay="332"/>
                                          </p:stCondLst>
                                        </p:cTn>
                                        <p:tgtEl>
                                          <p:spTgt spid="3"/>
                                        </p:tgtEl>
                                        <p:attrNameLst>
                                          <p:attrName>ppt_y</p:attrName>
                                        </p:attrNameLst>
                                      </p:cBhvr>
                                      <p:tavLst>
                                        <p:tav tm="0" fmla="#ppt_y-sin(pi*$)/9">
                                          <p:val>
                                            <p:fltVal val="0"/>
                                          </p:val>
                                        </p:tav>
                                        <p:tav tm="100000">
                                          <p:val>
                                            <p:fltVal val="1"/>
                                          </p:val>
                                        </p:tav>
                                      </p:tavLst>
                                    </p:anim>
                                    <p:anim calcmode="lin" valueType="num">
                                      <p:cBhvr>
                                        <p:cTn id="50" dur="166" tmFilter="0, 0; 0.125,0.2665; 0.25,0.4; 0.375,0.465; 0.5,0.5;  0.625,0.535; 0.75,0.6; 0.875,0.7335; 1,1">
                                          <p:stCondLst>
                                            <p:cond delay="662"/>
                                          </p:stCondLst>
                                        </p:cTn>
                                        <p:tgtEl>
                                          <p:spTgt spid="3"/>
                                        </p:tgtEl>
                                        <p:attrNameLst>
                                          <p:attrName>ppt_y</p:attrName>
                                        </p:attrNameLst>
                                      </p:cBhvr>
                                      <p:tavLst>
                                        <p:tav tm="0" fmla="#ppt_y-sin(pi*$)/27">
                                          <p:val>
                                            <p:fltVal val="0"/>
                                          </p:val>
                                        </p:tav>
                                        <p:tav tm="100000">
                                          <p:val>
                                            <p:fltVal val="1"/>
                                          </p:val>
                                        </p:tav>
                                      </p:tavLst>
                                    </p:anim>
                                    <p:anim calcmode="lin" valueType="num">
                                      <p:cBhvr>
                                        <p:cTn id="51" dur="82" tmFilter="0, 0; 0.125,0.2665; 0.25,0.4; 0.375,0.465; 0.5,0.5;  0.625,0.535; 0.75,0.6; 0.875,0.7335; 1,1">
                                          <p:stCondLst>
                                            <p:cond delay="828"/>
                                          </p:stCondLst>
                                        </p:cTn>
                                        <p:tgtEl>
                                          <p:spTgt spid="3"/>
                                        </p:tgtEl>
                                        <p:attrNameLst>
                                          <p:attrName>ppt_y</p:attrName>
                                        </p:attrNameLst>
                                      </p:cBhvr>
                                      <p:tavLst>
                                        <p:tav tm="0" fmla="#ppt_y-sin(pi*$)/81">
                                          <p:val>
                                            <p:fltVal val="0"/>
                                          </p:val>
                                        </p:tav>
                                        <p:tav tm="100000">
                                          <p:val>
                                            <p:fltVal val="1"/>
                                          </p:val>
                                        </p:tav>
                                      </p:tavLst>
                                    </p:anim>
                                    <p:animScale>
                                      <p:cBhvr>
                                        <p:cTn id="52" dur="13">
                                          <p:stCondLst>
                                            <p:cond delay="325"/>
                                          </p:stCondLst>
                                        </p:cTn>
                                        <p:tgtEl>
                                          <p:spTgt spid="3"/>
                                        </p:tgtEl>
                                      </p:cBhvr>
                                      <p:to x="100000" y="60000"/>
                                    </p:animScale>
                                    <p:animScale>
                                      <p:cBhvr>
                                        <p:cTn id="53" dur="83" decel="50000">
                                          <p:stCondLst>
                                            <p:cond delay="338"/>
                                          </p:stCondLst>
                                        </p:cTn>
                                        <p:tgtEl>
                                          <p:spTgt spid="3"/>
                                        </p:tgtEl>
                                      </p:cBhvr>
                                      <p:to x="100000" y="100000"/>
                                    </p:animScale>
                                    <p:animScale>
                                      <p:cBhvr>
                                        <p:cTn id="54" dur="13">
                                          <p:stCondLst>
                                            <p:cond delay="656"/>
                                          </p:stCondLst>
                                        </p:cTn>
                                        <p:tgtEl>
                                          <p:spTgt spid="3"/>
                                        </p:tgtEl>
                                      </p:cBhvr>
                                      <p:to x="100000" y="80000"/>
                                    </p:animScale>
                                    <p:animScale>
                                      <p:cBhvr>
                                        <p:cTn id="55" dur="83" decel="50000">
                                          <p:stCondLst>
                                            <p:cond delay="669"/>
                                          </p:stCondLst>
                                        </p:cTn>
                                        <p:tgtEl>
                                          <p:spTgt spid="3"/>
                                        </p:tgtEl>
                                      </p:cBhvr>
                                      <p:to x="100000" y="100000"/>
                                    </p:animScale>
                                    <p:animScale>
                                      <p:cBhvr>
                                        <p:cTn id="56" dur="13">
                                          <p:stCondLst>
                                            <p:cond delay="821"/>
                                          </p:stCondLst>
                                        </p:cTn>
                                        <p:tgtEl>
                                          <p:spTgt spid="3"/>
                                        </p:tgtEl>
                                      </p:cBhvr>
                                      <p:to x="100000" y="90000"/>
                                    </p:animScale>
                                    <p:animScale>
                                      <p:cBhvr>
                                        <p:cTn id="57" dur="83" decel="50000">
                                          <p:stCondLst>
                                            <p:cond delay="834"/>
                                          </p:stCondLst>
                                        </p:cTn>
                                        <p:tgtEl>
                                          <p:spTgt spid="3"/>
                                        </p:tgtEl>
                                      </p:cBhvr>
                                      <p:to x="100000" y="100000"/>
                                    </p:animScale>
                                    <p:animScale>
                                      <p:cBhvr>
                                        <p:cTn id="58" dur="13">
                                          <p:stCondLst>
                                            <p:cond delay="904"/>
                                          </p:stCondLst>
                                        </p:cTn>
                                        <p:tgtEl>
                                          <p:spTgt spid="3"/>
                                        </p:tgtEl>
                                      </p:cBhvr>
                                      <p:to x="100000" y="95000"/>
                                    </p:animScale>
                                    <p:animScale>
                                      <p:cBhvr>
                                        <p:cTn id="59" dur="83" decel="50000">
                                          <p:stCondLst>
                                            <p:cond delay="917"/>
                                          </p:stCondLst>
                                        </p:cTn>
                                        <p:tgtEl>
                                          <p:spTgt spid="3"/>
                                        </p:tgtEl>
                                      </p:cBhvr>
                                      <p:to x="100000" y="100000"/>
                                    </p:animScale>
                                  </p:childTnLst>
                                </p:cTn>
                              </p:par>
                              <p:par>
                                <p:cTn id="60" presetID="26" presetClass="entr" presetSubtype="0" fill="hold" grpId="0" nodeType="withEffect">
                                  <p:stCondLst>
                                    <p:cond delay="0"/>
                                  </p:stCondLst>
                                  <p:childTnLst>
                                    <p:set>
                                      <p:cBhvr>
                                        <p:cTn id="61" dur="1" fill="hold">
                                          <p:stCondLst>
                                            <p:cond delay="0"/>
                                          </p:stCondLst>
                                        </p:cTn>
                                        <p:tgtEl>
                                          <p:spTgt spid="12"/>
                                        </p:tgtEl>
                                        <p:attrNameLst>
                                          <p:attrName>style.visibility</p:attrName>
                                        </p:attrNameLst>
                                      </p:cBhvr>
                                      <p:to>
                                        <p:strVal val="visible"/>
                                      </p:to>
                                    </p:set>
                                    <p:animEffect transition="in" filter="wipe(down)">
                                      <p:cBhvr>
                                        <p:cTn id="62" dur="290">
                                          <p:stCondLst>
                                            <p:cond delay="0"/>
                                          </p:stCondLst>
                                        </p:cTn>
                                        <p:tgtEl>
                                          <p:spTgt spid="12"/>
                                        </p:tgtEl>
                                      </p:cBhvr>
                                    </p:animEffect>
                                    <p:anim calcmode="lin" valueType="num">
                                      <p:cBhvr>
                                        <p:cTn id="63" dur="911"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64" dur="332"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65" dur="332" tmFilter="0, 0; 0.125,0.2665; 0.25,0.4; 0.375,0.465; 0.5,0.5;  0.625,0.535; 0.75,0.6; 0.875,0.7335; 1,1">
                                          <p:stCondLst>
                                            <p:cond delay="332"/>
                                          </p:stCondLst>
                                        </p:cTn>
                                        <p:tgtEl>
                                          <p:spTgt spid="12"/>
                                        </p:tgtEl>
                                        <p:attrNameLst>
                                          <p:attrName>ppt_y</p:attrName>
                                        </p:attrNameLst>
                                      </p:cBhvr>
                                      <p:tavLst>
                                        <p:tav tm="0" fmla="#ppt_y-sin(pi*$)/9">
                                          <p:val>
                                            <p:fltVal val="0"/>
                                          </p:val>
                                        </p:tav>
                                        <p:tav tm="100000">
                                          <p:val>
                                            <p:fltVal val="1"/>
                                          </p:val>
                                        </p:tav>
                                      </p:tavLst>
                                    </p:anim>
                                    <p:anim calcmode="lin" valueType="num">
                                      <p:cBhvr>
                                        <p:cTn id="66" dur="166" tmFilter="0, 0; 0.125,0.2665; 0.25,0.4; 0.375,0.465; 0.5,0.5;  0.625,0.535; 0.75,0.6; 0.875,0.7335; 1,1">
                                          <p:stCondLst>
                                            <p:cond delay="662"/>
                                          </p:stCondLst>
                                        </p:cTn>
                                        <p:tgtEl>
                                          <p:spTgt spid="12"/>
                                        </p:tgtEl>
                                        <p:attrNameLst>
                                          <p:attrName>ppt_y</p:attrName>
                                        </p:attrNameLst>
                                      </p:cBhvr>
                                      <p:tavLst>
                                        <p:tav tm="0" fmla="#ppt_y-sin(pi*$)/27">
                                          <p:val>
                                            <p:fltVal val="0"/>
                                          </p:val>
                                        </p:tav>
                                        <p:tav tm="100000">
                                          <p:val>
                                            <p:fltVal val="1"/>
                                          </p:val>
                                        </p:tav>
                                      </p:tavLst>
                                    </p:anim>
                                    <p:anim calcmode="lin" valueType="num">
                                      <p:cBhvr>
                                        <p:cTn id="67" dur="82" tmFilter="0, 0; 0.125,0.2665; 0.25,0.4; 0.375,0.465; 0.5,0.5;  0.625,0.535; 0.75,0.6; 0.875,0.7335; 1,1">
                                          <p:stCondLst>
                                            <p:cond delay="828"/>
                                          </p:stCondLst>
                                        </p:cTn>
                                        <p:tgtEl>
                                          <p:spTgt spid="12"/>
                                        </p:tgtEl>
                                        <p:attrNameLst>
                                          <p:attrName>ppt_y</p:attrName>
                                        </p:attrNameLst>
                                      </p:cBhvr>
                                      <p:tavLst>
                                        <p:tav tm="0" fmla="#ppt_y-sin(pi*$)/81">
                                          <p:val>
                                            <p:fltVal val="0"/>
                                          </p:val>
                                        </p:tav>
                                        <p:tav tm="100000">
                                          <p:val>
                                            <p:fltVal val="1"/>
                                          </p:val>
                                        </p:tav>
                                      </p:tavLst>
                                    </p:anim>
                                    <p:animScale>
                                      <p:cBhvr>
                                        <p:cTn id="68" dur="13">
                                          <p:stCondLst>
                                            <p:cond delay="325"/>
                                          </p:stCondLst>
                                        </p:cTn>
                                        <p:tgtEl>
                                          <p:spTgt spid="12"/>
                                        </p:tgtEl>
                                      </p:cBhvr>
                                      <p:to x="100000" y="60000"/>
                                    </p:animScale>
                                    <p:animScale>
                                      <p:cBhvr>
                                        <p:cTn id="69" dur="83" decel="50000">
                                          <p:stCondLst>
                                            <p:cond delay="338"/>
                                          </p:stCondLst>
                                        </p:cTn>
                                        <p:tgtEl>
                                          <p:spTgt spid="12"/>
                                        </p:tgtEl>
                                      </p:cBhvr>
                                      <p:to x="100000" y="100000"/>
                                    </p:animScale>
                                    <p:animScale>
                                      <p:cBhvr>
                                        <p:cTn id="70" dur="13">
                                          <p:stCondLst>
                                            <p:cond delay="656"/>
                                          </p:stCondLst>
                                        </p:cTn>
                                        <p:tgtEl>
                                          <p:spTgt spid="12"/>
                                        </p:tgtEl>
                                      </p:cBhvr>
                                      <p:to x="100000" y="80000"/>
                                    </p:animScale>
                                    <p:animScale>
                                      <p:cBhvr>
                                        <p:cTn id="71" dur="83" decel="50000">
                                          <p:stCondLst>
                                            <p:cond delay="669"/>
                                          </p:stCondLst>
                                        </p:cTn>
                                        <p:tgtEl>
                                          <p:spTgt spid="12"/>
                                        </p:tgtEl>
                                      </p:cBhvr>
                                      <p:to x="100000" y="100000"/>
                                    </p:animScale>
                                    <p:animScale>
                                      <p:cBhvr>
                                        <p:cTn id="72" dur="13">
                                          <p:stCondLst>
                                            <p:cond delay="821"/>
                                          </p:stCondLst>
                                        </p:cTn>
                                        <p:tgtEl>
                                          <p:spTgt spid="12"/>
                                        </p:tgtEl>
                                      </p:cBhvr>
                                      <p:to x="100000" y="90000"/>
                                    </p:animScale>
                                    <p:animScale>
                                      <p:cBhvr>
                                        <p:cTn id="73" dur="83" decel="50000">
                                          <p:stCondLst>
                                            <p:cond delay="834"/>
                                          </p:stCondLst>
                                        </p:cTn>
                                        <p:tgtEl>
                                          <p:spTgt spid="12"/>
                                        </p:tgtEl>
                                      </p:cBhvr>
                                      <p:to x="100000" y="100000"/>
                                    </p:animScale>
                                    <p:animScale>
                                      <p:cBhvr>
                                        <p:cTn id="74" dur="13">
                                          <p:stCondLst>
                                            <p:cond delay="904"/>
                                          </p:stCondLst>
                                        </p:cTn>
                                        <p:tgtEl>
                                          <p:spTgt spid="12"/>
                                        </p:tgtEl>
                                      </p:cBhvr>
                                      <p:to x="100000" y="95000"/>
                                    </p:animScale>
                                    <p:animScale>
                                      <p:cBhvr>
                                        <p:cTn id="75" dur="83" decel="50000">
                                          <p:stCondLst>
                                            <p:cond delay="917"/>
                                          </p:stCondLst>
                                        </p:cTn>
                                        <p:tgtEl>
                                          <p:spTgt spid="12"/>
                                        </p:tgtEl>
                                      </p:cBhvr>
                                      <p:to x="100000" y="100000"/>
                                    </p:animScale>
                                  </p:childTnLst>
                                </p:cTn>
                              </p:par>
                            </p:childTnLst>
                          </p:cTn>
                        </p:par>
                        <p:par>
                          <p:cTn id="76" fill="hold">
                            <p:stCondLst>
                              <p:cond delay="1000"/>
                            </p:stCondLst>
                            <p:childTnLst>
                              <p:par>
                                <p:cTn id="77" presetID="31" presetClass="entr" presetSubtype="0" fill="hold" grpId="0" nodeType="afterEffect">
                                  <p:stCondLst>
                                    <p:cond delay="0"/>
                                  </p:stCondLst>
                                  <p:childTnLst>
                                    <p:set>
                                      <p:cBhvr>
                                        <p:cTn id="78" dur="1" fill="hold">
                                          <p:stCondLst>
                                            <p:cond delay="0"/>
                                          </p:stCondLst>
                                        </p:cTn>
                                        <p:tgtEl>
                                          <p:spTgt spid="20"/>
                                        </p:tgtEl>
                                        <p:attrNameLst>
                                          <p:attrName>style.visibility</p:attrName>
                                        </p:attrNameLst>
                                      </p:cBhvr>
                                      <p:to>
                                        <p:strVal val="visible"/>
                                      </p:to>
                                    </p:set>
                                    <p:anim calcmode="lin" valueType="num">
                                      <p:cBhvr>
                                        <p:cTn id="79" dur="700" fill="hold"/>
                                        <p:tgtEl>
                                          <p:spTgt spid="20"/>
                                        </p:tgtEl>
                                        <p:attrNameLst>
                                          <p:attrName>ppt_w</p:attrName>
                                        </p:attrNameLst>
                                      </p:cBhvr>
                                      <p:tavLst>
                                        <p:tav tm="0">
                                          <p:val>
                                            <p:fltVal val="0"/>
                                          </p:val>
                                        </p:tav>
                                        <p:tav tm="100000">
                                          <p:val>
                                            <p:strVal val="#ppt_w"/>
                                          </p:val>
                                        </p:tav>
                                      </p:tavLst>
                                    </p:anim>
                                    <p:anim calcmode="lin" valueType="num">
                                      <p:cBhvr>
                                        <p:cTn id="80" dur="700" fill="hold"/>
                                        <p:tgtEl>
                                          <p:spTgt spid="20"/>
                                        </p:tgtEl>
                                        <p:attrNameLst>
                                          <p:attrName>ppt_h</p:attrName>
                                        </p:attrNameLst>
                                      </p:cBhvr>
                                      <p:tavLst>
                                        <p:tav tm="0">
                                          <p:val>
                                            <p:fltVal val="0"/>
                                          </p:val>
                                        </p:tav>
                                        <p:tav tm="100000">
                                          <p:val>
                                            <p:strVal val="#ppt_h"/>
                                          </p:val>
                                        </p:tav>
                                      </p:tavLst>
                                    </p:anim>
                                    <p:anim calcmode="lin" valueType="num">
                                      <p:cBhvr>
                                        <p:cTn id="81" dur="700" fill="hold"/>
                                        <p:tgtEl>
                                          <p:spTgt spid="20"/>
                                        </p:tgtEl>
                                        <p:attrNameLst>
                                          <p:attrName>style.rotation</p:attrName>
                                        </p:attrNameLst>
                                      </p:cBhvr>
                                      <p:tavLst>
                                        <p:tav tm="0">
                                          <p:val>
                                            <p:fltVal val="90"/>
                                          </p:val>
                                        </p:tav>
                                        <p:tav tm="100000">
                                          <p:val>
                                            <p:fltVal val="0"/>
                                          </p:val>
                                        </p:tav>
                                      </p:tavLst>
                                    </p:anim>
                                    <p:animEffect transition="in" filter="fade">
                                      <p:cBhvr>
                                        <p:cTn id="82" dur="700"/>
                                        <p:tgtEl>
                                          <p:spTgt spid="20"/>
                                        </p:tgtEl>
                                      </p:cBhvr>
                                    </p:animEffect>
                                  </p:childTnLst>
                                </p:cTn>
                              </p:par>
                              <p:par>
                                <p:cTn id="83" presetID="31" presetClass="entr" presetSubtype="0" fill="hold" grpId="0" nodeType="withEffect">
                                  <p:stCondLst>
                                    <p:cond delay="0"/>
                                  </p:stCondLst>
                                  <p:childTnLst>
                                    <p:set>
                                      <p:cBhvr>
                                        <p:cTn id="84" dur="1" fill="hold">
                                          <p:stCondLst>
                                            <p:cond delay="0"/>
                                          </p:stCondLst>
                                        </p:cTn>
                                        <p:tgtEl>
                                          <p:spTgt spid="19"/>
                                        </p:tgtEl>
                                        <p:attrNameLst>
                                          <p:attrName>style.visibility</p:attrName>
                                        </p:attrNameLst>
                                      </p:cBhvr>
                                      <p:to>
                                        <p:strVal val="visible"/>
                                      </p:to>
                                    </p:set>
                                    <p:anim calcmode="lin" valueType="num">
                                      <p:cBhvr>
                                        <p:cTn id="85" dur="700" fill="hold"/>
                                        <p:tgtEl>
                                          <p:spTgt spid="19"/>
                                        </p:tgtEl>
                                        <p:attrNameLst>
                                          <p:attrName>ppt_w</p:attrName>
                                        </p:attrNameLst>
                                      </p:cBhvr>
                                      <p:tavLst>
                                        <p:tav tm="0">
                                          <p:val>
                                            <p:fltVal val="0"/>
                                          </p:val>
                                        </p:tav>
                                        <p:tav tm="100000">
                                          <p:val>
                                            <p:strVal val="#ppt_w"/>
                                          </p:val>
                                        </p:tav>
                                      </p:tavLst>
                                    </p:anim>
                                    <p:anim calcmode="lin" valueType="num">
                                      <p:cBhvr>
                                        <p:cTn id="86" dur="700" fill="hold"/>
                                        <p:tgtEl>
                                          <p:spTgt spid="19"/>
                                        </p:tgtEl>
                                        <p:attrNameLst>
                                          <p:attrName>ppt_h</p:attrName>
                                        </p:attrNameLst>
                                      </p:cBhvr>
                                      <p:tavLst>
                                        <p:tav tm="0">
                                          <p:val>
                                            <p:fltVal val="0"/>
                                          </p:val>
                                        </p:tav>
                                        <p:tav tm="100000">
                                          <p:val>
                                            <p:strVal val="#ppt_h"/>
                                          </p:val>
                                        </p:tav>
                                      </p:tavLst>
                                    </p:anim>
                                    <p:anim calcmode="lin" valueType="num">
                                      <p:cBhvr>
                                        <p:cTn id="87" dur="700" fill="hold"/>
                                        <p:tgtEl>
                                          <p:spTgt spid="19"/>
                                        </p:tgtEl>
                                        <p:attrNameLst>
                                          <p:attrName>style.rotation</p:attrName>
                                        </p:attrNameLst>
                                      </p:cBhvr>
                                      <p:tavLst>
                                        <p:tav tm="0">
                                          <p:val>
                                            <p:fltVal val="90"/>
                                          </p:val>
                                        </p:tav>
                                        <p:tav tm="100000">
                                          <p:val>
                                            <p:fltVal val="0"/>
                                          </p:val>
                                        </p:tav>
                                      </p:tavLst>
                                    </p:anim>
                                    <p:animEffect transition="in" filter="fade">
                                      <p:cBhvr>
                                        <p:cTn id="88" dur="700"/>
                                        <p:tgtEl>
                                          <p:spTgt spid="19"/>
                                        </p:tgtEl>
                                      </p:cBhvr>
                                    </p:animEffect>
                                  </p:childTnLst>
                                </p:cTn>
                              </p:par>
                            </p:childTnLst>
                          </p:cTn>
                        </p:par>
                        <p:par>
                          <p:cTn id="89" fill="hold">
                            <p:stCondLst>
                              <p:cond delay="2000"/>
                            </p:stCondLst>
                            <p:childTnLst>
                              <p:par>
                                <p:cTn id="90" presetID="26" presetClass="entr" presetSubtype="0" fill="hold" grpId="0" nodeType="afterEffect">
                                  <p:stCondLst>
                                    <p:cond delay="0"/>
                                  </p:stCondLst>
                                  <p:childTnLst>
                                    <p:set>
                                      <p:cBhvr>
                                        <p:cTn id="91" dur="1" fill="hold">
                                          <p:stCondLst>
                                            <p:cond delay="0"/>
                                          </p:stCondLst>
                                        </p:cTn>
                                        <p:tgtEl>
                                          <p:spTgt spid="5"/>
                                        </p:tgtEl>
                                        <p:attrNameLst>
                                          <p:attrName>style.visibility</p:attrName>
                                        </p:attrNameLst>
                                      </p:cBhvr>
                                      <p:to>
                                        <p:strVal val="visible"/>
                                      </p:to>
                                    </p:set>
                                    <p:animEffect transition="in" filter="wipe(down)">
                                      <p:cBhvr>
                                        <p:cTn id="92" dur="290">
                                          <p:stCondLst>
                                            <p:cond delay="0"/>
                                          </p:stCondLst>
                                        </p:cTn>
                                        <p:tgtEl>
                                          <p:spTgt spid="5"/>
                                        </p:tgtEl>
                                      </p:cBhvr>
                                    </p:animEffect>
                                    <p:anim calcmode="lin" valueType="num">
                                      <p:cBhvr>
                                        <p:cTn id="93" dur="911"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94" dur="332"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95" dur="332" tmFilter="0, 0; 0.125,0.2665; 0.25,0.4; 0.375,0.465; 0.5,0.5;  0.625,0.535; 0.75,0.6; 0.875,0.7335; 1,1">
                                          <p:stCondLst>
                                            <p:cond delay="332"/>
                                          </p:stCondLst>
                                        </p:cTn>
                                        <p:tgtEl>
                                          <p:spTgt spid="5"/>
                                        </p:tgtEl>
                                        <p:attrNameLst>
                                          <p:attrName>ppt_y</p:attrName>
                                        </p:attrNameLst>
                                      </p:cBhvr>
                                      <p:tavLst>
                                        <p:tav tm="0" fmla="#ppt_y-sin(pi*$)/9">
                                          <p:val>
                                            <p:fltVal val="0"/>
                                          </p:val>
                                        </p:tav>
                                        <p:tav tm="100000">
                                          <p:val>
                                            <p:fltVal val="1"/>
                                          </p:val>
                                        </p:tav>
                                      </p:tavLst>
                                    </p:anim>
                                    <p:anim calcmode="lin" valueType="num">
                                      <p:cBhvr>
                                        <p:cTn id="96" dur="166" tmFilter="0, 0; 0.125,0.2665; 0.25,0.4; 0.375,0.465; 0.5,0.5;  0.625,0.535; 0.75,0.6; 0.875,0.7335; 1,1">
                                          <p:stCondLst>
                                            <p:cond delay="662"/>
                                          </p:stCondLst>
                                        </p:cTn>
                                        <p:tgtEl>
                                          <p:spTgt spid="5"/>
                                        </p:tgtEl>
                                        <p:attrNameLst>
                                          <p:attrName>ppt_y</p:attrName>
                                        </p:attrNameLst>
                                      </p:cBhvr>
                                      <p:tavLst>
                                        <p:tav tm="0" fmla="#ppt_y-sin(pi*$)/27">
                                          <p:val>
                                            <p:fltVal val="0"/>
                                          </p:val>
                                        </p:tav>
                                        <p:tav tm="100000">
                                          <p:val>
                                            <p:fltVal val="1"/>
                                          </p:val>
                                        </p:tav>
                                      </p:tavLst>
                                    </p:anim>
                                    <p:anim calcmode="lin" valueType="num">
                                      <p:cBhvr>
                                        <p:cTn id="97" dur="82" tmFilter="0, 0; 0.125,0.2665; 0.25,0.4; 0.375,0.465; 0.5,0.5;  0.625,0.535; 0.75,0.6; 0.875,0.7335; 1,1">
                                          <p:stCondLst>
                                            <p:cond delay="828"/>
                                          </p:stCondLst>
                                        </p:cTn>
                                        <p:tgtEl>
                                          <p:spTgt spid="5"/>
                                        </p:tgtEl>
                                        <p:attrNameLst>
                                          <p:attrName>ppt_y</p:attrName>
                                        </p:attrNameLst>
                                      </p:cBhvr>
                                      <p:tavLst>
                                        <p:tav tm="0" fmla="#ppt_y-sin(pi*$)/81">
                                          <p:val>
                                            <p:fltVal val="0"/>
                                          </p:val>
                                        </p:tav>
                                        <p:tav tm="100000">
                                          <p:val>
                                            <p:fltVal val="1"/>
                                          </p:val>
                                        </p:tav>
                                      </p:tavLst>
                                    </p:anim>
                                    <p:animScale>
                                      <p:cBhvr>
                                        <p:cTn id="98" dur="13">
                                          <p:stCondLst>
                                            <p:cond delay="325"/>
                                          </p:stCondLst>
                                        </p:cTn>
                                        <p:tgtEl>
                                          <p:spTgt spid="5"/>
                                        </p:tgtEl>
                                      </p:cBhvr>
                                      <p:to x="100000" y="60000"/>
                                    </p:animScale>
                                    <p:animScale>
                                      <p:cBhvr>
                                        <p:cTn id="99" dur="83" decel="50000">
                                          <p:stCondLst>
                                            <p:cond delay="338"/>
                                          </p:stCondLst>
                                        </p:cTn>
                                        <p:tgtEl>
                                          <p:spTgt spid="5"/>
                                        </p:tgtEl>
                                      </p:cBhvr>
                                      <p:to x="100000" y="100000"/>
                                    </p:animScale>
                                    <p:animScale>
                                      <p:cBhvr>
                                        <p:cTn id="100" dur="13">
                                          <p:stCondLst>
                                            <p:cond delay="656"/>
                                          </p:stCondLst>
                                        </p:cTn>
                                        <p:tgtEl>
                                          <p:spTgt spid="5"/>
                                        </p:tgtEl>
                                      </p:cBhvr>
                                      <p:to x="100000" y="80000"/>
                                    </p:animScale>
                                    <p:animScale>
                                      <p:cBhvr>
                                        <p:cTn id="101" dur="83" decel="50000">
                                          <p:stCondLst>
                                            <p:cond delay="669"/>
                                          </p:stCondLst>
                                        </p:cTn>
                                        <p:tgtEl>
                                          <p:spTgt spid="5"/>
                                        </p:tgtEl>
                                      </p:cBhvr>
                                      <p:to x="100000" y="100000"/>
                                    </p:animScale>
                                    <p:animScale>
                                      <p:cBhvr>
                                        <p:cTn id="102" dur="13">
                                          <p:stCondLst>
                                            <p:cond delay="821"/>
                                          </p:stCondLst>
                                        </p:cTn>
                                        <p:tgtEl>
                                          <p:spTgt spid="5"/>
                                        </p:tgtEl>
                                      </p:cBhvr>
                                      <p:to x="100000" y="90000"/>
                                    </p:animScale>
                                    <p:animScale>
                                      <p:cBhvr>
                                        <p:cTn id="103" dur="83" decel="50000">
                                          <p:stCondLst>
                                            <p:cond delay="834"/>
                                          </p:stCondLst>
                                        </p:cTn>
                                        <p:tgtEl>
                                          <p:spTgt spid="5"/>
                                        </p:tgtEl>
                                      </p:cBhvr>
                                      <p:to x="100000" y="100000"/>
                                    </p:animScale>
                                    <p:animScale>
                                      <p:cBhvr>
                                        <p:cTn id="104" dur="13">
                                          <p:stCondLst>
                                            <p:cond delay="904"/>
                                          </p:stCondLst>
                                        </p:cTn>
                                        <p:tgtEl>
                                          <p:spTgt spid="5"/>
                                        </p:tgtEl>
                                      </p:cBhvr>
                                      <p:to x="100000" y="95000"/>
                                    </p:animScale>
                                    <p:animScale>
                                      <p:cBhvr>
                                        <p:cTn id="105" dur="83" decel="50000">
                                          <p:stCondLst>
                                            <p:cond delay="917"/>
                                          </p:stCondLst>
                                        </p:cTn>
                                        <p:tgtEl>
                                          <p:spTgt spid="5"/>
                                        </p:tgtEl>
                                      </p:cBhvr>
                                      <p:to x="100000" y="100000"/>
                                    </p:animScale>
                                  </p:childTnLst>
                                </p:cTn>
                              </p:par>
                              <p:par>
                                <p:cTn id="106" presetID="26" presetClass="entr" presetSubtype="0" fill="hold" grpId="0" nodeType="withEffect">
                                  <p:stCondLst>
                                    <p:cond delay="0"/>
                                  </p:stCondLst>
                                  <p:childTnLst>
                                    <p:set>
                                      <p:cBhvr>
                                        <p:cTn id="107" dur="1" fill="hold">
                                          <p:stCondLst>
                                            <p:cond delay="0"/>
                                          </p:stCondLst>
                                        </p:cTn>
                                        <p:tgtEl>
                                          <p:spTgt spid="8"/>
                                        </p:tgtEl>
                                        <p:attrNameLst>
                                          <p:attrName>style.visibility</p:attrName>
                                        </p:attrNameLst>
                                      </p:cBhvr>
                                      <p:to>
                                        <p:strVal val="visible"/>
                                      </p:to>
                                    </p:set>
                                    <p:animEffect transition="in" filter="wipe(down)">
                                      <p:cBhvr>
                                        <p:cTn id="108" dur="290">
                                          <p:stCondLst>
                                            <p:cond delay="0"/>
                                          </p:stCondLst>
                                        </p:cTn>
                                        <p:tgtEl>
                                          <p:spTgt spid="8"/>
                                        </p:tgtEl>
                                      </p:cBhvr>
                                    </p:animEffect>
                                    <p:anim calcmode="lin" valueType="num">
                                      <p:cBhvr>
                                        <p:cTn id="109" dur="911"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110" dur="332"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111" dur="332" tmFilter="0, 0; 0.125,0.2665; 0.25,0.4; 0.375,0.465; 0.5,0.5;  0.625,0.535; 0.75,0.6; 0.875,0.7335; 1,1">
                                          <p:stCondLst>
                                            <p:cond delay="332"/>
                                          </p:stCondLst>
                                        </p:cTn>
                                        <p:tgtEl>
                                          <p:spTgt spid="8"/>
                                        </p:tgtEl>
                                        <p:attrNameLst>
                                          <p:attrName>ppt_y</p:attrName>
                                        </p:attrNameLst>
                                      </p:cBhvr>
                                      <p:tavLst>
                                        <p:tav tm="0" fmla="#ppt_y-sin(pi*$)/9">
                                          <p:val>
                                            <p:fltVal val="0"/>
                                          </p:val>
                                        </p:tav>
                                        <p:tav tm="100000">
                                          <p:val>
                                            <p:fltVal val="1"/>
                                          </p:val>
                                        </p:tav>
                                      </p:tavLst>
                                    </p:anim>
                                    <p:anim calcmode="lin" valueType="num">
                                      <p:cBhvr>
                                        <p:cTn id="112" dur="166" tmFilter="0, 0; 0.125,0.2665; 0.25,0.4; 0.375,0.465; 0.5,0.5;  0.625,0.535; 0.75,0.6; 0.875,0.7335; 1,1">
                                          <p:stCondLst>
                                            <p:cond delay="662"/>
                                          </p:stCondLst>
                                        </p:cTn>
                                        <p:tgtEl>
                                          <p:spTgt spid="8"/>
                                        </p:tgtEl>
                                        <p:attrNameLst>
                                          <p:attrName>ppt_y</p:attrName>
                                        </p:attrNameLst>
                                      </p:cBhvr>
                                      <p:tavLst>
                                        <p:tav tm="0" fmla="#ppt_y-sin(pi*$)/27">
                                          <p:val>
                                            <p:fltVal val="0"/>
                                          </p:val>
                                        </p:tav>
                                        <p:tav tm="100000">
                                          <p:val>
                                            <p:fltVal val="1"/>
                                          </p:val>
                                        </p:tav>
                                      </p:tavLst>
                                    </p:anim>
                                    <p:anim calcmode="lin" valueType="num">
                                      <p:cBhvr>
                                        <p:cTn id="113" dur="82" tmFilter="0, 0; 0.125,0.2665; 0.25,0.4; 0.375,0.465; 0.5,0.5;  0.625,0.535; 0.75,0.6; 0.875,0.7335; 1,1">
                                          <p:stCondLst>
                                            <p:cond delay="828"/>
                                          </p:stCondLst>
                                        </p:cTn>
                                        <p:tgtEl>
                                          <p:spTgt spid="8"/>
                                        </p:tgtEl>
                                        <p:attrNameLst>
                                          <p:attrName>ppt_y</p:attrName>
                                        </p:attrNameLst>
                                      </p:cBhvr>
                                      <p:tavLst>
                                        <p:tav tm="0" fmla="#ppt_y-sin(pi*$)/81">
                                          <p:val>
                                            <p:fltVal val="0"/>
                                          </p:val>
                                        </p:tav>
                                        <p:tav tm="100000">
                                          <p:val>
                                            <p:fltVal val="1"/>
                                          </p:val>
                                        </p:tav>
                                      </p:tavLst>
                                    </p:anim>
                                    <p:animScale>
                                      <p:cBhvr>
                                        <p:cTn id="114" dur="13">
                                          <p:stCondLst>
                                            <p:cond delay="325"/>
                                          </p:stCondLst>
                                        </p:cTn>
                                        <p:tgtEl>
                                          <p:spTgt spid="8"/>
                                        </p:tgtEl>
                                      </p:cBhvr>
                                      <p:to x="100000" y="60000"/>
                                    </p:animScale>
                                    <p:animScale>
                                      <p:cBhvr>
                                        <p:cTn id="115" dur="83" decel="50000">
                                          <p:stCondLst>
                                            <p:cond delay="338"/>
                                          </p:stCondLst>
                                        </p:cTn>
                                        <p:tgtEl>
                                          <p:spTgt spid="8"/>
                                        </p:tgtEl>
                                      </p:cBhvr>
                                      <p:to x="100000" y="100000"/>
                                    </p:animScale>
                                    <p:animScale>
                                      <p:cBhvr>
                                        <p:cTn id="116" dur="13">
                                          <p:stCondLst>
                                            <p:cond delay="656"/>
                                          </p:stCondLst>
                                        </p:cTn>
                                        <p:tgtEl>
                                          <p:spTgt spid="8"/>
                                        </p:tgtEl>
                                      </p:cBhvr>
                                      <p:to x="100000" y="80000"/>
                                    </p:animScale>
                                    <p:animScale>
                                      <p:cBhvr>
                                        <p:cTn id="117" dur="83" decel="50000">
                                          <p:stCondLst>
                                            <p:cond delay="669"/>
                                          </p:stCondLst>
                                        </p:cTn>
                                        <p:tgtEl>
                                          <p:spTgt spid="8"/>
                                        </p:tgtEl>
                                      </p:cBhvr>
                                      <p:to x="100000" y="100000"/>
                                    </p:animScale>
                                    <p:animScale>
                                      <p:cBhvr>
                                        <p:cTn id="118" dur="13">
                                          <p:stCondLst>
                                            <p:cond delay="821"/>
                                          </p:stCondLst>
                                        </p:cTn>
                                        <p:tgtEl>
                                          <p:spTgt spid="8"/>
                                        </p:tgtEl>
                                      </p:cBhvr>
                                      <p:to x="100000" y="90000"/>
                                    </p:animScale>
                                    <p:animScale>
                                      <p:cBhvr>
                                        <p:cTn id="119" dur="83" decel="50000">
                                          <p:stCondLst>
                                            <p:cond delay="834"/>
                                          </p:stCondLst>
                                        </p:cTn>
                                        <p:tgtEl>
                                          <p:spTgt spid="8"/>
                                        </p:tgtEl>
                                      </p:cBhvr>
                                      <p:to x="100000" y="100000"/>
                                    </p:animScale>
                                    <p:animScale>
                                      <p:cBhvr>
                                        <p:cTn id="120" dur="13">
                                          <p:stCondLst>
                                            <p:cond delay="904"/>
                                          </p:stCondLst>
                                        </p:cTn>
                                        <p:tgtEl>
                                          <p:spTgt spid="8"/>
                                        </p:tgtEl>
                                      </p:cBhvr>
                                      <p:to x="100000" y="95000"/>
                                    </p:animScale>
                                    <p:animScale>
                                      <p:cBhvr>
                                        <p:cTn id="121" dur="83" decel="50000">
                                          <p:stCondLst>
                                            <p:cond delay="917"/>
                                          </p:stCondLst>
                                        </p:cTn>
                                        <p:tgtEl>
                                          <p:spTgt spid="8"/>
                                        </p:tgtEl>
                                      </p:cBhvr>
                                      <p:to x="100000" y="100000"/>
                                    </p:animScale>
                                  </p:childTnLst>
                                </p:cTn>
                              </p:par>
                              <p:par>
                                <p:cTn id="122" presetID="26" presetClass="entr" presetSubtype="0" fill="hold" grpId="0" nodeType="withEffect">
                                  <p:stCondLst>
                                    <p:cond delay="0"/>
                                  </p:stCondLst>
                                  <p:childTnLst>
                                    <p:set>
                                      <p:cBhvr>
                                        <p:cTn id="123" dur="1" fill="hold">
                                          <p:stCondLst>
                                            <p:cond delay="0"/>
                                          </p:stCondLst>
                                        </p:cTn>
                                        <p:tgtEl>
                                          <p:spTgt spid="17"/>
                                        </p:tgtEl>
                                        <p:attrNameLst>
                                          <p:attrName>style.visibility</p:attrName>
                                        </p:attrNameLst>
                                      </p:cBhvr>
                                      <p:to>
                                        <p:strVal val="visible"/>
                                      </p:to>
                                    </p:set>
                                    <p:animEffect transition="in" filter="wipe(down)">
                                      <p:cBhvr>
                                        <p:cTn id="124" dur="290">
                                          <p:stCondLst>
                                            <p:cond delay="0"/>
                                          </p:stCondLst>
                                        </p:cTn>
                                        <p:tgtEl>
                                          <p:spTgt spid="17"/>
                                        </p:tgtEl>
                                      </p:cBhvr>
                                    </p:animEffect>
                                    <p:anim calcmode="lin" valueType="num">
                                      <p:cBhvr>
                                        <p:cTn id="125" dur="911" tmFilter="0,0; 0.14,0.36; 0.43,0.73; 0.71,0.91; 1.0,1.0">
                                          <p:stCondLst>
                                            <p:cond delay="0"/>
                                          </p:stCondLst>
                                        </p:cTn>
                                        <p:tgtEl>
                                          <p:spTgt spid="17"/>
                                        </p:tgtEl>
                                        <p:attrNameLst>
                                          <p:attrName>ppt_x</p:attrName>
                                        </p:attrNameLst>
                                      </p:cBhvr>
                                      <p:tavLst>
                                        <p:tav tm="0">
                                          <p:val>
                                            <p:strVal val="#ppt_x-0.25"/>
                                          </p:val>
                                        </p:tav>
                                        <p:tav tm="100000">
                                          <p:val>
                                            <p:strVal val="#ppt_x"/>
                                          </p:val>
                                        </p:tav>
                                      </p:tavLst>
                                    </p:anim>
                                    <p:anim calcmode="lin" valueType="num">
                                      <p:cBhvr>
                                        <p:cTn id="126" dur="332" tmFilter="0.0,0.0; 0.25,0.07; 0.50,0.2; 0.75,0.467; 1.0,1.0">
                                          <p:stCondLst>
                                            <p:cond delay="0"/>
                                          </p:stCondLst>
                                        </p:cTn>
                                        <p:tgtEl>
                                          <p:spTgt spid="17"/>
                                        </p:tgtEl>
                                        <p:attrNameLst>
                                          <p:attrName>ppt_y</p:attrName>
                                        </p:attrNameLst>
                                      </p:cBhvr>
                                      <p:tavLst>
                                        <p:tav tm="0" fmla="#ppt_y-sin(pi*$)/3">
                                          <p:val>
                                            <p:fltVal val="0.5"/>
                                          </p:val>
                                        </p:tav>
                                        <p:tav tm="100000">
                                          <p:val>
                                            <p:fltVal val="1"/>
                                          </p:val>
                                        </p:tav>
                                      </p:tavLst>
                                    </p:anim>
                                    <p:anim calcmode="lin" valueType="num">
                                      <p:cBhvr>
                                        <p:cTn id="127" dur="332" tmFilter="0, 0; 0.125,0.2665; 0.25,0.4; 0.375,0.465; 0.5,0.5;  0.625,0.535; 0.75,0.6; 0.875,0.7335; 1,1">
                                          <p:stCondLst>
                                            <p:cond delay="332"/>
                                          </p:stCondLst>
                                        </p:cTn>
                                        <p:tgtEl>
                                          <p:spTgt spid="17"/>
                                        </p:tgtEl>
                                        <p:attrNameLst>
                                          <p:attrName>ppt_y</p:attrName>
                                        </p:attrNameLst>
                                      </p:cBhvr>
                                      <p:tavLst>
                                        <p:tav tm="0" fmla="#ppt_y-sin(pi*$)/9">
                                          <p:val>
                                            <p:fltVal val="0"/>
                                          </p:val>
                                        </p:tav>
                                        <p:tav tm="100000">
                                          <p:val>
                                            <p:fltVal val="1"/>
                                          </p:val>
                                        </p:tav>
                                      </p:tavLst>
                                    </p:anim>
                                    <p:anim calcmode="lin" valueType="num">
                                      <p:cBhvr>
                                        <p:cTn id="128" dur="166" tmFilter="0, 0; 0.125,0.2665; 0.25,0.4; 0.375,0.465; 0.5,0.5;  0.625,0.535; 0.75,0.6; 0.875,0.7335; 1,1">
                                          <p:stCondLst>
                                            <p:cond delay="662"/>
                                          </p:stCondLst>
                                        </p:cTn>
                                        <p:tgtEl>
                                          <p:spTgt spid="17"/>
                                        </p:tgtEl>
                                        <p:attrNameLst>
                                          <p:attrName>ppt_y</p:attrName>
                                        </p:attrNameLst>
                                      </p:cBhvr>
                                      <p:tavLst>
                                        <p:tav tm="0" fmla="#ppt_y-sin(pi*$)/27">
                                          <p:val>
                                            <p:fltVal val="0"/>
                                          </p:val>
                                        </p:tav>
                                        <p:tav tm="100000">
                                          <p:val>
                                            <p:fltVal val="1"/>
                                          </p:val>
                                        </p:tav>
                                      </p:tavLst>
                                    </p:anim>
                                    <p:anim calcmode="lin" valueType="num">
                                      <p:cBhvr>
                                        <p:cTn id="129" dur="82" tmFilter="0, 0; 0.125,0.2665; 0.25,0.4; 0.375,0.465; 0.5,0.5;  0.625,0.535; 0.75,0.6; 0.875,0.7335; 1,1">
                                          <p:stCondLst>
                                            <p:cond delay="828"/>
                                          </p:stCondLst>
                                        </p:cTn>
                                        <p:tgtEl>
                                          <p:spTgt spid="17"/>
                                        </p:tgtEl>
                                        <p:attrNameLst>
                                          <p:attrName>ppt_y</p:attrName>
                                        </p:attrNameLst>
                                      </p:cBhvr>
                                      <p:tavLst>
                                        <p:tav tm="0" fmla="#ppt_y-sin(pi*$)/81">
                                          <p:val>
                                            <p:fltVal val="0"/>
                                          </p:val>
                                        </p:tav>
                                        <p:tav tm="100000">
                                          <p:val>
                                            <p:fltVal val="1"/>
                                          </p:val>
                                        </p:tav>
                                      </p:tavLst>
                                    </p:anim>
                                    <p:animScale>
                                      <p:cBhvr>
                                        <p:cTn id="130" dur="13">
                                          <p:stCondLst>
                                            <p:cond delay="325"/>
                                          </p:stCondLst>
                                        </p:cTn>
                                        <p:tgtEl>
                                          <p:spTgt spid="17"/>
                                        </p:tgtEl>
                                      </p:cBhvr>
                                      <p:to x="100000" y="60000"/>
                                    </p:animScale>
                                    <p:animScale>
                                      <p:cBhvr>
                                        <p:cTn id="131" dur="83" decel="50000">
                                          <p:stCondLst>
                                            <p:cond delay="338"/>
                                          </p:stCondLst>
                                        </p:cTn>
                                        <p:tgtEl>
                                          <p:spTgt spid="17"/>
                                        </p:tgtEl>
                                      </p:cBhvr>
                                      <p:to x="100000" y="100000"/>
                                    </p:animScale>
                                    <p:animScale>
                                      <p:cBhvr>
                                        <p:cTn id="132" dur="13">
                                          <p:stCondLst>
                                            <p:cond delay="656"/>
                                          </p:stCondLst>
                                        </p:cTn>
                                        <p:tgtEl>
                                          <p:spTgt spid="17"/>
                                        </p:tgtEl>
                                      </p:cBhvr>
                                      <p:to x="100000" y="80000"/>
                                    </p:animScale>
                                    <p:animScale>
                                      <p:cBhvr>
                                        <p:cTn id="133" dur="83" decel="50000">
                                          <p:stCondLst>
                                            <p:cond delay="669"/>
                                          </p:stCondLst>
                                        </p:cTn>
                                        <p:tgtEl>
                                          <p:spTgt spid="17"/>
                                        </p:tgtEl>
                                      </p:cBhvr>
                                      <p:to x="100000" y="100000"/>
                                    </p:animScale>
                                    <p:animScale>
                                      <p:cBhvr>
                                        <p:cTn id="134" dur="13">
                                          <p:stCondLst>
                                            <p:cond delay="821"/>
                                          </p:stCondLst>
                                        </p:cTn>
                                        <p:tgtEl>
                                          <p:spTgt spid="17"/>
                                        </p:tgtEl>
                                      </p:cBhvr>
                                      <p:to x="100000" y="90000"/>
                                    </p:animScale>
                                    <p:animScale>
                                      <p:cBhvr>
                                        <p:cTn id="135" dur="83" decel="50000">
                                          <p:stCondLst>
                                            <p:cond delay="834"/>
                                          </p:stCondLst>
                                        </p:cTn>
                                        <p:tgtEl>
                                          <p:spTgt spid="17"/>
                                        </p:tgtEl>
                                      </p:cBhvr>
                                      <p:to x="100000" y="100000"/>
                                    </p:animScale>
                                    <p:animScale>
                                      <p:cBhvr>
                                        <p:cTn id="136" dur="13">
                                          <p:stCondLst>
                                            <p:cond delay="904"/>
                                          </p:stCondLst>
                                        </p:cTn>
                                        <p:tgtEl>
                                          <p:spTgt spid="17"/>
                                        </p:tgtEl>
                                      </p:cBhvr>
                                      <p:to x="100000" y="95000"/>
                                    </p:animScale>
                                    <p:animScale>
                                      <p:cBhvr>
                                        <p:cTn id="137" dur="83" decel="50000">
                                          <p:stCondLst>
                                            <p:cond delay="917"/>
                                          </p:stCondLst>
                                        </p:cTn>
                                        <p:tgtEl>
                                          <p:spTgt spid="17"/>
                                        </p:tgtEl>
                                      </p:cBhvr>
                                      <p:to x="100000" y="100000"/>
                                    </p:animScale>
                                  </p:childTnLst>
                                </p:cTn>
                              </p:par>
                              <p:par>
                                <p:cTn id="138" presetID="26" presetClass="entr" presetSubtype="0" fill="hold" grpId="0" nodeType="withEffect">
                                  <p:stCondLst>
                                    <p:cond delay="0"/>
                                  </p:stCondLst>
                                  <p:childTnLst>
                                    <p:set>
                                      <p:cBhvr>
                                        <p:cTn id="139" dur="1" fill="hold">
                                          <p:stCondLst>
                                            <p:cond delay="0"/>
                                          </p:stCondLst>
                                        </p:cTn>
                                        <p:tgtEl>
                                          <p:spTgt spid="10"/>
                                        </p:tgtEl>
                                        <p:attrNameLst>
                                          <p:attrName>style.visibility</p:attrName>
                                        </p:attrNameLst>
                                      </p:cBhvr>
                                      <p:to>
                                        <p:strVal val="visible"/>
                                      </p:to>
                                    </p:set>
                                    <p:animEffect transition="in" filter="wipe(down)">
                                      <p:cBhvr>
                                        <p:cTn id="140" dur="290">
                                          <p:stCondLst>
                                            <p:cond delay="0"/>
                                          </p:stCondLst>
                                        </p:cTn>
                                        <p:tgtEl>
                                          <p:spTgt spid="10"/>
                                        </p:tgtEl>
                                      </p:cBhvr>
                                    </p:animEffect>
                                    <p:anim calcmode="lin" valueType="num">
                                      <p:cBhvr>
                                        <p:cTn id="141" dur="911"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142" dur="332"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143" dur="332" tmFilter="0, 0; 0.125,0.2665; 0.25,0.4; 0.375,0.465; 0.5,0.5;  0.625,0.535; 0.75,0.6; 0.875,0.7335; 1,1">
                                          <p:stCondLst>
                                            <p:cond delay="332"/>
                                          </p:stCondLst>
                                        </p:cTn>
                                        <p:tgtEl>
                                          <p:spTgt spid="10"/>
                                        </p:tgtEl>
                                        <p:attrNameLst>
                                          <p:attrName>ppt_y</p:attrName>
                                        </p:attrNameLst>
                                      </p:cBhvr>
                                      <p:tavLst>
                                        <p:tav tm="0" fmla="#ppt_y-sin(pi*$)/9">
                                          <p:val>
                                            <p:fltVal val="0"/>
                                          </p:val>
                                        </p:tav>
                                        <p:tav tm="100000">
                                          <p:val>
                                            <p:fltVal val="1"/>
                                          </p:val>
                                        </p:tav>
                                      </p:tavLst>
                                    </p:anim>
                                    <p:anim calcmode="lin" valueType="num">
                                      <p:cBhvr>
                                        <p:cTn id="144" dur="166" tmFilter="0, 0; 0.125,0.2665; 0.25,0.4; 0.375,0.465; 0.5,0.5;  0.625,0.535; 0.75,0.6; 0.875,0.7335; 1,1">
                                          <p:stCondLst>
                                            <p:cond delay="662"/>
                                          </p:stCondLst>
                                        </p:cTn>
                                        <p:tgtEl>
                                          <p:spTgt spid="10"/>
                                        </p:tgtEl>
                                        <p:attrNameLst>
                                          <p:attrName>ppt_y</p:attrName>
                                        </p:attrNameLst>
                                      </p:cBhvr>
                                      <p:tavLst>
                                        <p:tav tm="0" fmla="#ppt_y-sin(pi*$)/27">
                                          <p:val>
                                            <p:fltVal val="0"/>
                                          </p:val>
                                        </p:tav>
                                        <p:tav tm="100000">
                                          <p:val>
                                            <p:fltVal val="1"/>
                                          </p:val>
                                        </p:tav>
                                      </p:tavLst>
                                    </p:anim>
                                    <p:anim calcmode="lin" valueType="num">
                                      <p:cBhvr>
                                        <p:cTn id="145" dur="82" tmFilter="0, 0; 0.125,0.2665; 0.25,0.4; 0.375,0.465; 0.5,0.5;  0.625,0.535; 0.75,0.6; 0.875,0.7335; 1,1">
                                          <p:stCondLst>
                                            <p:cond delay="828"/>
                                          </p:stCondLst>
                                        </p:cTn>
                                        <p:tgtEl>
                                          <p:spTgt spid="10"/>
                                        </p:tgtEl>
                                        <p:attrNameLst>
                                          <p:attrName>ppt_y</p:attrName>
                                        </p:attrNameLst>
                                      </p:cBhvr>
                                      <p:tavLst>
                                        <p:tav tm="0" fmla="#ppt_y-sin(pi*$)/81">
                                          <p:val>
                                            <p:fltVal val="0"/>
                                          </p:val>
                                        </p:tav>
                                        <p:tav tm="100000">
                                          <p:val>
                                            <p:fltVal val="1"/>
                                          </p:val>
                                        </p:tav>
                                      </p:tavLst>
                                    </p:anim>
                                    <p:animScale>
                                      <p:cBhvr>
                                        <p:cTn id="146" dur="13">
                                          <p:stCondLst>
                                            <p:cond delay="325"/>
                                          </p:stCondLst>
                                        </p:cTn>
                                        <p:tgtEl>
                                          <p:spTgt spid="10"/>
                                        </p:tgtEl>
                                      </p:cBhvr>
                                      <p:to x="100000" y="60000"/>
                                    </p:animScale>
                                    <p:animScale>
                                      <p:cBhvr>
                                        <p:cTn id="147" dur="83" decel="50000">
                                          <p:stCondLst>
                                            <p:cond delay="338"/>
                                          </p:stCondLst>
                                        </p:cTn>
                                        <p:tgtEl>
                                          <p:spTgt spid="10"/>
                                        </p:tgtEl>
                                      </p:cBhvr>
                                      <p:to x="100000" y="100000"/>
                                    </p:animScale>
                                    <p:animScale>
                                      <p:cBhvr>
                                        <p:cTn id="148" dur="13">
                                          <p:stCondLst>
                                            <p:cond delay="656"/>
                                          </p:stCondLst>
                                        </p:cTn>
                                        <p:tgtEl>
                                          <p:spTgt spid="10"/>
                                        </p:tgtEl>
                                      </p:cBhvr>
                                      <p:to x="100000" y="80000"/>
                                    </p:animScale>
                                    <p:animScale>
                                      <p:cBhvr>
                                        <p:cTn id="149" dur="83" decel="50000">
                                          <p:stCondLst>
                                            <p:cond delay="669"/>
                                          </p:stCondLst>
                                        </p:cTn>
                                        <p:tgtEl>
                                          <p:spTgt spid="10"/>
                                        </p:tgtEl>
                                      </p:cBhvr>
                                      <p:to x="100000" y="100000"/>
                                    </p:animScale>
                                    <p:animScale>
                                      <p:cBhvr>
                                        <p:cTn id="150" dur="13">
                                          <p:stCondLst>
                                            <p:cond delay="821"/>
                                          </p:stCondLst>
                                        </p:cTn>
                                        <p:tgtEl>
                                          <p:spTgt spid="10"/>
                                        </p:tgtEl>
                                      </p:cBhvr>
                                      <p:to x="100000" y="90000"/>
                                    </p:animScale>
                                    <p:animScale>
                                      <p:cBhvr>
                                        <p:cTn id="151" dur="83" decel="50000">
                                          <p:stCondLst>
                                            <p:cond delay="834"/>
                                          </p:stCondLst>
                                        </p:cTn>
                                        <p:tgtEl>
                                          <p:spTgt spid="10"/>
                                        </p:tgtEl>
                                      </p:cBhvr>
                                      <p:to x="100000" y="100000"/>
                                    </p:animScale>
                                    <p:animScale>
                                      <p:cBhvr>
                                        <p:cTn id="152" dur="13">
                                          <p:stCondLst>
                                            <p:cond delay="904"/>
                                          </p:stCondLst>
                                        </p:cTn>
                                        <p:tgtEl>
                                          <p:spTgt spid="10"/>
                                        </p:tgtEl>
                                      </p:cBhvr>
                                      <p:to x="100000" y="95000"/>
                                    </p:animScale>
                                    <p:animScale>
                                      <p:cBhvr>
                                        <p:cTn id="153" dur="83" decel="50000">
                                          <p:stCondLst>
                                            <p:cond delay="917"/>
                                          </p:stCondLst>
                                        </p:cTn>
                                        <p:tgtEl>
                                          <p:spTgt spid="10"/>
                                        </p:tgtEl>
                                      </p:cBhvr>
                                      <p:to x="100000" y="100000"/>
                                    </p:animScale>
                                  </p:childTnLst>
                                </p:cTn>
                              </p:par>
                            </p:childTnLst>
                          </p:cTn>
                        </p:par>
                        <p:par>
                          <p:cTn id="154" fill="hold">
                            <p:stCondLst>
                              <p:cond delay="3000"/>
                            </p:stCondLst>
                            <p:childTnLst>
                              <p:par>
                                <p:cTn id="155" presetID="31" presetClass="entr" presetSubtype="0" fill="hold" grpId="0" nodeType="afterEffect">
                                  <p:stCondLst>
                                    <p:cond delay="0"/>
                                  </p:stCondLst>
                                  <p:childTnLst>
                                    <p:set>
                                      <p:cBhvr>
                                        <p:cTn id="156" dur="1" fill="hold">
                                          <p:stCondLst>
                                            <p:cond delay="0"/>
                                          </p:stCondLst>
                                        </p:cTn>
                                        <p:tgtEl>
                                          <p:spTgt spid="22"/>
                                        </p:tgtEl>
                                        <p:attrNameLst>
                                          <p:attrName>style.visibility</p:attrName>
                                        </p:attrNameLst>
                                      </p:cBhvr>
                                      <p:to>
                                        <p:strVal val="visible"/>
                                      </p:to>
                                    </p:set>
                                    <p:anim calcmode="lin" valueType="num">
                                      <p:cBhvr>
                                        <p:cTn id="157" dur="700" fill="hold"/>
                                        <p:tgtEl>
                                          <p:spTgt spid="22"/>
                                        </p:tgtEl>
                                        <p:attrNameLst>
                                          <p:attrName>ppt_w</p:attrName>
                                        </p:attrNameLst>
                                      </p:cBhvr>
                                      <p:tavLst>
                                        <p:tav tm="0">
                                          <p:val>
                                            <p:fltVal val="0"/>
                                          </p:val>
                                        </p:tav>
                                        <p:tav tm="100000">
                                          <p:val>
                                            <p:strVal val="#ppt_w"/>
                                          </p:val>
                                        </p:tav>
                                      </p:tavLst>
                                    </p:anim>
                                    <p:anim calcmode="lin" valueType="num">
                                      <p:cBhvr>
                                        <p:cTn id="158" dur="700" fill="hold"/>
                                        <p:tgtEl>
                                          <p:spTgt spid="22"/>
                                        </p:tgtEl>
                                        <p:attrNameLst>
                                          <p:attrName>ppt_h</p:attrName>
                                        </p:attrNameLst>
                                      </p:cBhvr>
                                      <p:tavLst>
                                        <p:tav tm="0">
                                          <p:val>
                                            <p:fltVal val="0"/>
                                          </p:val>
                                        </p:tav>
                                        <p:tav tm="100000">
                                          <p:val>
                                            <p:strVal val="#ppt_h"/>
                                          </p:val>
                                        </p:tav>
                                      </p:tavLst>
                                    </p:anim>
                                    <p:anim calcmode="lin" valueType="num">
                                      <p:cBhvr>
                                        <p:cTn id="159" dur="700" fill="hold"/>
                                        <p:tgtEl>
                                          <p:spTgt spid="22"/>
                                        </p:tgtEl>
                                        <p:attrNameLst>
                                          <p:attrName>style.rotation</p:attrName>
                                        </p:attrNameLst>
                                      </p:cBhvr>
                                      <p:tavLst>
                                        <p:tav tm="0">
                                          <p:val>
                                            <p:fltVal val="90"/>
                                          </p:val>
                                        </p:tav>
                                        <p:tav tm="100000">
                                          <p:val>
                                            <p:fltVal val="0"/>
                                          </p:val>
                                        </p:tav>
                                      </p:tavLst>
                                    </p:anim>
                                    <p:animEffect transition="in" filter="fade">
                                      <p:cBhvr>
                                        <p:cTn id="160" dur="700"/>
                                        <p:tgtEl>
                                          <p:spTgt spid="22"/>
                                        </p:tgtEl>
                                      </p:cBhvr>
                                    </p:animEffect>
                                  </p:childTnLst>
                                </p:cTn>
                              </p:par>
                              <p:par>
                                <p:cTn id="161" presetID="31" presetClass="entr" presetSubtype="0" fill="hold" grpId="0" nodeType="withEffect">
                                  <p:stCondLst>
                                    <p:cond delay="0"/>
                                  </p:stCondLst>
                                  <p:childTnLst>
                                    <p:set>
                                      <p:cBhvr>
                                        <p:cTn id="162" dur="1" fill="hold">
                                          <p:stCondLst>
                                            <p:cond delay="0"/>
                                          </p:stCondLst>
                                        </p:cTn>
                                        <p:tgtEl>
                                          <p:spTgt spid="21"/>
                                        </p:tgtEl>
                                        <p:attrNameLst>
                                          <p:attrName>style.visibility</p:attrName>
                                        </p:attrNameLst>
                                      </p:cBhvr>
                                      <p:to>
                                        <p:strVal val="visible"/>
                                      </p:to>
                                    </p:set>
                                    <p:anim calcmode="lin" valueType="num">
                                      <p:cBhvr>
                                        <p:cTn id="163" dur="700" fill="hold"/>
                                        <p:tgtEl>
                                          <p:spTgt spid="21"/>
                                        </p:tgtEl>
                                        <p:attrNameLst>
                                          <p:attrName>ppt_w</p:attrName>
                                        </p:attrNameLst>
                                      </p:cBhvr>
                                      <p:tavLst>
                                        <p:tav tm="0">
                                          <p:val>
                                            <p:fltVal val="0"/>
                                          </p:val>
                                        </p:tav>
                                        <p:tav tm="100000">
                                          <p:val>
                                            <p:strVal val="#ppt_w"/>
                                          </p:val>
                                        </p:tav>
                                      </p:tavLst>
                                    </p:anim>
                                    <p:anim calcmode="lin" valueType="num">
                                      <p:cBhvr>
                                        <p:cTn id="164" dur="700" fill="hold"/>
                                        <p:tgtEl>
                                          <p:spTgt spid="21"/>
                                        </p:tgtEl>
                                        <p:attrNameLst>
                                          <p:attrName>ppt_h</p:attrName>
                                        </p:attrNameLst>
                                      </p:cBhvr>
                                      <p:tavLst>
                                        <p:tav tm="0">
                                          <p:val>
                                            <p:fltVal val="0"/>
                                          </p:val>
                                        </p:tav>
                                        <p:tav tm="100000">
                                          <p:val>
                                            <p:strVal val="#ppt_h"/>
                                          </p:val>
                                        </p:tav>
                                      </p:tavLst>
                                    </p:anim>
                                    <p:anim calcmode="lin" valueType="num">
                                      <p:cBhvr>
                                        <p:cTn id="165" dur="700" fill="hold"/>
                                        <p:tgtEl>
                                          <p:spTgt spid="21"/>
                                        </p:tgtEl>
                                        <p:attrNameLst>
                                          <p:attrName>style.rotation</p:attrName>
                                        </p:attrNameLst>
                                      </p:cBhvr>
                                      <p:tavLst>
                                        <p:tav tm="0">
                                          <p:val>
                                            <p:fltVal val="90"/>
                                          </p:val>
                                        </p:tav>
                                        <p:tav tm="100000">
                                          <p:val>
                                            <p:fltVal val="0"/>
                                          </p:val>
                                        </p:tav>
                                      </p:tavLst>
                                    </p:anim>
                                    <p:animEffect transition="in" filter="fade">
                                      <p:cBhvr>
                                        <p:cTn id="166" dur="700"/>
                                        <p:tgtEl>
                                          <p:spTgt spid="21"/>
                                        </p:tgtEl>
                                      </p:cBhvr>
                                    </p:animEffect>
                                  </p:childTnLst>
                                </p:cTn>
                              </p:par>
                            </p:childTnLst>
                          </p:cTn>
                        </p:par>
                        <p:par>
                          <p:cTn id="167" fill="hold">
                            <p:stCondLst>
                              <p:cond delay="4000"/>
                            </p:stCondLst>
                            <p:childTnLst>
                              <p:par>
                                <p:cTn id="168" presetID="26" presetClass="entr" presetSubtype="0" fill="hold" grpId="0" nodeType="afterEffect">
                                  <p:stCondLst>
                                    <p:cond delay="0"/>
                                  </p:stCondLst>
                                  <p:childTnLst>
                                    <p:set>
                                      <p:cBhvr>
                                        <p:cTn id="169" dur="1" fill="hold">
                                          <p:stCondLst>
                                            <p:cond delay="0"/>
                                          </p:stCondLst>
                                        </p:cTn>
                                        <p:tgtEl>
                                          <p:spTgt spid="6"/>
                                        </p:tgtEl>
                                        <p:attrNameLst>
                                          <p:attrName>style.visibility</p:attrName>
                                        </p:attrNameLst>
                                      </p:cBhvr>
                                      <p:to>
                                        <p:strVal val="visible"/>
                                      </p:to>
                                    </p:set>
                                    <p:animEffect transition="in" filter="wipe(down)">
                                      <p:cBhvr>
                                        <p:cTn id="170" dur="290">
                                          <p:stCondLst>
                                            <p:cond delay="0"/>
                                          </p:stCondLst>
                                        </p:cTn>
                                        <p:tgtEl>
                                          <p:spTgt spid="6"/>
                                        </p:tgtEl>
                                      </p:cBhvr>
                                    </p:animEffect>
                                    <p:anim calcmode="lin" valueType="num">
                                      <p:cBhvr>
                                        <p:cTn id="171" dur="911"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172" dur="332"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173" dur="332" tmFilter="0, 0; 0.125,0.2665; 0.25,0.4; 0.375,0.465; 0.5,0.5;  0.625,0.535; 0.75,0.6; 0.875,0.7335; 1,1">
                                          <p:stCondLst>
                                            <p:cond delay="332"/>
                                          </p:stCondLst>
                                        </p:cTn>
                                        <p:tgtEl>
                                          <p:spTgt spid="6"/>
                                        </p:tgtEl>
                                        <p:attrNameLst>
                                          <p:attrName>ppt_y</p:attrName>
                                        </p:attrNameLst>
                                      </p:cBhvr>
                                      <p:tavLst>
                                        <p:tav tm="0" fmla="#ppt_y-sin(pi*$)/9">
                                          <p:val>
                                            <p:fltVal val="0"/>
                                          </p:val>
                                        </p:tav>
                                        <p:tav tm="100000">
                                          <p:val>
                                            <p:fltVal val="1"/>
                                          </p:val>
                                        </p:tav>
                                      </p:tavLst>
                                    </p:anim>
                                    <p:anim calcmode="lin" valueType="num">
                                      <p:cBhvr>
                                        <p:cTn id="174" dur="166" tmFilter="0, 0; 0.125,0.2665; 0.25,0.4; 0.375,0.465; 0.5,0.5;  0.625,0.535; 0.75,0.6; 0.875,0.7335; 1,1">
                                          <p:stCondLst>
                                            <p:cond delay="662"/>
                                          </p:stCondLst>
                                        </p:cTn>
                                        <p:tgtEl>
                                          <p:spTgt spid="6"/>
                                        </p:tgtEl>
                                        <p:attrNameLst>
                                          <p:attrName>ppt_y</p:attrName>
                                        </p:attrNameLst>
                                      </p:cBhvr>
                                      <p:tavLst>
                                        <p:tav tm="0" fmla="#ppt_y-sin(pi*$)/27">
                                          <p:val>
                                            <p:fltVal val="0"/>
                                          </p:val>
                                        </p:tav>
                                        <p:tav tm="100000">
                                          <p:val>
                                            <p:fltVal val="1"/>
                                          </p:val>
                                        </p:tav>
                                      </p:tavLst>
                                    </p:anim>
                                    <p:anim calcmode="lin" valueType="num">
                                      <p:cBhvr>
                                        <p:cTn id="175" dur="82" tmFilter="0, 0; 0.125,0.2665; 0.25,0.4; 0.375,0.465; 0.5,0.5;  0.625,0.535; 0.75,0.6; 0.875,0.7335; 1,1">
                                          <p:stCondLst>
                                            <p:cond delay="828"/>
                                          </p:stCondLst>
                                        </p:cTn>
                                        <p:tgtEl>
                                          <p:spTgt spid="6"/>
                                        </p:tgtEl>
                                        <p:attrNameLst>
                                          <p:attrName>ppt_y</p:attrName>
                                        </p:attrNameLst>
                                      </p:cBhvr>
                                      <p:tavLst>
                                        <p:tav tm="0" fmla="#ppt_y-sin(pi*$)/81">
                                          <p:val>
                                            <p:fltVal val="0"/>
                                          </p:val>
                                        </p:tav>
                                        <p:tav tm="100000">
                                          <p:val>
                                            <p:fltVal val="1"/>
                                          </p:val>
                                        </p:tav>
                                      </p:tavLst>
                                    </p:anim>
                                    <p:animScale>
                                      <p:cBhvr>
                                        <p:cTn id="176" dur="13">
                                          <p:stCondLst>
                                            <p:cond delay="325"/>
                                          </p:stCondLst>
                                        </p:cTn>
                                        <p:tgtEl>
                                          <p:spTgt spid="6"/>
                                        </p:tgtEl>
                                      </p:cBhvr>
                                      <p:to x="100000" y="60000"/>
                                    </p:animScale>
                                    <p:animScale>
                                      <p:cBhvr>
                                        <p:cTn id="177" dur="83" decel="50000">
                                          <p:stCondLst>
                                            <p:cond delay="338"/>
                                          </p:stCondLst>
                                        </p:cTn>
                                        <p:tgtEl>
                                          <p:spTgt spid="6"/>
                                        </p:tgtEl>
                                      </p:cBhvr>
                                      <p:to x="100000" y="100000"/>
                                    </p:animScale>
                                    <p:animScale>
                                      <p:cBhvr>
                                        <p:cTn id="178" dur="13">
                                          <p:stCondLst>
                                            <p:cond delay="656"/>
                                          </p:stCondLst>
                                        </p:cTn>
                                        <p:tgtEl>
                                          <p:spTgt spid="6"/>
                                        </p:tgtEl>
                                      </p:cBhvr>
                                      <p:to x="100000" y="80000"/>
                                    </p:animScale>
                                    <p:animScale>
                                      <p:cBhvr>
                                        <p:cTn id="179" dur="83" decel="50000">
                                          <p:stCondLst>
                                            <p:cond delay="669"/>
                                          </p:stCondLst>
                                        </p:cTn>
                                        <p:tgtEl>
                                          <p:spTgt spid="6"/>
                                        </p:tgtEl>
                                      </p:cBhvr>
                                      <p:to x="100000" y="100000"/>
                                    </p:animScale>
                                    <p:animScale>
                                      <p:cBhvr>
                                        <p:cTn id="180" dur="13">
                                          <p:stCondLst>
                                            <p:cond delay="821"/>
                                          </p:stCondLst>
                                        </p:cTn>
                                        <p:tgtEl>
                                          <p:spTgt spid="6"/>
                                        </p:tgtEl>
                                      </p:cBhvr>
                                      <p:to x="100000" y="90000"/>
                                    </p:animScale>
                                    <p:animScale>
                                      <p:cBhvr>
                                        <p:cTn id="181" dur="83" decel="50000">
                                          <p:stCondLst>
                                            <p:cond delay="834"/>
                                          </p:stCondLst>
                                        </p:cTn>
                                        <p:tgtEl>
                                          <p:spTgt spid="6"/>
                                        </p:tgtEl>
                                      </p:cBhvr>
                                      <p:to x="100000" y="100000"/>
                                    </p:animScale>
                                    <p:animScale>
                                      <p:cBhvr>
                                        <p:cTn id="182" dur="13">
                                          <p:stCondLst>
                                            <p:cond delay="904"/>
                                          </p:stCondLst>
                                        </p:cTn>
                                        <p:tgtEl>
                                          <p:spTgt spid="6"/>
                                        </p:tgtEl>
                                      </p:cBhvr>
                                      <p:to x="100000" y="95000"/>
                                    </p:animScale>
                                    <p:animScale>
                                      <p:cBhvr>
                                        <p:cTn id="183" dur="83" decel="50000">
                                          <p:stCondLst>
                                            <p:cond delay="917"/>
                                          </p:stCondLst>
                                        </p:cTn>
                                        <p:tgtEl>
                                          <p:spTgt spid="6"/>
                                        </p:tgtEl>
                                      </p:cBhvr>
                                      <p:to x="100000" y="100000"/>
                                    </p:animScale>
                                  </p:childTnLst>
                                </p:cTn>
                              </p:par>
                              <p:par>
                                <p:cTn id="184" presetID="26" presetClass="entr" presetSubtype="0" fill="hold" grpId="0" nodeType="withEffect">
                                  <p:stCondLst>
                                    <p:cond delay="0"/>
                                  </p:stCondLst>
                                  <p:childTnLst>
                                    <p:set>
                                      <p:cBhvr>
                                        <p:cTn id="185" dur="1" fill="hold">
                                          <p:stCondLst>
                                            <p:cond delay="0"/>
                                          </p:stCondLst>
                                        </p:cTn>
                                        <p:tgtEl>
                                          <p:spTgt spid="9"/>
                                        </p:tgtEl>
                                        <p:attrNameLst>
                                          <p:attrName>style.visibility</p:attrName>
                                        </p:attrNameLst>
                                      </p:cBhvr>
                                      <p:to>
                                        <p:strVal val="visible"/>
                                      </p:to>
                                    </p:set>
                                    <p:animEffect transition="in" filter="wipe(down)">
                                      <p:cBhvr>
                                        <p:cTn id="186" dur="290">
                                          <p:stCondLst>
                                            <p:cond delay="0"/>
                                          </p:stCondLst>
                                        </p:cTn>
                                        <p:tgtEl>
                                          <p:spTgt spid="9"/>
                                        </p:tgtEl>
                                      </p:cBhvr>
                                    </p:animEffect>
                                    <p:anim calcmode="lin" valueType="num">
                                      <p:cBhvr>
                                        <p:cTn id="187" dur="911" tmFilter="0,0; 0.14,0.36; 0.43,0.73; 0.71,0.91; 1.0,1.0">
                                          <p:stCondLst>
                                            <p:cond delay="0"/>
                                          </p:stCondLst>
                                        </p:cTn>
                                        <p:tgtEl>
                                          <p:spTgt spid="9"/>
                                        </p:tgtEl>
                                        <p:attrNameLst>
                                          <p:attrName>ppt_x</p:attrName>
                                        </p:attrNameLst>
                                      </p:cBhvr>
                                      <p:tavLst>
                                        <p:tav tm="0">
                                          <p:val>
                                            <p:strVal val="#ppt_x-0.25"/>
                                          </p:val>
                                        </p:tav>
                                        <p:tav tm="100000">
                                          <p:val>
                                            <p:strVal val="#ppt_x"/>
                                          </p:val>
                                        </p:tav>
                                      </p:tavLst>
                                    </p:anim>
                                    <p:anim calcmode="lin" valueType="num">
                                      <p:cBhvr>
                                        <p:cTn id="188" dur="332" tmFilter="0.0,0.0; 0.25,0.07; 0.50,0.2; 0.75,0.467; 1.0,1.0">
                                          <p:stCondLst>
                                            <p:cond delay="0"/>
                                          </p:stCondLst>
                                        </p:cTn>
                                        <p:tgtEl>
                                          <p:spTgt spid="9"/>
                                        </p:tgtEl>
                                        <p:attrNameLst>
                                          <p:attrName>ppt_y</p:attrName>
                                        </p:attrNameLst>
                                      </p:cBhvr>
                                      <p:tavLst>
                                        <p:tav tm="0" fmla="#ppt_y-sin(pi*$)/3">
                                          <p:val>
                                            <p:fltVal val="0.5"/>
                                          </p:val>
                                        </p:tav>
                                        <p:tav tm="100000">
                                          <p:val>
                                            <p:fltVal val="1"/>
                                          </p:val>
                                        </p:tav>
                                      </p:tavLst>
                                    </p:anim>
                                    <p:anim calcmode="lin" valueType="num">
                                      <p:cBhvr>
                                        <p:cTn id="189" dur="332" tmFilter="0, 0; 0.125,0.2665; 0.25,0.4; 0.375,0.465; 0.5,0.5;  0.625,0.535; 0.75,0.6; 0.875,0.7335; 1,1">
                                          <p:stCondLst>
                                            <p:cond delay="332"/>
                                          </p:stCondLst>
                                        </p:cTn>
                                        <p:tgtEl>
                                          <p:spTgt spid="9"/>
                                        </p:tgtEl>
                                        <p:attrNameLst>
                                          <p:attrName>ppt_y</p:attrName>
                                        </p:attrNameLst>
                                      </p:cBhvr>
                                      <p:tavLst>
                                        <p:tav tm="0" fmla="#ppt_y-sin(pi*$)/9">
                                          <p:val>
                                            <p:fltVal val="0"/>
                                          </p:val>
                                        </p:tav>
                                        <p:tav tm="100000">
                                          <p:val>
                                            <p:fltVal val="1"/>
                                          </p:val>
                                        </p:tav>
                                      </p:tavLst>
                                    </p:anim>
                                    <p:anim calcmode="lin" valueType="num">
                                      <p:cBhvr>
                                        <p:cTn id="190" dur="166" tmFilter="0, 0; 0.125,0.2665; 0.25,0.4; 0.375,0.465; 0.5,0.5;  0.625,0.535; 0.75,0.6; 0.875,0.7335; 1,1">
                                          <p:stCondLst>
                                            <p:cond delay="662"/>
                                          </p:stCondLst>
                                        </p:cTn>
                                        <p:tgtEl>
                                          <p:spTgt spid="9"/>
                                        </p:tgtEl>
                                        <p:attrNameLst>
                                          <p:attrName>ppt_y</p:attrName>
                                        </p:attrNameLst>
                                      </p:cBhvr>
                                      <p:tavLst>
                                        <p:tav tm="0" fmla="#ppt_y-sin(pi*$)/27">
                                          <p:val>
                                            <p:fltVal val="0"/>
                                          </p:val>
                                        </p:tav>
                                        <p:tav tm="100000">
                                          <p:val>
                                            <p:fltVal val="1"/>
                                          </p:val>
                                        </p:tav>
                                      </p:tavLst>
                                    </p:anim>
                                    <p:anim calcmode="lin" valueType="num">
                                      <p:cBhvr>
                                        <p:cTn id="191" dur="82" tmFilter="0, 0; 0.125,0.2665; 0.25,0.4; 0.375,0.465; 0.5,0.5;  0.625,0.535; 0.75,0.6; 0.875,0.7335; 1,1">
                                          <p:stCondLst>
                                            <p:cond delay="828"/>
                                          </p:stCondLst>
                                        </p:cTn>
                                        <p:tgtEl>
                                          <p:spTgt spid="9"/>
                                        </p:tgtEl>
                                        <p:attrNameLst>
                                          <p:attrName>ppt_y</p:attrName>
                                        </p:attrNameLst>
                                      </p:cBhvr>
                                      <p:tavLst>
                                        <p:tav tm="0" fmla="#ppt_y-sin(pi*$)/81">
                                          <p:val>
                                            <p:fltVal val="0"/>
                                          </p:val>
                                        </p:tav>
                                        <p:tav tm="100000">
                                          <p:val>
                                            <p:fltVal val="1"/>
                                          </p:val>
                                        </p:tav>
                                      </p:tavLst>
                                    </p:anim>
                                    <p:animScale>
                                      <p:cBhvr>
                                        <p:cTn id="192" dur="13">
                                          <p:stCondLst>
                                            <p:cond delay="325"/>
                                          </p:stCondLst>
                                        </p:cTn>
                                        <p:tgtEl>
                                          <p:spTgt spid="9"/>
                                        </p:tgtEl>
                                      </p:cBhvr>
                                      <p:to x="100000" y="60000"/>
                                    </p:animScale>
                                    <p:animScale>
                                      <p:cBhvr>
                                        <p:cTn id="193" dur="83" decel="50000">
                                          <p:stCondLst>
                                            <p:cond delay="338"/>
                                          </p:stCondLst>
                                        </p:cTn>
                                        <p:tgtEl>
                                          <p:spTgt spid="9"/>
                                        </p:tgtEl>
                                      </p:cBhvr>
                                      <p:to x="100000" y="100000"/>
                                    </p:animScale>
                                    <p:animScale>
                                      <p:cBhvr>
                                        <p:cTn id="194" dur="13">
                                          <p:stCondLst>
                                            <p:cond delay="656"/>
                                          </p:stCondLst>
                                        </p:cTn>
                                        <p:tgtEl>
                                          <p:spTgt spid="9"/>
                                        </p:tgtEl>
                                      </p:cBhvr>
                                      <p:to x="100000" y="80000"/>
                                    </p:animScale>
                                    <p:animScale>
                                      <p:cBhvr>
                                        <p:cTn id="195" dur="83" decel="50000">
                                          <p:stCondLst>
                                            <p:cond delay="669"/>
                                          </p:stCondLst>
                                        </p:cTn>
                                        <p:tgtEl>
                                          <p:spTgt spid="9"/>
                                        </p:tgtEl>
                                      </p:cBhvr>
                                      <p:to x="100000" y="100000"/>
                                    </p:animScale>
                                    <p:animScale>
                                      <p:cBhvr>
                                        <p:cTn id="196" dur="13">
                                          <p:stCondLst>
                                            <p:cond delay="821"/>
                                          </p:stCondLst>
                                        </p:cTn>
                                        <p:tgtEl>
                                          <p:spTgt spid="9"/>
                                        </p:tgtEl>
                                      </p:cBhvr>
                                      <p:to x="100000" y="90000"/>
                                    </p:animScale>
                                    <p:animScale>
                                      <p:cBhvr>
                                        <p:cTn id="197" dur="83" decel="50000">
                                          <p:stCondLst>
                                            <p:cond delay="834"/>
                                          </p:stCondLst>
                                        </p:cTn>
                                        <p:tgtEl>
                                          <p:spTgt spid="9"/>
                                        </p:tgtEl>
                                      </p:cBhvr>
                                      <p:to x="100000" y="100000"/>
                                    </p:animScale>
                                    <p:animScale>
                                      <p:cBhvr>
                                        <p:cTn id="198" dur="13">
                                          <p:stCondLst>
                                            <p:cond delay="904"/>
                                          </p:stCondLst>
                                        </p:cTn>
                                        <p:tgtEl>
                                          <p:spTgt spid="9"/>
                                        </p:tgtEl>
                                      </p:cBhvr>
                                      <p:to x="100000" y="95000"/>
                                    </p:animScale>
                                    <p:animScale>
                                      <p:cBhvr>
                                        <p:cTn id="199" dur="83" decel="50000">
                                          <p:stCondLst>
                                            <p:cond delay="917"/>
                                          </p:stCondLst>
                                        </p:cTn>
                                        <p:tgtEl>
                                          <p:spTgt spid="9"/>
                                        </p:tgtEl>
                                      </p:cBhvr>
                                      <p:to x="100000" y="100000"/>
                                    </p:animScale>
                                  </p:childTnLst>
                                </p:cTn>
                              </p:par>
                              <p:par>
                                <p:cTn id="200" presetID="26" presetClass="entr" presetSubtype="0" fill="hold" grpId="0" nodeType="withEffect">
                                  <p:stCondLst>
                                    <p:cond delay="0"/>
                                  </p:stCondLst>
                                  <p:childTnLst>
                                    <p:set>
                                      <p:cBhvr>
                                        <p:cTn id="201" dur="1" fill="hold">
                                          <p:stCondLst>
                                            <p:cond delay="0"/>
                                          </p:stCondLst>
                                        </p:cTn>
                                        <p:tgtEl>
                                          <p:spTgt spid="18"/>
                                        </p:tgtEl>
                                        <p:attrNameLst>
                                          <p:attrName>style.visibility</p:attrName>
                                        </p:attrNameLst>
                                      </p:cBhvr>
                                      <p:to>
                                        <p:strVal val="visible"/>
                                      </p:to>
                                    </p:set>
                                    <p:animEffect transition="in" filter="wipe(down)">
                                      <p:cBhvr>
                                        <p:cTn id="202" dur="290">
                                          <p:stCondLst>
                                            <p:cond delay="0"/>
                                          </p:stCondLst>
                                        </p:cTn>
                                        <p:tgtEl>
                                          <p:spTgt spid="18"/>
                                        </p:tgtEl>
                                      </p:cBhvr>
                                    </p:animEffect>
                                    <p:anim calcmode="lin" valueType="num">
                                      <p:cBhvr>
                                        <p:cTn id="203" dur="911" tmFilter="0,0; 0.14,0.36; 0.43,0.73; 0.71,0.91; 1.0,1.0">
                                          <p:stCondLst>
                                            <p:cond delay="0"/>
                                          </p:stCondLst>
                                        </p:cTn>
                                        <p:tgtEl>
                                          <p:spTgt spid="18"/>
                                        </p:tgtEl>
                                        <p:attrNameLst>
                                          <p:attrName>ppt_x</p:attrName>
                                        </p:attrNameLst>
                                      </p:cBhvr>
                                      <p:tavLst>
                                        <p:tav tm="0">
                                          <p:val>
                                            <p:strVal val="#ppt_x-0.25"/>
                                          </p:val>
                                        </p:tav>
                                        <p:tav tm="100000">
                                          <p:val>
                                            <p:strVal val="#ppt_x"/>
                                          </p:val>
                                        </p:tav>
                                      </p:tavLst>
                                    </p:anim>
                                    <p:anim calcmode="lin" valueType="num">
                                      <p:cBhvr>
                                        <p:cTn id="204" dur="332" tmFilter="0.0,0.0; 0.25,0.07; 0.50,0.2; 0.75,0.467; 1.0,1.0">
                                          <p:stCondLst>
                                            <p:cond delay="0"/>
                                          </p:stCondLst>
                                        </p:cTn>
                                        <p:tgtEl>
                                          <p:spTgt spid="18"/>
                                        </p:tgtEl>
                                        <p:attrNameLst>
                                          <p:attrName>ppt_y</p:attrName>
                                        </p:attrNameLst>
                                      </p:cBhvr>
                                      <p:tavLst>
                                        <p:tav tm="0" fmla="#ppt_y-sin(pi*$)/3">
                                          <p:val>
                                            <p:fltVal val="0.5"/>
                                          </p:val>
                                        </p:tav>
                                        <p:tav tm="100000">
                                          <p:val>
                                            <p:fltVal val="1"/>
                                          </p:val>
                                        </p:tav>
                                      </p:tavLst>
                                    </p:anim>
                                    <p:anim calcmode="lin" valueType="num">
                                      <p:cBhvr>
                                        <p:cTn id="205" dur="332" tmFilter="0, 0; 0.125,0.2665; 0.25,0.4; 0.375,0.465; 0.5,0.5;  0.625,0.535; 0.75,0.6; 0.875,0.7335; 1,1">
                                          <p:stCondLst>
                                            <p:cond delay="332"/>
                                          </p:stCondLst>
                                        </p:cTn>
                                        <p:tgtEl>
                                          <p:spTgt spid="18"/>
                                        </p:tgtEl>
                                        <p:attrNameLst>
                                          <p:attrName>ppt_y</p:attrName>
                                        </p:attrNameLst>
                                      </p:cBhvr>
                                      <p:tavLst>
                                        <p:tav tm="0" fmla="#ppt_y-sin(pi*$)/9">
                                          <p:val>
                                            <p:fltVal val="0"/>
                                          </p:val>
                                        </p:tav>
                                        <p:tav tm="100000">
                                          <p:val>
                                            <p:fltVal val="1"/>
                                          </p:val>
                                        </p:tav>
                                      </p:tavLst>
                                    </p:anim>
                                    <p:anim calcmode="lin" valueType="num">
                                      <p:cBhvr>
                                        <p:cTn id="206" dur="166" tmFilter="0, 0; 0.125,0.2665; 0.25,0.4; 0.375,0.465; 0.5,0.5;  0.625,0.535; 0.75,0.6; 0.875,0.7335; 1,1">
                                          <p:stCondLst>
                                            <p:cond delay="662"/>
                                          </p:stCondLst>
                                        </p:cTn>
                                        <p:tgtEl>
                                          <p:spTgt spid="18"/>
                                        </p:tgtEl>
                                        <p:attrNameLst>
                                          <p:attrName>ppt_y</p:attrName>
                                        </p:attrNameLst>
                                      </p:cBhvr>
                                      <p:tavLst>
                                        <p:tav tm="0" fmla="#ppt_y-sin(pi*$)/27">
                                          <p:val>
                                            <p:fltVal val="0"/>
                                          </p:val>
                                        </p:tav>
                                        <p:tav tm="100000">
                                          <p:val>
                                            <p:fltVal val="1"/>
                                          </p:val>
                                        </p:tav>
                                      </p:tavLst>
                                    </p:anim>
                                    <p:anim calcmode="lin" valueType="num">
                                      <p:cBhvr>
                                        <p:cTn id="207" dur="82" tmFilter="0, 0; 0.125,0.2665; 0.25,0.4; 0.375,0.465; 0.5,0.5;  0.625,0.535; 0.75,0.6; 0.875,0.7335; 1,1">
                                          <p:stCondLst>
                                            <p:cond delay="828"/>
                                          </p:stCondLst>
                                        </p:cTn>
                                        <p:tgtEl>
                                          <p:spTgt spid="18"/>
                                        </p:tgtEl>
                                        <p:attrNameLst>
                                          <p:attrName>ppt_y</p:attrName>
                                        </p:attrNameLst>
                                      </p:cBhvr>
                                      <p:tavLst>
                                        <p:tav tm="0" fmla="#ppt_y-sin(pi*$)/81">
                                          <p:val>
                                            <p:fltVal val="0"/>
                                          </p:val>
                                        </p:tav>
                                        <p:tav tm="100000">
                                          <p:val>
                                            <p:fltVal val="1"/>
                                          </p:val>
                                        </p:tav>
                                      </p:tavLst>
                                    </p:anim>
                                    <p:animScale>
                                      <p:cBhvr>
                                        <p:cTn id="208" dur="13">
                                          <p:stCondLst>
                                            <p:cond delay="325"/>
                                          </p:stCondLst>
                                        </p:cTn>
                                        <p:tgtEl>
                                          <p:spTgt spid="18"/>
                                        </p:tgtEl>
                                      </p:cBhvr>
                                      <p:to x="100000" y="60000"/>
                                    </p:animScale>
                                    <p:animScale>
                                      <p:cBhvr>
                                        <p:cTn id="209" dur="83" decel="50000">
                                          <p:stCondLst>
                                            <p:cond delay="338"/>
                                          </p:stCondLst>
                                        </p:cTn>
                                        <p:tgtEl>
                                          <p:spTgt spid="18"/>
                                        </p:tgtEl>
                                      </p:cBhvr>
                                      <p:to x="100000" y="100000"/>
                                    </p:animScale>
                                    <p:animScale>
                                      <p:cBhvr>
                                        <p:cTn id="210" dur="13">
                                          <p:stCondLst>
                                            <p:cond delay="656"/>
                                          </p:stCondLst>
                                        </p:cTn>
                                        <p:tgtEl>
                                          <p:spTgt spid="18"/>
                                        </p:tgtEl>
                                      </p:cBhvr>
                                      <p:to x="100000" y="80000"/>
                                    </p:animScale>
                                    <p:animScale>
                                      <p:cBhvr>
                                        <p:cTn id="211" dur="83" decel="50000">
                                          <p:stCondLst>
                                            <p:cond delay="669"/>
                                          </p:stCondLst>
                                        </p:cTn>
                                        <p:tgtEl>
                                          <p:spTgt spid="18"/>
                                        </p:tgtEl>
                                      </p:cBhvr>
                                      <p:to x="100000" y="100000"/>
                                    </p:animScale>
                                    <p:animScale>
                                      <p:cBhvr>
                                        <p:cTn id="212" dur="13">
                                          <p:stCondLst>
                                            <p:cond delay="821"/>
                                          </p:stCondLst>
                                        </p:cTn>
                                        <p:tgtEl>
                                          <p:spTgt spid="18"/>
                                        </p:tgtEl>
                                      </p:cBhvr>
                                      <p:to x="100000" y="90000"/>
                                    </p:animScale>
                                    <p:animScale>
                                      <p:cBhvr>
                                        <p:cTn id="213" dur="83" decel="50000">
                                          <p:stCondLst>
                                            <p:cond delay="834"/>
                                          </p:stCondLst>
                                        </p:cTn>
                                        <p:tgtEl>
                                          <p:spTgt spid="18"/>
                                        </p:tgtEl>
                                      </p:cBhvr>
                                      <p:to x="100000" y="100000"/>
                                    </p:animScale>
                                    <p:animScale>
                                      <p:cBhvr>
                                        <p:cTn id="214" dur="13">
                                          <p:stCondLst>
                                            <p:cond delay="904"/>
                                          </p:stCondLst>
                                        </p:cTn>
                                        <p:tgtEl>
                                          <p:spTgt spid="18"/>
                                        </p:tgtEl>
                                      </p:cBhvr>
                                      <p:to x="100000" y="95000"/>
                                    </p:animScale>
                                    <p:animScale>
                                      <p:cBhvr>
                                        <p:cTn id="215" dur="83" decel="50000">
                                          <p:stCondLst>
                                            <p:cond delay="917"/>
                                          </p:stCondLst>
                                        </p:cTn>
                                        <p:tgtEl>
                                          <p:spTgt spid="18"/>
                                        </p:tgtEl>
                                      </p:cBhvr>
                                      <p:to x="100000" y="100000"/>
                                    </p:animScale>
                                  </p:childTnLst>
                                </p:cTn>
                              </p:par>
                              <p:par>
                                <p:cTn id="216" presetID="26" presetClass="entr" presetSubtype="0" fill="hold" grpId="0" nodeType="withEffect">
                                  <p:stCondLst>
                                    <p:cond delay="0"/>
                                  </p:stCondLst>
                                  <p:childTnLst>
                                    <p:set>
                                      <p:cBhvr>
                                        <p:cTn id="217" dur="1" fill="hold">
                                          <p:stCondLst>
                                            <p:cond delay="0"/>
                                          </p:stCondLst>
                                        </p:cTn>
                                        <p:tgtEl>
                                          <p:spTgt spid="11"/>
                                        </p:tgtEl>
                                        <p:attrNameLst>
                                          <p:attrName>style.visibility</p:attrName>
                                        </p:attrNameLst>
                                      </p:cBhvr>
                                      <p:to>
                                        <p:strVal val="visible"/>
                                      </p:to>
                                    </p:set>
                                    <p:animEffect transition="in" filter="wipe(down)">
                                      <p:cBhvr>
                                        <p:cTn id="218" dur="290">
                                          <p:stCondLst>
                                            <p:cond delay="0"/>
                                          </p:stCondLst>
                                        </p:cTn>
                                        <p:tgtEl>
                                          <p:spTgt spid="11"/>
                                        </p:tgtEl>
                                      </p:cBhvr>
                                    </p:animEffect>
                                    <p:anim calcmode="lin" valueType="num">
                                      <p:cBhvr>
                                        <p:cTn id="219" dur="911" tmFilter="0,0; 0.14,0.36; 0.43,0.73; 0.71,0.91; 1.0,1.0">
                                          <p:stCondLst>
                                            <p:cond delay="0"/>
                                          </p:stCondLst>
                                        </p:cTn>
                                        <p:tgtEl>
                                          <p:spTgt spid="11"/>
                                        </p:tgtEl>
                                        <p:attrNameLst>
                                          <p:attrName>ppt_x</p:attrName>
                                        </p:attrNameLst>
                                      </p:cBhvr>
                                      <p:tavLst>
                                        <p:tav tm="0">
                                          <p:val>
                                            <p:strVal val="#ppt_x-0.25"/>
                                          </p:val>
                                        </p:tav>
                                        <p:tav tm="100000">
                                          <p:val>
                                            <p:strVal val="#ppt_x"/>
                                          </p:val>
                                        </p:tav>
                                      </p:tavLst>
                                    </p:anim>
                                    <p:anim calcmode="lin" valueType="num">
                                      <p:cBhvr>
                                        <p:cTn id="220" dur="332" tmFilter="0.0,0.0; 0.25,0.07; 0.50,0.2; 0.75,0.467; 1.0,1.0">
                                          <p:stCondLst>
                                            <p:cond delay="0"/>
                                          </p:stCondLst>
                                        </p:cTn>
                                        <p:tgtEl>
                                          <p:spTgt spid="11"/>
                                        </p:tgtEl>
                                        <p:attrNameLst>
                                          <p:attrName>ppt_y</p:attrName>
                                        </p:attrNameLst>
                                      </p:cBhvr>
                                      <p:tavLst>
                                        <p:tav tm="0" fmla="#ppt_y-sin(pi*$)/3">
                                          <p:val>
                                            <p:fltVal val="0.5"/>
                                          </p:val>
                                        </p:tav>
                                        <p:tav tm="100000">
                                          <p:val>
                                            <p:fltVal val="1"/>
                                          </p:val>
                                        </p:tav>
                                      </p:tavLst>
                                    </p:anim>
                                    <p:anim calcmode="lin" valueType="num">
                                      <p:cBhvr>
                                        <p:cTn id="221" dur="332" tmFilter="0, 0; 0.125,0.2665; 0.25,0.4; 0.375,0.465; 0.5,0.5;  0.625,0.535; 0.75,0.6; 0.875,0.7335; 1,1">
                                          <p:stCondLst>
                                            <p:cond delay="332"/>
                                          </p:stCondLst>
                                        </p:cTn>
                                        <p:tgtEl>
                                          <p:spTgt spid="11"/>
                                        </p:tgtEl>
                                        <p:attrNameLst>
                                          <p:attrName>ppt_y</p:attrName>
                                        </p:attrNameLst>
                                      </p:cBhvr>
                                      <p:tavLst>
                                        <p:tav tm="0" fmla="#ppt_y-sin(pi*$)/9">
                                          <p:val>
                                            <p:fltVal val="0"/>
                                          </p:val>
                                        </p:tav>
                                        <p:tav tm="100000">
                                          <p:val>
                                            <p:fltVal val="1"/>
                                          </p:val>
                                        </p:tav>
                                      </p:tavLst>
                                    </p:anim>
                                    <p:anim calcmode="lin" valueType="num">
                                      <p:cBhvr>
                                        <p:cTn id="222" dur="166" tmFilter="0, 0; 0.125,0.2665; 0.25,0.4; 0.375,0.465; 0.5,0.5;  0.625,0.535; 0.75,0.6; 0.875,0.7335; 1,1">
                                          <p:stCondLst>
                                            <p:cond delay="662"/>
                                          </p:stCondLst>
                                        </p:cTn>
                                        <p:tgtEl>
                                          <p:spTgt spid="11"/>
                                        </p:tgtEl>
                                        <p:attrNameLst>
                                          <p:attrName>ppt_y</p:attrName>
                                        </p:attrNameLst>
                                      </p:cBhvr>
                                      <p:tavLst>
                                        <p:tav tm="0" fmla="#ppt_y-sin(pi*$)/27">
                                          <p:val>
                                            <p:fltVal val="0"/>
                                          </p:val>
                                        </p:tav>
                                        <p:tav tm="100000">
                                          <p:val>
                                            <p:fltVal val="1"/>
                                          </p:val>
                                        </p:tav>
                                      </p:tavLst>
                                    </p:anim>
                                    <p:anim calcmode="lin" valueType="num">
                                      <p:cBhvr>
                                        <p:cTn id="223" dur="82" tmFilter="0, 0; 0.125,0.2665; 0.25,0.4; 0.375,0.465; 0.5,0.5;  0.625,0.535; 0.75,0.6; 0.875,0.7335; 1,1">
                                          <p:stCondLst>
                                            <p:cond delay="828"/>
                                          </p:stCondLst>
                                        </p:cTn>
                                        <p:tgtEl>
                                          <p:spTgt spid="11"/>
                                        </p:tgtEl>
                                        <p:attrNameLst>
                                          <p:attrName>ppt_y</p:attrName>
                                        </p:attrNameLst>
                                      </p:cBhvr>
                                      <p:tavLst>
                                        <p:tav tm="0" fmla="#ppt_y-sin(pi*$)/81">
                                          <p:val>
                                            <p:fltVal val="0"/>
                                          </p:val>
                                        </p:tav>
                                        <p:tav tm="100000">
                                          <p:val>
                                            <p:fltVal val="1"/>
                                          </p:val>
                                        </p:tav>
                                      </p:tavLst>
                                    </p:anim>
                                    <p:animScale>
                                      <p:cBhvr>
                                        <p:cTn id="224" dur="13">
                                          <p:stCondLst>
                                            <p:cond delay="325"/>
                                          </p:stCondLst>
                                        </p:cTn>
                                        <p:tgtEl>
                                          <p:spTgt spid="11"/>
                                        </p:tgtEl>
                                      </p:cBhvr>
                                      <p:to x="100000" y="60000"/>
                                    </p:animScale>
                                    <p:animScale>
                                      <p:cBhvr>
                                        <p:cTn id="225" dur="83" decel="50000">
                                          <p:stCondLst>
                                            <p:cond delay="338"/>
                                          </p:stCondLst>
                                        </p:cTn>
                                        <p:tgtEl>
                                          <p:spTgt spid="11"/>
                                        </p:tgtEl>
                                      </p:cBhvr>
                                      <p:to x="100000" y="100000"/>
                                    </p:animScale>
                                    <p:animScale>
                                      <p:cBhvr>
                                        <p:cTn id="226" dur="13">
                                          <p:stCondLst>
                                            <p:cond delay="656"/>
                                          </p:stCondLst>
                                        </p:cTn>
                                        <p:tgtEl>
                                          <p:spTgt spid="11"/>
                                        </p:tgtEl>
                                      </p:cBhvr>
                                      <p:to x="100000" y="80000"/>
                                    </p:animScale>
                                    <p:animScale>
                                      <p:cBhvr>
                                        <p:cTn id="227" dur="83" decel="50000">
                                          <p:stCondLst>
                                            <p:cond delay="669"/>
                                          </p:stCondLst>
                                        </p:cTn>
                                        <p:tgtEl>
                                          <p:spTgt spid="11"/>
                                        </p:tgtEl>
                                      </p:cBhvr>
                                      <p:to x="100000" y="100000"/>
                                    </p:animScale>
                                    <p:animScale>
                                      <p:cBhvr>
                                        <p:cTn id="228" dur="13">
                                          <p:stCondLst>
                                            <p:cond delay="821"/>
                                          </p:stCondLst>
                                        </p:cTn>
                                        <p:tgtEl>
                                          <p:spTgt spid="11"/>
                                        </p:tgtEl>
                                      </p:cBhvr>
                                      <p:to x="100000" y="90000"/>
                                    </p:animScale>
                                    <p:animScale>
                                      <p:cBhvr>
                                        <p:cTn id="229" dur="83" decel="50000">
                                          <p:stCondLst>
                                            <p:cond delay="834"/>
                                          </p:stCondLst>
                                        </p:cTn>
                                        <p:tgtEl>
                                          <p:spTgt spid="11"/>
                                        </p:tgtEl>
                                      </p:cBhvr>
                                      <p:to x="100000" y="100000"/>
                                    </p:animScale>
                                    <p:animScale>
                                      <p:cBhvr>
                                        <p:cTn id="230" dur="13">
                                          <p:stCondLst>
                                            <p:cond delay="904"/>
                                          </p:stCondLst>
                                        </p:cTn>
                                        <p:tgtEl>
                                          <p:spTgt spid="11"/>
                                        </p:tgtEl>
                                      </p:cBhvr>
                                      <p:to x="100000" y="95000"/>
                                    </p:animScale>
                                    <p:animScale>
                                      <p:cBhvr>
                                        <p:cTn id="231" dur="83" decel="50000">
                                          <p:stCondLst>
                                            <p:cond delay="917"/>
                                          </p:stCondLst>
                                        </p:cTn>
                                        <p:tgtEl>
                                          <p:spTgt spid="11"/>
                                        </p:tgtEl>
                                      </p:cBhvr>
                                      <p:to x="100000" y="100000"/>
                                    </p:animScale>
                                  </p:childTnLst>
                                </p:cTn>
                              </p:par>
                            </p:childTnLst>
                          </p:cTn>
                        </p:par>
                        <p:par>
                          <p:cTn id="232" fill="hold">
                            <p:stCondLst>
                              <p:cond delay="5000"/>
                            </p:stCondLst>
                            <p:childTnLst>
                              <p:par>
                                <p:cTn id="233" presetID="16" presetClass="entr" presetSubtype="26" fill="hold" grpId="0" nodeType="afterEffect">
                                  <p:stCondLst>
                                    <p:cond delay="0"/>
                                  </p:stCondLst>
                                  <p:childTnLst>
                                    <p:set>
                                      <p:cBhvr>
                                        <p:cTn id="234" dur="1" fill="hold">
                                          <p:stCondLst>
                                            <p:cond delay="0"/>
                                          </p:stCondLst>
                                        </p:cTn>
                                        <p:tgtEl>
                                          <p:spTgt spid="14"/>
                                        </p:tgtEl>
                                        <p:attrNameLst>
                                          <p:attrName>style.visibility</p:attrName>
                                        </p:attrNameLst>
                                      </p:cBhvr>
                                      <p:to>
                                        <p:strVal val="visible"/>
                                      </p:to>
                                    </p:set>
                                    <p:animEffect transition="in" filter="barn(inHorizontal)">
                                      <p:cBhvr>
                                        <p:cTn id="235" dur="500"/>
                                        <p:tgtEl>
                                          <p:spTgt spid="14"/>
                                        </p:tgtEl>
                                      </p:cBhvr>
                                    </p:animEffect>
                                  </p:childTnLst>
                                </p:cTn>
                              </p:par>
                              <p:par>
                                <p:cTn id="236" presetID="16" presetClass="entr" presetSubtype="26" fill="hold" grpId="0" nodeType="withEffect">
                                  <p:stCondLst>
                                    <p:cond delay="0"/>
                                  </p:stCondLst>
                                  <p:childTnLst>
                                    <p:set>
                                      <p:cBhvr>
                                        <p:cTn id="237" dur="1" fill="hold">
                                          <p:stCondLst>
                                            <p:cond delay="0"/>
                                          </p:stCondLst>
                                        </p:cTn>
                                        <p:tgtEl>
                                          <p:spTgt spid="15"/>
                                        </p:tgtEl>
                                        <p:attrNameLst>
                                          <p:attrName>style.visibility</p:attrName>
                                        </p:attrNameLst>
                                      </p:cBhvr>
                                      <p:to>
                                        <p:strVal val="visible"/>
                                      </p:to>
                                    </p:set>
                                    <p:animEffect transition="in" filter="barn(inHorizontal)">
                                      <p:cBhvr>
                                        <p:cTn id="238" dur="500"/>
                                        <p:tgtEl>
                                          <p:spTgt spid="15"/>
                                        </p:tgtEl>
                                      </p:cBhvr>
                                    </p:animEffect>
                                  </p:childTnLst>
                                </p:cTn>
                              </p:par>
                            </p:childTnLst>
                          </p:cTn>
                        </p:par>
                        <p:par>
                          <p:cTn id="239" fill="hold">
                            <p:stCondLst>
                              <p:cond delay="5500"/>
                            </p:stCondLst>
                            <p:childTnLst>
                              <p:par>
                                <p:cTn id="240" presetID="16" presetClass="entr" presetSubtype="21" fill="hold" grpId="0" nodeType="afterEffect">
                                  <p:stCondLst>
                                    <p:cond delay="0"/>
                                  </p:stCondLst>
                                  <p:childTnLst>
                                    <p:set>
                                      <p:cBhvr>
                                        <p:cTn id="241" dur="1" fill="hold">
                                          <p:stCondLst>
                                            <p:cond delay="0"/>
                                          </p:stCondLst>
                                        </p:cTn>
                                        <p:tgtEl>
                                          <p:spTgt spid="13"/>
                                        </p:tgtEl>
                                        <p:attrNameLst>
                                          <p:attrName>style.visibility</p:attrName>
                                        </p:attrNameLst>
                                      </p:cBhvr>
                                      <p:to>
                                        <p:strVal val="visible"/>
                                      </p:to>
                                    </p:set>
                                    <p:animEffect transition="in" filter="barn(inVertical)">
                                      <p:cBhvr>
                                        <p:cTn id="24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animBg="1"/>
      <p:bldP spid="5" grpId="0" animBg="1"/>
      <p:bldP spid="6" grpId="0" animBg="1"/>
      <p:bldP spid="7" grpId="0"/>
      <p:bldP spid="8" grpId="0"/>
      <p:bldP spid="9" grpId="0"/>
      <p:bldP spid="10" grpId="0" animBg="1"/>
      <p:bldP spid="11" grpId="0" animBg="1"/>
      <p:bldP spid="12" grpId="0" animBg="1"/>
      <p:bldP spid="13" grpId="0"/>
      <p:bldP spid="14" grpId="0" animBg="1"/>
      <p:bldP spid="15" grpId="0" animBg="1"/>
      <p:bldP spid="16" grpId="0"/>
      <p:bldP spid="17" grpId="0"/>
      <p:bldP spid="18" grpId="0"/>
      <p:bldP spid="19" grpId="0" animBg="1"/>
      <p:bldP spid="20" grpId="0" animBg="1"/>
      <p:bldP spid="21" grpId="0" animBg="1"/>
      <p:bldP spid="22"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rrowheads="1"/>
          </p:cNvSpPr>
          <p:nvPr/>
        </p:nvSpPr>
        <p:spPr bwMode="auto">
          <a:xfrm>
            <a:off x="3810811" y="286545"/>
            <a:ext cx="1574763" cy="5001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bevel/>
              </a14:hiddenLine>
            </a:ext>
          </a:extLst>
        </p:spPr>
        <p:txBody>
          <a:bodyPr wrap="none" lIns="68566" tIns="34284" rIns="68566" bIns="34284">
            <a:spAutoFit/>
          </a:bodyPr>
          <a:lstStyle/>
          <a:p>
            <a:r>
              <a:rPr lang="zh-CN" altLang="en-US" sz="2800" smtClean="0">
                <a:solidFill>
                  <a:srgbClr val="C00000"/>
                </a:solidFill>
                <a:latin typeface="微软雅黑" panose="020B0503020204020204" charset="-122"/>
                <a:ea typeface="微软雅黑" panose="020B0503020204020204" charset="-122"/>
                <a:sym typeface="Arial" panose="020B0604020202020204" pitchFamily="34" charset="0"/>
              </a:rPr>
              <a:t>管理创新</a:t>
            </a:r>
            <a:endParaRPr lang="zh-CN" altLang="en-US" sz="2800" dirty="0">
              <a:solidFill>
                <a:srgbClr val="C00000"/>
              </a:solidFill>
              <a:latin typeface="微软雅黑" panose="020B0503020204020204" charset="-122"/>
              <a:ea typeface="微软雅黑" panose="020B0503020204020204" charset="-122"/>
              <a:sym typeface="Arial" panose="020B0604020202020204" pitchFamily="34" charset="0"/>
            </a:endParaRPr>
          </a:p>
        </p:txBody>
      </p:sp>
      <p:grpSp>
        <p:nvGrpSpPr>
          <p:cNvPr id="118" name="组合 117"/>
          <p:cNvGrpSpPr/>
          <p:nvPr/>
        </p:nvGrpSpPr>
        <p:grpSpPr>
          <a:xfrm>
            <a:off x="887262" y="950686"/>
            <a:ext cx="3187245" cy="3547931"/>
            <a:chOff x="3524956" y="567003"/>
            <a:chExt cx="5142089" cy="5723994"/>
          </a:xfrm>
        </p:grpSpPr>
        <p:grpSp>
          <p:nvGrpSpPr>
            <p:cNvPr id="119" name="组合 118"/>
            <p:cNvGrpSpPr/>
            <p:nvPr/>
          </p:nvGrpSpPr>
          <p:grpSpPr>
            <a:xfrm>
              <a:off x="4584310" y="1733550"/>
              <a:ext cx="3023381" cy="3390900"/>
              <a:chOff x="4520809" y="1729054"/>
              <a:chExt cx="3023381" cy="3390900"/>
            </a:xfrm>
          </p:grpSpPr>
          <p:sp>
            <p:nvSpPr>
              <p:cNvPr id="127" name="矩形 126"/>
              <p:cNvSpPr/>
              <p:nvPr/>
            </p:nvSpPr>
            <p:spPr>
              <a:xfrm>
                <a:off x="5911272" y="1729054"/>
                <a:ext cx="242455" cy="6477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8" name="矩形 127"/>
              <p:cNvSpPr/>
              <p:nvPr/>
            </p:nvSpPr>
            <p:spPr>
              <a:xfrm rot="18000000">
                <a:off x="4723431" y="2414854"/>
                <a:ext cx="242455" cy="6477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9" name="矩形 128"/>
              <p:cNvSpPr/>
              <p:nvPr/>
            </p:nvSpPr>
            <p:spPr>
              <a:xfrm rot="7200000">
                <a:off x="7099112" y="3786454"/>
                <a:ext cx="242455" cy="6477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0" name="矩形 129"/>
              <p:cNvSpPr/>
              <p:nvPr/>
            </p:nvSpPr>
            <p:spPr>
              <a:xfrm rot="3600000">
                <a:off x="7099112" y="2414854"/>
                <a:ext cx="242455" cy="6477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1" name="矩形 130"/>
              <p:cNvSpPr/>
              <p:nvPr/>
            </p:nvSpPr>
            <p:spPr>
              <a:xfrm rot="10800000">
                <a:off x="5911272" y="4472254"/>
                <a:ext cx="242455" cy="6477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2" name="矩形 131"/>
              <p:cNvSpPr/>
              <p:nvPr/>
            </p:nvSpPr>
            <p:spPr>
              <a:xfrm rot="14400000">
                <a:off x="4723431" y="3786454"/>
                <a:ext cx="242455" cy="6477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0" name="椭圆 119"/>
            <p:cNvSpPr/>
            <p:nvPr/>
          </p:nvSpPr>
          <p:spPr>
            <a:xfrm>
              <a:off x="4908550" y="2241550"/>
              <a:ext cx="2374900" cy="2374900"/>
            </a:xfrm>
            <a:prstGeom prst="ellipse">
              <a:avLst/>
            </a:prstGeom>
            <a:gradFill flip="none" rotWithShape="1">
              <a:gsLst>
                <a:gs pos="100000">
                  <a:schemeClr val="bg1"/>
                </a:gs>
                <a:gs pos="0">
                  <a:srgbClr val="E4E4E4"/>
                </a:gs>
              </a:gsLst>
              <a:lin ang="2700000" scaled="1"/>
              <a:tileRect/>
            </a:gradFill>
            <a:ln w="19050">
              <a:gradFill flip="none" rotWithShape="1">
                <a:gsLst>
                  <a:gs pos="0">
                    <a:schemeClr val="bg1"/>
                  </a:gs>
                  <a:gs pos="100000">
                    <a:schemeClr val="bg1">
                      <a:lumMod val="85000"/>
                    </a:schemeClr>
                  </a:gs>
                </a:gsLst>
                <a:lin ang="2700000" scaled="1"/>
                <a:tileRect/>
              </a:gradFill>
            </a:ln>
            <a:effectLst>
              <a:outerShdw blurRad="304800" dist="1524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1" name="椭圆 120"/>
            <p:cNvSpPr/>
            <p:nvPr/>
          </p:nvSpPr>
          <p:spPr>
            <a:xfrm>
              <a:off x="5405703" y="567003"/>
              <a:ext cx="1380594" cy="1380594"/>
            </a:xfrm>
            <a:prstGeom prst="ellipse">
              <a:avLst/>
            </a:prstGeom>
            <a:gradFill flip="none" rotWithShape="1">
              <a:gsLst>
                <a:gs pos="100000">
                  <a:schemeClr val="bg1"/>
                </a:gs>
                <a:gs pos="0">
                  <a:srgbClr val="E4E4E4"/>
                </a:gs>
              </a:gsLst>
              <a:lin ang="2700000" scaled="1"/>
              <a:tileRect/>
            </a:gradFill>
            <a:ln w="19050">
              <a:gradFill flip="none" rotWithShape="1">
                <a:gsLst>
                  <a:gs pos="0">
                    <a:schemeClr val="bg1"/>
                  </a:gs>
                  <a:gs pos="100000">
                    <a:schemeClr val="bg1">
                      <a:lumMod val="85000"/>
                    </a:schemeClr>
                  </a:gs>
                </a:gsLst>
                <a:lin ang="2700000" scaled="1"/>
                <a:tileRect/>
              </a:gradFill>
            </a:ln>
            <a:effectLst>
              <a:outerShdw blurRad="203200" dist="889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2" name="椭圆 121"/>
            <p:cNvSpPr/>
            <p:nvPr/>
          </p:nvSpPr>
          <p:spPr>
            <a:xfrm>
              <a:off x="7286451" y="1652853"/>
              <a:ext cx="1380594" cy="1380594"/>
            </a:xfrm>
            <a:prstGeom prst="ellipse">
              <a:avLst/>
            </a:prstGeom>
            <a:gradFill flip="none" rotWithShape="1">
              <a:gsLst>
                <a:gs pos="100000">
                  <a:schemeClr val="bg1"/>
                </a:gs>
                <a:gs pos="0">
                  <a:srgbClr val="E4E4E4"/>
                </a:gs>
              </a:gsLst>
              <a:lin ang="2700000" scaled="1"/>
              <a:tileRect/>
            </a:gradFill>
            <a:ln w="19050">
              <a:gradFill flip="none" rotWithShape="1">
                <a:gsLst>
                  <a:gs pos="0">
                    <a:schemeClr val="bg1"/>
                  </a:gs>
                  <a:gs pos="100000">
                    <a:schemeClr val="bg1">
                      <a:lumMod val="85000"/>
                    </a:schemeClr>
                  </a:gs>
                </a:gsLst>
                <a:lin ang="2700000" scaled="1"/>
                <a:tileRect/>
              </a:gradFill>
            </a:ln>
            <a:effectLst>
              <a:outerShdw blurRad="203200" dist="889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3" name="椭圆 122"/>
            <p:cNvSpPr/>
            <p:nvPr/>
          </p:nvSpPr>
          <p:spPr>
            <a:xfrm>
              <a:off x="7286451" y="3824553"/>
              <a:ext cx="1380594" cy="1380594"/>
            </a:xfrm>
            <a:prstGeom prst="ellipse">
              <a:avLst/>
            </a:prstGeom>
            <a:gradFill flip="none" rotWithShape="1">
              <a:gsLst>
                <a:gs pos="100000">
                  <a:schemeClr val="bg1"/>
                </a:gs>
                <a:gs pos="0">
                  <a:srgbClr val="E4E4E4"/>
                </a:gs>
              </a:gsLst>
              <a:lin ang="2700000" scaled="1"/>
              <a:tileRect/>
            </a:gradFill>
            <a:ln w="19050">
              <a:gradFill flip="none" rotWithShape="1">
                <a:gsLst>
                  <a:gs pos="0">
                    <a:schemeClr val="bg1"/>
                  </a:gs>
                  <a:gs pos="100000">
                    <a:schemeClr val="bg1">
                      <a:lumMod val="85000"/>
                    </a:schemeClr>
                  </a:gs>
                </a:gsLst>
                <a:lin ang="2700000" scaled="1"/>
                <a:tileRect/>
              </a:gradFill>
            </a:ln>
            <a:effectLst>
              <a:outerShdw blurRad="203200" dist="889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4" name="椭圆 123"/>
            <p:cNvSpPr/>
            <p:nvPr/>
          </p:nvSpPr>
          <p:spPr>
            <a:xfrm>
              <a:off x="5405703" y="4910403"/>
              <a:ext cx="1380594" cy="1380594"/>
            </a:xfrm>
            <a:prstGeom prst="ellipse">
              <a:avLst/>
            </a:prstGeom>
            <a:gradFill flip="none" rotWithShape="1">
              <a:gsLst>
                <a:gs pos="100000">
                  <a:schemeClr val="bg1"/>
                </a:gs>
                <a:gs pos="0">
                  <a:srgbClr val="E4E4E4"/>
                </a:gs>
              </a:gsLst>
              <a:lin ang="2700000" scaled="1"/>
              <a:tileRect/>
            </a:gradFill>
            <a:ln w="19050">
              <a:gradFill flip="none" rotWithShape="1">
                <a:gsLst>
                  <a:gs pos="0">
                    <a:schemeClr val="bg1"/>
                  </a:gs>
                  <a:gs pos="100000">
                    <a:schemeClr val="bg1">
                      <a:lumMod val="85000"/>
                    </a:schemeClr>
                  </a:gs>
                </a:gsLst>
                <a:lin ang="2700000" scaled="1"/>
                <a:tileRect/>
              </a:gradFill>
            </a:ln>
            <a:effectLst>
              <a:outerShdw blurRad="203200" dist="889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5" name="椭圆 124"/>
            <p:cNvSpPr/>
            <p:nvPr/>
          </p:nvSpPr>
          <p:spPr>
            <a:xfrm>
              <a:off x="3524956" y="3824553"/>
              <a:ext cx="1380594" cy="1380594"/>
            </a:xfrm>
            <a:prstGeom prst="ellipse">
              <a:avLst/>
            </a:prstGeom>
            <a:gradFill flip="none" rotWithShape="1">
              <a:gsLst>
                <a:gs pos="100000">
                  <a:schemeClr val="bg1"/>
                </a:gs>
                <a:gs pos="0">
                  <a:srgbClr val="E4E4E4"/>
                </a:gs>
              </a:gsLst>
              <a:lin ang="2700000" scaled="1"/>
              <a:tileRect/>
            </a:gradFill>
            <a:ln w="19050">
              <a:gradFill flip="none" rotWithShape="1">
                <a:gsLst>
                  <a:gs pos="0">
                    <a:schemeClr val="bg1"/>
                  </a:gs>
                  <a:gs pos="100000">
                    <a:schemeClr val="bg1">
                      <a:lumMod val="85000"/>
                    </a:schemeClr>
                  </a:gs>
                </a:gsLst>
                <a:lin ang="2700000" scaled="1"/>
                <a:tileRect/>
              </a:gradFill>
            </a:ln>
            <a:effectLst>
              <a:outerShdw blurRad="203200" dist="889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6" name="椭圆 125"/>
            <p:cNvSpPr/>
            <p:nvPr/>
          </p:nvSpPr>
          <p:spPr>
            <a:xfrm>
              <a:off x="3524956" y="1652853"/>
              <a:ext cx="1380594" cy="1380594"/>
            </a:xfrm>
            <a:prstGeom prst="ellipse">
              <a:avLst/>
            </a:prstGeom>
            <a:gradFill flip="none" rotWithShape="1">
              <a:gsLst>
                <a:gs pos="100000">
                  <a:schemeClr val="bg1"/>
                </a:gs>
                <a:gs pos="0">
                  <a:srgbClr val="E4E4E4"/>
                </a:gs>
              </a:gsLst>
              <a:lin ang="2700000" scaled="1"/>
              <a:tileRect/>
            </a:gradFill>
            <a:ln w="19050">
              <a:gradFill flip="none" rotWithShape="1">
                <a:gsLst>
                  <a:gs pos="0">
                    <a:schemeClr val="bg1"/>
                  </a:gs>
                  <a:gs pos="100000">
                    <a:schemeClr val="bg1">
                      <a:lumMod val="85000"/>
                    </a:schemeClr>
                  </a:gs>
                </a:gsLst>
                <a:lin ang="2700000" scaled="1"/>
                <a:tileRect/>
              </a:gradFill>
            </a:ln>
            <a:effectLst>
              <a:outerShdw blurRad="203200" dist="889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3" name="文本框 25"/>
          <p:cNvSpPr txBox="1"/>
          <p:nvPr/>
        </p:nvSpPr>
        <p:spPr>
          <a:xfrm>
            <a:off x="931376" y="1734344"/>
            <a:ext cx="767511" cy="623248"/>
          </a:xfrm>
          <a:prstGeom prst="rect">
            <a:avLst/>
          </a:prstGeom>
          <a:noFill/>
        </p:spPr>
        <p:txBody>
          <a:bodyPr wrap="square" lIns="68580" tIns="34290" rIns="68580" bIns="34290" rtlCol="0">
            <a:spAutoFit/>
          </a:bodyPr>
          <a:lstStyle/>
          <a:p>
            <a:pPr algn="ctr"/>
            <a:r>
              <a:rPr lang="zh-CN" altLang="en-US" smtClean="0">
                <a:solidFill>
                  <a:srgbClr val="C00000"/>
                </a:solidFill>
                <a:latin typeface="微软雅黑" panose="020B0503020204020204" charset="-122"/>
                <a:ea typeface="微软雅黑" panose="020B0503020204020204" charset="-122"/>
              </a:rPr>
              <a:t>研发创新</a:t>
            </a:r>
            <a:endParaRPr lang="zh-CN" altLang="en-US" dirty="0">
              <a:solidFill>
                <a:srgbClr val="C00000"/>
              </a:solidFill>
              <a:latin typeface="微软雅黑" panose="020B0503020204020204" charset="-122"/>
              <a:ea typeface="微软雅黑" panose="020B0503020204020204" charset="-122"/>
            </a:endParaRPr>
          </a:p>
        </p:txBody>
      </p:sp>
      <p:sp>
        <p:nvSpPr>
          <p:cNvPr id="134" name="文本框 27"/>
          <p:cNvSpPr txBox="1"/>
          <p:nvPr/>
        </p:nvSpPr>
        <p:spPr>
          <a:xfrm>
            <a:off x="2097128" y="1048544"/>
            <a:ext cx="767511" cy="623248"/>
          </a:xfrm>
          <a:prstGeom prst="rect">
            <a:avLst/>
          </a:prstGeom>
          <a:noFill/>
        </p:spPr>
        <p:txBody>
          <a:bodyPr wrap="square" lIns="68580" tIns="34290" rIns="68580" bIns="34290" rtlCol="0">
            <a:spAutoFit/>
          </a:bodyPr>
          <a:lstStyle/>
          <a:p>
            <a:pPr algn="ctr"/>
            <a:r>
              <a:rPr lang="zh-CN" altLang="en-US" smtClean="0">
                <a:solidFill>
                  <a:srgbClr val="C00000"/>
                </a:solidFill>
                <a:latin typeface="微软雅黑" panose="020B0503020204020204" charset="-122"/>
                <a:ea typeface="微软雅黑" panose="020B0503020204020204" charset="-122"/>
              </a:rPr>
              <a:t>人事创新</a:t>
            </a:r>
            <a:endParaRPr lang="zh-CN" altLang="en-US" dirty="0">
              <a:solidFill>
                <a:srgbClr val="C00000"/>
              </a:solidFill>
              <a:latin typeface="微软雅黑" panose="020B0503020204020204" charset="-122"/>
              <a:ea typeface="微软雅黑" panose="020B0503020204020204" charset="-122"/>
            </a:endParaRPr>
          </a:p>
        </p:txBody>
      </p:sp>
      <p:sp>
        <p:nvSpPr>
          <p:cNvPr id="135" name="文本框 28"/>
          <p:cNvSpPr txBox="1"/>
          <p:nvPr/>
        </p:nvSpPr>
        <p:spPr>
          <a:xfrm>
            <a:off x="3262881" y="1734344"/>
            <a:ext cx="767511" cy="623248"/>
          </a:xfrm>
          <a:prstGeom prst="rect">
            <a:avLst/>
          </a:prstGeom>
          <a:noFill/>
        </p:spPr>
        <p:txBody>
          <a:bodyPr wrap="square" lIns="68580" tIns="34290" rIns="68580" bIns="34290" rtlCol="0">
            <a:spAutoFit/>
          </a:bodyPr>
          <a:lstStyle/>
          <a:p>
            <a:pPr algn="ctr"/>
            <a:r>
              <a:rPr lang="zh-CN" altLang="en-US" smtClean="0">
                <a:solidFill>
                  <a:srgbClr val="C00000"/>
                </a:solidFill>
                <a:latin typeface="微软雅黑" panose="020B0503020204020204" charset="-122"/>
                <a:ea typeface="微软雅黑" panose="020B0503020204020204" charset="-122"/>
              </a:rPr>
              <a:t>财务制度</a:t>
            </a:r>
            <a:endParaRPr lang="zh-CN" altLang="en-US" dirty="0">
              <a:solidFill>
                <a:srgbClr val="C00000"/>
              </a:solidFill>
              <a:latin typeface="微软雅黑" panose="020B0503020204020204" charset="-122"/>
              <a:ea typeface="微软雅黑" panose="020B0503020204020204" charset="-122"/>
            </a:endParaRPr>
          </a:p>
        </p:txBody>
      </p:sp>
      <p:sp>
        <p:nvSpPr>
          <p:cNvPr id="136" name="文本框 29"/>
          <p:cNvSpPr txBox="1"/>
          <p:nvPr/>
        </p:nvSpPr>
        <p:spPr>
          <a:xfrm>
            <a:off x="932629" y="3105944"/>
            <a:ext cx="767511" cy="623248"/>
          </a:xfrm>
          <a:prstGeom prst="rect">
            <a:avLst/>
          </a:prstGeom>
          <a:noFill/>
        </p:spPr>
        <p:txBody>
          <a:bodyPr wrap="square" lIns="68580" tIns="34290" rIns="68580" bIns="34290" rtlCol="0">
            <a:spAutoFit/>
          </a:bodyPr>
          <a:lstStyle/>
          <a:p>
            <a:pPr algn="ctr"/>
            <a:r>
              <a:rPr lang="zh-CN" altLang="en-US" smtClean="0">
                <a:solidFill>
                  <a:srgbClr val="C00000"/>
                </a:solidFill>
                <a:latin typeface="微软雅黑" panose="020B0503020204020204" charset="-122"/>
                <a:ea typeface="微软雅黑" panose="020B0503020204020204" charset="-122"/>
              </a:rPr>
              <a:t>激励机制</a:t>
            </a:r>
            <a:endParaRPr lang="zh-CN" altLang="en-US" dirty="0">
              <a:solidFill>
                <a:srgbClr val="C00000"/>
              </a:solidFill>
              <a:latin typeface="微软雅黑" panose="020B0503020204020204" charset="-122"/>
              <a:ea typeface="微软雅黑" panose="020B0503020204020204" charset="-122"/>
            </a:endParaRPr>
          </a:p>
        </p:txBody>
      </p:sp>
      <p:sp>
        <p:nvSpPr>
          <p:cNvPr id="137" name="文本框 30"/>
          <p:cNvSpPr txBox="1"/>
          <p:nvPr/>
        </p:nvSpPr>
        <p:spPr>
          <a:xfrm>
            <a:off x="3264134" y="3092296"/>
            <a:ext cx="767511" cy="623248"/>
          </a:xfrm>
          <a:prstGeom prst="rect">
            <a:avLst/>
          </a:prstGeom>
          <a:noFill/>
        </p:spPr>
        <p:txBody>
          <a:bodyPr wrap="square" lIns="68580" tIns="34290" rIns="68580" bIns="34290" rtlCol="0">
            <a:spAutoFit/>
          </a:bodyPr>
          <a:lstStyle/>
          <a:p>
            <a:pPr algn="ctr"/>
            <a:r>
              <a:rPr lang="zh-CN" altLang="en-US" smtClean="0">
                <a:solidFill>
                  <a:srgbClr val="C00000"/>
                </a:solidFill>
                <a:latin typeface="微软雅黑" panose="020B0503020204020204" charset="-122"/>
                <a:ea typeface="微软雅黑" panose="020B0503020204020204" charset="-122"/>
              </a:rPr>
              <a:t>分配创新</a:t>
            </a:r>
            <a:endParaRPr lang="zh-CN" altLang="en-US" dirty="0">
              <a:solidFill>
                <a:srgbClr val="C00000"/>
              </a:solidFill>
              <a:latin typeface="微软雅黑" panose="020B0503020204020204" charset="-122"/>
              <a:ea typeface="微软雅黑" panose="020B0503020204020204" charset="-122"/>
            </a:endParaRPr>
          </a:p>
        </p:txBody>
      </p:sp>
      <p:sp>
        <p:nvSpPr>
          <p:cNvPr id="138" name="文本框 31"/>
          <p:cNvSpPr txBox="1"/>
          <p:nvPr/>
        </p:nvSpPr>
        <p:spPr>
          <a:xfrm>
            <a:off x="2097128" y="3791744"/>
            <a:ext cx="767511" cy="623248"/>
          </a:xfrm>
          <a:prstGeom prst="rect">
            <a:avLst/>
          </a:prstGeom>
          <a:noFill/>
        </p:spPr>
        <p:txBody>
          <a:bodyPr wrap="square" lIns="68580" tIns="34290" rIns="68580" bIns="34290" rtlCol="0">
            <a:spAutoFit/>
          </a:bodyPr>
          <a:lstStyle/>
          <a:p>
            <a:pPr algn="ctr"/>
            <a:r>
              <a:rPr lang="zh-CN" altLang="en-US" smtClean="0">
                <a:solidFill>
                  <a:srgbClr val="C00000"/>
                </a:solidFill>
                <a:latin typeface="微软雅黑" panose="020B0503020204020204" charset="-122"/>
                <a:ea typeface="微软雅黑" panose="020B0503020204020204" charset="-122"/>
              </a:rPr>
              <a:t>数据支持</a:t>
            </a:r>
            <a:endParaRPr lang="zh-CN" altLang="en-US" dirty="0">
              <a:solidFill>
                <a:srgbClr val="C00000"/>
              </a:solidFill>
              <a:latin typeface="微软雅黑" panose="020B0503020204020204" charset="-122"/>
              <a:ea typeface="微软雅黑" panose="020B0503020204020204" charset="-122"/>
            </a:endParaRPr>
          </a:p>
        </p:txBody>
      </p:sp>
      <p:grpSp>
        <p:nvGrpSpPr>
          <p:cNvPr id="139" name="组合 138"/>
          <p:cNvGrpSpPr/>
          <p:nvPr/>
        </p:nvGrpSpPr>
        <p:grpSpPr>
          <a:xfrm>
            <a:off x="1941106" y="2375505"/>
            <a:ext cx="1183887" cy="769503"/>
            <a:chOff x="1514427" y="3382292"/>
            <a:chExt cx="1578516" cy="1026003"/>
          </a:xfrm>
        </p:grpSpPr>
        <p:sp>
          <p:nvSpPr>
            <p:cNvPr id="140" name="文本框 34"/>
            <p:cNvSpPr txBox="1"/>
            <p:nvPr/>
          </p:nvSpPr>
          <p:spPr>
            <a:xfrm>
              <a:off x="1514427" y="3382292"/>
              <a:ext cx="1578516" cy="369332"/>
            </a:xfrm>
            <a:prstGeom prst="rect">
              <a:avLst/>
            </a:prstGeom>
            <a:noFill/>
          </p:spPr>
          <p:txBody>
            <a:bodyPr wrap="square" rtlCol="0">
              <a:spAutoFit/>
            </a:bodyPr>
            <a:lstStyle/>
            <a:p>
              <a:pPr algn="ctr"/>
              <a:r>
                <a:rPr lang="zh-CN" altLang="en-US" sz="1200" smtClean="0">
                  <a:solidFill>
                    <a:srgbClr val="C00000"/>
                  </a:solidFill>
                  <a:latin typeface="微软雅黑" panose="020B0503020204020204" charset="-122"/>
                  <a:ea typeface="微软雅黑" panose="020B0503020204020204" charset="-122"/>
                </a:rPr>
                <a:t>六个创新计划</a:t>
              </a:r>
              <a:endParaRPr lang="zh-CN" altLang="en-US" sz="1200" b="1" dirty="0">
                <a:solidFill>
                  <a:srgbClr val="C00000"/>
                </a:solidFill>
                <a:latin typeface="微软雅黑" panose="020B0503020204020204" charset="-122"/>
                <a:ea typeface="微软雅黑" panose="020B0503020204020204" charset="-122"/>
              </a:endParaRPr>
            </a:p>
          </p:txBody>
        </p:sp>
        <p:sp>
          <p:nvSpPr>
            <p:cNvPr id="141" name="文本框 35"/>
            <p:cNvSpPr txBox="1"/>
            <p:nvPr/>
          </p:nvSpPr>
          <p:spPr>
            <a:xfrm>
              <a:off x="1514427" y="3645010"/>
              <a:ext cx="1421216" cy="763285"/>
            </a:xfrm>
            <a:prstGeom prst="rect">
              <a:avLst/>
            </a:prstGeom>
            <a:noFill/>
          </p:spPr>
          <p:txBody>
            <a:bodyPr wrap="square" rtlCol="0">
              <a:spAutoFit/>
            </a:bodyPr>
            <a:lstStyle/>
            <a:p>
              <a:pPr algn="ctr">
                <a:lnSpc>
                  <a:spcPct val="130000"/>
                </a:lnSpc>
              </a:pPr>
              <a:r>
                <a:rPr lang="zh-CN" altLang="en-US" sz="800" dirty="0">
                  <a:solidFill>
                    <a:prstClr val="black">
                      <a:lumMod val="50000"/>
                      <a:lumOff val="50000"/>
                    </a:prstClr>
                  </a:solidFill>
                  <a:latin typeface="微软雅黑" panose="020B0503020204020204" charset="-122"/>
                  <a:ea typeface="微软雅黑" panose="020B0503020204020204" charset="-122"/>
                </a:rPr>
                <a:t>点击添加文字说明详情介绍点击添加文字说明详情介绍</a:t>
              </a:r>
            </a:p>
          </p:txBody>
        </p:sp>
      </p:grpSp>
      <p:grpSp>
        <p:nvGrpSpPr>
          <p:cNvPr id="142" name="组合 141"/>
          <p:cNvGrpSpPr/>
          <p:nvPr/>
        </p:nvGrpSpPr>
        <p:grpSpPr>
          <a:xfrm>
            <a:off x="4749429" y="948877"/>
            <a:ext cx="3232762" cy="572093"/>
            <a:chOff x="6351301" y="884168"/>
            <a:chExt cx="4310349" cy="762790"/>
          </a:xfrm>
        </p:grpSpPr>
        <p:sp>
          <p:nvSpPr>
            <p:cNvPr id="143" name="文本框 128"/>
            <p:cNvSpPr txBox="1"/>
            <p:nvPr/>
          </p:nvSpPr>
          <p:spPr>
            <a:xfrm>
              <a:off x="6351301" y="884168"/>
              <a:ext cx="1725052" cy="369332"/>
            </a:xfrm>
            <a:prstGeom prst="rect">
              <a:avLst/>
            </a:prstGeom>
            <a:noFill/>
          </p:spPr>
          <p:txBody>
            <a:bodyPr wrap="square" rtlCol="0">
              <a:spAutoFit/>
            </a:bodyPr>
            <a:lstStyle/>
            <a:p>
              <a:r>
                <a:rPr lang="en-US" altLang="zh-CN" sz="1200" dirty="0">
                  <a:solidFill>
                    <a:srgbClr val="C00000"/>
                  </a:solidFill>
                  <a:latin typeface="+mn-ea"/>
                </a:rPr>
                <a:t>01</a:t>
              </a:r>
              <a:r>
                <a:rPr lang="zh-CN" altLang="en-US" sz="1200" dirty="0">
                  <a:solidFill>
                    <a:srgbClr val="C00000"/>
                  </a:solidFill>
                  <a:latin typeface="+mn-ea"/>
                </a:rPr>
                <a:t>添加标题</a:t>
              </a:r>
            </a:p>
          </p:txBody>
        </p:sp>
        <p:sp>
          <p:nvSpPr>
            <p:cNvPr id="144" name="文本框 129"/>
            <p:cNvSpPr txBox="1"/>
            <p:nvPr/>
          </p:nvSpPr>
          <p:spPr>
            <a:xfrm>
              <a:off x="6357332" y="1154515"/>
              <a:ext cx="4304318" cy="492443"/>
            </a:xfrm>
            <a:prstGeom prst="rect">
              <a:avLst/>
            </a:prstGeom>
            <a:noFill/>
          </p:spPr>
          <p:txBody>
            <a:bodyPr wrap="square" rtlCol="0">
              <a:spAutoFit/>
            </a:bodyPr>
            <a:lstStyle/>
            <a:p>
              <a:pPr algn="just"/>
              <a:r>
                <a:rPr lang="zh-CN" altLang="en-US" sz="900" b="0" dirty="0">
                  <a:solidFill>
                    <a:prstClr val="black">
                      <a:lumMod val="50000"/>
                      <a:lumOff val="50000"/>
                    </a:prstClr>
                  </a:solidFill>
                  <a:latin typeface="微软雅黑" panose="020B0503020204020204" charset="-122"/>
                  <a:ea typeface="微软雅黑" panose="020B0503020204020204" charset="-122"/>
                </a:rPr>
                <a:t>点击添加文字说明详情介绍点击添加文字说明详情介绍点击添加文字说明详情介绍点击添加文字说明详情介绍</a:t>
              </a:r>
            </a:p>
          </p:txBody>
        </p:sp>
      </p:grpSp>
      <p:grpSp>
        <p:nvGrpSpPr>
          <p:cNvPr id="145" name="组合 144"/>
          <p:cNvGrpSpPr/>
          <p:nvPr/>
        </p:nvGrpSpPr>
        <p:grpSpPr>
          <a:xfrm>
            <a:off x="4749429" y="2896961"/>
            <a:ext cx="3232762" cy="572090"/>
            <a:chOff x="6357331" y="3711593"/>
            <a:chExt cx="4310349" cy="762786"/>
          </a:xfrm>
        </p:grpSpPr>
        <p:sp>
          <p:nvSpPr>
            <p:cNvPr id="146" name="文本框 131"/>
            <p:cNvSpPr txBox="1"/>
            <p:nvPr/>
          </p:nvSpPr>
          <p:spPr>
            <a:xfrm>
              <a:off x="6357331" y="3711593"/>
              <a:ext cx="1725052" cy="369332"/>
            </a:xfrm>
            <a:prstGeom prst="rect">
              <a:avLst/>
            </a:prstGeom>
            <a:noFill/>
          </p:spPr>
          <p:txBody>
            <a:bodyPr wrap="square" rtlCol="0">
              <a:spAutoFit/>
            </a:bodyPr>
            <a:lstStyle/>
            <a:p>
              <a:r>
                <a:rPr lang="en-US" altLang="zh-CN" sz="1200" dirty="0">
                  <a:solidFill>
                    <a:srgbClr val="C00000"/>
                  </a:solidFill>
                  <a:latin typeface="+mn-ea"/>
                </a:rPr>
                <a:t>04</a:t>
              </a:r>
              <a:r>
                <a:rPr lang="zh-CN" altLang="en-US" sz="1200" dirty="0">
                  <a:solidFill>
                    <a:srgbClr val="C00000"/>
                  </a:solidFill>
                  <a:latin typeface="+mn-ea"/>
                </a:rPr>
                <a:t>添加标题</a:t>
              </a:r>
            </a:p>
          </p:txBody>
        </p:sp>
        <p:sp>
          <p:nvSpPr>
            <p:cNvPr id="147" name="文本框 132"/>
            <p:cNvSpPr txBox="1"/>
            <p:nvPr/>
          </p:nvSpPr>
          <p:spPr>
            <a:xfrm>
              <a:off x="6363362" y="3981937"/>
              <a:ext cx="4304318" cy="492442"/>
            </a:xfrm>
            <a:prstGeom prst="rect">
              <a:avLst/>
            </a:prstGeom>
            <a:noFill/>
          </p:spPr>
          <p:txBody>
            <a:bodyPr wrap="square" rtlCol="0">
              <a:spAutoFit/>
            </a:bodyPr>
            <a:lstStyle/>
            <a:p>
              <a:pPr algn="just"/>
              <a:r>
                <a:rPr lang="zh-CN" altLang="en-US" sz="900" b="0" dirty="0" smtClean="0">
                  <a:solidFill>
                    <a:prstClr val="black">
                      <a:lumMod val="50000"/>
                      <a:lumOff val="50000"/>
                    </a:prstClr>
                  </a:solidFill>
                  <a:latin typeface="微软雅黑" panose="020B0503020204020204" charset="-122"/>
                  <a:ea typeface="微软雅黑" panose="020B0503020204020204" charset="-122"/>
                </a:rPr>
                <a:t> 亮亮图文旗舰店</a:t>
              </a:r>
              <a:r>
                <a:rPr lang="en-US" altLang="zh-CN" sz="900" b="0" dirty="0" smtClean="0">
                  <a:solidFill>
                    <a:prstClr val="black">
                      <a:lumMod val="50000"/>
                      <a:lumOff val="50000"/>
                    </a:prstClr>
                  </a:solidFill>
                  <a:latin typeface="微软雅黑" panose="020B0503020204020204" charset="-122"/>
                  <a:ea typeface="微软雅黑" panose="020B0503020204020204" charset="-122"/>
                </a:rPr>
                <a:t>https://</a:t>
              </a:r>
              <a:r>
                <a:rPr lang="en-US" altLang="zh-CN" sz="900" b="0" dirty="0" smtClean="0">
                  <a:solidFill>
                    <a:prstClr val="black">
                      <a:lumMod val="50000"/>
                      <a:lumOff val="50000"/>
                    </a:prstClr>
                  </a:solidFill>
                  <a:latin typeface="微软雅黑" panose="020B0503020204020204" charset="-122"/>
                  <a:ea typeface="微软雅黑" panose="020B0503020204020204" charset="-122"/>
                </a:rPr>
                <a:t>liangliangtuwen.tmall.com</a:t>
              </a:r>
              <a:r>
                <a:rPr lang="zh-CN" altLang="en-US" sz="900" b="0" dirty="0" smtClean="0">
                  <a:solidFill>
                    <a:prstClr val="black">
                      <a:lumMod val="50000"/>
                      <a:lumOff val="50000"/>
                    </a:prstClr>
                  </a:solidFill>
                  <a:latin typeface="微软雅黑" panose="020B0503020204020204" charset="-122"/>
                  <a:ea typeface="微软雅黑" panose="020B0503020204020204" charset="-122"/>
                </a:rPr>
                <a:t> 亮亮图文旗舰店</a:t>
              </a:r>
              <a:r>
                <a:rPr lang="en-US" altLang="zh-CN" sz="900" b="0" dirty="0" smtClean="0">
                  <a:solidFill>
                    <a:prstClr val="black">
                      <a:lumMod val="50000"/>
                      <a:lumOff val="50000"/>
                    </a:prstClr>
                  </a:solidFill>
                  <a:latin typeface="微软雅黑" panose="020B0503020204020204" charset="-122"/>
                  <a:ea typeface="微软雅黑" panose="020B0503020204020204" charset="-122"/>
                </a:rPr>
                <a:t>https://</a:t>
              </a:r>
              <a:r>
                <a:rPr lang="en-US" altLang="zh-CN" sz="900" b="0" dirty="0" smtClean="0">
                  <a:solidFill>
                    <a:prstClr val="black">
                      <a:lumMod val="50000"/>
                      <a:lumOff val="50000"/>
                    </a:prstClr>
                  </a:solidFill>
                  <a:latin typeface="微软雅黑" panose="020B0503020204020204" charset="-122"/>
                  <a:ea typeface="微软雅黑" panose="020B0503020204020204" charset="-122"/>
                </a:rPr>
                <a:t>liangliangtuwen.tmall.com</a:t>
              </a:r>
              <a:endParaRPr lang="en-US" altLang="zh-CN" sz="900" b="0" dirty="0" smtClean="0">
                <a:solidFill>
                  <a:prstClr val="black">
                    <a:lumMod val="50000"/>
                    <a:lumOff val="50000"/>
                  </a:prstClr>
                </a:solidFill>
                <a:latin typeface="微软雅黑" panose="020B0503020204020204" charset="-122"/>
                <a:ea typeface="微软雅黑" panose="020B0503020204020204" charset="-122"/>
              </a:endParaRPr>
            </a:p>
          </p:txBody>
        </p:sp>
      </p:grpSp>
      <p:grpSp>
        <p:nvGrpSpPr>
          <p:cNvPr id="148" name="组合 147"/>
          <p:cNvGrpSpPr/>
          <p:nvPr/>
        </p:nvGrpSpPr>
        <p:grpSpPr>
          <a:xfrm>
            <a:off x="4749429" y="1598238"/>
            <a:ext cx="3232762" cy="572093"/>
            <a:chOff x="6345271" y="1801425"/>
            <a:chExt cx="4310349" cy="762790"/>
          </a:xfrm>
        </p:grpSpPr>
        <p:sp>
          <p:nvSpPr>
            <p:cNvPr id="149" name="文本框 134"/>
            <p:cNvSpPr txBox="1"/>
            <p:nvPr/>
          </p:nvSpPr>
          <p:spPr>
            <a:xfrm>
              <a:off x="6345271" y="1801425"/>
              <a:ext cx="1725052" cy="369332"/>
            </a:xfrm>
            <a:prstGeom prst="rect">
              <a:avLst/>
            </a:prstGeom>
            <a:noFill/>
          </p:spPr>
          <p:txBody>
            <a:bodyPr wrap="square" rtlCol="0">
              <a:spAutoFit/>
            </a:bodyPr>
            <a:lstStyle/>
            <a:p>
              <a:r>
                <a:rPr lang="en-US" altLang="zh-CN" sz="1200" dirty="0">
                  <a:solidFill>
                    <a:srgbClr val="C00000"/>
                  </a:solidFill>
                  <a:latin typeface="+mn-ea"/>
                </a:rPr>
                <a:t>02</a:t>
              </a:r>
              <a:r>
                <a:rPr lang="zh-CN" altLang="en-US" sz="1200" dirty="0">
                  <a:solidFill>
                    <a:srgbClr val="C00000"/>
                  </a:solidFill>
                  <a:latin typeface="+mn-ea"/>
                </a:rPr>
                <a:t>添加标题</a:t>
              </a:r>
            </a:p>
          </p:txBody>
        </p:sp>
        <p:sp>
          <p:nvSpPr>
            <p:cNvPr id="150" name="文本框 135"/>
            <p:cNvSpPr txBox="1"/>
            <p:nvPr/>
          </p:nvSpPr>
          <p:spPr>
            <a:xfrm>
              <a:off x="6351302" y="2071772"/>
              <a:ext cx="4304318" cy="492443"/>
            </a:xfrm>
            <a:prstGeom prst="rect">
              <a:avLst/>
            </a:prstGeom>
            <a:noFill/>
          </p:spPr>
          <p:txBody>
            <a:bodyPr wrap="square" rtlCol="0">
              <a:spAutoFit/>
            </a:bodyPr>
            <a:lstStyle/>
            <a:p>
              <a:pPr algn="just"/>
              <a:r>
                <a:rPr lang="zh-CN" altLang="en-US" sz="900" b="0" dirty="0">
                  <a:solidFill>
                    <a:prstClr val="black">
                      <a:lumMod val="50000"/>
                      <a:lumOff val="50000"/>
                    </a:prstClr>
                  </a:solidFill>
                  <a:latin typeface="微软雅黑" panose="020B0503020204020204" charset="-122"/>
                  <a:ea typeface="微软雅黑" panose="020B0503020204020204" charset="-122"/>
                </a:rPr>
                <a:t>点击添加文字说明详情介绍点击添加文字说明详情介绍点击添加文字说明详情介绍点击添加文字说明详情介绍</a:t>
              </a:r>
            </a:p>
          </p:txBody>
        </p:sp>
      </p:grpSp>
      <p:grpSp>
        <p:nvGrpSpPr>
          <p:cNvPr id="151" name="组合 150"/>
          <p:cNvGrpSpPr/>
          <p:nvPr/>
        </p:nvGrpSpPr>
        <p:grpSpPr>
          <a:xfrm>
            <a:off x="4749429" y="4195683"/>
            <a:ext cx="3232762" cy="572093"/>
            <a:chOff x="6351301" y="5606939"/>
            <a:chExt cx="4310349" cy="762790"/>
          </a:xfrm>
        </p:grpSpPr>
        <p:sp>
          <p:nvSpPr>
            <p:cNvPr id="152" name="文本框 137"/>
            <p:cNvSpPr txBox="1"/>
            <p:nvPr/>
          </p:nvSpPr>
          <p:spPr>
            <a:xfrm>
              <a:off x="6351301" y="5606939"/>
              <a:ext cx="1725052" cy="369332"/>
            </a:xfrm>
            <a:prstGeom prst="rect">
              <a:avLst/>
            </a:prstGeom>
            <a:noFill/>
          </p:spPr>
          <p:txBody>
            <a:bodyPr wrap="square" rtlCol="0">
              <a:spAutoFit/>
            </a:bodyPr>
            <a:lstStyle/>
            <a:p>
              <a:r>
                <a:rPr lang="en-US" altLang="zh-CN" sz="1200" dirty="0">
                  <a:solidFill>
                    <a:srgbClr val="C00000"/>
                  </a:solidFill>
                  <a:latin typeface="+mn-ea"/>
                </a:rPr>
                <a:t>06</a:t>
              </a:r>
              <a:r>
                <a:rPr lang="zh-CN" altLang="en-US" sz="1200" dirty="0">
                  <a:solidFill>
                    <a:srgbClr val="C00000"/>
                  </a:solidFill>
                  <a:latin typeface="+mn-ea"/>
                </a:rPr>
                <a:t>添加标题</a:t>
              </a:r>
            </a:p>
          </p:txBody>
        </p:sp>
        <p:sp>
          <p:nvSpPr>
            <p:cNvPr id="153" name="文本框 138"/>
            <p:cNvSpPr txBox="1"/>
            <p:nvPr/>
          </p:nvSpPr>
          <p:spPr>
            <a:xfrm>
              <a:off x="6357332" y="5877286"/>
              <a:ext cx="4304318" cy="492443"/>
            </a:xfrm>
            <a:prstGeom prst="rect">
              <a:avLst/>
            </a:prstGeom>
            <a:noFill/>
          </p:spPr>
          <p:txBody>
            <a:bodyPr wrap="square" rtlCol="0">
              <a:spAutoFit/>
            </a:bodyPr>
            <a:lstStyle/>
            <a:p>
              <a:pPr algn="just"/>
              <a:r>
                <a:rPr lang="zh-CN" altLang="en-US" sz="900" b="0" dirty="0">
                  <a:solidFill>
                    <a:prstClr val="black">
                      <a:lumMod val="50000"/>
                      <a:lumOff val="50000"/>
                    </a:prstClr>
                  </a:solidFill>
                  <a:latin typeface="微软雅黑" panose="020B0503020204020204" charset="-122"/>
                  <a:ea typeface="微软雅黑" panose="020B0503020204020204" charset="-122"/>
                </a:rPr>
                <a:t>点击添加文字说明详情介绍点击添加文字说明详情介绍点击添加文字说明详情介绍点击添加文字说明详情介绍</a:t>
              </a:r>
            </a:p>
          </p:txBody>
        </p:sp>
      </p:grpSp>
      <p:grpSp>
        <p:nvGrpSpPr>
          <p:cNvPr id="154" name="组合 153"/>
          <p:cNvGrpSpPr/>
          <p:nvPr/>
        </p:nvGrpSpPr>
        <p:grpSpPr>
          <a:xfrm>
            <a:off x="4749429" y="2247599"/>
            <a:ext cx="3232762" cy="572093"/>
            <a:chOff x="6345271" y="2766916"/>
            <a:chExt cx="4310349" cy="762790"/>
          </a:xfrm>
        </p:grpSpPr>
        <p:sp>
          <p:nvSpPr>
            <p:cNvPr id="155" name="文本框 140"/>
            <p:cNvSpPr txBox="1"/>
            <p:nvPr/>
          </p:nvSpPr>
          <p:spPr>
            <a:xfrm>
              <a:off x="6345271" y="2766916"/>
              <a:ext cx="1725052" cy="369332"/>
            </a:xfrm>
            <a:prstGeom prst="rect">
              <a:avLst/>
            </a:prstGeom>
            <a:noFill/>
          </p:spPr>
          <p:txBody>
            <a:bodyPr wrap="square" rtlCol="0">
              <a:spAutoFit/>
            </a:bodyPr>
            <a:lstStyle/>
            <a:p>
              <a:r>
                <a:rPr lang="en-US" altLang="zh-CN" sz="1200" dirty="0">
                  <a:solidFill>
                    <a:srgbClr val="C00000"/>
                  </a:solidFill>
                  <a:latin typeface="+mn-ea"/>
                </a:rPr>
                <a:t>03</a:t>
              </a:r>
              <a:r>
                <a:rPr lang="zh-CN" altLang="en-US" sz="1200" dirty="0">
                  <a:solidFill>
                    <a:srgbClr val="C00000"/>
                  </a:solidFill>
                  <a:latin typeface="+mn-ea"/>
                </a:rPr>
                <a:t>添加标题</a:t>
              </a:r>
            </a:p>
          </p:txBody>
        </p:sp>
        <p:sp>
          <p:nvSpPr>
            <p:cNvPr id="156" name="文本框 141"/>
            <p:cNvSpPr txBox="1"/>
            <p:nvPr/>
          </p:nvSpPr>
          <p:spPr>
            <a:xfrm>
              <a:off x="6351302" y="3037263"/>
              <a:ext cx="4304318" cy="492443"/>
            </a:xfrm>
            <a:prstGeom prst="rect">
              <a:avLst/>
            </a:prstGeom>
            <a:noFill/>
          </p:spPr>
          <p:txBody>
            <a:bodyPr wrap="square" rtlCol="0">
              <a:spAutoFit/>
            </a:bodyPr>
            <a:lstStyle/>
            <a:p>
              <a:pPr algn="just"/>
              <a:r>
                <a:rPr lang="zh-CN" altLang="en-US" sz="900" b="0" dirty="0">
                  <a:solidFill>
                    <a:prstClr val="black">
                      <a:lumMod val="50000"/>
                      <a:lumOff val="50000"/>
                    </a:prstClr>
                  </a:solidFill>
                  <a:latin typeface="微软雅黑" panose="020B0503020204020204" charset="-122"/>
                  <a:ea typeface="微软雅黑" panose="020B0503020204020204" charset="-122"/>
                </a:rPr>
                <a:t>点击添加文字说明详情介绍点击添加文字说明详情介绍点击添加文字说明详情介绍点击添加文字说明详情介绍</a:t>
              </a:r>
            </a:p>
          </p:txBody>
        </p:sp>
      </p:grpSp>
      <p:grpSp>
        <p:nvGrpSpPr>
          <p:cNvPr id="157" name="组合 156"/>
          <p:cNvGrpSpPr/>
          <p:nvPr/>
        </p:nvGrpSpPr>
        <p:grpSpPr>
          <a:xfrm>
            <a:off x="4749429" y="3546322"/>
            <a:ext cx="3232762" cy="572093"/>
            <a:chOff x="6351301" y="5606939"/>
            <a:chExt cx="4310349" cy="762790"/>
          </a:xfrm>
        </p:grpSpPr>
        <p:sp>
          <p:nvSpPr>
            <p:cNvPr id="158" name="文本框 137"/>
            <p:cNvSpPr txBox="1"/>
            <p:nvPr/>
          </p:nvSpPr>
          <p:spPr>
            <a:xfrm>
              <a:off x="6351301" y="5606939"/>
              <a:ext cx="1725052" cy="369332"/>
            </a:xfrm>
            <a:prstGeom prst="rect">
              <a:avLst/>
            </a:prstGeom>
            <a:noFill/>
          </p:spPr>
          <p:txBody>
            <a:bodyPr wrap="square" rtlCol="0">
              <a:spAutoFit/>
            </a:bodyPr>
            <a:lstStyle/>
            <a:p>
              <a:r>
                <a:rPr lang="en-US" altLang="zh-CN" sz="1200" dirty="0">
                  <a:solidFill>
                    <a:srgbClr val="C00000"/>
                  </a:solidFill>
                  <a:latin typeface="+mn-ea"/>
                </a:rPr>
                <a:t>05</a:t>
              </a:r>
              <a:r>
                <a:rPr lang="zh-CN" altLang="en-US" sz="1200" dirty="0">
                  <a:solidFill>
                    <a:srgbClr val="C00000"/>
                  </a:solidFill>
                  <a:latin typeface="+mn-ea"/>
                </a:rPr>
                <a:t>添加标题</a:t>
              </a:r>
            </a:p>
          </p:txBody>
        </p:sp>
        <p:sp>
          <p:nvSpPr>
            <p:cNvPr id="159" name="文本框 138"/>
            <p:cNvSpPr txBox="1"/>
            <p:nvPr/>
          </p:nvSpPr>
          <p:spPr>
            <a:xfrm>
              <a:off x="6357332" y="5877286"/>
              <a:ext cx="4304318" cy="492443"/>
            </a:xfrm>
            <a:prstGeom prst="rect">
              <a:avLst/>
            </a:prstGeom>
            <a:noFill/>
          </p:spPr>
          <p:txBody>
            <a:bodyPr wrap="square" rtlCol="0">
              <a:spAutoFit/>
            </a:bodyPr>
            <a:lstStyle/>
            <a:p>
              <a:pPr algn="just"/>
              <a:r>
                <a:rPr lang="zh-CN" altLang="en-US" sz="900" b="0" dirty="0">
                  <a:solidFill>
                    <a:prstClr val="black">
                      <a:lumMod val="50000"/>
                      <a:lumOff val="50000"/>
                    </a:prstClr>
                  </a:solidFill>
                  <a:latin typeface="微软雅黑" panose="020B0503020204020204" charset="-122"/>
                  <a:ea typeface="微软雅黑" panose="020B0503020204020204" charset="-122"/>
                </a:rPr>
                <a:t>点击添加文字说明详情介绍点击添加文字说明详情介绍点击添加文字说明详情介绍点击添加文字说明详情介绍</a:t>
              </a:r>
            </a:p>
          </p:txBody>
        </p:sp>
      </p:grpSp>
    </p:spTree>
  </p:cSld>
  <p:clrMapOvr>
    <a:masterClrMapping/>
  </p:clrMapOvr>
  <mc:AlternateContent xmlns:mc="http://schemas.openxmlformats.org/markup-compatibility/2006">
    <mc:Choice xmlns:p14="http://schemas.microsoft.com/office/powerpoint/2010/main" xmlns="" Requires="p14">
      <p:transition spd="slow" p14:dur="1200" advTm="0">
        <p14:prism/>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anim calcmode="lin" valueType="num">
                                      <p:cBhvr>
                                        <p:cTn id="9"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gtEl>
                                      </p:cBhvr>
                                    </p:animEffect>
                                  </p:childTnLst>
                                </p:cTn>
                              </p:par>
                            </p:childTnLst>
                          </p:cTn>
                        </p:par>
                        <p:par>
                          <p:cTn id="12" fill="hold">
                            <p:stCondLst>
                              <p:cond delay="649"/>
                            </p:stCondLst>
                            <p:childTnLst>
                              <p:par>
                                <p:cTn id="13" presetID="2" presetClass="entr" presetSubtype="2" fill="hold" nodeType="afterEffect">
                                  <p:stCondLst>
                                    <p:cond delay="0"/>
                                  </p:stCondLst>
                                  <p:childTnLst>
                                    <p:set>
                                      <p:cBhvr>
                                        <p:cTn id="14" dur="1" fill="hold">
                                          <p:stCondLst>
                                            <p:cond delay="0"/>
                                          </p:stCondLst>
                                        </p:cTn>
                                        <p:tgtEl>
                                          <p:spTgt spid="118"/>
                                        </p:tgtEl>
                                        <p:attrNameLst>
                                          <p:attrName>style.visibility</p:attrName>
                                        </p:attrNameLst>
                                      </p:cBhvr>
                                      <p:to>
                                        <p:strVal val="visible"/>
                                      </p:to>
                                    </p:set>
                                    <p:anim calcmode="lin" valueType="num">
                                      <p:cBhvr additive="base">
                                        <p:cTn id="15" dur="2000" fill="hold"/>
                                        <p:tgtEl>
                                          <p:spTgt spid="118"/>
                                        </p:tgtEl>
                                        <p:attrNameLst>
                                          <p:attrName>ppt_x</p:attrName>
                                        </p:attrNameLst>
                                      </p:cBhvr>
                                      <p:tavLst>
                                        <p:tav tm="0">
                                          <p:val>
                                            <p:strVal val="1+#ppt_w/2"/>
                                          </p:val>
                                        </p:tav>
                                        <p:tav tm="100000">
                                          <p:val>
                                            <p:strVal val="#ppt_x"/>
                                          </p:val>
                                        </p:tav>
                                      </p:tavLst>
                                    </p:anim>
                                    <p:anim calcmode="lin" valueType="num">
                                      <p:cBhvr additive="base">
                                        <p:cTn id="16" dur="2000" fill="hold"/>
                                        <p:tgtEl>
                                          <p:spTgt spid="118"/>
                                        </p:tgtEl>
                                        <p:attrNameLst>
                                          <p:attrName>ppt_y</p:attrName>
                                        </p:attrNameLst>
                                      </p:cBhvr>
                                      <p:tavLst>
                                        <p:tav tm="0">
                                          <p:val>
                                            <p:strVal val="#ppt_y"/>
                                          </p:val>
                                        </p:tav>
                                        <p:tav tm="100000">
                                          <p:val>
                                            <p:strVal val="#ppt_y"/>
                                          </p:val>
                                        </p:tav>
                                      </p:tavLst>
                                    </p:anim>
                                  </p:childTnLst>
                                </p:cTn>
                              </p:par>
                              <p:par>
                                <p:cTn id="17" presetID="8" presetClass="emph" presetSubtype="0" repeatCount="2000" fill="hold" nodeType="withEffect">
                                  <p:stCondLst>
                                    <p:cond delay="0"/>
                                  </p:stCondLst>
                                  <p:childTnLst>
                                    <p:animRot by="21600000">
                                      <p:cBhvr>
                                        <p:cTn id="18" dur="2000" fill="hold"/>
                                        <p:tgtEl>
                                          <p:spTgt spid="118"/>
                                        </p:tgtEl>
                                        <p:attrNameLst>
                                          <p:attrName>r</p:attrName>
                                        </p:attrNameLst>
                                      </p:cBhvr>
                                    </p:animRot>
                                  </p:childTnLst>
                                </p:cTn>
                              </p:par>
                            </p:childTnLst>
                          </p:cTn>
                        </p:par>
                        <p:par>
                          <p:cTn id="19" fill="hold">
                            <p:stCondLst>
                              <p:cond delay="2649"/>
                            </p:stCondLst>
                            <p:childTnLst>
                              <p:par>
                                <p:cTn id="20" presetID="53" presetClass="entr" presetSubtype="16" fill="hold" nodeType="afterEffect">
                                  <p:stCondLst>
                                    <p:cond delay="0"/>
                                  </p:stCondLst>
                                  <p:childTnLst>
                                    <p:set>
                                      <p:cBhvr>
                                        <p:cTn id="21" dur="1" fill="hold">
                                          <p:stCondLst>
                                            <p:cond delay="0"/>
                                          </p:stCondLst>
                                        </p:cTn>
                                        <p:tgtEl>
                                          <p:spTgt spid="139"/>
                                        </p:tgtEl>
                                        <p:attrNameLst>
                                          <p:attrName>style.visibility</p:attrName>
                                        </p:attrNameLst>
                                      </p:cBhvr>
                                      <p:to>
                                        <p:strVal val="visible"/>
                                      </p:to>
                                    </p:set>
                                    <p:anim calcmode="lin" valueType="num">
                                      <p:cBhvr>
                                        <p:cTn id="22" dur="500" fill="hold"/>
                                        <p:tgtEl>
                                          <p:spTgt spid="139"/>
                                        </p:tgtEl>
                                        <p:attrNameLst>
                                          <p:attrName>ppt_w</p:attrName>
                                        </p:attrNameLst>
                                      </p:cBhvr>
                                      <p:tavLst>
                                        <p:tav tm="0">
                                          <p:val>
                                            <p:fltVal val="0"/>
                                          </p:val>
                                        </p:tav>
                                        <p:tav tm="100000">
                                          <p:val>
                                            <p:strVal val="#ppt_w"/>
                                          </p:val>
                                        </p:tav>
                                      </p:tavLst>
                                    </p:anim>
                                    <p:anim calcmode="lin" valueType="num">
                                      <p:cBhvr>
                                        <p:cTn id="23" dur="500" fill="hold"/>
                                        <p:tgtEl>
                                          <p:spTgt spid="139"/>
                                        </p:tgtEl>
                                        <p:attrNameLst>
                                          <p:attrName>ppt_h</p:attrName>
                                        </p:attrNameLst>
                                      </p:cBhvr>
                                      <p:tavLst>
                                        <p:tav tm="0">
                                          <p:val>
                                            <p:fltVal val="0"/>
                                          </p:val>
                                        </p:tav>
                                        <p:tav tm="100000">
                                          <p:val>
                                            <p:strVal val="#ppt_h"/>
                                          </p:val>
                                        </p:tav>
                                      </p:tavLst>
                                    </p:anim>
                                    <p:animEffect transition="in" filter="fade">
                                      <p:cBhvr>
                                        <p:cTn id="24" dur="500"/>
                                        <p:tgtEl>
                                          <p:spTgt spid="139"/>
                                        </p:tgtEl>
                                      </p:cBhvr>
                                    </p:animEffect>
                                  </p:childTnLst>
                                </p:cTn>
                              </p:par>
                            </p:childTnLst>
                          </p:cTn>
                        </p:par>
                        <p:par>
                          <p:cTn id="25" fill="hold">
                            <p:stCondLst>
                              <p:cond delay="3149"/>
                            </p:stCondLst>
                            <p:childTnLst>
                              <p:par>
                                <p:cTn id="26" presetID="14" presetClass="entr" presetSubtype="10" fill="hold" grpId="0" nodeType="afterEffect">
                                  <p:stCondLst>
                                    <p:cond delay="0"/>
                                  </p:stCondLst>
                                  <p:childTnLst>
                                    <p:set>
                                      <p:cBhvr>
                                        <p:cTn id="27" dur="1" fill="hold">
                                          <p:stCondLst>
                                            <p:cond delay="0"/>
                                          </p:stCondLst>
                                        </p:cTn>
                                        <p:tgtEl>
                                          <p:spTgt spid="134"/>
                                        </p:tgtEl>
                                        <p:attrNameLst>
                                          <p:attrName>style.visibility</p:attrName>
                                        </p:attrNameLst>
                                      </p:cBhvr>
                                      <p:to>
                                        <p:strVal val="visible"/>
                                      </p:to>
                                    </p:set>
                                    <p:animEffect transition="in" filter="randombar(horizontal)">
                                      <p:cBhvr>
                                        <p:cTn id="28" dur="500"/>
                                        <p:tgtEl>
                                          <p:spTgt spid="134"/>
                                        </p:tgtEl>
                                      </p:cBhvr>
                                    </p:animEffect>
                                  </p:childTnLst>
                                </p:cTn>
                              </p:par>
                              <p:par>
                                <p:cTn id="29" presetID="14" presetClass="entr" presetSubtype="10" fill="hold" grpId="0" nodeType="withEffect">
                                  <p:stCondLst>
                                    <p:cond delay="0"/>
                                  </p:stCondLst>
                                  <p:childTnLst>
                                    <p:set>
                                      <p:cBhvr>
                                        <p:cTn id="30" dur="1" fill="hold">
                                          <p:stCondLst>
                                            <p:cond delay="0"/>
                                          </p:stCondLst>
                                        </p:cTn>
                                        <p:tgtEl>
                                          <p:spTgt spid="135"/>
                                        </p:tgtEl>
                                        <p:attrNameLst>
                                          <p:attrName>style.visibility</p:attrName>
                                        </p:attrNameLst>
                                      </p:cBhvr>
                                      <p:to>
                                        <p:strVal val="visible"/>
                                      </p:to>
                                    </p:set>
                                    <p:animEffect transition="in" filter="randombar(horizontal)">
                                      <p:cBhvr>
                                        <p:cTn id="31" dur="500"/>
                                        <p:tgtEl>
                                          <p:spTgt spid="135"/>
                                        </p:tgtEl>
                                      </p:cBhvr>
                                    </p:animEffect>
                                  </p:childTnLst>
                                </p:cTn>
                              </p:par>
                              <p:par>
                                <p:cTn id="32" presetID="14" presetClass="entr" presetSubtype="10" fill="hold" grpId="0" nodeType="withEffect">
                                  <p:stCondLst>
                                    <p:cond delay="0"/>
                                  </p:stCondLst>
                                  <p:childTnLst>
                                    <p:set>
                                      <p:cBhvr>
                                        <p:cTn id="33" dur="1" fill="hold">
                                          <p:stCondLst>
                                            <p:cond delay="0"/>
                                          </p:stCondLst>
                                        </p:cTn>
                                        <p:tgtEl>
                                          <p:spTgt spid="137"/>
                                        </p:tgtEl>
                                        <p:attrNameLst>
                                          <p:attrName>style.visibility</p:attrName>
                                        </p:attrNameLst>
                                      </p:cBhvr>
                                      <p:to>
                                        <p:strVal val="visible"/>
                                      </p:to>
                                    </p:set>
                                    <p:animEffect transition="in" filter="randombar(horizontal)">
                                      <p:cBhvr>
                                        <p:cTn id="34" dur="500"/>
                                        <p:tgtEl>
                                          <p:spTgt spid="137"/>
                                        </p:tgtEl>
                                      </p:cBhvr>
                                    </p:animEffect>
                                  </p:childTnLst>
                                </p:cTn>
                              </p:par>
                              <p:par>
                                <p:cTn id="35" presetID="14" presetClass="entr" presetSubtype="10" fill="hold" grpId="0" nodeType="withEffect">
                                  <p:stCondLst>
                                    <p:cond delay="0"/>
                                  </p:stCondLst>
                                  <p:childTnLst>
                                    <p:set>
                                      <p:cBhvr>
                                        <p:cTn id="36" dur="1" fill="hold">
                                          <p:stCondLst>
                                            <p:cond delay="0"/>
                                          </p:stCondLst>
                                        </p:cTn>
                                        <p:tgtEl>
                                          <p:spTgt spid="138"/>
                                        </p:tgtEl>
                                        <p:attrNameLst>
                                          <p:attrName>style.visibility</p:attrName>
                                        </p:attrNameLst>
                                      </p:cBhvr>
                                      <p:to>
                                        <p:strVal val="visible"/>
                                      </p:to>
                                    </p:set>
                                    <p:animEffect transition="in" filter="randombar(horizontal)">
                                      <p:cBhvr>
                                        <p:cTn id="37" dur="500"/>
                                        <p:tgtEl>
                                          <p:spTgt spid="138"/>
                                        </p:tgtEl>
                                      </p:cBhvr>
                                    </p:animEffect>
                                  </p:childTnLst>
                                </p:cTn>
                              </p:par>
                              <p:par>
                                <p:cTn id="38" presetID="14" presetClass="entr" presetSubtype="10" fill="hold" grpId="0" nodeType="withEffect">
                                  <p:stCondLst>
                                    <p:cond delay="0"/>
                                  </p:stCondLst>
                                  <p:childTnLst>
                                    <p:set>
                                      <p:cBhvr>
                                        <p:cTn id="39" dur="1" fill="hold">
                                          <p:stCondLst>
                                            <p:cond delay="0"/>
                                          </p:stCondLst>
                                        </p:cTn>
                                        <p:tgtEl>
                                          <p:spTgt spid="136"/>
                                        </p:tgtEl>
                                        <p:attrNameLst>
                                          <p:attrName>style.visibility</p:attrName>
                                        </p:attrNameLst>
                                      </p:cBhvr>
                                      <p:to>
                                        <p:strVal val="visible"/>
                                      </p:to>
                                    </p:set>
                                    <p:animEffect transition="in" filter="randombar(horizontal)">
                                      <p:cBhvr>
                                        <p:cTn id="40" dur="500"/>
                                        <p:tgtEl>
                                          <p:spTgt spid="136"/>
                                        </p:tgtEl>
                                      </p:cBhvr>
                                    </p:animEffect>
                                  </p:childTnLst>
                                </p:cTn>
                              </p:par>
                              <p:par>
                                <p:cTn id="41" presetID="14" presetClass="entr" presetSubtype="10" fill="hold" grpId="0" nodeType="withEffect">
                                  <p:stCondLst>
                                    <p:cond delay="0"/>
                                  </p:stCondLst>
                                  <p:childTnLst>
                                    <p:set>
                                      <p:cBhvr>
                                        <p:cTn id="42" dur="1" fill="hold">
                                          <p:stCondLst>
                                            <p:cond delay="0"/>
                                          </p:stCondLst>
                                        </p:cTn>
                                        <p:tgtEl>
                                          <p:spTgt spid="133"/>
                                        </p:tgtEl>
                                        <p:attrNameLst>
                                          <p:attrName>style.visibility</p:attrName>
                                        </p:attrNameLst>
                                      </p:cBhvr>
                                      <p:to>
                                        <p:strVal val="visible"/>
                                      </p:to>
                                    </p:set>
                                    <p:animEffect transition="in" filter="randombar(horizontal)">
                                      <p:cBhvr>
                                        <p:cTn id="43" dur="500"/>
                                        <p:tgtEl>
                                          <p:spTgt spid="133"/>
                                        </p:tgtEl>
                                      </p:cBhvr>
                                    </p:animEffect>
                                  </p:childTnLst>
                                </p:cTn>
                              </p:par>
                            </p:childTnLst>
                          </p:cTn>
                        </p:par>
                        <p:par>
                          <p:cTn id="44" fill="hold">
                            <p:stCondLst>
                              <p:cond delay="3649"/>
                            </p:stCondLst>
                            <p:childTnLst>
                              <p:par>
                                <p:cTn id="45" presetID="22" presetClass="entr" presetSubtype="8" fill="hold" nodeType="afterEffect">
                                  <p:stCondLst>
                                    <p:cond delay="0"/>
                                  </p:stCondLst>
                                  <p:childTnLst>
                                    <p:set>
                                      <p:cBhvr>
                                        <p:cTn id="46" dur="1" fill="hold">
                                          <p:stCondLst>
                                            <p:cond delay="0"/>
                                          </p:stCondLst>
                                        </p:cTn>
                                        <p:tgtEl>
                                          <p:spTgt spid="142"/>
                                        </p:tgtEl>
                                        <p:attrNameLst>
                                          <p:attrName>style.visibility</p:attrName>
                                        </p:attrNameLst>
                                      </p:cBhvr>
                                      <p:to>
                                        <p:strVal val="visible"/>
                                      </p:to>
                                    </p:set>
                                    <p:animEffect transition="in" filter="wipe(left)">
                                      <p:cBhvr>
                                        <p:cTn id="47" dur="500"/>
                                        <p:tgtEl>
                                          <p:spTgt spid="142"/>
                                        </p:tgtEl>
                                      </p:cBhvr>
                                    </p:animEffect>
                                  </p:childTnLst>
                                </p:cTn>
                              </p:par>
                            </p:childTnLst>
                          </p:cTn>
                        </p:par>
                        <p:par>
                          <p:cTn id="48" fill="hold">
                            <p:stCondLst>
                              <p:cond delay="4149"/>
                            </p:stCondLst>
                            <p:childTnLst>
                              <p:par>
                                <p:cTn id="49" presetID="22" presetClass="entr" presetSubtype="8" fill="hold" nodeType="afterEffect">
                                  <p:stCondLst>
                                    <p:cond delay="0"/>
                                  </p:stCondLst>
                                  <p:childTnLst>
                                    <p:set>
                                      <p:cBhvr>
                                        <p:cTn id="50" dur="1" fill="hold">
                                          <p:stCondLst>
                                            <p:cond delay="0"/>
                                          </p:stCondLst>
                                        </p:cTn>
                                        <p:tgtEl>
                                          <p:spTgt spid="148"/>
                                        </p:tgtEl>
                                        <p:attrNameLst>
                                          <p:attrName>style.visibility</p:attrName>
                                        </p:attrNameLst>
                                      </p:cBhvr>
                                      <p:to>
                                        <p:strVal val="visible"/>
                                      </p:to>
                                    </p:set>
                                    <p:animEffect transition="in" filter="wipe(left)">
                                      <p:cBhvr>
                                        <p:cTn id="51" dur="500"/>
                                        <p:tgtEl>
                                          <p:spTgt spid="148"/>
                                        </p:tgtEl>
                                      </p:cBhvr>
                                    </p:animEffect>
                                  </p:childTnLst>
                                </p:cTn>
                              </p:par>
                            </p:childTnLst>
                          </p:cTn>
                        </p:par>
                        <p:par>
                          <p:cTn id="52" fill="hold">
                            <p:stCondLst>
                              <p:cond delay="4649"/>
                            </p:stCondLst>
                            <p:childTnLst>
                              <p:par>
                                <p:cTn id="53" presetID="22" presetClass="entr" presetSubtype="8" fill="hold" nodeType="afterEffect">
                                  <p:stCondLst>
                                    <p:cond delay="0"/>
                                  </p:stCondLst>
                                  <p:childTnLst>
                                    <p:set>
                                      <p:cBhvr>
                                        <p:cTn id="54" dur="1" fill="hold">
                                          <p:stCondLst>
                                            <p:cond delay="0"/>
                                          </p:stCondLst>
                                        </p:cTn>
                                        <p:tgtEl>
                                          <p:spTgt spid="154"/>
                                        </p:tgtEl>
                                        <p:attrNameLst>
                                          <p:attrName>style.visibility</p:attrName>
                                        </p:attrNameLst>
                                      </p:cBhvr>
                                      <p:to>
                                        <p:strVal val="visible"/>
                                      </p:to>
                                    </p:set>
                                    <p:animEffect transition="in" filter="wipe(left)">
                                      <p:cBhvr>
                                        <p:cTn id="55" dur="500"/>
                                        <p:tgtEl>
                                          <p:spTgt spid="154"/>
                                        </p:tgtEl>
                                      </p:cBhvr>
                                    </p:animEffect>
                                  </p:childTnLst>
                                </p:cTn>
                              </p:par>
                            </p:childTnLst>
                          </p:cTn>
                        </p:par>
                        <p:par>
                          <p:cTn id="56" fill="hold">
                            <p:stCondLst>
                              <p:cond delay="5149"/>
                            </p:stCondLst>
                            <p:childTnLst>
                              <p:par>
                                <p:cTn id="57" presetID="22" presetClass="entr" presetSubtype="8" fill="hold" nodeType="afterEffect">
                                  <p:stCondLst>
                                    <p:cond delay="0"/>
                                  </p:stCondLst>
                                  <p:childTnLst>
                                    <p:set>
                                      <p:cBhvr>
                                        <p:cTn id="58" dur="1" fill="hold">
                                          <p:stCondLst>
                                            <p:cond delay="0"/>
                                          </p:stCondLst>
                                        </p:cTn>
                                        <p:tgtEl>
                                          <p:spTgt spid="145"/>
                                        </p:tgtEl>
                                        <p:attrNameLst>
                                          <p:attrName>style.visibility</p:attrName>
                                        </p:attrNameLst>
                                      </p:cBhvr>
                                      <p:to>
                                        <p:strVal val="visible"/>
                                      </p:to>
                                    </p:set>
                                    <p:animEffect transition="in" filter="wipe(left)">
                                      <p:cBhvr>
                                        <p:cTn id="59" dur="500"/>
                                        <p:tgtEl>
                                          <p:spTgt spid="145"/>
                                        </p:tgtEl>
                                      </p:cBhvr>
                                    </p:animEffect>
                                  </p:childTnLst>
                                </p:cTn>
                              </p:par>
                            </p:childTnLst>
                          </p:cTn>
                        </p:par>
                        <p:par>
                          <p:cTn id="60" fill="hold">
                            <p:stCondLst>
                              <p:cond delay="5649"/>
                            </p:stCondLst>
                            <p:childTnLst>
                              <p:par>
                                <p:cTn id="61" presetID="22" presetClass="entr" presetSubtype="8" fill="hold" nodeType="afterEffect">
                                  <p:stCondLst>
                                    <p:cond delay="0"/>
                                  </p:stCondLst>
                                  <p:childTnLst>
                                    <p:set>
                                      <p:cBhvr>
                                        <p:cTn id="62" dur="1" fill="hold">
                                          <p:stCondLst>
                                            <p:cond delay="0"/>
                                          </p:stCondLst>
                                        </p:cTn>
                                        <p:tgtEl>
                                          <p:spTgt spid="157"/>
                                        </p:tgtEl>
                                        <p:attrNameLst>
                                          <p:attrName>style.visibility</p:attrName>
                                        </p:attrNameLst>
                                      </p:cBhvr>
                                      <p:to>
                                        <p:strVal val="visible"/>
                                      </p:to>
                                    </p:set>
                                    <p:animEffect transition="in" filter="wipe(left)">
                                      <p:cBhvr>
                                        <p:cTn id="63" dur="500"/>
                                        <p:tgtEl>
                                          <p:spTgt spid="157"/>
                                        </p:tgtEl>
                                      </p:cBhvr>
                                    </p:animEffect>
                                  </p:childTnLst>
                                </p:cTn>
                              </p:par>
                            </p:childTnLst>
                          </p:cTn>
                        </p:par>
                        <p:par>
                          <p:cTn id="64" fill="hold">
                            <p:stCondLst>
                              <p:cond delay="6149"/>
                            </p:stCondLst>
                            <p:childTnLst>
                              <p:par>
                                <p:cTn id="65" presetID="22" presetClass="entr" presetSubtype="8" fill="hold" nodeType="afterEffect">
                                  <p:stCondLst>
                                    <p:cond delay="0"/>
                                  </p:stCondLst>
                                  <p:childTnLst>
                                    <p:set>
                                      <p:cBhvr>
                                        <p:cTn id="66" dur="1" fill="hold">
                                          <p:stCondLst>
                                            <p:cond delay="0"/>
                                          </p:stCondLst>
                                        </p:cTn>
                                        <p:tgtEl>
                                          <p:spTgt spid="151"/>
                                        </p:tgtEl>
                                        <p:attrNameLst>
                                          <p:attrName>style.visibility</p:attrName>
                                        </p:attrNameLst>
                                      </p:cBhvr>
                                      <p:to>
                                        <p:strVal val="visible"/>
                                      </p:to>
                                    </p:set>
                                    <p:animEffect transition="in" filter="wipe(left)">
                                      <p:cBhvr>
                                        <p:cTn id="67" dur="500"/>
                                        <p:tgtEl>
                                          <p:spTgt spid="1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33" grpId="0"/>
      <p:bldP spid="134" grpId="0"/>
      <p:bldP spid="135" grpId="0"/>
      <p:bldP spid="136" grpId="0"/>
      <p:bldP spid="137" grpId="0"/>
      <p:bldP spid="138"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rrowheads="1"/>
          </p:cNvSpPr>
          <p:nvPr/>
        </p:nvSpPr>
        <p:spPr bwMode="auto">
          <a:xfrm>
            <a:off x="3810812" y="286545"/>
            <a:ext cx="1574763" cy="5001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bevel/>
              </a14:hiddenLine>
            </a:ext>
          </a:extLst>
        </p:spPr>
        <p:txBody>
          <a:bodyPr wrap="none" lIns="68566" tIns="34284" rIns="68566" bIns="34284">
            <a:spAutoFit/>
          </a:bodyPr>
          <a:lstStyle/>
          <a:p>
            <a:r>
              <a:rPr lang="zh-CN" altLang="en-US" sz="2800" smtClean="0">
                <a:solidFill>
                  <a:srgbClr val="C00000"/>
                </a:solidFill>
                <a:latin typeface="微软雅黑" panose="020B0503020204020204" charset="-122"/>
                <a:ea typeface="微软雅黑" panose="020B0503020204020204" charset="-122"/>
                <a:sym typeface="Arial" panose="020B0604020202020204" pitchFamily="34" charset="0"/>
              </a:rPr>
              <a:t>效果预估</a:t>
            </a:r>
            <a:endParaRPr lang="zh-CN" altLang="en-US" sz="2800" dirty="0">
              <a:solidFill>
                <a:srgbClr val="C00000"/>
              </a:solidFill>
              <a:latin typeface="微软雅黑" panose="020B0503020204020204" charset="-122"/>
              <a:ea typeface="微软雅黑" panose="020B0503020204020204" charset="-122"/>
              <a:sym typeface="Arial" panose="020B0604020202020204" pitchFamily="34" charset="0"/>
            </a:endParaRPr>
          </a:p>
        </p:txBody>
      </p:sp>
      <p:sp>
        <p:nvSpPr>
          <p:cNvPr id="3" name="Freeform 14"/>
          <p:cNvSpPr/>
          <p:nvPr/>
        </p:nvSpPr>
        <p:spPr bwMode="auto">
          <a:xfrm>
            <a:off x="4616546" y="1297732"/>
            <a:ext cx="1417305" cy="1420401"/>
          </a:xfrm>
          <a:custGeom>
            <a:avLst/>
            <a:gdLst>
              <a:gd name="T0" fmla="*/ 0 w 2320"/>
              <a:gd name="T1" fmla="*/ 700 h 2320"/>
              <a:gd name="T2" fmla="*/ 700 w 2320"/>
              <a:gd name="T3" fmla="*/ 0 h 2320"/>
              <a:gd name="T4" fmla="*/ 2320 w 2320"/>
              <a:gd name="T5" fmla="*/ 0 h 2320"/>
              <a:gd name="T6" fmla="*/ 2320 w 2320"/>
              <a:gd name="T7" fmla="*/ 1620 h 2320"/>
              <a:gd name="T8" fmla="*/ 1620 w 2320"/>
              <a:gd name="T9" fmla="*/ 2320 h 2320"/>
              <a:gd name="T10" fmla="*/ 0 w 2320"/>
              <a:gd name="T11" fmla="*/ 2320 h 2320"/>
              <a:gd name="T12" fmla="*/ 0 w 2320"/>
              <a:gd name="T13" fmla="*/ 700 h 2320"/>
            </a:gdLst>
            <a:ahLst/>
            <a:cxnLst>
              <a:cxn ang="0">
                <a:pos x="T0" y="T1"/>
              </a:cxn>
              <a:cxn ang="0">
                <a:pos x="T2" y="T3"/>
              </a:cxn>
              <a:cxn ang="0">
                <a:pos x="T4" y="T5"/>
              </a:cxn>
              <a:cxn ang="0">
                <a:pos x="T6" y="T7"/>
              </a:cxn>
              <a:cxn ang="0">
                <a:pos x="T8" y="T9"/>
              </a:cxn>
              <a:cxn ang="0">
                <a:pos x="T10" y="T11"/>
              </a:cxn>
              <a:cxn ang="0">
                <a:pos x="T12" y="T13"/>
              </a:cxn>
            </a:cxnLst>
            <a:rect l="0" t="0" r="r" b="b"/>
            <a:pathLst>
              <a:path w="2320" h="2320">
                <a:moveTo>
                  <a:pt x="0" y="700"/>
                </a:moveTo>
                <a:cubicBezTo>
                  <a:pt x="0" y="315"/>
                  <a:pt x="315" y="0"/>
                  <a:pt x="700" y="0"/>
                </a:cubicBezTo>
                <a:cubicBezTo>
                  <a:pt x="1240" y="0"/>
                  <a:pt x="1780" y="0"/>
                  <a:pt x="2320" y="0"/>
                </a:cubicBezTo>
                <a:cubicBezTo>
                  <a:pt x="2320" y="540"/>
                  <a:pt x="2320" y="1080"/>
                  <a:pt x="2320" y="1620"/>
                </a:cubicBezTo>
                <a:cubicBezTo>
                  <a:pt x="2320" y="2005"/>
                  <a:pt x="2005" y="2320"/>
                  <a:pt x="1620" y="2320"/>
                </a:cubicBezTo>
                <a:cubicBezTo>
                  <a:pt x="1080" y="2320"/>
                  <a:pt x="540" y="2320"/>
                  <a:pt x="0" y="2320"/>
                </a:cubicBezTo>
                <a:lnTo>
                  <a:pt x="0" y="700"/>
                </a:lnTo>
                <a:close/>
              </a:path>
            </a:pathLst>
          </a:custGeom>
          <a:gradFill flip="none" rotWithShape="1">
            <a:gsLst>
              <a:gs pos="55000">
                <a:srgbClr val="E7E7E7"/>
              </a:gs>
              <a:gs pos="0">
                <a:schemeClr val="bg1"/>
              </a:gs>
              <a:gs pos="100000">
                <a:schemeClr val="bg1">
                  <a:lumMod val="75000"/>
                </a:schemeClr>
              </a:gs>
            </a:gsLst>
            <a:path path="circle">
              <a:fillToRect t="100000" r="100000"/>
            </a:path>
            <a:tileRect l="-100000" b="-100000"/>
          </a:gradFill>
          <a:ln w="25400">
            <a:gradFill flip="none" rotWithShape="1">
              <a:gsLst>
                <a:gs pos="0">
                  <a:schemeClr val="bg1">
                    <a:lumMod val="75000"/>
                  </a:schemeClr>
                </a:gs>
                <a:gs pos="100000">
                  <a:schemeClr val="bg1"/>
                </a:gs>
              </a:gsLst>
              <a:lin ang="18900000" scaled="1"/>
              <a:tileRect/>
            </a:gradFill>
            <a:miter lim="800000"/>
          </a:ln>
          <a:effectLst>
            <a:outerShdw blurRad="203200" dist="1016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5" name="Freeform 15"/>
          <p:cNvSpPr/>
          <p:nvPr/>
        </p:nvSpPr>
        <p:spPr bwMode="auto">
          <a:xfrm>
            <a:off x="3110149" y="1297732"/>
            <a:ext cx="1417305" cy="1420401"/>
          </a:xfrm>
          <a:custGeom>
            <a:avLst/>
            <a:gdLst>
              <a:gd name="T0" fmla="*/ 2320 w 2320"/>
              <a:gd name="T1" fmla="*/ 700 h 2320"/>
              <a:gd name="T2" fmla="*/ 1620 w 2320"/>
              <a:gd name="T3" fmla="*/ 0 h 2320"/>
              <a:gd name="T4" fmla="*/ 0 w 2320"/>
              <a:gd name="T5" fmla="*/ 0 h 2320"/>
              <a:gd name="T6" fmla="*/ 0 w 2320"/>
              <a:gd name="T7" fmla="*/ 1620 h 2320"/>
              <a:gd name="T8" fmla="*/ 700 w 2320"/>
              <a:gd name="T9" fmla="*/ 2320 h 2320"/>
              <a:gd name="T10" fmla="*/ 2320 w 2320"/>
              <a:gd name="T11" fmla="*/ 2320 h 2320"/>
              <a:gd name="T12" fmla="*/ 2320 w 2320"/>
              <a:gd name="T13" fmla="*/ 700 h 2320"/>
            </a:gdLst>
            <a:ahLst/>
            <a:cxnLst>
              <a:cxn ang="0">
                <a:pos x="T0" y="T1"/>
              </a:cxn>
              <a:cxn ang="0">
                <a:pos x="T2" y="T3"/>
              </a:cxn>
              <a:cxn ang="0">
                <a:pos x="T4" y="T5"/>
              </a:cxn>
              <a:cxn ang="0">
                <a:pos x="T6" y="T7"/>
              </a:cxn>
              <a:cxn ang="0">
                <a:pos x="T8" y="T9"/>
              </a:cxn>
              <a:cxn ang="0">
                <a:pos x="T10" y="T11"/>
              </a:cxn>
              <a:cxn ang="0">
                <a:pos x="T12" y="T13"/>
              </a:cxn>
            </a:cxnLst>
            <a:rect l="0" t="0" r="r" b="b"/>
            <a:pathLst>
              <a:path w="2320" h="2320">
                <a:moveTo>
                  <a:pt x="2320" y="700"/>
                </a:moveTo>
                <a:cubicBezTo>
                  <a:pt x="2320" y="315"/>
                  <a:pt x="2005" y="0"/>
                  <a:pt x="1620" y="0"/>
                </a:cubicBezTo>
                <a:cubicBezTo>
                  <a:pt x="1080" y="0"/>
                  <a:pt x="540" y="0"/>
                  <a:pt x="0" y="0"/>
                </a:cubicBezTo>
                <a:cubicBezTo>
                  <a:pt x="0" y="540"/>
                  <a:pt x="0" y="1080"/>
                  <a:pt x="0" y="1620"/>
                </a:cubicBezTo>
                <a:cubicBezTo>
                  <a:pt x="0" y="2005"/>
                  <a:pt x="315" y="2320"/>
                  <a:pt x="700" y="2320"/>
                </a:cubicBezTo>
                <a:cubicBezTo>
                  <a:pt x="1240" y="2320"/>
                  <a:pt x="1780" y="2320"/>
                  <a:pt x="2320" y="2320"/>
                </a:cubicBezTo>
                <a:lnTo>
                  <a:pt x="2320" y="700"/>
                </a:lnTo>
                <a:close/>
              </a:path>
            </a:pathLst>
          </a:custGeom>
          <a:gradFill flip="none" rotWithShape="1">
            <a:gsLst>
              <a:gs pos="55000">
                <a:srgbClr val="E7E7E7"/>
              </a:gs>
              <a:gs pos="0">
                <a:schemeClr val="bg1"/>
              </a:gs>
              <a:gs pos="100000">
                <a:schemeClr val="bg1">
                  <a:lumMod val="75000"/>
                </a:schemeClr>
              </a:gs>
            </a:gsLst>
            <a:path path="circle">
              <a:fillToRect t="100000" r="100000"/>
            </a:path>
            <a:tileRect l="-100000" b="-100000"/>
          </a:gradFill>
          <a:ln w="25400">
            <a:gradFill flip="none" rotWithShape="1">
              <a:gsLst>
                <a:gs pos="0">
                  <a:schemeClr val="bg1">
                    <a:lumMod val="75000"/>
                  </a:schemeClr>
                </a:gs>
                <a:gs pos="100000">
                  <a:schemeClr val="bg1"/>
                </a:gs>
              </a:gsLst>
              <a:lin ang="18900000" scaled="1"/>
              <a:tileRect/>
            </a:gradFill>
            <a:miter lim="800000"/>
          </a:ln>
          <a:effectLst>
            <a:outerShdw blurRad="203200" dist="1016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6" name="Freeform 16"/>
          <p:cNvSpPr/>
          <p:nvPr/>
        </p:nvSpPr>
        <p:spPr bwMode="auto">
          <a:xfrm>
            <a:off x="4172767" y="2360350"/>
            <a:ext cx="340401" cy="343497"/>
          </a:xfrm>
          <a:custGeom>
            <a:avLst/>
            <a:gdLst>
              <a:gd name="T0" fmla="*/ 560 w 560"/>
              <a:gd name="T1" fmla="*/ 559 h 559"/>
              <a:gd name="T2" fmla="*/ 0 w 560"/>
              <a:gd name="T3" fmla="*/ 559 h 559"/>
              <a:gd name="T4" fmla="*/ 560 w 560"/>
              <a:gd name="T5" fmla="*/ 0 h 559"/>
              <a:gd name="T6" fmla="*/ 560 w 560"/>
              <a:gd name="T7" fmla="*/ 559 h 559"/>
            </a:gdLst>
            <a:ahLst/>
            <a:cxnLst>
              <a:cxn ang="0">
                <a:pos x="T0" y="T1"/>
              </a:cxn>
              <a:cxn ang="0">
                <a:pos x="T2" y="T3"/>
              </a:cxn>
              <a:cxn ang="0">
                <a:pos x="T4" y="T5"/>
              </a:cxn>
              <a:cxn ang="0">
                <a:pos x="T6" y="T7"/>
              </a:cxn>
            </a:cxnLst>
            <a:rect l="0" t="0" r="r" b="b"/>
            <a:pathLst>
              <a:path w="560" h="559">
                <a:moveTo>
                  <a:pt x="560" y="559"/>
                </a:moveTo>
                <a:lnTo>
                  <a:pt x="0" y="559"/>
                </a:lnTo>
                <a:cubicBezTo>
                  <a:pt x="0" y="250"/>
                  <a:pt x="251" y="0"/>
                  <a:pt x="560" y="0"/>
                </a:cubicBezTo>
                <a:lnTo>
                  <a:pt x="560" y="559"/>
                </a:lnTo>
                <a:close/>
              </a:path>
            </a:pathLst>
          </a:custGeom>
          <a:solidFill>
            <a:schemeClr val="tx1">
              <a:lumMod val="75000"/>
              <a:lumOff val="25000"/>
            </a:schemeClr>
          </a:solidFill>
          <a:ln>
            <a:noFill/>
          </a:ln>
          <a:effectLst>
            <a:innerShdw blurRad="63500" dist="50800" dir="18900000">
              <a:prstClr val="black">
                <a:alpha val="75000"/>
              </a:prstClr>
            </a:innerShdw>
          </a:effectLst>
        </p:spPr>
        <p:txBody>
          <a:bodyPr vert="horz" wrap="square" lIns="91440" tIns="45720" rIns="91440" bIns="45720" numCol="1" anchor="t" anchorCtr="0" compatLnSpc="1"/>
          <a:lstStyle/>
          <a:p>
            <a:pPr algn="r"/>
            <a:endParaRPr lang="zh-CN" altLang="en-US" dirty="0">
              <a:latin typeface="微软雅黑" panose="020B0503020204020204" charset="-122"/>
              <a:ea typeface="微软雅黑" panose="020B0503020204020204" charset="-122"/>
            </a:endParaRPr>
          </a:p>
        </p:txBody>
      </p:sp>
      <p:sp>
        <p:nvSpPr>
          <p:cNvPr id="7" name="Freeform 17"/>
          <p:cNvSpPr/>
          <p:nvPr/>
        </p:nvSpPr>
        <p:spPr bwMode="auto">
          <a:xfrm>
            <a:off x="4630831" y="2362731"/>
            <a:ext cx="340401" cy="343497"/>
          </a:xfrm>
          <a:custGeom>
            <a:avLst/>
            <a:gdLst>
              <a:gd name="T0" fmla="*/ 0 w 559"/>
              <a:gd name="T1" fmla="*/ 559 h 559"/>
              <a:gd name="T2" fmla="*/ 559 w 559"/>
              <a:gd name="T3" fmla="*/ 559 h 559"/>
              <a:gd name="T4" fmla="*/ 0 w 559"/>
              <a:gd name="T5" fmla="*/ 0 h 559"/>
              <a:gd name="T6" fmla="*/ 0 w 559"/>
              <a:gd name="T7" fmla="*/ 559 h 559"/>
            </a:gdLst>
            <a:ahLst/>
            <a:cxnLst>
              <a:cxn ang="0">
                <a:pos x="T0" y="T1"/>
              </a:cxn>
              <a:cxn ang="0">
                <a:pos x="T2" y="T3"/>
              </a:cxn>
              <a:cxn ang="0">
                <a:pos x="T4" y="T5"/>
              </a:cxn>
              <a:cxn ang="0">
                <a:pos x="T6" y="T7"/>
              </a:cxn>
            </a:cxnLst>
            <a:rect l="0" t="0" r="r" b="b"/>
            <a:pathLst>
              <a:path w="559" h="559">
                <a:moveTo>
                  <a:pt x="0" y="559"/>
                </a:moveTo>
                <a:lnTo>
                  <a:pt x="559" y="559"/>
                </a:lnTo>
                <a:cubicBezTo>
                  <a:pt x="559" y="250"/>
                  <a:pt x="309" y="0"/>
                  <a:pt x="0" y="0"/>
                </a:cubicBezTo>
                <a:lnTo>
                  <a:pt x="0" y="559"/>
                </a:lnTo>
                <a:close/>
              </a:path>
            </a:pathLst>
          </a:custGeom>
          <a:solidFill>
            <a:schemeClr val="tx1">
              <a:lumMod val="75000"/>
              <a:lumOff val="25000"/>
            </a:schemeClr>
          </a:solidFill>
          <a:ln>
            <a:noFill/>
          </a:ln>
          <a:effectLst>
            <a:innerShdw blurRad="63500" dist="50800" dir="18900000">
              <a:prstClr val="black">
                <a:alpha val="74000"/>
              </a:prstClr>
            </a:innerShdw>
          </a:effectLst>
        </p:spPr>
        <p:txBody>
          <a:bodyPr vert="horz" wrap="square" lIns="91440" tIns="45720" rIns="91440" bIns="45720" numCol="1" anchor="t" anchorCtr="0" compatLnSpc="1"/>
          <a:lstStyle/>
          <a:p>
            <a:endParaRPr lang="zh-CN" altLang="en-US"/>
          </a:p>
        </p:txBody>
      </p:sp>
      <p:sp>
        <p:nvSpPr>
          <p:cNvPr id="8" name="矩形 7"/>
          <p:cNvSpPr/>
          <p:nvPr/>
        </p:nvSpPr>
        <p:spPr>
          <a:xfrm>
            <a:off x="4333959" y="2453098"/>
            <a:ext cx="117593" cy="215444"/>
          </a:xfrm>
          <a:prstGeom prst="rect">
            <a:avLst/>
          </a:prstGeom>
        </p:spPr>
        <p:txBody>
          <a:bodyPr wrap="square" lIns="0" tIns="0" rIns="0" bIns="0">
            <a:spAutoFit/>
          </a:bodyPr>
          <a:lstStyle/>
          <a:p>
            <a:pPr algn="r"/>
            <a:r>
              <a:rPr lang="en-US" altLang="zh-CN" sz="1400" dirty="0">
                <a:solidFill>
                  <a:schemeClr val="bg1"/>
                </a:solidFill>
                <a:latin typeface="微软雅黑" panose="020B0503020204020204" charset="-122"/>
                <a:ea typeface="微软雅黑" panose="020B0503020204020204" charset="-122"/>
              </a:rPr>
              <a:t>1</a:t>
            </a:r>
            <a:endParaRPr lang="zh-CN" altLang="en-US" sz="1400" dirty="0">
              <a:solidFill>
                <a:schemeClr val="bg1"/>
              </a:solidFill>
              <a:latin typeface="微软雅黑" panose="020B0503020204020204" charset="-122"/>
              <a:ea typeface="微软雅黑" panose="020B0503020204020204" charset="-122"/>
            </a:endParaRPr>
          </a:p>
        </p:txBody>
      </p:sp>
      <p:sp>
        <p:nvSpPr>
          <p:cNvPr id="9" name="矩形 8"/>
          <p:cNvSpPr/>
          <p:nvPr/>
        </p:nvSpPr>
        <p:spPr>
          <a:xfrm>
            <a:off x="4683918" y="2455479"/>
            <a:ext cx="117593" cy="215444"/>
          </a:xfrm>
          <a:prstGeom prst="rect">
            <a:avLst/>
          </a:prstGeom>
        </p:spPr>
        <p:txBody>
          <a:bodyPr wrap="square" lIns="0" tIns="0" rIns="0" bIns="0">
            <a:spAutoFit/>
          </a:bodyPr>
          <a:lstStyle/>
          <a:p>
            <a:pPr algn="r"/>
            <a:r>
              <a:rPr lang="en-US" altLang="zh-CN" sz="1400" dirty="0" smtClean="0">
                <a:solidFill>
                  <a:schemeClr val="bg1"/>
                </a:solidFill>
                <a:latin typeface="微软雅黑" panose="020B0503020204020204" charset="-122"/>
                <a:ea typeface="微软雅黑" panose="020B0503020204020204" charset="-122"/>
              </a:rPr>
              <a:t>2</a:t>
            </a:r>
            <a:endParaRPr lang="zh-CN" altLang="en-US" sz="1400" dirty="0">
              <a:solidFill>
                <a:schemeClr val="bg1"/>
              </a:solidFill>
              <a:latin typeface="微软雅黑" panose="020B0503020204020204" charset="-122"/>
              <a:ea typeface="微软雅黑" panose="020B0503020204020204" charset="-122"/>
            </a:endParaRPr>
          </a:p>
        </p:txBody>
      </p:sp>
      <p:sp>
        <p:nvSpPr>
          <p:cNvPr id="10" name="TextBox 9"/>
          <p:cNvSpPr txBox="1"/>
          <p:nvPr/>
        </p:nvSpPr>
        <p:spPr>
          <a:xfrm>
            <a:off x="755650" y="1515245"/>
            <a:ext cx="2129756" cy="665310"/>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anose="020B0503020204020204" charset="-122"/>
                <a:ea typeface="微软雅黑" panose="020B0503020204020204" charset="-122"/>
              </a:defRPr>
            </a:lvl1pPr>
          </a:lstStyle>
          <a:p>
            <a:r>
              <a:rPr lang="zh-CN" altLang="en-US" b="0" dirty="0">
                <a:solidFill>
                  <a:schemeClr val="tx1">
                    <a:lumMod val="75000"/>
                    <a:lumOff val="25000"/>
                  </a:schemeClr>
                </a:solidFill>
              </a:rPr>
              <a:t>点击输入简要文字内容，文字内容需概括精炼，不用多余的文字修饰，言简意赅的说明分</a:t>
            </a:r>
            <a:r>
              <a:rPr lang="zh-CN" altLang="en-US" b="0">
                <a:solidFill>
                  <a:schemeClr val="tx1">
                    <a:lumMod val="75000"/>
                    <a:lumOff val="25000"/>
                  </a:schemeClr>
                </a:solidFill>
              </a:rPr>
              <a:t>项</a:t>
            </a:r>
            <a:r>
              <a:rPr lang="zh-CN" altLang="en-US" b="0" smtClean="0">
                <a:solidFill>
                  <a:schemeClr val="tx1">
                    <a:lumMod val="75000"/>
                    <a:lumOff val="25000"/>
                  </a:schemeClr>
                </a:solidFill>
              </a:rPr>
              <a:t>内容专业</a:t>
            </a:r>
            <a:r>
              <a:rPr lang="zh-CN" altLang="en-US" b="0" dirty="0">
                <a:solidFill>
                  <a:schemeClr val="tx1">
                    <a:lumMod val="75000"/>
                    <a:lumOff val="25000"/>
                  </a:schemeClr>
                </a:solidFill>
              </a:rPr>
              <a:t>设计</a:t>
            </a:r>
            <a:r>
              <a:rPr lang="en-US" altLang="zh-CN" b="0" dirty="0" smtClean="0">
                <a:solidFill>
                  <a:schemeClr val="tx1">
                    <a:lumMod val="75000"/>
                    <a:lumOff val="25000"/>
                  </a:schemeClr>
                </a:solidFill>
              </a:rPr>
              <a:t>……</a:t>
            </a:r>
            <a:endParaRPr lang="en-US" altLang="zh-CN" b="0" dirty="0">
              <a:solidFill>
                <a:schemeClr val="tx1">
                  <a:lumMod val="75000"/>
                  <a:lumOff val="25000"/>
                </a:schemeClr>
              </a:solidFill>
            </a:endParaRPr>
          </a:p>
        </p:txBody>
      </p:sp>
      <p:sp>
        <p:nvSpPr>
          <p:cNvPr id="11" name="TextBox 10"/>
          <p:cNvSpPr txBox="1"/>
          <p:nvPr/>
        </p:nvSpPr>
        <p:spPr>
          <a:xfrm>
            <a:off x="3369723" y="1615517"/>
            <a:ext cx="898156" cy="784830"/>
          </a:xfrm>
          <a:prstGeom prst="rect">
            <a:avLst/>
          </a:prstGeom>
          <a:noFill/>
        </p:spPr>
        <p:txBody>
          <a:bodyPr wrap="square" lIns="0" rIns="0" bIns="0" rtlCol="0">
            <a:spAutoFit/>
          </a:bodyPr>
          <a:lstStyle/>
          <a:p>
            <a:pPr algn="ctr"/>
            <a:r>
              <a:rPr lang="zh-CN" altLang="en-US" sz="2400" b="1" dirty="0" smtClean="0">
                <a:solidFill>
                  <a:srgbClr val="C00000"/>
                </a:solidFill>
                <a:latin typeface="微软雅黑" panose="020B0503020204020204" charset="-122"/>
                <a:ea typeface="微软雅黑" panose="020B0503020204020204" charset="-122"/>
              </a:rPr>
              <a:t>日程安排</a:t>
            </a:r>
            <a:endParaRPr lang="zh-CN" altLang="en-US" sz="2400" b="1" dirty="0">
              <a:solidFill>
                <a:srgbClr val="C00000"/>
              </a:solidFill>
              <a:latin typeface="微软雅黑" panose="020B0503020204020204" charset="-122"/>
              <a:ea typeface="微软雅黑" panose="020B0503020204020204" charset="-122"/>
            </a:endParaRPr>
          </a:p>
        </p:txBody>
      </p:sp>
      <p:sp>
        <p:nvSpPr>
          <p:cNvPr id="12" name="TextBox 11"/>
          <p:cNvSpPr txBox="1"/>
          <p:nvPr/>
        </p:nvSpPr>
        <p:spPr>
          <a:xfrm>
            <a:off x="4891789" y="1615517"/>
            <a:ext cx="866818" cy="784830"/>
          </a:xfrm>
          <a:prstGeom prst="rect">
            <a:avLst/>
          </a:prstGeom>
          <a:noFill/>
        </p:spPr>
        <p:txBody>
          <a:bodyPr wrap="square" lIns="0" rIns="0" bIns="0" rtlCol="0">
            <a:spAutoFit/>
          </a:bodyPr>
          <a:lstStyle/>
          <a:p>
            <a:pPr algn="ctr"/>
            <a:r>
              <a:rPr lang="zh-CN" altLang="en-US" sz="2400" b="1" dirty="0" smtClean="0">
                <a:solidFill>
                  <a:srgbClr val="C00000"/>
                </a:solidFill>
                <a:latin typeface="微软雅黑" panose="020B0503020204020204" charset="-122"/>
                <a:ea typeface="微软雅黑" panose="020B0503020204020204" charset="-122"/>
              </a:rPr>
              <a:t>行动策略</a:t>
            </a:r>
            <a:endParaRPr lang="zh-CN" altLang="en-US" sz="2400" b="1" dirty="0">
              <a:solidFill>
                <a:srgbClr val="C00000"/>
              </a:solidFill>
              <a:latin typeface="微软雅黑" panose="020B0503020204020204" charset="-122"/>
              <a:ea typeface="微软雅黑" panose="020B0503020204020204" charset="-122"/>
            </a:endParaRPr>
          </a:p>
        </p:txBody>
      </p:sp>
      <p:sp>
        <p:nvSpPr>
          <p:cNvPr id="13" name="TextBox 12"/>
          <p:cNvSpPr txBox="1"/>
          <p:nvPr/>
        </p:nvSpPr>
        <p:spPr>
          <a:xfrm>
            <a:off x="6300192" y="1515245"/>
            <a:ext cx="2129756" cy="665310"/>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anose="020B0503020204020204" charset="-122"/>
                <a:ea typeface="微软雅黑" panose="020B0503020204020204" charset="-122"/>
              </a:defRPr>
            </a:lvl1pPr>
          </a:lstStyle>
          <a:p>
            <a:r>
              <a:rPr lang="zh-CN" altLang="en-US" b="0" dirty="0">
                <a:solidFill>
                  <a:schemeClr val="tx1">
                    <a:lumMod val="75000"/>
                    <a:lumOff val="25000"/>
                  </a:schemeClr>
                </a:solidFill>
              </a:rPr>
              <a:t>点击输入简要文字内容，文字内容需概括精炼，不用多余的文字修饰，言简意赅的说明分</a:t>
            </a:r>
            <a:r>
              <a:rPr lang="zh-CN" altLang="en-US" b="0">
                <a:solidFill>
                  <a:schemeClr val="tx1">
                    <a:lumMod val="75000"/>
                    <a:lumOff val="25000"/>
                  </a:schemeClr>
                </a:solidFill>
              </a:rPr>
              <a:t>项</a:t>
            </a:r>
            <a:r>
              <a:rPr lang="zh-CN" altLang="en-US" b="0" smtClean="0">
                <a:solidFill>
                  <a:schemeClr val="tx1">
                    <a:lumMod val="75000"/>
                    <a:lumOff val="25000"/>
                  </a:schemeClr>
                </a:solidFill>
              </a:rPr>
              <a:t>内容专业</a:t>
            </a:r>
            <a:r>
              <a:rPr lang="zh-CN" altLang="en-US" b="0" dirty="0">
                <a:solidFill>
                  <a:schemeClr val="tx1">
                    <a:lumMod val="75000"/>
                    <a:lumOff val="25000"/>
                  </a:schemeClr>
                </a:solidFill>
              </a:rPr>
              <a:t>设计</a:t>
            </a:r>
            <a:r>
              <a:rPr lang="en-US" altLang="zh-CN" b="0" dirty="0" smtClean="0">
                <a:solidFill>
                  <a:schemeClr val="tx1">
                    <a:lumMod val="75000"/>
                    <a:lumOff val="25000"/>
                  </a:schemeClr>
                </a:solidFill>
              </a:rPr>
              <a:t>……</a:t>
            </a:r>
            <a:endParaRPr lang="en-US" altLang="zh-CN" b="0" dirty="0">
              <a:solidFill>
                <a:schemeClr val="tx1">
                  <a:lumMod val="75000"/>
                  <a:lumOff val="25000"/>
                </a:schemeClr>
              </a:solidFill>
            </a:endParaRPr>
          </a:p>
        </p:txBody>
      </p:sp>
      <p:sp>
        <p:nvSpPr>
          <p:cNvPr id="14" name="TextBox 13"/>
          <p:cNvSpPr txBox="1"/>
          <p:nvPr/>
        </p:nvSpPr>
        <p:spPr>
          <a:xfrm>
            <a:off x="821584" y="3216105"/>
            <a:ext cx="2069896" cy="665310"/>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anose="020B0503020204020204" charset="-122"/>
                <a:ea typeface="微软雅黑" panose="020B0503020204020204" charset="-122"/>
              </a:defRPr>
            </a:lvl1pPr>
          </a:lstStyle>
          <a:p>
            <a:r>
              <a:rPr lang="zh-CN" altLang="en-US" b="0" dirty="0">
                <a:solidFill>
                  <a:schemeClr val="tx1">
                    <a:lumMod val="75000"/>
                    <a:lumOff val="25000"/>
                  </a:schemeClr>
                </a:solidFill>
              </a:rPr>
              <a:t>点击输入简要文字内容，文字内容需概括精炼，不用多余的文字修饰，言简意赅的说明分</a:t>
            </a:r>
            <a:r>
              <a:rPr lang="zh-CN" altLang="en-US" b="0">
                <a:solidFill>
                  <a:schemeClr val="tx1">
                    <a:lumMod val="75000"/>
                    <a:lumOff val="25000"/>
                  </a:schemeClr>
                </a:solidFill>
              </a:rPr>
              <a:t>项</a:t>
            </a:r>
            <a:r>
              <a:rPr lang="zh-CN" altLang="en-US" b="0" smtClean="0">
                <a:solidFill>
                  <a:schemeClr val="tx1">
                    <a:lumMod val="75000"/>
                    <a:lumOff val="25000"/>
                  </a:schemeClr>
                </a:solidFill>
              </a:rPr>
              <a:t>内容专业</a:t>
            </a:r>
            <a:r>
              <a:rPr lang="zh-CN" altLang="en-US" b="0" dirty="0">
                <a:solidFill>
                  <a:schemeClr val="tx1">
                    <a:lumMod val="75000"/>
                    <a:lumOff val="25000"/>
                  </a:schemeClr>
                </a:solidFill>
              </a:rPr>
              <a:t>设计</a:t>
            </a:r>
            <a:r>
              <a:rPr lang="en-US" altLang="zh-CN" b="0" dirty="0" smtClean="0">
                <a:solidFill>
                  <a:schemeClr val="tx1">
                    <a:lumMod val="75000"/>
                    <a:lumOff val="25000"/>
                  </a:schemeClr>
                </a:solidFill>
              </a:rPr>
              <a:t>……</a:t>
            </a:r>
            <a:endParaRPr lang="en-US" altLang="zh-CN" b="0" dirty="0">
              <a:solidFill>
                <a:schemeClr val="tx1">
                  <a:lumMod val="75000"/>
                  <a:lumOff val="25000"/>
                </a:schemeClr>
              </a:solidFill>
            </a:endParaRPr>
          </a:p>
        </p:txBody>
      </p:sp>
      <p:sp>
        <p:nvSpPr>
          <p:cNvPr id="15" name="TextBox 14"/>
          <p:cNvSpPr txBox="1"/>
          <p:nvPr/>
        </p:nvSpPr>
        <p:spPr>
          <a:xfrm>
            <a:off x="6300192" y="3216105"/>
            <a:ext cx="2129756" cy="665310"/>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anose="020B0503020204020204" charset="-122"/>
                <a:ea typeface="微软雅黑" panose="020B0503020204020204" charset="-122"/>
              </a:defRPr>
            </a:lvl1pPr>
          </a:lstStyle>
          <a:p>
            <a:r>
              <a:rPr lang="zh-CN" altLang="en-US" b="0" dirty="0">
                <a:solidFill>
                  <a:schemeClr val="tx1">
                    <a:lumMod val="75000"/>
                    <a:lumOff val="25000"/>
                  </a:schemeClr>
                </a:solidFill>
              </a:rPr>
              <a:t>点击输入简要文字内容，文字内容需概括精炼，不用多余的文字修饰，言简意赅的说明分</a:t>
            </a:r>
            <a:r>
              <a:rPr lang="zh-CN" altLang="en-US" b="0">
                <a:solidFill>
                  <a:schemeClr val="tx1">
                    <a:lumMod val="75000"/>
                    <a:lumOff val="25000"/>
                  </a:schemeClr>
                </a:solidFill>
              </a:rPr>
              <a:t>项</a:t>
            </a:r>
            <a:r>
              <a:rPr lang="zh-CN" altLang="en-US" b="0" smtClean="0">
                <a:solidFill>
                  <a:schemeClr val="tx1">
                    <a:lumMod val="75000"/>
                    <a:lumOff val="25000"/>
                  </a:schemeClr>
                </a:solidFill>
              </a:rPr>
              <a:t>内容专业</a:t>
            </a:r>
            <a:r>
              <a:rPr lang="zh-CN" altLang="en-US" b="0" dirty="0">
                <a:solidFill>
                  <a:schemeClr val="tx1">
                    <a:lumMod val="75000"/>
                    <a:lumOff val="25000"/>
                  </a:schemeClr>
                </a:solidFill>
              </a:rPr>
              <a:t>设计</a:t>
            </a:r>
            <a:r>
              <a:rPr lang="en-US" altLang="zh-CN" b="0" dirty="0" smtClean="0">
                <a:solidFill>
                  <a:schemeClr val="tx1">
                    <a:lumMod val="75000"/>
                    <a:lumOff val="25000"/>
                  </a:schemeClr>
                </a:solidFill>
              </a:rPr>
              <a:t>……</a:t>
            </a:r>
            <a:endParaRPr lang="en-US" altLang="zh-CN" b="0" dirty="0">
              <a:solidFill>
                <a:schemeClr val="tx1">
                  <a:lumMod val="75000"/>
                  <a:lumOff val="25000"/>
                </a:schemeClr>
              </a:solidFill>
            </a:endParaRPr>
          </a:p>
        </p:txBody>
      </p:sp>
      <p:sp>
        <p:nvSpPr>
          <p:cNvPr id="16" name="Freeform 12"/>
          <p:cNvSpPr/>
          <p:nvPr/>
        </p:nvSpPr>
        <p:spPr bwMode="auto">
          <a:xfrm>
            <a:off x="4616546" y="2804440"/>
            <a:ext cx="1417305" cy="1423494"/>
          </a:xfrm>
          <a:custGeom>
            <a:avLst/>
            <a:gdLst>
              <a:gd name="T0" fmla="*/ 0 w 2320"/>
              <a:gd name="T1" fmla="*/ 1620 h 2320"/>
              <a:gd name="T2" fmla="*/ 700 w 2320"/>
              <a:gd name="T3" fmla="*/ 2320 h 2320"/>
              <a:gd name="T4" fmla="*/ 2320 w 2320"/>
              <a:gd name="T5" fmla="*/ 2320 h 2320"/>
              <a:gd name="T6" fmla="*/ 2320 w 2320"/>
              <a:gd name="T7" fmla="*/ 700 h 2320"/>
              <a:gd name="T8" fmla="*/ 1620 w 2320"/>
              <a:gd name="T9" fmla="*/ 0 h 2320"/>
              <a:gd name="T10" fmla="*/ 0 w 2320"/>
              <a:gd name="T11" fmla="*/ 0 h 2320"/>
              <a:gd name="T12" fmla="*/ 0 w 2320"/>
              <a:gd name="T13" fmla="*/ 1620 h 2320"/>
            </a:gdLst>
            <a:ahLst/>
            <a:cxnLst>
              <a:cxn ang="0">
                <a:pos x="T0" y="T1"/>
              </a:cxn>
              <a:cxn ang="0">
                <a:pos x="T2" y="T3"/>
              </a:cxn>
              <a:cxn ang="0">
                <a:pos x="T4" y="T5"/>
              </a:cxn>
              <a:cxn ang="0">
                <a:pos x="T6" y="T7"/>
              </a:cxn>
              <a:cxn ang="0">
                <a:pos x="T8" y="T9"/>
              </a:cxn>
              <a:cxn ang="0">
                <a:pos x="T10" y="T11"/>
              </a:cxn>
              <a:cxn ang="0">
                <a:pos x="T12" y="T13"/>
              </a:cxn>
            </a:cxnLst>
            <a:rect l="0" t="0" r="r" b="b"/>
            <a:pathLst>
              <a:path w="2320" h="2320">
                <a:moveTo>
                  <a:pt x="0" y="1620"/>
                </a:moveTo>
                <a:cubicBezTo>
                  <a:pt x="0" y="2005"/>
                  <a:pt x="315" y="2320"/>
                  <a:pt x="700" y="2320"/>
                </a:cubicBezTo>
                <a:cubicBezTo>
                  <a:pt x="1240" y="2320"/>
                  <a:pt x="1780" y="2320"/>
                  <a:pt x="2320" y="2320"/>
                </a:cubicBezTo>
                <a:cubicBezTo>
                  <a:pt x="2320" y="1780"/>
                  <a:pt x="2320" y="1240"/>
                  <a:pt x="2320" y="700"/>
                </a:cubicBezTo>
                <a:cubicBezTo>
                  <a:pt x="2320" y="315"/>
                  <a:pt x="2005" y="0"/>
                  <a:pt x="1620" y="0"/>
                </a:cubicBezTo>
                <a:cubicBezTo>
                  <a:pt x="1080" y="0"/>
                  <a:pt x="540" y="0"/>
                  <a:pt x="0" y="0"/>
                </a:cubicBezTo>
                <a:lnTo>
                  <a:pt x="0" y="1620"/>
                </a:lnTo>
                <a:close/>
              </a:path>
            </a:pathLst>
          </a:custGeom>
          <a:gradFill flip="none" rotWithShape="1">
            <a:gsLst>
              <a:gs pos="55000">
                <a:srgbClr val="E7E7E7"/>
              </a:gs>
              <a:gs pos="0">
                <a:schemeClr val="bg1"/>
              </a:gs>
              <a:gs pos="100000">
                <a:schemeClr val="bg1">
                  <a:lumMod val="75000"/>
                </a:schemeClr>
              </a:gs>
            </a:gsLst>
            <a:path path="circle">
              <a:fillToRect t="100000" r="100000"/>
            </a:path>
            <a:tileRect l="-100000" b="-100000"/>
          </a:gradFill>
          <a:ln w="25400">
            <a:gradFill flip="none" rotWithShape="1">
              <a:gsLst>
                <a:gs pos="0">
                  <a:schemeClr val="bg1">
                    <a:lumMod val="75000"/>
                  </a:schemeClr>
                </a:gs>
                <a:gs pos="100000">
                  <a:schemeClr val="bg1"/>
                </a:gs>
              </a:gsLst>
              <a:lin ang="18900000" scaled="1"/>
              <a:tileRect/>
            </a:gradFill>
            <a:miter lim="800000"/>
          </a:ln>
          <a:effectLst>
            <a:outerShdw blurRad="203200" dist="1016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latin typeface="+mn-lt"/>
              <a:ea typeface="+mn-ea"/>
            </a:endParaRPr>
          </a:p>
        </p:txBody>
      </p:sp>
      <p:sp>
        <p:nvSpPr>
          <p:cNvPr id="17" name="Freeform 13"/>
          <p:cNvSpPr/>
          <p:nvPr/>
        </p:nvSpPr>
        <p:spPr bwMode="auto">
          <a:xfrm>
            <a:off x="3110149" y="2804440"/>
            <a:ext cx="1417305" cy="1423494"/>
          </a:xfrm>
          <a:custGeom>
            <a:avLst/>
            <a:gdLst>
              <a:gd name="T0" fmla="*/ 2320 w 2320"/>
              <a:gd name="T1" fmla="*/ 1620 h 2320"/>
              <a:gd name="T2" fmla="*/ 1620 w 2320"/>
              <a:gd name="T3" fmla="*/ 2320 h 2320"/>
              <a:gd name="T4" fmla="*/ 0 w 2320"/>
              <a:gd name="T5" fmla="*/ 2320 h 2320"/>
              <a:gd name="T6" fmla="*/ 0 w 2320"/>
              <a:gd name="T7" fmla="*/ 700 h 2320"/>
              <a:gd name="T8" fmla="*/ 700 w 2320"/>
              <a:gd name="T9" fmla="*/ 0 h 2320"/>
              <a:gd name="T10" fmla="*/ 2320 w 2320"/>
              <a:gd name="T11" fmla="*/ 0 h 2320"/>
              <a:gd name="T12" fmla="*/ 2320 w 2320"/>
              <a:gd name="T13" fmla="*/ 1620 h 2320"/>
            </a:gdLst>
            <a:ahLst/>
            <a:cxnLst>
              <a:cxn ang="0">
                <a:pos x="T0" y="T1"/>
              </a:cxn>
              <a:cxn ang="0">
                <a:pos x="T2" y="T3"/>
              </a:cxn>
              <a:cxn ang="0">
                <a:pos x="T4" y="T5"/>
              </a:cxn>
              <a:cxn ang="0">
                <a:pos x="T6" y="T7"/>
              </a:cxn>
              <a:cxn ang="0">
                <a:pos x="T8" y="T9"/>
              </a:cxn>
              <a:cxn ang="0">
                <a:pos x="T10" y="T11"/>
              </a:cxn>
              <a:cxn ang="0">
                <a:pos x="T12" y="T13"/>
              </a:cxn>
            </a:cxnLst>
            <a:rect l="0" t="0" r="r" b="b"/>
            <a:pathLst>
              <a:path w="2320" h="2320">
                <a:moveTo>
                  <a:pt x="2320" y="1620"/>
                </a:moveTo>
                <a:cubicBezTo>
                  <a:pt x="2320" y="2005"/>
                  <a:pt x="2005" y="2320"/>
                  <a:pt x="1620" y="2320"/>
                </a:cubicBezTo>
                <a:cubicBezTo>
                  <a:pt x="1080" y="2320"/>
                  <a:pt x="540" y="2320"/>
                  <a:pt x="0" y="2320"/>
                </a:cubicBezTo>
                <a:cubicBezTo>
                  <a:pt x="0" y="1780"/>
                  <a:pt x="0" y="1240"/>
                  <a:pt x="0" y="700"/>
                </a:cubicBezTo>
                <a:cubicBezTo>
                  <a:pt x="0" y="315"/>
                  <a:pt x="315" y="0"/>
                  <a:pt x="700" y="0"/>
                </a:cubicBezTo>
                <a:cubicBezTo>
                  <a:pt x="1240" y="0"/>
                  <a:pt x="1780" y="0"/>
                  <a:pt x="2320" y="0"/>
                </a:cubicBezTo>
                <a:lnTo>
                  <a:pt x="2320" y="1620"/>
                </a:lnTo>
                <a:close/>
              </a:path>
            </a:pathLst>
          </a:custGeom>
          <a:gradFill flip="none" rotWithShape="1">
            <a:gsLst>
              <a:gs pos="55000">
                <a:srgbClr val="E7E7E7"/>
              </a:gs>
              <a:gs pos="0">
                <a:schemeClr val="bg1"/>
              </a:gs>
              <a:gs pos="100000">
                <a:schemeClr val="bg1">
                  <a:lumMod val="75000"/>
                </a:schemeClr>
              </a:gs>
            </a:gsLst>
            <a:path path="circle">
              <a:fillToRect t="100000" r="100000"/>
            </a:path>
            <a:tileRect l="-100000" b="-100000"/>
          </a:gradFill>
          <a:ln w="25400">
            <a:gradFill flip="none" rotWithShape="1">
              <a:gsLst>
                <a:gs pos="0">
                  <a:schemeClr val="bg1">
                    <a:lumMod val="75000"/>
                  </a:schemeClr>
                </a:gs>
                <a:gs pos="100000">
                  <a:schemeClr val="bg1"/>
                </a:gs>
              </a:gsLst>
              <a:lin ang="18900000" scaled="1"/>
              <a:tileRect/>
            </a:gradFill>
            <a:miter lim="800000"/>
          </a:ln>
          <a:effectLst>
            <a:outerShdw blurRad="203200" dist="1016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18" name="Freeform 18"/>
          <p:cNvSpPr/>
          <p:nvPr/>
        </p:nvSpPr>
        <p:spPr bwMode="auto">
          <a:xfrm>
            <a:off x="4175443" y="2819862"/>
            <a:ext cx="340401" cy="343497"/>
          </a:xfrm>
          <a:custGeom>
            <a:avLst/>
            <a:gdLst>
              <a:gd name="T0" fmla="*/ 560 w 560"/>
              <a:gd name="T1" fmla="*/ 0 h 560"/>
              <a:gd name="T2" fmla="*/ 0 w 560"/>
              <a:gd name="T3" fmla="*/ 0 h 560"/>
              <a:gd name="T4" fmla="*/ 560 w 560"/>
              <a:gd name="T5" fmla="*/ 560 h 560"/>
              <a:gd name="T6" fmla="*/ 560 w 560"/>
              <a:gd name="T7" fmla="*/ 0 h 560"/>
            </a:gdLst>
            <a:ahLst/>
            <a:cxnLst>
              <a:cxn ang="0">
                <a:pos x="T0" y="T1"/>
              </a:cxn>
              <a:cxn ang="0">
                <a:pos x="T2" y="T3"/>
              </a:cxn>
              <a:cxn ang="0">
                <a:pos x="T4" y="T5"/>
              </a:cxn>
              <a:cxn ang="0">
                <a:pos x="T6" y="T7"/>
              </a:cxn>
            </a:cxnLst>
            <a:rect l="0" t="0" r="r" b="b"/>
            <a:pathLst>
              <a:path w="560" h="560">
                <a:moveTo>
                  <a:pt x="560" y="0"/>
                </a:moveTo>
                <a:lnTo>
                  <a:pt x="0" y="0"/>
                </a:lnTo>
                <a:cubicBezTo>
                  <a:pt x="0" y="309"/>
                  <a:pt x="251" y="560"/>
                  <a:pt x="560" y="560"/>
                </a:cubicBezTo>
                <a:lnTo>
                  <a:pt x="560" y="0"/>
                </a:lnTo>
                <a:close/>
              </a:path>
            </a:pathLst>
          </a:custGeom>
          <a:solidFill>
            <a:schemeClr val="tx1">
              <a:lumMod val="75000"/>
              <a:lumOff val="25000"/>
            </a:schemeClr>
          </a:solidFill>
          <a:ln>
            <a:noFill/>
          </a:ln>
          <a:effectLst>
            <a:innerShdw blurRad="63500" dist="50800" dir="18900000">
              <a:prstClr val="black">
                <a:alpha val="76000"/>
              </a:prstClr>
            </a:innerShdw>
          </a:effectLst>
        </p:spPr>
        <p:txBody>
          <a:bodyPr vert="horz" wrap="square" lIns="91440" tIns="45720" rIns="91440" bIns="45720" numCol="1" anchor="t" anchorCtr="0" compatLnSpc="1"/>
          <a:lstStyle/>
          <a:p>
            <a:endParaRPr lang="zh-CN" altLang="en-US"/>
          </a:p>
        </p:txBody>
      </p:sp>
      <p:sp>
        <p:nvSpPr>
          <p:cNvPr id="19" name="Freeform 19"/>
          <p:cNvSpPr/>
          <p:nvPr/>
        </p:nvSpPr>
        <p:spPr bwMode="auto">
          <a:xfrm>
            <a:off x="4630831" y="2818726"/>
            <a:ext cx="340401" cy="343497"/>
          </a:xfrm>
          <a:custGeom>
            <a:avLst/>
            <a:gdLst>
              <a:gd name="T0" fmla="*/ 0 w 559"/>
              <a:gd name="T1" fmla="*/ 0 h 560"/>
              <a:gd name="T2" fmla="*/ 559 w 559"/>
              <a:gd name="T3" fmla="*/ 0 h 560"/>
              <a:gd name="T4" fmla="*/ 0 w 559"/>
              <a:gd name="T5" fmla="*/ 560 h 560"/>
              <a:gd name="T6" fmla="*/ 0 w 559"/>
              <a:gd name="T7" fmla="*/ 0 h 560"/>
            </a:gdLst>
            <a:ahLst/>
            <a:cxnLst>
              <a:cxn ang="0">
                <a:pos x="T0" y="T1"/>
              </a:cxn>
              <a:cxn ang="0">
                <a:pos x="T2" y="T3"/>
              </a:cxn>
              <a:cxn ang="0">
                <a:pos x="T4" y="T5"/>
              </a:cxn>
              <a:cxn ang="0">
                <a:pos x="T6" y="T7"/>
              </a:cxn>
            </a:cxnLst>
            <a:rect l="0" t="0" r="r" b="b"/>
            <a:pathLst>
              <a:path w="559" h="560">
                <a:moveTo>
                  <a:pt x="0" y="0"/>
                </a:moveTo>
                <a:lnTo>
                  <a:pt x="559" y="0"/>
                </a:lnTo>
                <a:cubicBezTo>
                  <a:pt x="559" y="309"/>
                  <a:pt x="309" y="560"/>
                  <a:pt x="0" y="560"/>
                </a:cubicBezTo>
                <a:lnTo>
                  <a:pt x="0" y="0"/>
                </a:lnTo>
                <a:close/>
              </a:path>
            </a:pathLst>
          </a:custGeom>
          <a:solidFill>
            <a:schemeClr val="tx1">
              <a:lumMod val="75000"/>
              <a:lumOff val="25000"/>
            </a:schemeClr>
          </a:solidFill>
          <a:ln>
            <a:noFill/>
          </a:ln>
          <a:effectLst>
            <a:innerShdw blurRad="63500" dist="50800" dir="18900000">
              <a:prstClr val="black">
                <a:alpha val="75000"/>
              </a:prstClr>
            </a:innerShdw>
          </a:effectLst>
        </p:spPr>
        <p:txBody>
          <a:bodyPr vert="horz" wrap="square" lIns="91440" tIns="45720" rIns="91440" bIns="45720" numCol="1" anchor="t" anchorCtr="0" compatLnSpc="1"/>
          <a:lstStyle/>
          <a:p>
            <a:endParaRPr lang="zh-CN" altLang="en-US"/>
          </a:p>
        </p:txBody>
      </p:sp>
      <p:sp>
        <p:nvSpPr>
          <p:cNvPr id="20" name="矩形 19"/>
          <p:cNvSpPr/>
          <p:nvPr/>
        </p:nvSpPr>
        <p:spPr>
          <a:xfrm>
            <a:off x="4336634" y="2837098"/>
            <a:ext cx="117594" cy="215444"/>
          </a:xfrm>
          <a:prstGeom prst="rect">
            <a:avLst/>
          </a:prstGeom>
        </p:spPr>
        <p:txBody>
          <a:bodyPr wrap="square" lIns="0" tIns="0" rIns="0" bIns="0">
            <a:spAutoFit/>
          </a:bodyPr>
          <a:lstStyle/>
          <a:p>
            <a:pPr algn="r"/>
            <a:r>
              <a:rPr lang="en-US" altLang="zh-CN" sz="1400" dirty="0" smtClean="0">
                <a:solidFill>
                  <a:schemeClr val="bg1"/>
                </a:solidFill>
                <a:latin typeface="微软雅黑" panose="020B0503020204020204" charset="-122"/>
                <a:ea typeface="微软雅黑" panose="020B0503020204020204" charset="-122"/>
              </a:rPr>
              <a:t>3</a:t>
            </a:r>
            <a:endParaRPr lang="zh-CN" altLang="en-US" sz="1400" dirty="0">
              <a:solidFill>
                <a:schemeClr val="bg1"/>
              </a:solidFill>
              <a:latin typeface="微软雅黑" panose="020B0503020204020204" charset="-122"/>
              <a:ea typeface="微软雅黑" panose="020B0503020204020204" charset="-122"/>
            </a:endParaRPr>
          </a:p>
        </p:txBody>
      </p:sp>
      <p:sp>
        <p:nvSpPr>
          <p:cNvPr id="21" name="矩形 20"/>
          <p:cNvSpPr/>
          <p:nvPr/>
        </p:nvSpPr>
        <p:spPr>
          <a:xfrm>
            <a:off x="4683918" y="2835963"/>
            <a:ext cx="117593" cy="215444"/>
          </a:xfrm>
          <a:prstGeom prst="rect">
            <a:avLst/>
          </a:prstGeom>
        </p:spPr>
        <p:txBody>
          <a:bodyPr wrap="square" lIns="0" tIns="0" rIns="0" bIns="0">
            <a:spAutoFit/>
          </a:bodyPr>
          <a:lstStyle/>
          <a:p>
            <a:pPr algn="r"/>
            <a:r>
              <a:rPr lang="en-US" altLang="zh-CN" sz="1400" dirty="0" smtClean="0">
                <a:solidFill>
                  <a:schemeClr val="bg1"/>
                </a:solidFill>
                <a:latin typeface="微软雅黑" panose="020B0503020204020204" charset="-122"/>
                <a:ea typeface="微软雅黑" panose="020B0503020204020204" charset="-122"/>
              </a:rPr>
              <a:t>4</a:t>
            </a:r>
            <a:endParaRPr lang="zh-CN" altLang="en-US" sz="1400" dirty="0">
              <a:solidFill>
                <a:schemeClr val="bg1"/>
              </a:solidFill>
              <a:latin typeface="微软雅黑" panose="020B0503020204020204" charset="-122"/>
              <a:ea typeface="微软雅黑" panose="020B0503020204020204" charset="-122"/>
            </a:endParaRPr>
          </a:p>
        </p:txBody>
      </p:sp>
      <p:sp>
        <p:nvSpPr>
          <p:cNvPr id="22" name="TextBox 21"/>
          <p:cNvSpPr txBox="1"/>
          <p:nvPr/>
        </p:nvSpPr>
        <p:spPr>
          <a:xfrm>
            <a:off x="3380838" y="3123772"/>
            <a:ext cx="875926" cy="784830"/>
          </a:xfrm>
          <a:prstGeom prst="rect">
            <a:avLst/>
          </a:prstGeom>
          <a:noFill/>
        </p:spPr>
        <p:txBody>
          <a:bodyPr wrap="square" lIns="0" rIns="0" bIns="0" rtlCol="0">
            <a:spAutoFit/>
          </a:bodyPr>
          <a:lstStyle/>
          <a:p>
            <a:pPr algn="ctr"/>
            <a:r>
              <a:rPr lang="zh-CN" altLang="en-US" sz="2400" b="1" dirty="0" smtClean="0">
                <a:solidFill>
                  <a:srgbClr val="C00000"/>
                </a:solidFill>
                <a:latin typeface="微软雅黑" panose="020B0503020204020204" charset="-122"/>
                <a:ea typeface="微软雅黑" panose="020B0503020204020204" charset="-122"/>
              </a:rPr>
              <a:t>后勤保障</a:t>
            </a:r>
            <a:endParaRPr lang="zh-CN" altLang="en-US" sz="2400" b="1" dirty="0">
              <a:solidFill>
                <a:srgbClr val="C00000"/>
              </a:solidFill>
              <a:latin typeface="微软雅黑" panose="020B0503020204020204" charset="-122"/>
              <a:ea typeface="微软雅黑" panose="020B0503020204020204" charset="-122"/>
            </a:endParaRPr>
          </a:p>
        </p:txBody>
      </p:sp>
      <p:sp>
        <p:nvSpPr>
          <p:cNvPr id="23" name="TextBox 22"/>
          <p:cNvSpPr txBox="1"/>
          <p:nvPr/>
        </p:nvSpPr>
        <p:spPr>
          <a:xfrm>
            <a:off x="4891789" y="3123772"/>
            <a:ext cx="866818" cy="784830"/>
          </a:xfrm>
          <a:prstGeom prst="rect">
            <a:avLst/>
          </a:prstGeom>
          <a:noFill/>
        </p:spPr>
        <p:txBody>
          <a:bodyPr wrap="square" lIns="0" rIns="0" bIns="0" rtlCol="0">
            <a:spAutoFit/>
          </a:bodyPr>
          <a:lstStyle/>
          <a:p>
            <a:pPr algn="ctr"/>
            <a:r>
              <a:rPr lang="zh-CN" altLang="en-US" sz="2400" b="1" dirty="0" smtClean="0">
                <a:solidFill>
                  <a:srgbClr val="C00000"/>
                </a:solidFill>
                <a:latin typeface="微软雅黑" panose="020B0503020204020204" charset="-122"/>
                <a:ea typeface="微软雅黑" panose="020B0503020204020204" charset="-122"/>
              </a:rPr>
              <a:t>客户服务</a:t>
            </a:r>
            <a:endParaRPr lang="zh-CN" altLang="en-US" sz="2400" b="1" dirty="0">
              <a:solidFill>
                <a:srgbClr val="C00000"/>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200" advTm="0">
        <p14:flip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anim calcmode="lin" valueType="num">
                                      <p:cBhvr>
                                        <p:cTn id="9"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gtEl>
                                      </p:cBhvr>
                                    </p:animEffect>
                                  </p:childTnLst>
                                </p:cTn>
                              </p:par>
                              <p:par>
                                <p:cTn id="12" presetID="53" presetClass="entr" presetSubtype="528" repeatCount="2000" fill="hold" grpId="0" nodeType="withEffect">
                                  <p:stCondLst>
                                    <p:cond delay="0"/>
                                  </p:stCondLst>
                                  <p:childTnLst>
                                    <p:set>
                                      <p:cBhvr>
                                        <p:cTn id="13" dur="1" fill="hold">
                                          <p:stCondLst>
                                            <p:cond delay="0"/>
                                          </p:stCondLst>
                                        </p:cTn>
                                        <p:tgtEl>
                                          <p:spTgt spid="11"/>
                                        </p:tgtEl>
                                        <p:attrNameLst>
                                          <p:attrName>style.visibility</p:attrName>
                                        </p:attrNameLst>
                                      </p:cBhvr>
                                      <p:to>
                                        <p:strVal val="visible"/>
                                      </p:to>
                                    </p:set>
                                    <p:anim calcmode="lin" valueType="num">
                                      <p:cBhvr>
                                        <p:cTn id="14" dur="400" fill="hold"/>
                                        <p:tgtEl>
                                          <p:spTgt spid="11"/>
                                        </p:tgtEl>
                                        <p:attrNameLst>
                                          <p:attrName>ppt_w</p:attrName>
                                        </p:attrNameLst>
                                      </p:cBhvr>
                                      <p:tavLst>
                                        <p:tav tm="0">
                                          <p:val>
                                            <p:fltVal val="0"/>
                                          </p:val>
                                        </p:tav>
                                        <p:tav tm="100000">
                                          <p:val>
                                            <p:strVal val="#ppt_w"/>
                                          </p:val>
                                        </p:tav>
                                      </p:tavLst>
                                    </p:anim>
                                    <p:anim calcmode="lin" valueType="num">
                                      <p:cBhvr>
                                        <p:cTn id="15" dur="400" fill="hold"/>
                                        <p:tgtEl>
                                          <p:spTgt spid="11"/>
                                        </p:tgtEl>
                                        <p:attrNameLst>
                                          <p:attrName>ppt_h</p:attrName>
                                        </p:attrNameLst>
                                      </p:cBhvr>
                                      <p:tavLst>
                                        <p:tav tm="0">
                                          <p:val>
                                            <p:fltVal val="0"/>
                                          </p:val>
                                        </p:tav>
                                        <p:tav tm="100000">
                                          <p:val>
                                            <p:strVal val="#ppt_h"/>
                                          </p:val>
                                        </p:tav>
                                      </p:tavLst>
                                    </p:anim>
                                    <p:animEffect transition="in" filter="fade">
                                      <p:cBhvr>
                                        <p:cTn id="16" dur="400"/>
                                        <p:tgtEl>
                                          <p:spTgt spid="11"/>
                                        </p:tgtEl>
                                      </p:cBhvr>
                                    </p:animEffect>
                                    <p:anim calcmode="lin" valueType="num">
                                      <p:cBhvr>
                                        <p:cTn id="17" dur="400" fill="hold"/>
                                        <p:tgtEl>
                                          <p:spTgt spid="11"/>
                                        </p:tgtEl>
                                        <p:attrNameLst>
                                          <p:attrName>ppt_x</p:attrName>
                                        </p:attrNameLst>
                                      </p:cBhvr>
                                      <p:tavLst>
                                        <p:tav tm="0">
                                          <p:val>
                                            <p:fltVal val="0.5"/>
                                          </p:val>
                                        </p:tav>
                                        <p:tav tm="100000">
                                          <p:val>
                                            <p:strVal val="#ppt_x"/>
                                          </p:val>
                                        </p:tav>
                                      </p:tavLst>
                                    </p:anim>
                                    <p:anim calcmode="lin" valueType="num">
                                      <p:cBhvr>
                                        <p:cTn id="18" dur="400" fill="hold"/>
                                        <p:tgtEl>
                                          <p:spTgt spid="11"/>
                                        </p:tgtEl>
                                        <p:attrNameLst>
                                          <p:attrName>ppt_y</p:attrName>
                                        </p:attrNameLst>
                                      </p:cBhvr>
                                      <p:tavLst>
                                        <p:tav tm="0">
                                          <p:val>
                                            <p:fltVal val="0.5"/>
                                          </p:val>
                                        </p:tav>
                                        <p:tav tm="100000">
                                          <p:val>
                                            <p:strVal val="#ppt_y"/>
                                          </p:val>
                                        </p:tav>
                                      </p:tavLst>
                                    </p:anim>
                                  </p:childTnLst>
                                </p:cTn>
                              </p:par>
                              <p:par>
                                <p:cTn id="19" presetID="53" presetClass="entr" presetSubtype="528" repeatCount="2000" fill="hold" grpId="0" nodeType="with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400" fill="hold"/>
                                        <p:tgtEl>
                                          <p:spTgt spid="5"/>
                                        </p:tgtEl>
                                        <p:attrNameLst>
                                          <p:attrName>ppt_w</p:attrName>
                                        </p:attrNameLst>
                                      </p:cBhvr>
                                      <p:tavLst>
                                        <p:tav tm="0">
                                          <p:val>
                                            <p:fltVal val="0"/>
                                          </p:val>
                                        </p:tav>
                                        <p:tav tm="100000">
                                          <p:val>
                                            <p:strVal val="#ppt_w"/>
                                          </p:val>
                                        </p:tav>
                                      </p:tavLst>
                                    </p:anim>
                                    <p:anim calcmode="lin" valueType="num">
                                      <p:cBhvr>
                                        <p:cTn id="22" dur="400" fill="hold"/>
                                        <p:tgtEl>
                                          <p:spTgt spid="5"/>
                                        </p:tgtEl>
                                        <p:attrNameLst>
                                          <p:attrName>ppt_h</p:attrName>
                                        </p:attrNameLst>
                                      </p:cBhvr>
                                      <p:tavLst>
                                        <p:tav tm="0">
                                          <p:val>
                                            <p:fltVal val="0"/>
                                          </p:val>
                                        </p:tav>
                                        <p:tav tm="100000">
                                          <p:val>
                                            <p:strVal val="#ppt_h"/>
                                          </p:val>
                                        </p:tav>
                                      </p:tavLst>
                                    </p:anim>
                                    <p:animEffect transition="in" filter="fade">
                                      <p:cBhvr>
                                        <p:cTn id="23" dur="400"/>
                                        <p:tgtEl>
                                          <p:spTgt spid="5"/>
                                        </p:tgtEl>
                                      </p:cBhvr>
                                    </p:animEffect>
                                    <p:anim calcmode="lin" valueType="num">
                                      <p:cBhvr>
                                        <p:cTn id="24" dur="400" fill="hold"/>
                                        <p:tgtEl>
                                          <p:spTgt spid="5"/>
                                        </p:tgtEl>
                                        <p:attrNameLst>
                                          <p:attrName>ppt_x</p:attrName>
                                        </p:attrNameLst>
                                      </p:cBhvr>
                                      <p:tavLst>
                                        <p:tav tm="0">
                                          <p:val>
                                            <p:fltVal val="0.5"/>
                                          </p:val>
                                        </p:tav>
                                        <p:tav tm="100000">
                                          <p:val>
                                            <p:strVal val="#ppt_x"/>
                                          </p:val>
                                        </p:tav>
                                      </p:tavLst>
                                    </p:anim>
                                    <p:anim calcmode="lin" valueType="num">
                                      <p:cBhvr>
                                        <p:cTn id="25" dur="400" fill="hold"/>
                                        <p:tgtEl>
                                          <p:spTgt spid="5"/>
                                        </p:tgtEl>
                                        <p:attrNameLst>
                                          <p:attrName>ppt_y</p:attrName>
                                        </p:attrNameLst>
                                      </p:cBhvr>
                                      <p:tavLst>
                                        <p:tav tm="0">
                                          <p:val>
                                            <p:fltVal val="0.5"/>
                                          </p:val>
                                        </p:tav>
                                        <p:tav tm="100000">
                                          <p:val>
                                            <p:strVal val="#ppt_y"/>
                                          </p:val>
                                        </p:tav>
                                      </p:tavLst>
                                    </p:anim>
                                  </p:childTnLst>
                                </p:cTn>
                              </p:par>
                              <p:par>
                                <p:cTn id="26" presetID="53" presetClass="entr" presetSubtype="528" repeatCount="2000" fill="hold" grpId="0" nodeType="withEffect">
                                  <p:stCondLst>
                                    <p:cond delay="0"/>
                                  </p:stCondLst>
                                  <p:childTnLst>
                                    <p:set>
                                      <p:cBhvr>
                                        <p:cTn id="27" dur="1" fill="hold">
                                          <p:stCondLst>
                                            <p:cond delay="0"/>
                                          </p:stCondLst>
                                        </p:cTn>
                                        <p:tgtEl>
                                          <p:spTgt spid="6"/>
                                        </p:tgtEl>
                                        <p:attrNameLst>
                                          <p:attrName>style.visibility</p:attrName>
                                        </p:attrNameLst>
                                      </p:cBhvr>
                                      <p:to>
                                        <p:strVal val="visible"/>
                                      </p:to>
                                    </p:set>
                                    <p:anim calcmode="lin" valueType="num">
                                      <p:cBhvr>
                                        <p:cTn id="28" dur="400" fill="hold"/>
                                        <p:tgtEl>
                                          <p:spTgt spid="6"/>
                                        </p:tgtEl>
                                        <p:attrNameLst>
                                          <p:attrName>ppt_w</p:attrName>
                                        </p:attrNameLst>
                                      </p:cBhvr>
                                      <p:tavLst>
                                        <p:tav tm="0">
                                          <p:val>
                                            <p:fltVal val="0"/>
                                          </p:val>
                                        </p:tav>
                                        <p:tav tm="100000">
                                          <p:val>
                                            <p:strVal val="#ppt_w"/>
                                          </p:val>
                                        </p:tav>
                                      </p:tavLst>
                                    </p:anim>
                                    <p:anim calcmode="lin" valueType="num">
                                      <p:cBhvr>
                                        <p:cTn id="29" dur="400" fill="hold"/>
                                        <p:tgtEl>
                                          <p:spTgt spid="6"/>
                                        </p:tgtEl>
                                        <p:attrNameLst>
                                          <p:attrName>ppt_h</p:attrName>
                                        </p:attrNameLst>
                                      </p:cBhvr>
                                      <p:tavLst>
                                        <p:tav tm="0">
                                          <p:val>
                                            <p:fltVal val="0"/>
                                          </p:val>
                                        </p:tav>
                                        <p:tav tm="100000">
                                          <p:val>
                                            <p:strVal val="#ppt_h"/>
                                          </p:val>
                                        </p:tav>
                                      </p:tavLst>
                                    </p:anim>
                                    <p:animEffect transition="in" filter="fade">
                                      <p:cBhvr>
                                        <p:cTn id="30" dur="400"/>
                                        <p:tgtEl>
                                          <p:spTgt spid="6"/>
                                        </p:tgtEl>
                                      </p:cBhvr>
                                    </p:animEffect>
                                    <p:anim calcmode="lin" valueType="num">
                                      <p:cBhvr>
                                        <p:cTn id="31" dur="400" fill="hold"/>
                                        <p:tgtEl>
                                          <p:spTgt spid="6"/>
                                        </p:tgtEl>
                                        <p:attrNameLst>
                                          <p:attrName>ppt_x</p:attrName>
                                        </p:attrNameLst>
                                      </p:cBhvr>
                                      <p:tavLst>
                                        <p:tav tm="0">
                                          <p:val>
                                            <p:fltVal val="0.5"/>
                                          </p:val>
                                        </p:tav>
                                        <p:tav tm="100000">
                                          <p:val>
                                            <p:strVal val="#ppt_x"/>
                                          </p:val>
                                        </p:tav>
                                      </p:tavLst>
                                    </p:anim>
                                    <p:anim calcmode="lin" valueType="num">
                                      <p:cBhvr>
                                        <p:cTn id="32" dur="400" fill="hold"/>
                                        <p:tgtEl>
                                          <p:spTgt spid="6"/>
                                        </p:tgtEl>
                                        <p:attrNameLst>
                                          <p:attrName>ppt_y</p:attrName>
                                        </p:attrNameLst>
                                      </p:cBhvr>
                                      <p:tavLst>
                                        <p:tav tm="0">
                                          <p:val>
                                            <p:fltVal val="0.5"/>
                                          </p:val>
                                        </p:tav>
                                        <p:tav tm="100000">
                                          <p:val>
                                            <p:strVal val="#ppt_y"/>
                                          </p:val>
                                        </p:tav>
                                      </p:tavLst>
                                    </p:anim>
                                  </p:childTnLst>
                                </p:cTn>
                              </p:par>
                              <p:par>
                                <p:cTn id="33" presetID="53" presetClass="entr" presetSubtype="528" repeatCount="2000" fill="hold" grpId="0" nodeType="withEffect">
                                  <p:stCondLst>
                                    <p:cond delay="0"/>
                                  </p:stCondLst>
                                  <p:childTnLst>
                                    <p:set>
                                      <p:cBhvr>
                                        <p:cTn id="34" dur="1" fill="hold">
                                          <p:stCondLst>
                                            <p:cond delay="0"/>
                                          </p:stCondLst>
                                        </p:cTn>
                                        <p:tgtEl>
                                          <p:spTgt spid="8"/>
                                        </p:tgtEl>
                                        <p:attrNameLst>
                                          <p:attrName>style.visibility</p:attrName>
                                        </p:attrNameLst>
                                      </p:cBhvr>
                                      <p:to>
                                        <p:strVal val="visible"/>
                                      </p:to>
                                    </p:set>
                                    <p:anim calcmode="lin" valueType="num">
                                      <p:cBhvr>
                                        <p:cTn id="35" dur="400" fill="hold"/>
                                        <p:tgtEl>
                                          <p:spTgt spid="8"/>
                                        </p:tgtEl>
                                        <p:attrNameLst>
                                          <p:attrName>ppt_w</p:attrName>
                                        </p:attrNameLst>
                                      </p:cBhvr>
                                      <p:tavLst>
                                        <p:tav tm="0">
                                          <p:val>
                                            <p:fltVal val="0"/>
                                          </p:val>
                                        </p:tav>
                                        <p:tav tm="100000">
                                          <p:val>
                                            <p:strVal val="#ppt_w"/>
                                          </p:val>
                                        </p:tav>
                                      </p:tavLst>
                                    </p:anim>
                                    <p:anim calcmode="lin" valueType="num">
                                      <p:cBhvr>
                                        <p:cTn id="36" dur="400" fill="hold"/>
                                        <p:tgtEl>
                                          <p:spTgt spid="8"/>
                                        </p:tgtEl>
                                        <p:attrNameLst>
                                          <p:attrName>ppt_h</p:attrName>
                                        </p:attrNameLst>
                                      </p:cBhvr>
                                      <p:tavLst>
                                        <p:tav tm="0">
                                          <p:val>
                                            <p:fltVal val="0"/>
                                          </p:val>
                                        </p:tav>
                                        <p:tav tm="100000">
                                          <p:val>
                                            <p:strVal val="#ppt_h"/>
                                          </p:val>
                                        </p:tav>
                                      </p:tavLst>
                                    </p:anim>
                                    <p:animEffect transition="in" filter="fade">
                                      <p:cBhvr>
                                        <p:cTn id="37" dur="400"/>
                                        <p:tgtEl>
                                          <p:spTgt spid="8"/>
                                        </p:tgtEl>
                                      </p:cBhvr>
                                    </p:animEffect>
                                    <p:anim calcmode="lin" valueType="num">
                                      <p:cBhvr>
                                        <p:cTn id="38" dur="400" fill="hold"/>
                                        <p:tgtEl>
                                          <p:spTgt spid="8"/>
                                        </p:tgtEl>
                                        <p:attrNameLst>
                                          <p:attrName>ppt_x</p:attrName>
                                        </p:attrNameLst>
                                      </p:cBhvr>
                                      <p:tavLst>
                                        <p:tav tm="0">
                                          <p:val>
                                            <p:fltVal val="0.5"/>
                                          </p:val>
                                        </p:tav>
                                        <p:tav tm="100000">
                                          <p:val>
                                            <p:strVal val="#ppt_x"/>
                                          </p:val>
                                        </p:tav>
                                      </p:tavLst>
                                    </p:anim>
                                    <p:anim calcmode="lin" valueType="num">
                                      <p:cBhvr>
                                        <p:cTn id="39" dur="400" fill="hold"/>
                                        <p:tgtEl>
                                          <p:spTgt spid="8"/>
                                        </p:tgtEl>
                                        <p:attrNameLst>
                                          <p:attrName>ppt_y</p:attrName>
                                        </p:attrNameLst>
                                      </p:cBhvr>
                                      <p:tavLst>
                                        <p:tav tm="0">
                                          <p:val>
                                            <p:fltVal val="0.5"/>
                                          </p:val>
                                        </p:tav>
                                        <p:tav tm="100000">
                                          <p:val>
                                            <p:strVal val="#ppt_y"/>
                                          </p:val>
                                        </p:tav>
                                      </p:tavLst>
                                    </p:anim>
                                  </p:childTnLst>
                                </p:cTn>
                              </p:par>
                            </p:childTnLst>
                          </p:cTn>
                        </p:par>
                        <p:par>
                          <p:cTn id="40" fill="hold">
                            <p:stCondLst>
                              <p:cond delay="800"/>
                            </p:stCondLst>
                            <p:childTnLst>
                              <p:par>
                                <p:cTn id="41" presetID="53" presetClass="entr" presetSubtype="528" repeatCount="2000" fill="hold" grpId="0" nodeType="afterEffect">
                                  <p:stCondLst>
                                    <p:cond delay="0"/>
                                  </p:stCondLst>
                                  <p:childTnLst>
                                    <p:set>
                                      <p:cBhvr>
                                        <p:cTn id="42" dur="1" fill="hold">
                                          <p:stCondLst>
                                            <p:cond delay="0"/>
                                          </p:stCondLst>
                                        </p:cTn>
                                        <p:tgtEl>
                                          <p:spTgt spid="12"/>
                                        </p:tgtEl>
                                        <p:attrNameLst>
                                          <p:attrName>style.visibility</p:attrName>
                                        </p:attrNameLst>
                                      </p:cBhvr>
                                      <p:to>
                                        <p:strVal val="visible"/>
                                      </p:to>
                                    </p:set>
                                    <p:anim calcmode="lin" valueType="num">
                                      <p:cBhvr>
                                        <p:cTn id="43" dur="400" fill="hold"/>
                                        <p:tgtEl>
                                          <p:spTgt spid="12"/>
                                        </p:tgtEl>
                                        <p:attrNameLst>
                                          <p:attrName>ppt_w</p:attrName>
                                        </p:attrNameLst>
                                      </p:cBhvr>
                                      <p:tavLst>
                                        <p:tav tm="0">
                                          <p:val>
                                            <p:fltVal val="0"/>
                                          </p:val>
                                        </p:tav>
                                        <p:tav tm="100000">
                                          <p:val>
                                            <p:strVal val="#ppt_w"/>
                                          </p:val>
                                        </p:tav>
                                      </p:tavLst>
                                    </p:anim>
                                    <p:anim calcmode="lin" valueType="num">
                                      <p:cBhvr>
                                        <p:cTn id="44" dur="400" fill="hold"/>
                                        <p:tgtEl>
                                          <p:spTgt spid="12"/>
                                        </p:tgtEl>
                                        <p:attrNameLst>
                                          <p:attrName>ppt_h</p:attrName>
                                        </p:attrNameLst>
                                      </p:cBhvr>
                                      <p:tavLst>
                                        <p:tav tm="0">
                                          <p:val>
                                            <p:fltVal val="0"/>
                                          </p:val>
                                        </p:tav>
                                        <p:tav tm="100000">
                                          <p:val>
                                            <p:strVal val="#ppt_h"/>
                                          </p:val>
                                        </p:tav>
                                      </p:tavLst>
                                    </p:anim>
                                    <p:animEffect transition="in" filter="fade">
                                      <p:cBhvr>
                                        <p:cTn id="45" dur="400"/>
                                        <p:tgtEl>
                                          <p:spTgt spid="12"/>
                                        </p:tgtEl>
                                      </p:cBhvr>
                                    </p:animEffect>
                                    <p:anim calcmode="lin" valueType="num">
                                      <p:cBhvr>
                                        <p:cTn id="46" dur="400" fill="hold"/>
                                        <p:tgtEl>
                                          <p:spTgt spid="12"/>
                                        </p:tgtEl>
                                        <p:attrNameLst>
                                          <p:attrName>ppt_x</p:attrName>
                                        </p:attrNameLst>
                                      </p:cBhvr>
                                      <p:tavLst>
                                        <p:tav tm="0">
                                          <p:val>
                                            <p:fltVal val="0.5"/>
                                          </p:val>
                                        </p:tav>
                                        <p:tav tm="100000">
                                          <p:val>
                                            <p:strVal val="#ppt_x"/>
                                          </p:val>
                                        </p:tav>
                                      </p:tavLst>
                                    </p:anim>
                                    <p:anim calcmode="lin" valueType="num">
                                      <p:cBhvr>
                                        <p:cTn id="47" dur="400" fill="hold"/>
                                        <p:tgtEl>
                                          <p:spTgt spid="12"/>
                                        </p:tgtEl>
                                        <p:attrNameLst>
                                          <p:attrName>ppt_y</p:attrName>
                                        </p:attrNameLst>
                                      </p:cBhvr>
                                      <p:tavLst>
                                        <p:tav tm="0">
                                          <p:val>
                                            <p:fltVal val="0.5"/>
                                          </p:val>
                                        </p:tav>
                                        <p:tav tm="100000">
                                          <p:val>
                                            <p:strVal val="#ppt_y"/>
                                          </p:val>
                                        </p:tav>
                                      </p:tavLst>
                                    </p:anim>
                                  </p:childTnLst>
                                </p:cTn>
                              </p:par>
                              <p:par>
                                <p:cTn id="48" presetID="53" presetClass="entr" presetSubtype="528" repeatCount="2000" fill="hold" grpId="0" nodeType="withEffect">
                                  <p:stCondLst>
                                    <p:cond delay="0"/>
                                  </p:stCondLst>
                                  <p:childTnLst>
                                    <p:set>
                                      <p:cBhvr>
                                        <p:cTn id="49" dur="1" fill="hold">
                                          <p:stCondLst>
                                            <p:cond delay="0"/>
                                          </p:stCondLst>
                                        </p:cTn>
                                        <p:tgtEl>
                                          <p:spTgt spid="3"/>
                                        </p:tgtEl>
                                        <p:attrNameLst>
                                          <p:attrName>style.visibility</p:attrName>
                                        </p:attrNameLst>
                                      </p:cBhvr>
                                      <p:to>
                                        <p:strVal val="visible"/>
                                      </p:to>
                                    </p:set>
                                    <p:anim calcmode="lin" valueType="num">
                                      <p:cBhvr>
                                        <p:cTn id="50" dur="400" fill="hold"/>
                                        <p:tgtEl>
                                          <p:spTgt spid="3"/>
                                        </p:tgtEl>
                                        <p:attrNameLst>
                                          <p:attrName>ppt_w</p:attrName>
                                        </p:attrNameLst>
                                      </p:cBhvr>
                                      <p:tavLst>
                                        <p:tav tm="0">
                                          <p:val>
                                            <p:fltVal val="0"/>
                                          </p:val>
                                        </p:tav>
                                        <p:tav tm="100000">
                                          <p:val>
                                            <p:strVal val="#ppt_w"/>
                                          </p:val>
                                        </p:tav>
                                      </p:tavLst>
                                    </p:anim>
                                    <p:anim calcmode="lin" valueType="num">
                                      <p:cBhvr>
                                        <p:cTn id="51" dur="400" fill="hold"/>
                                        <p:tgtEl>
                                          <p:spTgt spid="3"/>
                                        </p:tgtEl>
                                        <p:attrNameLst>
                                          <p:attrName>ppt_h</p:attrName>
                                        </p:attrNameLst>
                                      </p:cBhvr>
                                      <p:tavLst>
                                        <p:tav tm="0">
                                          <p:val>
                                            <p:fltVal val="0"/>
                                          </p:val>
                                        </p:tav>
                                        <p:tav tm="100000">
                                          <p:val>
                                            <p:strVal val="#ppt_h"/>
                                          </p:val>
                                        </p:tav>
                                      </p:tavLst>
                                    </p:anim>
                                    <p:animEffect transition="in" filter="fade">
                                      <p:cBhvr>
                                        <p:cTn id="52" dur="400"/>
                                        <p:tgtEl>
                                          <p:spTgt spid="3"/>
                                        </p:tgtEl>
                                      </p:cBhvr>
                                    </p:animEffect>
                                    <p:anim calcmode="lin" valueType="num">
                                      <p:cBhvr>
                                        <p:cTn id="53" dur="400" fill="hold"/>
                                        <p:tgtEl>
                                          <p:spTgt spid="3"/>
                                        </p:tgtEl>
                                        <p:attrNameLst>
                                          <p:attrName>ppt_x</p:attrName>
                                        </p:attrNameLst>
                                      </p:cBhvr>
                                      <p:tavLst>
                                        <p:tav tm="0">
                                          <p:val>
                                            <p:fltVal val="0.5"/>
                                          </p:val>
                                        </p:tav>
                                        <p:tav tm="100000">
                                          <p:val>
                                            <p:strVal val="#ppt_x"/>
                                          </p:val>
                                        </p:tav>
                                      </p:tavLst>
                                    </p:anim>
                                    <p:anim calcmode="lin" valueType="num">
                                      <p:cBhvr>
                                        <p:cTn id="54" dur="400" fill="hold"/>
                                        <p:tgtEl>
                                          <p:spTgt spid="3"/>
                                        </p:tgtEl>
                                        <p:attrNameLst>
                                          <p:attrName>ppt_y</p:attrName>
                                        </p:attrNameLst>
                                      </p:cBhvr>
                                      <p:tavLst>
                                        <p:tav tm="0">
                                          <p:val>
                                            <p:fltVal val="0.5"/>
                                          </p:val>
                                        </p:tav>
                                        <p:tav tm="100000">
                                          <p:val>
                                            <p:strVal val="#ppt_y"/>
                                          </p:val>
                                        </p:tav>
                                      </p:tavLst>
                                    </p:anim>
                                  </p:childTnLst>
                                </p:cTn>
                              </p:par>
                              <p:par>
                                <p:cTn id="55" presetID="53" presetClass="entr" presetSubtype="528" repeatCount="2000" fill="hold" grpId="0" nodeType="withEffect">
                                  <p:stCondLst>
                                    <p:cond delay="0"/>
                                  </p:stCondLst>
                                  <p:childTnLst>
                                    <p:set>
                                      <p:cBhvr>
                                        <p:cTn id="56" dur="1" fill="hold">
                                          <p:stCondLst>
                                            <p:cond delay="0"/>
                                          </p:stCondLst>
                                        </p:cTn>
                                        <p:tgtEl>
                                          <p:spTgt spid="7"/>
                                        </p:tgtEl>
                                        <p:attrNameLst>
                                          <p:attrName>style.visibility</p:attrName>
                                        </p:attrNameLst>
                                      </p:cBhvr>
                                      <p:to>
                                        <p:strVal val="visible"/>
                                      </p:to>
                                    </p:set>
                                    <p:anim calcmode="lin" valueType="num">
                                      <p:cBhvr>
                                        <p:cTn id="57" dur="400" fill="hold"/>
                                        <p:tgtEl>
                                          <p:spTgt spid="7"/>
                                        </p:tgtEl>
                                        <p:attrNameLst>
                                          <p:attrName>ppt_w</p:attrName>
                                        </p:attrNameLst>
                                      </p:cBhvr>
                                      <p:tavLst>
                                        <p:tav tm="0">
                                          <p:val>
                                            <p:fltVal val="0"/>
                                          </p:val>
                                        </p:tav>
                                        <p:tav tm="100000">
                                          <p:val>
                                            <p:strVal val="#ppt_w"/>
                                          </p:val>
                                        </p:tav>
                                      </p:tavLst>
                                    </p:anim>
                                    <p:anim calcmode="lin" valueType="num">
                                      <p:cBhvr>
                                        <p:cTn id="58" dur="400" fill="hold"/>
                                        <p:tgtEl>
                                          <p:spTgt spid="7"/>
                                        </p:tgtEl>
                                        <p:attrNameLst>
                                          <p:attrName>ppt_h</p:attrName>
                                        </p:attrNameLst>
                                      </p:cBhvr>
                                      <p:tavLst>
                                        <p:tav tm="0">
                                          <p:val>
                                            <p:fltVal val="0"/>
                                          </p:val>
                                        </p:tav>
                                        <p:tav tm="100000">
                                          <p:val>
                                            <p:strVal val="#ppt_h"/>
                                          </p:val>
                                        </p:tav>
                                      </p:tavLst>
                                    </p:anim>
                                    <p:animEffect transition="in" filter="fade">
                                      <p:cBhvr>
                                        <p:cTn id="59" dur="400"/>
                                        <p:tgtEl>
                                          <p:spTgt spid="7"/>
                                        </p:tgtEl>
                                      </p:cBhvr>
                                    </p:animEffect>
                                    <p:anim calcmode="lin" valueType="num">
                                      <p:cBhvr>
                                        <p:cTn id="60" dur="400" fill="hold"/>
                                        <p:tgtEl>
                                          <p:spTgt spid="7"/>
                                        </p:tgtEl>
                                        <p:attrNameLst>
                                          <p:attrName>ppt_x</p:attrName>
                                        </p:attrNameLst>
                                      </p:cBhvr>
                                      <p:tavLst>
                                        <p:tav tm="0">
                                          <p:val>
                                            <p:fltVal val="0.5"/>
                                          </p:val>
                                        </p:tav>
                                        <p:tav tm="100000">
                                          <p:val>
                                            <p:strVal val="#ppt_x"/>
                                          </p:val>
                                        </p:tav>
                                      </p:tavLst>
                                    </p:anim>
                                    <p:anim calcmode="lin" valueType="num">
                                      <p:cBhvr>
                                        <p:cTn id="61" dur="400" fill="hold"/>
                                        <p:tgtEl>
                                          <p:spTgt spid="7"/>
                                        </p:tgtEl>
                                        <p:attrNameLst>
                                          <p:attrName>ppt_y</p:attrName>
                                        </p:attrNameLst>
                                      </p:cBhvr>
                                      <p:tavLst>
                                        <p:tav tm="0">
                                          <p:val>
                                            <p:fltVal val="0.5"/>
                                          </p:val>
                                        </p:tav>
                                        <p:tav tm="100000">
                                          <p:val>
                                            <p:strVal val="#ppt_y"/>
                                          </p:val>
                                        </p:tav>
                                      </p:tavLst>
                                    </p:anim>
                                  </p:childTnLst>
                                </p:cTn>
                              </p:par>
                              <p:par>
                                <p:cTn id="62" presetID="53" presetClass="entr" presetSubtype="528" repeatCount="2000" fill="hold" grpId="0" nodeType="withEffect">
                                  <p:stCondLst>
                                    <p:cond delay="0"/>
                                  </p:stCondLst>
                                  <p:childTnLst>
                                    <p:set>
                                      <p:cBhvr>
                                        <p:cTn id="63" dur="1" fill="hold">
                                          <p:stCondLst>
                                            <p:cond delay="0"/>
                                          </p:stCondLst>
                                        </p:cTn>
                                        <p:tgtEl>
                                          <p:spTgt spid="9"/>
                                        </p:tgtEl>
                                        <p:attrNameLst>
                                          <p:attrName>style.visibility</p:attrName>
                                        </p:attrNameLst>
                                      </p:cBhvr>
                                      <p:to>
                                        <p:strVal val="visible"/>
                                      </p:to>
                                    </p:set>
                                    <p:anim calcmode="lin" valueType="num">
                                      <p:cBhvr>
                                        <p:cTn id="64" dur="400" fill="hold"/>
                                        <p:tgtEl>
                                          <p:spTgt spid="9"/>
                                        </p:tgtEl>
                                        <p:attrNameLst>
                                          <p:attrName>ppt_w</p:attrName>
                                        </p:attrNameLst>
                                      </p:cBhvr>
                                      <p:tavLst>
                                        <p:tav tm="0">
                                          <p:val>
                                            <p:fltVal val="0"/>
                                          </p:val>
                                        </p:tav>
                                        <p:tav tm="100000">
                                          <p:val>
                                            <p:strVal val="#ppt_w"/>
                                          </p:val>
                                        </p:tav>
                                      </p:tavLst>
                                    </p:anim>
                                    <p:anim calcmode="lin" valueType="num">
                                      <p:cBhvr>
                                        <p:cTn id="65" dur="400" fill="hold"/>
                                        <p:tgtEl>
                                          <p:spTgt spid="9"/>
                                        </p:tgtEl>
                                        <p:attrNameLst>
                                          <p:attrName>ppt_h</p:attrName>
                                        </p:attrNameLst>
                                      </p:cBhvr>
                                      <p:tavLst>
                                        <p:tav tm="0">
                                          <p:val>
                                            <p:fltVal val="0"/>
                                          </p:val>
                                        </p:tav>
                                        <p:tav tm="100000">
                                          <p:val>
                                            <p:strVal val="#ppt_h"/>
                                          </p:val>
                                        </p:tav>
                                      </p:tavLst>
                                    </p:anim>
                                    <p:animEffect transition="in" filter="fade">
                                      <p:cBhvr>
                                        <p:cTn id="66" dur="400"/>
                                        <p:tgtEl>
                                          <p:spTgt spid="9"/>
                                        </p:tgtEl>
                                      </p:cBhvr>
                                    </p:animEffect>
                                    <p:anim calcmode="lin" valueType="num">
                                      <p:cBhvr>
                                        <p:cTn id="67" dur="400" fill="hold"/>
                                        <p:tgtEl>
                                          <p:spTgt spid="9"/>
                                        </p:tgtEl>
                                        <p:attrNameLst>
                                          <p:attrName>ppt_x</p:attrName>
                                        </p:attrNameLst>
                                      </p:cBhvr>
                                      <p:tavLst>
                                        <p:tav tm="0">
                                          <p:val>
                                            <p:fltVal val="0.5"/>
                                          </p:val>
                                        </p:tav>
                                        <p:tav tm="100000">
                                          <p:val>
                                            <p:strVal val="#ppt_x"/>
                                          </p:val>
                                        </p:tav>
                                      </p:tavLst>
                                    </p:anim>
                                    <p:anim calcmode="lin" valueType="num">
                                      <p:cBhvr>
                                        <p:cTn id="68" dur="400" fill="hold"/>
                                        <p:tgtEl>
                                          <p:spTgt spid="9"/>
                                        </p:tgtEl>
                                        <p:attrNameLst>
                                          <p:attrName>ppt_y</p:attrName>
                                        </p:attrNameLst>
                                      </p:cBhvr>
                                      <p:tavLst>
                                        <p:tav tm="0">
                                          <p:val>
                                            <p:fltVal val="0.5"/>
                                          </p:val>
                                        </p:tav>
                                        <p:tav tm="100000">
                                          <p:val>
                                            <p:strVal val="#ppt_y"/>
                                          </p:val>
                                        </p:tav>
                                      </p:tavLst>
                                    </p:anim>
                                  </p:childTnLst>
                                </p:cTn>
                              </p:par>
                            </p:childTnLst>
                          </p:cTn>
                        </p:par>
                        <p:par>
                          <p:cTn id="69" fill="hold">
                            <p:stCondLst>
                              <p:cond delay="1300"/>
                            </p:stCondLst>
                            <p:childTnLst>
                              <p:par>
                                <p:cTn id="70" presetID="53" presetClass="entr" presetSubtype="528" repeatCount="2000" fill="hold" grpId="0" nodeType="afterEffect">
                                  <p:stCondLst>
                                    <p:cond delay="0"/>
                                  </p:stCondLst>
                                  <p:childTnLst>
                                    <p:set>
                                      <p:cBhvr>
                                        <p:cTn id="71" dur="1" fill="hold">
                                          <p:stCondLst>
                                            <p:cond delay="0"/>
                                          </p:stCondLst>
                                        </p:cTn>
                                        <p:tgtEl>
                                          <p:spTgt spid="22"/>
                                        </p:tgtEl>
                                        <p:attrNameLst>
                                          <p:attrName>style.visibility</p:attrName>
                                        </p:attrNameLst>
                                      </p:cBhvr>
                                      <p:to>
                                        <p:strVal val="visible"/>
                                      </p:to>
                                    </p:set>
                                    <p:anim calcmode="lin" valueType="num">
                                      <p:cBhvr>
                                        <p:cTn id="72" dur="400" fill="hold"/>
                                        <p:tgtEl>
                                          <p:spTgt spid="22"/>
                                        </p:tgtEl>
                                        <p:attrNameLst>
                                          <p:attrName>ppt_w</p:attrName>
                                        </p:attrNameLst>
                                      </p:cBhvr>
                                      <p:tavLst>
                                        <p:tav tm="0">
                                          <p:val>
                                            <p:fltVal val="0"/>
                                          </p:val>
                                        </p:tav>
                                        <p:tav tm="100000">
                                          <p:val>
                                            <p:strVal val="#ppt_w"/>
                                          </p:val>
                                        </p:tav>
                                      </p:tavLst>
                                    </p:anim>
                                    <p:anim calcmode="lin" valueType="num">
                                      <p:cBhvr>
                                        <p:cTn id="73" dur="400" fill="hold"/>
                                        <p:tgtEl>
                                          <p:spTgt spid="22"/>
                                        </p:tgtEl>
                                        <p:attrNameLst>
                                          <p:attrName>ppt_h</p:attrName>
                                        </p:attrNameLst>
                                      </p:cBhvr>
                                      <p:tavLst>
                                        <p:tav tm="0">
                                          <p:val>
                                            <p:fltVal val="0"/>
                                          </p:val>
                                        </p:tav>
                                        <p:tav tm="100000">
                                          <p:val>
                                            <p:strVal val="#ppt_h"/>
                                          </p:val>
                                        </p:tav>
                                      </p:tavLst>
                                    </p:anim>
                                    <p:animEffect transition="in" filter="fade">
                                      <p:cBhvr>
                                        <p:cTn id="74" dur="400"/>
                                        <p:tgtEl>
                                          <p:spTgt spid="22"/>
                                        </p:tgtEl>
                                      </p:cBhvr>
                                    </p:animEffect>
                                    <p:anim calcmode="lin" valueType="num">
                                      <p:cBhvr>
                                        <p:cTn id="75" dur="400" fill="hold"/>
                                        <p:tgtEl>
                                          <p:spTgt spid="22"/>
                                        </p:tgtEl>
                                        <p:attrNameLst>
                                          <p:attrName>ppt_x</p:attrName>
                                        </p:attrNameLst>
                                      </p:cBhvr>
                                      <p:tavLst>
                                        <p:tav tm="0">
                                          <p:val>
                                            <p:fltVal val="0.5"/>
                                          </p:val>
                                        </p:tav>
                                        <p:tav tm="100000">
                                          <p:val>
                                            <p:strVal val="#ppt_x"/>
                                          </p:val>
                                        </p:tav>
                                      </p:tavLst>
                                    </p:anim>
                                    <p:anim calcmode="lin" valueType="num">
                                      <p:cBhvr>
                                        <p:cTn id="76" dur="400" fill="hold"/>
                                        <p:tgtEl>
                                          <p:spTgt spid="22"/>
                                        </p:tgtEl>
                                        <p:attrNameLst>
                                          <p:attrName>ppt_y</p:attrName>
                                        </p:attrNameLst>
                                      </p:cBhvr>
                                      <p:tavLst>
                                        <p:tav tm="0">
                                          <p:val>
                                            <p:fltVal val="0.5"/>
                                          </p:val>
                                        </p:tav>
                                        <p:tav tm="100000">
                                          <p:val>
                                            <p:strVal val="#ppt_y"/>
                                          </p:val>
                                        </p:tav>
                                      </p:tavLst>
                                    </p:anim>
                                  </p:childTnLst>
                                </p:cTn>
                              </p:par>
                              <p:par>
                                <p:cTn id="77" presetID="53" presetClass="entr" presetSubtype="528" repeatCount="2000" fill="hold" grpId="0" nodeType="withEffect">
                                  <p:stCondLst>
                                    <p:cond delay="0"/>
                                  </p:stCondLst>
                                  <p:childTnLst>
                                    <p:set>
                                      <p:cBhvr>
                                        <p:cTn id="78" dur="1" fill="hold">
                                          <p:stCondLst>
                                            <p:cond delay="0"/>
                                          </p:stCondLst>
                                        </p:cTn>
                                        <p:tgtEl>
                                          <p:spTgt spid="17"/>
                                        </p:tgtEl>
                                        <p:attrNameLst>
                                          <p:attrName>style.visibility</p:attrName>
                                        </p:attrNameLst>
                                      </p:cBhvr>
                                      <p:to>
                                        <p:strVal val="visible"/>
                                      </p:to>
                                    </p:set>
                                    <p:anim calcmode="lin" valueType="num">
                                      <p:cBhvr>
                                        <p:cTn id="79" dur="400" fill="hold"/>
                                        <p:tgtEl>
                                          <p:spTgt spid="17"/>
                                        </p:tgtEl>
                                        <p:attrNameLst>
                                          <p:attrName>ppt_w</p:attrName>
                                        </p:attrNameLst>
                                      </p:cBhvr>
                                      <p:tavLst>
                                        <p:tav tm="0">
                                          <p:val>
                                            <p:fltVal val="0"/>
                                          </p:val>
                                        </p:tav>
                                        <p:tav tm="100000">
                                          <p:val>
                                            <p:strVal val="#ppt_w"/>
                                          </p:val>
                                        </p:tav>
                                      </p:tavLst>
                                    </p:anim>
                                    <p:anim calcmode="lin" valueType="num">
                                      <p:cBhvr>
                                        <p:cTn id="80" dur="400" fill="hold"/>
                                        <p:tgtEl>
                                          <p:spTgt spid="17"/>
                                        </p:tgtEl>
                                        <p:attrNameLst>
                                          <p:attrName>ppt_h</p:attrName>
                                        </p:attrNameLst>
                                      </p:cBhvr>
                                      <p:tavLst>
                                        <p:tav tm="0">
                                          <p:val>
                                            <p:fltVal val="0"/>
                                          </p:val>
                                        </p:tav>
                                        <p:tav tm="100000">
                                          <p:val>
                                            <p:strVal val="#ppt_h"/>
                                          </p:val>
                                        </p:tav>
                                      </p:tavLst>
                                    </p:anim>
                                    <p:animEffect transition="in" filter="fade">
                                      <p:cBhvr>
                                        <p:cTn id="81" dur="400"/>
                                        <p:tgtEl>
                                          <p:spTgt spid="17"/>
                                        </p:tgtEl>
                                      </p:cBhvr>
                                    </p:animEffect>
                                    <p:anim calcmode="lin" valueType="num">
                                      <p:cBhvr>
                                        <p:cTn id="82" dur="400" fill="hold"/>
                                        <p:tgtEl>
                                          <p:spTgt spid="17"/>
                                        </p:tgtEl>
                                        <p:attrNameLst>
                                          <p:attrName>ppt_x</p:attrName>
                                        </p:attrNameLst>
                                      </p:cBhvr>
                                      <p:tavLst>
                                        <p:tav tm="0">
                                          <p:val>
                                            <p:fltVal val="0.5"/>
                                          </p:val>
                                        </p:tav>
                                        <p:tav tm="100000">
                                          <p:val>
                                            <p:strVal val="#ppt_x"/>
                                          </p:val>
                                        </p:tav>
                                      </p:tavLst>
                                    </p:anim>
                                    <p:anim calcmode="lin" valueType="num">
                                      <p:cBhvr>
                                        <p:cTn id="83" dur="400" fill="hold"/>
                                        <p:tgtEl>
                                          <p:spTgt spid="17"/>
                                        </p:tgtEl>
                                        <p:attrNameLst>
                                          <p:attrName>ppt_y</p:attrName>
                                        </p:attrNameLst>
                                      </p:cBhvr>
                                      <p:tavLst>
                                        <p:tav tm="0">
                                          <p:val>
                                            <p:fltVal val="0.5"/>
                                          </p:val>
                                        </p:tav>
                                        <p:tav tm="100000">
                                          <p:val>
                                            <p:strVal val="#ppt_y"/>
                                          </p:val>
                                        </p:tav>
                                      </p:tavLst>
                                    </p:anim>
                                  </p:childTnLst>
                                </p:cTn>
                              </p:par>
                              <p:par>
                                <p:cTn id="84" presetID="53" presetClass="entr" presetSubtype="528" repeatCount="2000" fill="hold" grpId="0" nodeType="withEffect">
                                  <p:stCondLst>
                                    <p:cond delay="0"/>
                                  </p:stCondLst>
                                  <p:childTnLst>
                                    <p:set>
                                      <p:cBhvr>
                                        <p:cTn id="85" dur="1" fill="hold">
                                          <p:stCondLst>
                                            <p:cond delay="0"/>
                                          </p:stCondLst>
                                        </p:cTn>
                                        <p:tgtEl>
                                          <p:spTgt spid="18"/>
                                        </p:tgtEl>
                                        <p:attrNameLst>
                                          <p:attrName>style.visibility</p:attrName>
                                        </p:attrNameLst>
                                      </p:cBhvr>
                                      <p:to>
                                        <p:strVal val="visible"/>
                                      </p:to>
                                    </p:set>
                                    <p:anim calcmode="lin" valueType="num">
                                      <p:cBhvr>
                                        <p:cTn id="86" dur="400" fill="hold"/>
                                        <p:tgtEl>
                                          <p:spTgt spid="18"/>
                                        </p:tgtEl>
                                        <p:attrNameLst>
                                          <p:attrName>ppt_w</p:attrName>
                                        </p:attrNameLst>
                                      </p:cBhvr>
                                      <p:tavLst>
                                        <p:tav tm="0">
                                          <p:val>
                                            <p:fltVal val="0"/>
                                          </p:val>
                                        </p:tav>
                                        <p:tav tm="100000">
                                          <p:val>
                                            <p:strVal val="#ppt_w"/>
                                          </p:val>
                                        </p:tav>
                                      </p:tavLst>
                                    </p:anim>
                                    <p:anim calcmode="lin" valueType="num">
                                      <p:cBhvr>
                                        <p:cTn id="87" dur="400" fill="hold"/>
                                        <p:tgtEl>
                                          <p:spTgt spid="18"/>
                                        </p:tgtEl>
                                        <p:attrNameLst>
                                          <p:attrName>ppt_h</p:attrName>
                                        </p:attrNameLst>
                                      </p:cBhvr>
                                      <p:tavLst>
                                        <p:tav tm="0">
                                          <p:val>
                                            <p:fltVal val="0"/>
                                          </p:val>
                                        </p:tav>
                                        <p:tav tm="100000">
                                          <p:val>
                                            <p:strVal val="#ppt_h"/>
                                          </p:val>
                                        </p:tav>
                                      </p:tavLst>
                                    </p:anim>
                                    <p:animEffect transition="in" filter="fade">
                                      <p:cBhvr>
                                        <p:cTn id="88" dur="400"/>
                                        <p:tgtEl>
                                          <p:spTgt spid="18"/>
                                        </p:tgtEl>
                                      </p:cBhvr>
                                    </p:animEffect>
                                    <p:anim calcmode="lin" valueType="num">
                                      <p:cBhvr>
                                        <p:cTn id="89" dur="400" fill="hold"/>
                                        <p:tgtEl>
                                          <p:spTgt spid="18"/>
                                        </p:tgtEl>
                                        <p:attrNameLst>
                                          <p:attrName>ppt_x</p:attrName>
                                        </p:attrNameLst>
                                      </p:cBhvr>
                                      <p:tavLst>
                                        <p:tav tm="0">
                                          <p:val>
                                            <p:fltVal val="0.5"/>
                                          </p:val>
                                        </p:tav>
                                        <p:tav tm="100000">
                                          <p:val>
                                            <p:strVal val="#ppt_x"/>
                                          </p:val>
                                        </p:tav>
                                      </p:tavLst>
                                    </p:anim>
                                    <p:anim calcmode="lin" valueType="num">
                                      <p:cBhvr>
                                        <p:cTn id="90" dur="400" fill="hold"/>
                                        <p:tgtEl>
                                          <p:spTgt spid="18"/>
                                        </p:tgtEl>
                                        <p:attrNameLst>
                                          <p:attrName>ppt_y</p:attrName>
                                        </p:attrNameLst>
                                      </p:cBhvr>
                                      <p:tavLst>
                                        <p:tav tm="0">
                                          <p:val>
                                            <p:fltVal val="0.5"/>
                                          </p:val>
                                        </p:tav>
                                        <p:tav tm="100000">
                                          <p:val>
                                            <p:strVal val="#ppt_y"/>
                                          </p:val>
                                        </p:tav>
                                      </p:tavLst>
                                    </p:anim>
                                  </p:childTnLst>
                                </p:cTn>
                              </p:par>
                              <p:par>
                                <p:cTn id="91" presetID="53" presetClass="entr" presetSubtype="528" repeatCount="2000" fill="hold" grpId="0" nodeType="withEffect">
                                  <p:stCondLst>
                                    <p:cond delay="0"/>
                                  </p:stCondLst>
                                  <p:childTnLst>
                                    <p:set>
                                      <p:cBhvr>
                                        <p:cTn id="92" dur="1" fill="hold">
                                          <p:stCondLst>
                                            <p:cond delay="0"/>
                                          </p:stCondLst>
                                        </p:cTn>
                                        <p:tgtEl>
                                          <p:spTgt spid="20"/>
                                        </p:tgtEl>
                                        <p:attrNameLst>
                                          <p:attrName>style.visibility</p:attrName>
                                        </p:attrNameLst>
                                      </p:cBhvr>
                                      <p:to>
                                        <p:strVal val="visible"/>
                                      </p:to>
                                    </p:set>
                                    <p:anim calcmode="lin" valueType="num">
                                      <p:cBhvr>
                                        <p:cTn id="93" dur="400" fill="hold"/>
                                        <p:tgtEl>
                                          <p:spTgt spid="20"/>
                                        </p:tgtEl>
                                        <p:attrNameLst>
                                          <p:attrName>ppt_w</p:attrName>
                                        </p:attrNameLst>
                                      </p:cBhvr>
                                      <p:tavLst>
                                        <p:tav tm="0">
                                          <p:val>
                                            <p:fltVal val="0"/>
                                          </p:val>
                                        </p:tav>
                                        <p:tav tm="100000">
                                          <p:val>
                                            <p:strVal val="#ppt_w"/>
                                          </p:val>
                                        </p:tav>
                                      </p:tavLst>
                                    </p:anim>
                                    <p:anim calcmode="lin" valueType="num">
                                      <p:cBhvr>
                                        <p:cTn id="94" dur="400" fill="hold"/>
                                        <p:tgtEl>
                                          <p:spTgt spid="20"/>
                                        </p:tgtEl>
                                        <p:attrNameLst>
                                          <p:attrName>ppt_h</p:attrName>
                                        </p:attrNameLst>
                                      </p:cBhvr>
                                      <p:tavLst>
                                        <p:tav tm="0">
                                          <p:val>
                                            <p:fltVal val="0"/>
                                          </p:val>
                                        </p:tav>
                                        <p:tav tm="100000">
                                          <p:val>
                                            <p:strVal val="#ppt_h"/>
                                          </p:val>
                                        </p:tav>
                                      </p:tavLst>
                                    </p:anim>
                                    <p:animEffect transition="in" filter="fade">
                                      <p:cBhvr>
                                        <p:cTn id="95" dur="400"/>
                                        <p:tgtEl>
                                          <p:spTgt spid="20"/>
                                        </p:tgtEl>
                                      </p:cBhvr>
                                    </p:animEffect>
                                    <p:anim calcmode="lin" valueType="num">
                                      <p:cBhvr>
                                        <p:cTn id="96" dur="400" fill="hold"/>
                                        <p:tgtEl>
                                          <p:spTgt spid="20"/>
                                        </p:tgtEl>
                                        <p:attrNameLst>
                                          <p:attrName>ppt_x</p:attrName>
                                        </p:attrNameLst>
                                      </p:cBhvr>
                                      <p:tavLst>
                                        <p:tav tm="0">
                                          <p:val>
                                            <p:fltVal val="0.5"/>
                                          </p:val>
                                        </p:tav>
                                        <p:tav tm="100000">
                                          <p:val>
                                            <p:strVal val="#ppt_x"/>
                                          </p:val>
                                        </p:tav>
                                      </p:tavLst>
                                    </p:anim>
                                    <p:anim calcmode="lin" valueType="num">
                                      <p:cBhvr>
                                        <p:cTn id="97" dur="400" fill="hold"/>
                                        <p:tgtEl>
                                          <p:spTgt spid="20"/>
                                        </p:tgtEl>
                                        <p:attrNameLst>
                                          <p:attrName>ppt_y</p:attrName>
                                        </p:attrNameLst>
                                      </p:cBhvr>
                                      <p:tavLst>
                                        <p:tav tm="0">
                                          <p:val>
                                            <p:fltVal val="0.5"/>
                                          </p:val>
                                        </p:tav>
                                        <p:tav tm="100000">
                                          <p:val>
                                            <p:strVal val="#ppt_y"/>
                                          </p:val>
                                        </p:tav>
                                      </p:tavLst>
                                    </p:anim>
                                  </p:childTnLst>
                                </p:cTn>
                              </p:par>
                            </p:childTnLst>
                          </p:cTn>
                        </p:par>
                        <p:par>
                          <p:cTn id="98" fill="hold">
                            <p:stCondLst>
                              <p:cond delay="1800"/>
                            </p:stCondLst>
                            <p:childTnLst>
                              <p:par>
                                <p:cTn id="99" presetID="53" presetClass="entr" presetSubtype="528" repeatCount="2000" fill="hold" grpId="0" nodeType="afterEffect">
                                  <p:stCondLst>
                                    <p:cond delay="0"/>
                                  </p:stCondLst>
                                  <p:childTnLst>
                                    <p:set>
                                      <p:cBhvr>
                                        <p:cTn id="100" dur="1" fill="hold">
                                          <p:stCondLst>
                                            <p:cond delay="0"/>
                                          </p:stCondLst>
                                        </p:cTn>
                                        <p:tgtEl>
                                          <p:spTgt spid="23"/>
                                        </p:tgtEl>
                                        <p:attrNameLst>
                                          <p:attrName>style.visibility</p:attrName>
                                        </p:attrNameLst>
                                      </p:cBhvr>
                                      <p:to>
                                        <p:strVal val="visible"/>
                                      </p:to>
                                    </p:set>
                                    <p:anim calcmode="lin" valueType="num">
                                      <p:cBhvr>
                                        <p:cTn id="101" dur="400" fill="hold"/>
                                        <p:tgtEl>
                                          <p:spTgt spid="23"/>
                                        </p:tgtEl>
                                        <p:attrNameLst>
                                          <p:attrName>ppt_w</p:attrName>
                                        </p:attrNameLst>
                                      </p:cBhvr>
                                      <p:tavLst>
                                        <p:tav tm="0">
                                          <p:val>
                                            <p:fltVal val="0"/>
                                          </p:val>
                                        </p:tav>
                                        <p:tav tm="100000">
                                          <p:val>
                                            <p:strVal val="#ppt_w"/>
                                          </p:val>
                                        </p:tav>
                                      </p:tavLst>
                                    </p:anim>
                                    <p:anim calcmode="lin" valueType="num">
                                      <p:cBhvr>
                                        <p:cTn id="102" dur="400" fill="hold"/>
                                        <p:tgtEl>
                                          <p:spTgt spid="23"/>
                                        </p:tgtEl>
                                        <p:attrNameLst>
                                          <p:attrName>ppt_h</p:attrName>
                                        </p:attrNameLst>
                                      </p:cBhvr>
                                      <p:tavLst>
                                        <p:tav tm="0">
                                          <p:val>
                                            <p:fltVal val="0"/>
                                          </p:val>
                                        </p:tav>
                                        <p:tav tm="100000">
                                          <p:val>
                                            <p:strVal val="#ppt_h"/>
                                          </p:val>
                                        </p:tav>
                                      </p:tavLst>
                                    </p:anim>
                                    <p:animEffect transition="in" filter="fade">
                                      <p:cBhvr>
                                        <p:cTn id="103" dur="400"/>
                                        <p:tgtEl>
                                          <p:spTgt spid="23"/>
                                        </p:tgtEl>
                                      </p:cBhvr>
                                    </p:animEffect>
                                    <p:anim calcmode="lin" valueType="num">
                                      <p:cBhvr>
                                        <p:cTn id="104" dur="400" fill="hold"/>
                                        <p:tgtEl>
                                          <p:spTgt spid="23"/>
                                        </p:tgtEl>
                                        <p:attrNameLst>
                                          <p:attrName>ppt_x</p:attrName>
                                        </p:attrNameLst>
                                      </p:cBhvr>
                                      <p:tavLst>
                                        <p:tav tm="0">
                                          <p:val>
                                            <p:fltVal val="0.5"/>
                                          </p:val>
                                        </p:tav>
                                        <p:tav tm="100000">
                                          <p:val>
                                            <p:strVal val="#ppt_x"/>
                                          </p:val>
                                        </p:tav>
                                      </p:tavLst>
                                    </p:anim>
                                    <p:anim calcmode="lin" valueType="num">
                                      <p:cBhvr>
                                        <p:cTn id="105" dur="400" fill="hold"/>
                                        <p:tgtEl>
                                          <p:spTgt spid="23"/>
                                        </p:tgtEl>
                                        <p:attrNameLst>
                                          <p:attrName>ppt_y</p:attrName>
                                        </p:attrNameLst>
                                      </p:cBhvr>
                                      <p:tavLst>
                                        <p:tav tm="0">
                                          <p:val>
                                            <p:fltVal val="0.5"/>
                                          </p:val>
                                        </p:tav>
                                        <p:tav tm="100000">
                                          <p:val>
                                            <p:strVal val="#ppt_y"/>
                                          </p:val>
                                        </p:tav>
                                      </p:tavLst>
                                    </p:anim>
                                  </p:childTnLst>
                                </p:cTn>
                              </p:par>
                              <p:par>
                                <p:cTn id="106" presetID="53" presetClass="entr" presetSubtype="528" repeatCount="2000" fill="hold" grpId="0" nodeType="withEffect">
                                  <p:stCondLst>
                                    <p:cond delay="0"/>
                                  </p:stCondLst>
                                  <p:childTnLst>
                                    <p:set>
                                      <p:cBhvr>
                                        <p:cTn id="107" dur="1" fill="hold">
                                          <p:stCondLst>
                                            <p:cond delay="0"/>
                                          </p:stCondLst>
                                        </p:cTn>
                                        <p:tgtEl>
                                          <p:spTgt spid="16"/>
                                        </p:tgtEl>
                                        <p:attrNameLst>
                                          <p:attrName>style.visibility</p:attrName>
                                        </p:attrNameLst>
                                      </p:cBhvr>
                                      <p:to>
                                        <p:strVal val="visible"/>
                                      </p:to>
                                    </p:set>
                                    <p:anim calcmode="lin" valueType="num">
                                      <p:cBhvr>
                                        <p:cTn id="108" dur="400" fill="hold"/>
                                        <p:tgtEl>
                                          <p:spTgt spid="16"/>
                                        </p:tgtEl>
                                        <p:attrNameLst>
                                          <p:attrName>ppt_w</p:attrName>
                                        </p:attrNameLst>
                                      </p:cBhvr>
                                      <p:tavLst>
                                        <p:tav tm="0">
                                          <p:val>
                                            <p:fltVal val="0"/>
                                          </p:val>
                                        </p:tav>
                                        <p:tav tm="100000">
                                          <p:val>
                                            <p:strVal val="#ppt_w"/>
                                          </p:val>
                                        </p:tav>
                                      </p:tavLst>
                                    </p:anim>
                                    <p:anim calcmode="lin" valueType="num">
                                      <p:cBhvr>
                                        <p:cTn id="109" dur="400" fill="hold"/>
                                        <p:tgtEl>
                                          <p:spTgt spid="16"/>
                                        </p:tgtEl>
                                        <p:attrNameLst>
                                          <p:attrName>ppt_h</p:attrName>
                                        </p:attrNameLst>
                                      </p:cBhvr>
                                      <p:tavLst>
                                        <p:tav tm="0">
                                          <p:val>
                                            <p:fltVal val="0"/>
                                          </p:val>
                                        </p:tav>
                                        <p:tav tm="100000">
                                          <p:val>
                                            <p:strVal val="#ppt_h"/>
                                          </p:val>
                                        </p:tav>
                                      </p:tavLst>
                                    </p:anim>
                                    <p:animEffect transition="in" filter="fade">
                                      <p:cBhvr>
                                        <p:cTn id="110" dur="400"/>
                                        <p:tgtEl>
                                          <p:spTgt spid="16"/>
                                        </p:tgtEl>
                                      </p:cBhvr>
                                    </p:animEffect>
                                    <p:anim calcmode="lin" valueType="num">
                                      <p:cBhvr>
                                        <p:cTn id="111" dur="400" fill="hold"/>
                                        <p:tgtEl>
                                          <p:spTgt spid="16"/>
                                        </p:tgtEl>
                                        <p:attrNameLst>
                                          <p:attrName>ppt_x</p:attrName>
                                        </p:attrNameLst>
                                      </p:cBhvr>
                                      <p:tavLst>
                                        <p:tav tm="0">
                                          <p:val>
                                            <p:fltVal val="0.5"/>
                                          </p:val>
                                        </p:tav>
                                        <p:tav tm="100000">
                                          <p:val>
                                            <p:strVal val="#ppt_x"/>
                                          </p:val>
                                        </p:tav>
                                      </p:tavLst>
                                    </p:anim>
                                    <p:anim calcmode="lin" valueType="num">
                                      <p:cBhvr>
                                        <p:cTn id="112" dur="400" fill="hold"/>
                                        <p:tgtEl>
                                          <p:spTgt spid="16"/>
                                        </p:tgtEl>
                                        <p:attrNameLst>
                                          <p:attrName>ppt_y</p:attrName>
                                        </p:attrNameLst>
                                      </p:cBhvr>
                                      <p:tavLst>
                                        <p:tav tm="0">
                                          <p:val>
                                            <p:fltVal val="0.5"/>
                                          </p:val>
                                        </p:tav>
                                        <p:tav tm="100000">
                                          <p:val>
                                            <p:strVal val="#ppt_y"/>
                                          </p:val>
                                        </p:tav>
                                      </p:tavLst>
                                    </p:anim>
                                  </p:childTnLst>
                                </p:cTn>
                              </p:par>
                              <p:par>
                                <p:cTn id="113" presetID="53" presetClass="entr" presetSubtype="528" repeatCount="2000" fill="hold" grpId="0" nodeType="withEffect">
                                  <p:stCondLst>
                                    <p:cond delay="0"/>
                                  </p:stCondLst>
                                  <p:childTnLst>
                                    <p:set>
                                      <p:cBhvr>
                                        <p:cTn id="114" dur="1" fill="hold">
                                          <p:stCondLst>
                                            <p:cond delay="0"/>
                                          </p:stCondLst>
                                        </p:cTn>
                                        <p:tgtEl>
                                          <p:spTgt spid="19"/>
                                        </p:tgtEl>
                                        <p:attrNameLst>
                                          <p:attrName>style.visibility</p:attrName>
                                        </p:attrNameLst>
                                      </p:cBhvr>
                                      <p:to>
                                        <p:strVal val="visible"/>
                                      </p:to>
                                    </p:set>
                                    <p:anim calcmode="lin" valueType="num">
                                      <p:cBhvr>
                                        <p:cTn id="115" dur="400" fill="hold"/>
                                        <p:tgtEl>
                                          <p:spTgt spid="19"/>
                                        </p:tgtEl>
                                        <p:attrNameLst>
                                          <p:attrName>ppt_w</p:attrName>
                                        </p:attrNameLst>
                                      </p:cBhvr>
                                      <p:tavLst>
                                        <p:tav tm="0">
                                          <p:val>
                                            <p:fltVal val="0"/>
                                          </p:val>
                                        </p:tav>
                                        <p:tav tm="100000">
                                          <p:val>
                                            <p:strVal val="#ppt_w"/>
                                          </p:val>
                                        </p:tav>
                                      </p:tavLst>
                                    </p:anim>
                                    <p:anim calcmode="lin" valueType="num">
                                      <p:cBhvr>
                                        <p:cTn id="116" dur="400" fill="hold"/>
                                        <p:tgtEl>
                                          <p:spTgt spid="19"/>
                                        </p:tgtEl>
                                        <p:attrNameLst>
                                          <p:attrName>ppt_h</p:attrName>
                                        </p:attrNameLst>
                                      </p:cBhvr>
                                      <p:tavLst>
                                        <p:tav tm="0">
                                          <p:val>
                                            <p:fltVal val="0"/>
                                          </p:val>
                                        </p:tav>
                                        <p:tav tm="100000">
                                          <p:val>
                                            <p:strVal val="#ppt_h"/>
                                          </p:val>
                                        </p:tav>
                                      </p:tavLst>
                                    </p:anim>
                                    <p:animEffect transition="in" filter="fade">
                                      <p:cBhvr>
                                        <p:cTn id="117" dur="400"/>
                                        <p:tgtEl>
                                          <p:spTgt spid="19"/>
                                        </p:tgtEl>
                                      </p:cBhvr>
                                    </p:animEffect>
                                    <p:anim calcmode="lin" valueType="num">
                                      <p:cBhvr>
                                        <p:cTn id="118" dur="400" fill="hold"/>
                                        <p:tgtEl>
                                          <p:spTgt spid="19"/>
                                        </p:tgtEl>
                                        <p:attrNameLst>
                                          <p:attrName>ppt_x</p:attrName>
                                        </p:attrNameLst>
                                      </p:cBhvr>
                                      <p:tavLst>
                                        <p:tav tm="0">
                                          <p:val>
                                            <p:fltVal val="0.5"/>
                                          </p:val>
                                        </p:tav>
                                        <p:tav tm="100000">
                                          <p:val>
                                            <p:strVal val="#ppt_x"/>
                                          </p:val>
                                        </p:tav>
                                      </p:tavLst>
                                    </p:anim>
                                    <p:anim calcmode="lin" valueType="num">
                                      <p:cBhvr>
                                        <p:cTn id="119" dur="400" fill="hold"/>
                                        <p:tgtEl>
                                          <p:spTgt spid="19"/>
                                        </p:tgtEl>
                                        <p:attrNameLst>
                                          <p:attrName>ppt_y</p:attrName>
                                        </p:attrNameLst>
                                      </p:cBhvr>
                                      <p:tavLst>
                                        <p:tav tm="0">
                                          <p:val>
                                            <p:fltVal val="0.5"/>
                                          </p:val>
                                        </p:tav>
                                        <p:tav tm="100000">
                                          <p:val>
                                            <p:strVal val="#ppt_y"/>
                                          </p:val>
                                        </p:tav>
                                      </p:tavLst>
                                    </p:anim>
                                  </p:childTnLst>
                                </p:cTn>
                              </p:par>
                              <p:par>
                                <p:cTn id="120" presetID="53" presetClass="entr" presetSubtype="528" repeatCount="2000" fill="hold" grpId="0" nodeType="withEffect">
                                  <p:stCondLst>
                                    <p:cond delay="0"/>
                                  </p:stCondLst>
                                  <p:childTnLst>
                                    <p:set>
                                      <p:cBhvr>
                                        <p:cTn id="121" dur="1" fill="hold">
                                          <p:stCondLst>
                                            <p:cond delay="0"/>
                                          </p:stCondLst>
                                        </p:cTn>
                                        <p:tgtEl>
                                          <p:spTgt spid="21"/>
                                        </p:tgtEl>
                                        <p:attrNameLst>
                                          <p:attrName>style.visibility</p:attrName>
                                        </p:attrNameLst>
                                      </p:cBhvr>
                                      <p:to>
                                        <p:strVal val="visible"/>
                                      </p:to>
                                    </p:set>
                                    <p:anim calcmode="lin" valueType="num">
                                      <p:cBhvr>
                                        <p:cTn id="122" dur="400" fill="hold"/>
                                        <p:tgtEl>
                                          <p:spTgt spid="21"/>
                                        </p:tgtEl>
                                        <p:attrNameLst>
                                          <p:attrName>ppt_w</p:attrName>
                                        </p:attrNameLst>
                                      </p:cBhvr>
                                      <p:tavLst>
                                        <p:tav tm="0">
                                          <p:val>
                                            <p:fltVal val="0"/>
                                          </p:val>
                                        </p:tav>
                                        <p:tav tm="100000">
                                          <p:val>
                                            <p:strVal val="#ppt_w"/>
                                          </p:val>
                                        </p:tav>
                                      </p:tavLst>
                                    </p:anim>
                                    <p:anim calcmode="lin" valueType="num">
                                      <p:cBhvr>
                                        <p:cTn id="123" dur="400" fill="hold"/>
                                        <p:tgtEl>
                                          <p:spTgt spid="21"/>
                                        </p:tgtEl>
                                        <p:attrNameLst>
                                          <p:attrName>ppt_h</p:attrName>
                                        </p:attrNameLst>
                                      </p:cBhvr>
                                      <p:tavLst>
                                        <p:tav tm="0">
                                          <p:val>
                                            <p:fltVal val="0"/>
                                          </p:val>
                                        </p:tav>
                                        <p:tav tm="100000">
                                          <p:val>
                                            <p:strVal val="#ppt_h"/>
                                          </p:val>
                                        </p:tav>
                                      </p:tavLst>
                                    </p:anim>
                                    <p:animEffect transition="in" filter="fade">
                                      <p:cBhvr>
                                        <p:cTn id="124" dur="400"/>
                                        <p:tgtEl>
                                          <p:spTgt spid="21"/>
                                        </p:tgtEl>
                                      </p:cBhvr>
                                    </p:animEffect>
                                    <p:anim calcmode="lin" valueType="num">
                                      <p:cBhvr>
                                        <p:cTn id="125" dur="400" fill="hold"/>
                                        <p:tgtEl>
                                          <p:spTgt spid="21"/>
                                        </p:tgtEl>
                                        <p:attrNameLst>
                                          <p:attrName>ppt_x</p:attrName>
                                        </p:attrNameLst>
                                      </p:cBhvr>
                                      <p:tavLst>
                                        <p:tav tm="0">
                                          <p:val>
                                            <p:fltVal val="0.5"/>
                                          </p:val>
                                        </p:tav>
                                        <p:tav tm="100000">
                                          <p:val>
                                            <p:strVal val="#ppt_x"/>
                                          </p:val>
                                        </p:tav>
                                      </p:tavLst>
                                    </p:anim>
                                    <p:anim calcmode="lin" valueType="num">
                                      <p:cBhvr>
                                        <p:cTn id="126" dur="400" fill="hold"/>
                                        <p:tgtEl>
                                          <p:spTgt spid="21"/>
                                        </p:tgtEl>
                                        <p:attrNameLst>
                                          <p:attrName>ppt_y</p:attrName>
                                        </p:attrNameLst>
                                      </p:cBhvr>
                                      <p:tavLst>
                                        <p:tav tm="0">
                                          <p:val>
                                            <p:fltVal val="0.5"/>
                                          </p:val>
                                        </p:tav>
                                        <p:tav tm="100000">
                                          <p:val>
                                            <p:strVal val="#ppt_y"/>
                                          </p:val>
                                        </p:tav>
                                      </p:tavLst>
                                    </p:anim>
                                  </p:childTnLst>
                                </p:cTn>
                              </p:par>
                            </p:childTnLst>
                          </p:cTn>
                        </p:par>
                        <p:par>
                          <p:cTn id="127" fill="hold">
                            <p:stCondLst>
                              <p:cond delay="2300"/>
                            </p:stCondLst>
                            <p:childTnLst>
                              <p:par>
                                <p:cTn id="128" presetID="22" presetClass="entr" presetSubtype="2" fill="hold" grpId="0" nodeType="afterEffect">
                                  <p:stCondLst>
                                    <p:cond delay="0"/>
                                  </p:stCondLst>
                                  <p:childTnLst>
                                    <p:set>
                                      <p:cBhvr>
                                        <p:cTn id="129" dur="1" fill="hold">
                                          <p:stCondLst>
                                            <p:cond delay="0"/>
                                          </p:stCondLst>
                                        </p:cTn>
                                        <p:tgtEl>
                                          <p:spTgt spid="10"/>
                                        </p:tgtEl>
                                        <p:attrNameLst>
                                          <p:attrName>style.visibility</p:attrName>
                                        </p:attrNameLst>
                                      </p:cBhvr>
                                      <p:to>
                                        <p:strVal val="visible"/>
                                      </p:to>
                                    </p:set>
                                    <p:animEffect transition="in" filter="wipe(right)">
                                      <p:cBhvr>
                                        <p:cTn id="130" dur="500"/>
                                        <p:tgtEl>
                                          <p:spTgt spid="10"/>
                                        </p:tgtEl>
                                      </p:cBhvr>
                                    </p:animEffect>
                                  </p:childTnLst>
                                </p:cTn>
                              </p:par>
                              <p:par>
                                <p:cTn id="131" presetID="22" presetClass="entr" presetSubtype="8" fill="hold" grpId="0" nodeType="withEffect">
                                  <p:stCondLst>
                                    <p:cond delay="0"/>
                                  </p:stCondLst>
                                  <p:childTnLst>
                                    <p:set>
                                      <p:cBhvr>
                                        <p:cTn id="132" dur="1" fill="hold">
                                          <p:stCondLst>
                                            <p:cond delay="0"/>
                                          </p:stCondLst>
                                        </p:cTn>
                                        <p:tgtEl>
                                          <p:spTgt spid="13"/>
                                        </p:tgtEl>
                                        <p:attrNameLst>
                                          <p:attrName>style.visibility</p:attrName>
                                        </p:attrNameLst>
                                      </p:cBhvr>
                                      <p:to>
                                        <p:strVal val="visible"/>
                                      </p:to>
                                    </p:set>
                                    <p:animEffect transition="in" filter="wipe(left)">
                                      <p:cBhvr>
                                        <p:cTn id="133" dur="500"/>
                                        <p:tgtEl>
                                          <p:spTgt spid="13"/>
                                        </p:tgtEl>
                                      </p:cBhvr>
                                    </p:animEffect>
                                  </p:childTnLst>
                                </p:cTn>
                              </p:par>
                              <p:par>
                                <p:cTn id="134" presetID="22" presetClass="entr" presetSubtype="2" fill="hold" grpId="0" nodeType="withEffect">
                                  <p:stCondLst>
                                    <p:cond delay="0"/>
                                  </p:stCondLst>
                                  <p:childTnLst>
                                    <p:set>
                                      <p:cBhvr>
                                        <p:cTn id="135" dur="1" fill="hold">
                                          <p:stCondLst>
                                            <p:cond delay="0"/>
                                          </p:stCondLst>
                                        </p:cTn>
                                        <p:tgtEl>
                                          <p:spTgt spid="14"/>
                                        </p:tgtEl>
                                        <p:attrNameLst>
                                          <p:attrName>style.visibility</p:attrName>
                                        </p:attrNameLst>
                                      </p:cBhvr>
                                      <p:to>
                                        <p:strVal val="visible"/>
                                      </p:to>
                                    </p:set>
                                    <p:animEffect transition="in" filter="wipe(right)">
                                      <p:cBhvr>
                                        <p:cTn id="136" dur="500"/>
                                        <p:tgtEl>
                                          <p:spTgt spid="14"/>
                                        </p:tgtEl>
                                      </p:cBhvr>
                                    </p:animEffect>
                                  </p:childTnLst>
                                </p:cTn>
                              </p:par>
                              <p:par>
                                <p:cTn id="137" presetID="22" presetClass="entr" presetSubtype="8" fill="hold" grpId="0" nodeType="withEffect">
                                  <p:stCondLst>
                                    <p:cond delay="0"/>
                                  </p:stCondLst>
                                  <p:childTnLst>
                                    <p:set>
                                      <p:cBhvr>
                                        <p:cTn id="138" dur="1" fill="hold">
                                          <p:stCondLst>
                                            <p:cond delay="0"/>
                                          </p:stCondLst>
                                        </p:cTn>
                                        <p:tgtEl>
                                          <p:spTgt spid="15"/>
                                        </p:tgtEl>
                                        <p:attrNameLst>
                                          <p:attrName>style.visibility</p:attrName>
                                        </p:attrNameLst>
                                      </p:cBhvr>
                                      <p:to>
                                        <p:strVal val="visible"/>
                                      </p:to>
                                    </p:set>
                                    <p:animEffect transition="in" filter="wipe(left)">
                                      <p:cBhvr>
                                        <p:cTn id="139"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animBg="1"/>
      <p:bldP spid="5" grpId="0" animBg="1"/>
      <p:bldP spid="6" grpId="0" animBg="1"/>
      <p:bldP spid="7" grpId="0" animBg="1"/>
      <p:bldP spid="8" grpId="0"/>
      <p:bldP spid="9" grpId="0"/>
      <p:bldP spid="10" grpId="0"/>
      <p:bldP spid="11" grpId="0"/>
      <p:bldP spid="12" grpId="0"/>
      <p:bldP spid="13" grpId="0"/>
      <p:bldP spid="14" grpId="0"/>
      <p:bldP spid="15" grpId="0"/>
      <p:bldP spid="16" grpId="0" animBg="1"/>
      <p:bldP spid="17" grpId="0" animBg="1"/>
      <p:bldP spid="18" grpId="0" animBg="1"/>
      <p:bldP spid="19" grpId="0" animBg="1"/>
      <p:bldP spid="20" grpId="0"/>
      <p:bldP spid="21" grpId="0"/>
      <p:bldP spid="22" grpId="0"/>
      <p:bldP spid="2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p:nvGrpSpPr>
        <p:grpSpPr>
          <a:xfrm>
            <a:off x="1405617" y="1255742"/>
            <a:ext cx="1094699" cy="1094847"/>
            <a:chOff x="4179570" y="1588770"/>
            <a:chExt cx="2735580" cy="2735580"/>
          </a:xfrm>
        </p:grpSpPr>
        <p:sp>
          <p:nvSpPr>
            <p:cNvPr id="30" name="椭圆 29"/>
            <p:cNvSpPr/>
            <p:nvPr/>
          </p:nvSpPr>
          <p:spPr>
            <a:xfrm>
              <a:off x="4179570" y="1588770"/>
              <a:ext cx="2735580" cy="2735580"/>
            </a:xfrm>
            <a:prstGeom prst="ellipse">
              <a:avLst/>
            </a:prstGeom>
            <a:gradFill flip="none" rotWithShape="1">
              <a:gsLst>
                <a:gs pos="0">
                  <a:schemeClr val="bg1">
                    <a:lumMod val="85000"/>
                  </a:schemeClr>
                </a:gs>
                <a:gs pos="100000">
                  <a:schemeClr val="bg1">
                    <a:lumMod val="95000"/>
                  </a:schemeClr>
                </a:gs>
              </a:gsLst>
              <a:lin ang="2700000" scaled="1"/>
              <a:tileRect/>
            </a:gra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165" fontAlgn="auto">
                <a:spcBef>
                  <a:spcPts val="0"/>
                </a:spcBef>
                <a:spcAft>
                  <a:spcPts val="0"/>
                </a:spcAft>
              </a:pPr>
              <a:endParaRPr lang="zh-CN" altLang="en-US" sz="1400" b="0">
                <a:solidFill>
                  <a:prstClr val="white"/>
                </a:solidFill>
              </a:endParaRPr>
            </a:p>
          </p:txBody>
        </p:sp>
        <p:sp>
          <p:nvSpPr>
            <p:cNvPr id="31" name="椭圆 30"/>
            <p:cNvSpPr/>
            <p:nvPr/>
          </p:nvSpPr>
          <p:spPr>
            <a:xfrm>
              <a:off x="4574903" y="1984103"/>
              <a:ext cx="1944914" cy="1944914"/>
            </a:xfrm>
            <a:prstGeom prst="ellipse">
              <a:avLst/>
            </a:prstGeom>
            <a:solidFill>
              <a:srgbClr val="E2E2E2"/>
            </a:solidFill>
            <a:ln w="19050">
              <a:gradFill flip="none" rotWithShape="1">
                <a:gsLst>
                  <a:gs pos="0">
                    <a:schemeClr val="bg1"/>
                  </a:gs>
                  <a:gs pos="100000">
                    <a:schemeClr val="bg1">
                      <a:lumMod val="75000"/>
                    </a:schemeClr>
                  </a:gs>
                </a:gsLst>
                <a:lin ang="2700000" scaled="1"/>
                <a:tileRect/>
              </a:gradFill>
            </a:ln>
            <a:effectLst>
              <a:outerShdw blurRad="1270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165" fontAlgn="auto">
                <a:spcBef>
                  <a:spcPts val="0"/>
                </a:spcBef>
                <a:spcAft>
                  <a:spcPts val="0"/>
                </a:spcAft>
              </a:pPr>
              <a:endParaRPr lang="zh-CN" altLang="en-US" sz="1400" b="0">
                <a:solidFill>
                  <a:prstClr val="white"/>
                </a:solidFill>
              </a:endParaRPr>
            </a:p>
          </p:txBody>
        </p:sp>
      </p:grpSp>
      <p:grpSp>
        <p:nvGrpSpPr>
          <p:cNvPr id="32" name="组合 31"/>
          <p:cNvGrpSpPr/>
          <p:nvPr/>
        </p:nvGrpSpPr>
        <p:grpSpPr>
          <a:xfrm>
            <a:off x="3152170" y="1255742"/>
            <a:ext cx="1094699" cy="1094847"/>
            <a:chOff x="4179570" y="1588770"/>
            <a:chExt cx="2735580" cy="2735580"/>
          </a:xfrm>
        </p:grpSpPr>
        <p:sp>
          <p:nvSpPr>
            <p:cNvPr id="33" name="椭圆 32"/>
            <p:cNvSpPr/>
            <p:nvPr/>
          </p:nvSpPr>
          <p:spPr>
            <a:xfrm>
              <a:off x="4179570" y="1588770"/>
              <a:ext cx="2735580" cy="2735580"/>
            </a:xfrm>
            <a:prstGeom prst="ellipse">
              <a:avLst/>
            </a:prstGeom>
            <a:gradFill flip="none" rotWithShape="1">
              <a:gsLst>
                <a:gs pos="0">
                  <a:schemeClr val="bg1">
                    <a:lumMod val="85000"/>
                  </a:schemeClr>
                </a:gs>
                <a:gs pos="100000">
                  <a:schemeClr val="bg1">
                    <a:lumMod val="95000"/>
                  </a:schemeClr>
                </a:gs>
              </a:gsLst>
              <a:lin ang="2700000" scaled="1"/>
              <a:tileRect/>
            </a:gra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165" fontAlgn="auto">
                <a:spcBef>
                  <a:spcPts val="0"/>
                </a:spcBef>
                <a:spcAft>
                  <a:spcPts val="0"/>
                </a:spcAft>
              </a:pPr>
              <a:endParaRPr lang="zh-CN" altLang="en-US" sz="1400" b="0">
                <a:solidFill>
                  <a:prstClr val="white"/>
                </a:solidFill>
              </a:endParaRPr>
            </a:p>
          </p:txBody>
        </p:sp>
        <p:sp>
          <p:nvSpPr>
            <p:cNvPr id="34" name="椭圆 33"/>
            <p:cNvSpPr/>
            <p:nvPr/>
          </p:nvSpPr>
          <p:spPr>
            <a:xfrm>
              <a:off x="4574903" y="1984103"/>
              <a:ext cx="1944914" cy="1944914"/>
            </a:xfrm>
            <a:prstGeom prst="ellipse">
              <a:avLst/>
            </a:prstGeom>
            <a:solidFill>
              <a:srgbClr val="E2E2E2"/>
            </a:solidFill>
            <a:ln w="19050">
              <a:gradFill flip="none" rotWithShape="1">
                <a:gsLst>
                  <a:gs pos="0">
                    <a:schemeClr val="bg1"/>
                  </a:gs>
                  <a:gs pos="100000">
                    <a:schemeClr val="bg1">
                      <a:lumMod val="75000"/>
                    </a:schemeClr>
                  </a:gs>
                </a:gsLst>
                <a:lin ang="2700000" scaled="1"/>
                <a:tileRect/>
              </a:gradFill>
            </a:ln>
            <a:effectLst>
              <a:outerShdw blurRad="1270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165" fontAlgn="auto">
                <a:spcBef>
                  <a:spcPts val="0"/>
                </a:spcBef>
                <a:spcAft>
                  <a:spcPts val="0"/>
                </a:spcAft>
              </a:pPr>
              <a:endParaRPr lang="zh-CN" altLang="en-US" sz="1400" b="0">
                <a:solidFill>
                  <a:prstClr val="white"/>
                </a:solidFill>
              </a:endParaRPr>
            </a:p>
          </p:txBody>
        </p:sp>
      </p:grpSp>
      <p:grpSp>
        <p:nvGrpSpPr>
          <p:cNvPr id="35" name="组合 34"/>
          <p:cNvGrpSpPr/>
          <p:nvPr/>
        </p:nvGrpSpPr>
        <p:grpSpPr>
          <a:xfrm>
            <a:off x="4898724" y="1255742"/>
            <a:ext cx="1094699" cy="1094847"/>
            <a:chOff x="4179570" y="1588770"/>
            <a:chExt cx="2735580" cy="2735580"/>
          </a:xfrm>
        </p:grpSpPr>
        <p:sp>
          <p:nvSpPr>
            <p:cNvPr id="36" name="椭圆 35"/>
            <p:cNvSpPr/>
            <p:nvPr/>
          </p:nvSpPr>
          <p:spPr>
            <a:xfrm>
              <a:off x="4179570" y="1588770"/>
              <a:ext cx="2735580" cy="2735580"/>
            </a:xfrm>
            <a:prstGeom prst="ellipse">
              <a:avLst/>
            </a:prstGeom>
            <a:gradFill flip="none" rotWithShape="1">
              <a:gsLst>
                <a:gs pos="0">
                  <a:schemeClr val="bg1">
                    <a:lumMod val="85000"/>
                  </a:schemeClr>
                </a:gs>
                <a:gs pos="100000">
                  <a:schemeClr val="bg1">
                    <a:lumMod val="95000"/>
                  </a:schemeClr>
                </a:gs>
              </a:gsLst>
              <a:lin ang="2700000" scaled="1"/>
              <a:tileRect/>
            </a:gra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165" fontAlgn="auto">
                <a:spcBef>
                  <a:spcPts val="0"/>
                </a:spcBef>
                <a:spcAft>
                  <a:spcPts val="0"/>
                </a:spcAft>
              </a:pPr>
              <a:endParaRPr lang="zh-CN" altLang="en-US" sz="1400" b="0">
                <a:solidFill>
                  <a:prstClr val="white"/>
                </a:solidFill>
              </a:endParaRPr>
            </a:p>
          </p:txBody>
        </p:sp>
        <p:sp>
          <p:nvSpPr>
            <p:cNvPr id="37" name="椭圆 36"/>
            <p:cNvSpPr/>
            <p:nvPr/>
          </p:nvSpPr>
          <p:spPr>
            <a:xfrm>
              <a:off x="4574903" y="1984103"/>
              <a:ext cx="1944914" cy="1944914"/>
            </a:xfrm>
            <a:prstGeom prst="ellipse">
              <a:avLst/>
            </a:prstGeom>
            <a:solidFill>
              <a:srgbClr val="E2E2E2"/>
            </a:solidFill>
            <a:ln w="19050">
              <a:gradFill flip="none" rotWithShape="1">
                <a:gsLst>
                  <a:gs pos="0">
                    <a:schemeClr val="bg1"/>
                  </a:gs>
                  <a:gs pos="100000">
                    <a:schemeClr val="bg1">
                      <a:lumMod val="75000"/>
                    </a:schemeClr>
                  </a:gs>
                </a:gsLst>
                <a:lin ang="2700000" scaled="1"/>
                <a:tileRect/>
              </a:gradFill>
            </a:ln>
            <a:effectLst>
              <a:outerShdw blurRad="1270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165" fontAlgn="auto">
                <a:spcBef>
                  <a:spcPts val="0"/>
                </a:spcBef>
                <a:spcAft>
                  <a:spcPts val="0"/>
                </a:spcAft>
              </a:pPr>
              <a:endParaRPr lang="zh-CN" altLang="en-US" sz="1400" b="0">
                <a:solidFill>
                  <a:prstClr val="white"/>
                </a:solidFill>
              </a:endParaRPr>
            </a:p>
          </p:txBody>
        </p:sp>
      </p:grpSp>
      <p:grpSp>
        <p:nvGrpSpPr>
          <p:cNvPr id="38" name="组合 37"/>
          <p:cNvGrpSpPr/>
          <p:nvPr/>
        </p:nvGrpSpPr>
        <p:grpSpPr>
          <a:xfrm>
            <a:off x="6645277" y="1255742"/>
            <a:ext cx="1094699" cy="1094847"/>
            <a:chOff x="4179570" y="1588770"/>
            <a:chExt cx="2735580" cy="2735580"/>
          </a:xfrm>
        </p:grpSpPr>
        <p:sp>
          <p:nvSpPr>
            <p:cNvPr id="39" name="椭圆 38"/>
            <p:cNvSpPr/>
            <p:nvPr/>
          </p:nvSpPr>
          <p:spPr>
            <a:xfrm>
              <a:off x="4179570" y="1588770"/>
              <a:ext cx="2735580" cy="2735580"/>
            </a:xfrm>
            <a:prstGeom prst="ellipse">
              <a:avLst/>
            </a:prstGeom>
            <a:gradFill flip="none" rotWithShape="1">
              <a:gsLst>
                <a:gs pos="0">
                  <a:schemeClr val="bg1">
                    <a:lumMod val="85000"/>
                  </a:schemeClr>
                </a:gs>
                <a:gs pos="100000">
                  <a:schemeClr val="bg1">
                    <a:lumMod val="95000"/>
                  </a:schemeClr>
                </a:gs>
              </a:gsLst>
              <a:lin ang="2700000" scaled="1"/>
              <a:tileRect/>
            </a:gradFill>
            <a:ln w="25400">
              <a:gradFill flip="none" rotWithShape="1">
                <a:gsLst>
                  <a:gs pos="0">
                    <a:schemeClr val="bg1">
                      <a:lumMod val="75000"/>
                    </a:schemeClr>
                  </a:gs>
                  <a:gs pos="100000">
                    <a:schemeClr val="bg1"/>
                  </a:gs>
                </a:gsLst>
                <a:lin ang="2700000" scaled="1"/>
                <a:tileRect/>
              </a:gradFill>
            </a:ln>
            <a:effectLst>
              <a:innerShdw blurRad="1651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165" fontAlgn="auto">
                <a:spcBef>
                  <a:spcPts val="0"/>
                </a:spcBef>
                <a:spcAft>
                  <a:spcPts val="0"/>
                </a:spcAft>
              </a:pPr>
              <a:endParaRPr lang="zh-CN" altLang="en-US" sz="1400" b="0">
                <a:solidFill>
                  <a:prstClr val="white"/>
                </a:solidFill>
              </a:endParaRPr>
            </a:p>
          </p:txBody>
        </p:sp>
        <p:sp>
          <p:nvSpPr>
            <p:cNvPr id="40" name="椭圆 39"/>
            <p:cNvSpPr/>
            <p:nvPr/>
          </p:nvSpPr>
          <p:spPr>
            <a:xfrm>
              <a:off x="4574903" y="1984103"/>
              <a:ext cx="1944914" cy="1944914"/>
            </a:xfrm>
            <a:prstGeom prst="ellipse">
              <a:avLst/>
            </a:prstGeom>
            <a:solidFill>
              <a:srgbClr val="E2E2E2"/>
            </a:solidFill>
            <a:ln w="19050">
              <a:gradFill flip="none" rotWithShape="1">
                <a:gsLst>
                  <a:gs pos="0">
                    <a:schemeClr val="bg1"/>
                  </a:gs>
                  <a:gs pos="100000">
                    <a:schemeClr val="bg1">
                      <a:lumMod val="75000"/>
                    </a:schemeClr>
                  </a:gs>
                </a:gsLst>
                <a:lin ang="2700000" scaled="1"/>
                <a:tileRect/>
              </a:gradFill>
            </a:ln>
            <a:effectLst>
              <a:outerShdw blurRad="1270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165" fontAlgn="auto">
                <a:spcBef>
                  <a:spcPts val="0"/>
                </a:spcBef>
                <a:spcAft>
                  <a:spcPts val="0"/>
                </a:spcAft>
              </a:pPr>
              <a:endParaRPr lang="zh-CN" altLang="en-US" sz="1400" b="0">
                <a:solidFill>
                  <a:prstClr val="white"/>
                </a:solidFill>
              </a:endParaRPr>
            </a:p>
          </p:txBody>
        </p:sp>
      </p:grpSp>
      <p:sp>
        <p:nvSpPr>
          <p:cNvPr id="41" name="文本框 18"/>
          <p:cNvSpPr txBox="1"/>
          <p:nvPr/>
        </p:nvSpPr>
        <p:spPr>
          <a:xfrm>
            <a:off x="1633734" y="1534071"/>
            <a:ext cx="636554" cy="531078"/>
          </a:xfrm>
          <a:prstGeom prst="rect">
            <a:avLst/>
          </a:prstGeom>
          <a:noFill/>
        </p:spPr>
        <p:txBody>
          <a:bodyPr wrap="square" lIns="68573" tIns="34287" rIns="68573" bIns="34287" rtlCol="0">
            <a:spAutoFit/>
          </a:bodyPr>
          <a:lstStyle/>
          <a:p>
            <a:pPr defTabSz="685165" fontAlgn="auto">
              <a:spcBef>
                <a:spcPts val="0"/>
              </a:spcBef>
              <a:spcAft>
                <a:spcPts val="0"/>
              </a:spcAft>
            </a:pPr>
            <a:r>
              <a:rPr lang="en-US" altLang="zh-CN" sz="3000" b="0" dirty="0">
                <a:solidFill>
                  <a:srgbClr val="C00000"/>
                </a:solidFill>
                <a:latin typeface="Impact" panose="020B0806030902050204" pitchFamily="34" charset="0"/>
                <a:ea typeface="宋体" panose="02010600030101010101" pitchFamily="2" charset="-122"/>
              </a:rPr>
              <a:t>01</a:t>
            </a:r>
            <a:endParaRPr lang="zh-CN" altLang="en-US" sz="3000" b="0" dirty="0">
              <a:solidFill>
                <a:srgbClr val="C00000"/>
              </a:solidFill>
              <a:latin typeface="Impact" panose="020B0806030902050204" pitchFamily="34" charset="0"/>
              <a:ea typeface="宋体" panose="02010600030101010101" pitchFamily="2" charset="-122"/>
            </a:endParaRPr>
          </a:p>
        </p:txBody>
      </p:sp>
      <p:sp>
        <p:nvSpPr>
          <p:cNvPr id="42" name="文本框 19"/>
          <p:cNvSpPr txBox="1"/>
          <p:nvPr/>
        </p:nvSpPr>
        <p:spPr>
          <a:xfrm>
            <a:off x="3381240" y="1534071"/>
            <a:ext cx="636554" cy="531078"/>
          </a:xfrm>
          <a:prstGeom prst="rect">
            <a:avLst/>
          </a:prstGeom>
          <a:noFill/>
        </p:spPr>
        <p:txBody>
          <a:bodyPr wrap="square" lIns="68573" tIns="34287" rIns="68573" bIns="34287" rtlCol="0">
            <a:spAutoFit/>
          </a:bodyPr>
          <a:lstStyle/>
          <a:p>
            <a:pPr defTabSz="685165" fontAlgn="auto">
              <a:spcBef>
                <a:spcPts val="0"/>
              </a:spcBef>
              <a:spcAft>
                <a:spcPts val="0"/>
              </a:spcAft>
            </a:pPr>
            <a:r>
              <a:rPr lang="en-US" altLang="zh-CN" sz="3000" b="0" dirty="0">
                <a:solidFill>
                  <a:srgbClr val="C00000"/>
                </a:solidFill>
                <a:latin typeface="Impact" panose="020B0806030902050204" pitchFamily="34" charset="0"/>
                <a:ea typeface="宋体" panose="02010600030101010101" pitchFamily="2" charset="-122"/>
              </a:rPr>
              <a:t>02</a:t>
            </a:r>
            <a:endParaRPr lang="zh-CN" altLang="en-US" sz="3000" b="0" dirty="0">
              <a:solidFill>
                <a:srgbClr val="C00000"/>
              </a:solidFill>
              <a:latin typeface="Impact" panose="020B0806030902050204" pitchFamily="34" charset="0"/>
              <a:ea typeface="宋体" panose="02010600030101010101" pitchFamily="2" charset="-122"/>
            </a:endParaRPr>
          </a:p>
        </p:txBody>
      </p:sp>
      <p:sp>
        <p:nvSpPr>
          <p:cNvPr id="43" name="文本框 20"/>
          <p:cNvSpPr txBox="1"/>
          <p:nvPr/>
        </p:nvSpPr>
        <p:spPr>
          <a:xfrm>
            <a:off x="5127795" y="1534071"/>
            <a:ext cx="636554" cy="531078"/>
          </a:xfrm>
          <a:prstGeom prst="rect">
            <a:avLst/>
          </a:prstGeom>
          <a:noFill/>
        </p:spPr>
        <p:txBody>
          <a:bodyPr wrap="square" lIns="68573" tIns="34287" rIns="68573" bIns="34287" rtlCol="0">
            <a:spAutoFit/>
          </a:bodyPr>
          <a:lstStyle/>
          <a:p>
            <a:pPr defTabSz="685165" fontAlgn="auto">
              <a:spcBef>
                <a:spcPts val="0"/>
              </a:spcBef>
              <a:spcAft>
                <a:spcPts val="0"/>
              </a:spcAft>
            </a:pPr>
            <a:r>
              <a:rPr lang="en-US" altLang="zh-CN" sz="3000" b="0" dirty="0">
                <a:solidFill>
                  <a:srgbClr val="C00000"/>
                </a:solidFill>
                <a:latin typeface="Impact" panose="020B0806030902050204" pitchFamily="34" charset="0"/>
                <a:ea typeface="宋体" panose="02010600030101010101" pitchFamily="2" charset="-122"/>
              </a:rPr>
              <a:t>03</a:t>
            </a:r>
            <a:endParaRPr lang="zh-CN" altLang="en-US" sz="3000" b="0" dirty="0">
              <a:solidFill>
                <a:srgbClr val="C00000"/>
              </a:solidFill>
              <a:latin typeface="Impact" panose="020B0806030902050204" pitchFamily="34" charset="0"/>
              <a:ea typeface="宋体" panose="02010600030101010101" pitchFamily="2" charset="-122"/>
            </a:endParaRPr>
          </a:p>
        </p:txBody>
      </p:sp>
      <p:sp>
        <p:nvSpPr>
          <p:cNvPr id="44" name="文本框 21"/>
          <p:cNvSpPr txBox="1"/>
          <p:nvPr/>
        </p:nvSpPr>
        <p:spPr>
          <a:xfrm>
            <a:off x="6874348" y="1534071"/>
            <a:ext cx="636554" cy="531078"/>
          </a:xfrm>
          <a:prstGeom prst="rect">
            <a:avLst/>
          </a:prstGeom>
          <a:noFill/>
        </p:spPr>
        <p:txBody>
          <a:bodyPr wrap="square" lIns="68573" tIns="34287" rIns="68573" bIns="34287" rtlCol="0">
            <a:spAutoFit/>
          </a:bodyPr>
          <a:lstStyle/>
          <a:p>
            <a:pPr defTabSz="685165" fontAlgn="auto">
              <a:spcBef>
                <a:spcPts val="0"/>
              </a:spcBef>
              <a:spcAft>
                <a:spcPts val="0"/>
              </a:spcAft>
            </a:pPr>
            <a:r>
              <a:rPr lang="en-US" altLang="zh-CN" sz="3000" b="0" dirty="0">
                <a:solidFill>
                  <a:srgbClr val="C00000"/>
                </a:solidFill>
                <a:latin typeface="Impact" panose="020B0806030902050204" pitchFamily="34" charset="0"/>
                <a:ea typeface="宋体" panose="02010600030101010101" pitchFamily="2" charset="-122"/>
              </a:rPr>
              <a:t>04</a:t>
            </a:r>
            <a:endParaRPr lang="zh-CN" altLang="en-US" sz="3000" b="0" dirty="0">
              <a:solidFill>
                <a:srgbClr val="C00000"/>
              </a:solidFill>
              <a:latin typeface="Impact" panose="020B0806030902050204" pitchFamily="34" charset="0"/>
              <a:ea typeface="宋体" panose="02010600030101010101" pitchFamily="2" charset="-122"/>
            </a:endParaRPr>
          </a:p>
        </p:txBody>
      </p:sp>
      <p:grpSp>
        <p:nvGrpSpPr>
          <p:cNvPr id="45" name="组合 44"/>
          <p:cNvGrpSpPr/>
          <p:nvPr/>
        </p:nvGrpSpPr>
        <p:grpSpPr>
          <a:xfrm>
            <a:off x="1201246" y="3838161"/>
            <a:ext cx="1627282" cy="797019"/>
            <a:chOff x="3776606" y="2004244"/>
            <a:chExt cx="2169333" cy="1062364"/>
          </a:xfrm>
        </p:grpSpPr>
        <p:sp>
          <p:nvSpPr>
            <p:cNvPr id="46" name="文本框 24"/>
            <p:cNvSpPr txBox="1"/>
            <p:nvPr/>
          </p:nvSpPr>
          <p:spPr>
            <a:xfrm>
              <a:off x="3776606" y="2004244"/>
              <a:ext cx="2169333" cy="492291"/>
            </a:xfrm>
            <a:prstGeom prst="rect">
              <a:avLst/>
            </a:prstGeom>
            <a:noFill/>
          </p:spPr>
          <p:txBody>
            <a:bodyPr wrap="square" rtlCol="0">
              <a:spAutoFit/>
            </a:bodyPr>
            <a:lstStyle/>
            <a:p>
              <a:pPr algn="l" defTabSz="685165" fontAlgn="auto">
                <a:spcBef>
                  <a:spcPts val="0"/>
                </a:spcBef>
                <a:spcAft>
                  <a:spcPts val="0"/>
                </a:spcAft>
              </a:pPr>
              <a:r>
                <a:rPr lang="zh-CN" altLang="en-US" smtClean="0">
                  <a:solidFill>
                    <a:srgbClr val="C00000"/>
                  </a:solidFill>
                  <a:latin typeface="微软雅黑" panose="020B0503020204020204" charset="-122"/>
                  <a:ea typeface="微软雅黑" panose="020B0503020204020204" charset="-122"/>
                </a:rPr>
                <a:t>个人信息详述</a:t>
              </a:r>
              <a:endParaRPr lang="zh-CN" altLang="en-US" dirty="0">
                <a:solidFill>
                  <a:srgbClr val="C00000"/>
                </a:solidFill>
                <a:latin typeface="微软雅黑" panose="020B0503020204020204" charset="-122"/>
                <a:ea typeface="微软雅黑" panose="020B0503020204020204" charset="-122"/>
              </a:endParaRPr>
            </a:p>
          </p:txBody>
        </p:sp>
        <p:sp>
          <p:nvSpPr>
            <p:cNvPr id="47" name="文本框 25"/>
            <p:cNvSpPr txBox="1"/>
            <p:nvPr/>
          </p:nvSpPr>
          <p:spPr>
            <a:xfrm>
              <a:off x="3782528" y="2389709"/>
              <a:ext cx="2011012" cy="676899"/>
            </a:xfrm>
            <a:prstGeom prst="rect">
              <a:avLst/>
            </a:prstGeom>
            <a:noFill/>
          </p:spPr>
          <p:txBody>
            <a:bodyPr wrap="square" rtlCol="0">
              <a:spAutoFit/>
            </a:bodyPr>
            <a:lstStyle/>
            <a:p>
              <a:pPr algn="just" defTabSz="685165" fontAlgn="auto">
                <a:spcBef>
                  <a:spcPts val="0"/>
                </a:spcBef>
                <a:spcAft>
                  <a:spcPts val="0"/>
                </a:spcAft>
              </a:pPr>
              <a:r>
                <a:rPr lang="zh-CN" altLang="en-US" sz="900" b="0" dirty="0">
                  <a:solidFill>
                    <a:prstClr val="black">
                      <a:lumMod val="50000"/>
                      <a:lumOff val="50000"/>
                    </a:prstClr>
                  </a:solidFill>
                  <a:latin typeface="微软雅黑" panose="020B0503020204020204" charset="-122"/>
                  <a:ea typeface="微软雅黑" panose="020B0503020204020204" charset="-122"/>
                </a:rPr>
                <a:t>点击添加文字说明或复制文本黏贴自此内容要言简意赅</a:t>
              </a:r>
            </a:p>
          </p:txBody>
        </p:sp>
      </p:grpSp>
      <p:grpSp>
        <p:nvGrpSpPr>
          <p:cNvPr id="48" name="组合 47"/>
          <p:cNvGrpSpPr/>
          <p:nvPr/>
        </p:nvGrpSpPr>
        <p:grpSpPr>
          <a:xfrm>
            <a:off x="2948751" y="3838161"/>
            <a:ext cx="1627282" cy="797019"/>
            <a:chOff x="3776606" y="2004244"/>
            <a:chExt cx="2169333" cy="1062364"/>
          </a:xfrm>
        </p:grpSpPr>
        <p:sp>
          <p:nvSpPr>
            <p:cNvPr id="49" name="文本框 28"/>
            <p:cNvSpPr txBox="1"/>
            <p:nvPr/>
          </p:nvSpPr>
          <p:spPr>
            <a:xfrm>
              <a:off x="3776606" y="2004244"/>
              <a:ext cx="2169333" cy="492291"/>
            </a:xfrm>
            <a:prstGeom prst="rect">
              <a:avLst/>
            </a:prstGeom>
            <a:noFill/>
          </p:spPr>
          <p:txBody>
            <a:bodyPr wrap="square" rtlCol="0">
              <a:spAutoFit/>
            </a:bodyPr>
            <a:lstStyle/>
            <a:p>
              <a:pPr algn="l" defTabSz="685165" fontAlgn="auto">
                <a:spcBef>
                  <a:spcPts val="0"/>
                </a:spcBef>
                <a:spcAft>
                  <a:spcPts val="0"/>
                </a:spcAft>
              </a:pPr>
              <a:r>
                <a:rPr lang="zh-CN" altLang="en-US" smtClean="0">
                  <a:solidFill>
                    <a:srgbClr val="C00000"/>
                  </a:solidFill>
                  <a:latin typeface="微软雅黑" panose="020B0503020204020204" charset="-122"/>
                  <a:ea typeface="微软雅黑" panose="020B0503020204020204" charset="-122"/>
                </a:rPr>
                <a:t>以往工作成绩</a:t>
              </a:r>
              <a:endParaRPr lang="zh-CN" altLang="en-US" dirty="0">
                <a:solidFill>
                  <a:srgbClr val="C00000"/>
                </a:solidFill>
                <a:latin typeface="微软雅黑" panose="020B0503020204020204" charset="-122"/>
                <a:ea typeface="微软雅黑" panose="020B0503020204020204" charset="-122"/>
              </a:endParaRPr>
            </a:p>
          </p:txBody>
        </p:sp>
        <p:sp>
          <p:nvSpPr>
            <p:cNvPr id="50" name="文本框 29"/>
            <p:cNvSpPr txBox="1"/>
            <p:nvPr/>
          </p:nvSpPr>
          <p:spPr>
            <a:xfrm>
              <a:off x="3782528" y="2389709"/>
              <a:ext cx="2011012" cy="676899"/>
            </a:xfrm>
            <a:prstGeom prst="rect">
              <a:avLst/>
            </a:prstGeom>
            <a:noFill/>
          </p:spPr>
          <p:txBody>
            <a:bodyPr wrap="square" rtlCol="0">
              <a:spAutoFit/>
            </a:bodyPr>
            <a:lstStyle/>
            <a:p>
              <a:pPr algn="just" defTabSz="685165" fontAlgn="auto">
                <a:spcBef>
                  <a:spcPts val="0"/>
                </a:spcBef>
                <a:spcAft>
                  <a:spcPts val="0"/>
                </a:spcAft>
              </a:pPr>
              <a:r>
                <a:rPr lang="zh-CN" altLang="en-US" sz="900" b="0" dirty="0">
                  <a:solidFill>
                    <a:prstClr val="black">
                      <a:lumMod val="50000"/>
                      <a:lumOff val="50000"/>
                    </a:prstClr>
                  </a:solidFill>
                  <a:latin typeface="微软雅黑" panose="020B0503020204020204" charset="-122"/>
                  <a:ea typeface="微软雅黑" panose="020B0503020204020204" charset="-122"/>
                </a:rPr>
                <a:t>点击添加文字说明或复制文本黏贴自此内容要言简意赅</a:t>
              </a:r>
            </a:p>
          </p:txBody>
        </p:sp>
      </p:grpSp>
      <p:grpSp>
        <p:nvGrpSpPr>
          <p:cNvPr id="51" name="组合 50"/>
          <p:cNvGrpSpPr/>
          <p:nvPr/>
        </p:nvGrpSpPr>
        <p:grpSpPr>
          <a:xfrm>
            <a:off x="4695305" y="3838161"/>
            <a:ext cx="1627282" cy="797019"/>
            <a:chOff x="3776606" y="2004244"/>
            <a:chExt cx="2169333" cy="1062364"/>
          </a:xfrm>
        </p:grpSpPr>
        <p:sp>
          <p:nvSpPr>
            <p:cNvPr id="52" name="文本框 34"/>
            <p:cNvSpPr txBox="1"/>
            <p:nvPr/>
          </p:nvSpPr>
          <p:spPr>
            <a:xfrm>
              <a:off x="3776606" y="2004244"/>
              <a:ext cx="2169333" cy="492291"/>
            </a:xfrm>
            <a:prstGeom prst="rect">
              <a:avLst/>
            </a:prstGeom>
            <a:noFill/>
          </p:spPr>
          <p:txBody>
            <a:bodyPr wrap="square" rtlCol="0">
              <a:spAutoFit/>
            </a:bodyPr>
            <a:lstStyle/>
            <a:p>
              <a:pPr algn="l" defTabSz="685165" fontAlgn="auto">
                <a:spcBef>
                  <a:spcPts val="0"/>
                </a:spcBef>
                <a:spcAft>
                  <a:spcPts val="0"/>
                </a:spcAft>
              </a:pPr>
              <a:r>
                <a:rPr lang="zh-CN" altLang="en-US" smtClean="0">
                  <a:solidFill>
                    <a:srgbClr val="C00000"/>
                  </a:solidFill>
                  <a:latin typeface="微软雅黑" panose="020B0503020204020204" charset="-122"/>
                  <a:ea typeface="微软雅黑" panose="020B0503020204020204" charset="-122"/>
                </a:rPr>
                <a:t>岗位理解认识</a:t>
              </a:r>
              <a:endParaRPr lang="zh-CN" altLang="en-US" dirty="0">
                <a:solidFill>
                  <a:srgbClr val="C00000"/>
                </a:solidFill>
                <a:latin typeface="微软雅黑" panose="020B0503020204020204" charset="-122"/>
                <a:ea typeface="微软雅黑" panose="020B0503020204020204" charset="-122"/>
              </a:endParaRPr>
            </a:p>
          </p:txBody>
        </p:sp>
        <p:sp>
          <p:nvSpPr>
            <p:cNvPr id="53" name="文本框 35"/>
            <p:cNvSpPr txBox="1"/>
            <p:nvPr/>
          </p:nvSpPr>
          <p:spPr>
            <a:xfrm>
              <a:off x="3782528" y="2389709"/>
              <a:ext cx="2011012" cy="676899"/>
            </a:xfrm>
            <a:prstGeom prst="rect">
              <a:avLst/>
            </a:prstGeom>
            <a:noFill/>
          </p:spPr>
          <p:txBody>
            <a:bodyPr wrap="square" rtlCol="0">
              <a:spAutoFit/>
            </a:bodyPr>
            <a:lstStyle/>
            <a:p>
              <a:pPr algn="just" defTabSz="685165" fontAlgn="auto">
                <a:spcBef>
                  <a:spcPts val="0"/>
                </a:spcBef>
                <a:spcAft>
                  <a:spcPts val="0"/>
                </a:spcAft>
              </a:pPr>
              <a:r>
                <a:rPr lang="zh-CN" altLang="en-US" sz="900" b="0" dirty="0">
                  <a:solidFill>
                    <a:prstClr val="black">
                      <a:lumMod val="50000"/>
                      <a:lumOff val="50000"/>
                    </a:prstClr>
                  </a:solidFill>
                  <a:latin typeface="微软雅黑" panose="020B0503020204020204" charset="-122"/>
                  <a:ea typeface="微软雅黑" panose="020B0503020204020204" charset="-122"/>
                </a:rPr>
                <a:t>点击添加文字说明或复制文本黏贴自此内容要言简意赅</a:t>
              </a:r>
            </a:p>
          </p:txBody>
        </p:sp>
      </p:grpSp>
      <p:grpSp>
        <p:nvGrpSpPr>
          <p:cNvPr id="54" name="组合 53"/>
          <p:cNvGrpSpPr/>
          <p:nvPr/>
        </p:nvGrpSpPr>
        <p:grpSpPr>
          <a:xfrm>
            <a:off x="6441858" y="3838161"/>
            <a:ext cx="1627282" cy="797019"/>
            <a:chOff x="3776606" y="2004244"/>
            <a:chExt cx="2169333" cy="1062364"/>
          </a:xfrm>
        </p:grpSpPr>
        <p:sp>
          <p:nvSpPr>
            <p:cNvPr id="55" name="文本框 37"/>
            <p:cNvSpPr txBox="1"/>
            <p:nvPr/>
          </p:nvSpPr>
          <p:spPr>
            <a:xfrm>
              <a:off x="3776606" y="2004244"/>
              <a:ext cx="2169333" cy="492291"/>
            </a:xfrm>
            <a:prstGeom prst="rect">
              <a:avLst/>
            </a:prstGeom>
            <a:noFill/>
          </p:spPr>
          <p:txBody>
            <a:bodyPr wrap="square" rtlCol="0">
              <a:spAutoFit/>
            </a:bodyPr>
            <a:lstStyle/>
            <a:p>
              <a:pPr algn="l" defTabSz="685165" fontAlgn="auto">
                <a:spcBef>
                  <a:spcPts val="0"/>
                </a:spcBef>
                <a:spcAft>
                  <a:spcPts val="0"/>
                </a:spcAft>
              </a:pPr>
              <a:r>
                <a:rPr lang="zh-CN" altLang="en-US" smtClean="0">
                  <a:solidFill>
                    <a:srgbClr val="C00000"/>
                  </a:solidFill>
                  <a:latin typeface="微软雅黑" panose="020B0503020204020204" charset="-122"/>
                  <a:ea typeface="微软雅黑" panose="020B0503020204020204" charset="-122"/>
                </a:rPr>
                <a:t>上任改革计划</a:t>
              </a:r>
              <a:endParaRPr lang="zh-CN" altLang="en-US" dirty="0">
                <a:solidFill>
                  <a:srgbClr val="C00000"/>
                </a:solidFill>
                <a:latin typeface="微软雅黑" panose="020B0503020204020204" charset="-122"/>
                <a:ea typeface="微软雅黑" panose="020B0503020204020204" charset="-122"/>
              </a:endParaRPr>
            </a:p>
          </p:txBody>
        </p:sp>
        <p:sp>
          <p:nvSpPr>
            <p:cNvPr id="56" name="文本框 38"/>
            <p:cNvSpPr txBox="1"/>
            <p:nvPr/>
          </p:nvSpPr>
          <p:spPr>
            <a:xfrm>
              <a:off x="3782528" y="2389709"/>
              <a:ext cx="2011012" cy="676899"/>
            </a:xfrm>
            <a:prstGeom prst="rect">
              <a:avLst/>
            </a:prstGeom>
            <a:noFill/>
          </p:spPr>
          <p:txBody>
            <a:bodyPr wrap="square" rtlCol="0">
              <a:spAutoFit/>
            </a:bodyPr>
            <a:lstStyle/>
            <a:p>
              <a:pPr algn="just" defTabSz="685165" fontAlgn="auto">
                <a:spcBef>
                  <a:spcPts val="0"/>
                </a:spcBef>
                <a:spcAft>
                  <a:spcPts val="0"/>
                </a:spcAft>
              </a:pPr>
              <a:r>
                <a:rPr lang="zh-CN" altLang="en-US" sz="900" b="0" dirty="0">
                  <a:solidFill>
                    <a:prstClr val="black">
                      <a:lumMod val="50000"/>
                      <a:lumOff val="50000"/>
                    </a:prstClr>
                  </a:solidFill>
                  <a:latin typeface="微软雅黑" panose="020B0503020204020204" charset="-122"/>
                  <a:ea typeface="微软雅黑" panose="020B0503020204020204" charset="-122"/>
                </a:rPr>
                <a:t>点击添加文字说明或复制文本黏贴自此内容要言简意赅</a:t>
              </a:r>
            </a:p>
          </p:txBody>
        </p:sp>
      </p:grpSp>
      <p:grpSp>
        <p:nvGrpSpPr>
          <p:cNvPr id="57" name="Group 4"/>
          <p:cNvGrpSpPr>
            <a:grpSpLocks noChangeAspect="1"/>
          </p:cNvGrpSpPr>
          <p:nvPr/>
        </p:nvGrpSpPr>
        <p:grpSpPr bwMode="auto">
          <a:xfrm>
            <a:off x="1794263" y="3325469"/>
            <a:ext cx="315494" cy="369773"/>
            <a:chOff x="1776" y="1776"/>
            <a:chExt cx="64" cy="75"/>
          </a:xfrm>
          <a:solidFill>
            <a:schemeClr val="bg1">
              <a:lumMod val="50000"/>
            </a:schemeClr>
          </a:solidFill>
          <a:effectLst/>
        </p:grpSpPr>
        <p:sp>
          <p:nvSpPr>
            <p:cNvPr id="58" name="Freeform 5"/>
            <p:cNvSpPr/>
            <p:nvPr/>
          </p:nvSpPr>
          <p:spPr bwMode="auto">
            <a:xfrm>
              <a:off x="1795" y="1779"/>
              <a:ext cx="29" cy="26"/>
            </a:xfrm>
            <a:custGeom>
              <a:avLst/>
              <a:gdLst>
                <a:gd name="T0" fmla="*/ 5 w 11"/>
                <a:gd name="T1" fmla="*/ 10 h 10"/>
                <a:gd name="T2" fmla="*/ 5 w 11"/>
                <a:gd name="T3" fmla="*/ 10 h 10"/>
                <a:gd name="T4" fmla="*/ 11 w 11"/>
                <a:gd name="T5" fmla="*/ 5 h 10"/>
                <a:gd name="T6" fmla="*/ 5 w 11"/>
                <a:gd name="T7" fmla="*/ 0 h 10"/>
                <a:gd name="T8" fmla="*/ 5 w 11"/>
                <a:gd name="T9" fmla="*/ 0 h 10"/>
                <a:gd name="T10" fmla="*/ 0 w 11"/>
                <a:gd name="T11" fmla="*/ 5 h 10"/>
                <a:gd name="T12" fmla="*/ 5 w 11"/>
                <a:gd name="T13" fmla="*/ 10 h 10"/>
              </a:gdLst>
              <a:ahLst/>
              <a:cxnLst>
                <a:cxn ang="0">
                  <a:pos x="T0" y="T1"/>
                </a:cxn>
                <a:cxn ang="0">
                  <a:pos x="T2" y="T3"/>
                </a:cxn>
                <a:cxn ang="0">
                  <a:pos x="T4" y="T5"/>
                </a:cxn>
                <a:cxn ang="0">
                  <a:pos x="T6" y="T7"/>
                </a:cxn>
                <a:cxn ang="0">
                  <a:pos x="T8" y="T9"/>
                </a:cxn>
                <a:cxn ang="0">
                  <a:pos x="T10" y="T11"/>
                </a:cxn>
                <a:cxn ang="0">
                  <a:pos x="T12" y="T13"/>
                </a:cxn>
              </a:cxnLst>
              <a:rect l="0" t="0" r="r" b="b"/>
              <a:pathLst>
                <a:path w="11" h="10">
                  <a:moveTo>
                    <a:pt x="5" y="10"/>
                  </a:moveTo>
                  <a:cubicBezTo>
                    <a:pt x="5" y="10"/>
                    <a:pt x="5" y="10"/>
                    <a:pt x="5" y="10"/>
                  </a:cubicBezTo>
                  <a:cubicBezTo>
                    <a:pt x="8" y="10"/>
                    <a:pt x="11" y="8"/>
                    <a:pt x="11" y="5"/>
                  </a:cubicBezTo>
                  <a:cubicBezTo>
                    <a:pt x="11" y="2"/>
                    <a:pt x="8" y="0"/>
                    <a:pt x="5" y="0"/>
                  </a:cubicBezTo>
                  <a:cubicBezTo>
                    <a:pt x="5" y="0"/>
                    <a:pt x="5" y="0"/>
                    <a:pt x="5" y="0"/>
                  </a:cubicBezTo>
                  <a:cubicBezTo>
                    <a:pt x="2" y="1"/>
                    <a:pt x="0" y="3"/>
                    <a:pt x="0" y="5"/>
                  </a:cubicBezTo>
                  <a:cubicBezTo>
                    <a:pt x="0" y="8"/>
                    <a:pt x="2" y="10"/>
                    <a:pt x="5" y="1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pPr algn="l" defTabSz="685165" fontAlgn="auto">
                <a:spcBef>
                  <a:spcPts val="0"/>
                </a:spcBef>
                <a:spcAft>
                  <a:spcPts val="0"/>
                </a:spcAft>
              </a:pPr>
              <a:endParaRPr lang="zh-CN" altLang="en-US" sz="1400" b="0">
                <a:solidFill>
                  <a:prstClr val="black"/>
                </a:solidFill>
                <a:latin typeface="Calibri" panose="020F0502020204030204"/>
                <a:ea typeface="宋体" panose="02010600030101010101" pitchFamily="2" charset="-122"/>
              </a:endParaRPr>
            </a:p>
          </p:txBody>
        </p:sp>
        <p:sp>
          <p:nvSpPr>
            <p:cNvPr id="59" name="Freeform 6"/>
            <p:cNvSpPr/>
            <p:nvPr/>
          </p:nvSpPr>
          <p:spPr bwMode="auto">
            <a:xfrm>
              <a:off x="1776" y="1810"/>
              <a:ext cx="64" cy="41"/>
            </a:xfrm>
            <a:custGeom>
              <a:avLst/>
              <a:gdLst>
                <a:gd name="T0" fmla="*/ 23 w 24"/>
                <a:gd name="T1" fmla="*/ 3 h 16"/>
                <a:gd name="T2" fmla="*/ 19 w 24"/>
                <a:gd name="T3" fmla="*/ 0 h 16"/>
                <a:gd name="T4" fmla="*/ 19 w 24"/>
                <a:gd name="T5" fmla="*/ 0 h 16"/>
                <a:gd name="T6" fmla="*/ 17 w 24"/>
                <a:gd name="T7" fmla="*/ 0 h 16"/>
                <a:gd name="T8" fmla="*/ 15 w 24"/>
                <a:gd name="T9" fmla="*/ 5 h 16"/>
                <a:gd name="T10" fmla="*/ 12 w 24"/>
                <a:gd name="T11" fmla="*/ 11 h 16"/>
                <a:gd name="T12" fmla="*/ 14 w 24"/>
                <a:gd name="T13" fmla="*/ 7 h 16"/>
                <a:gd name="T14" fmla="*/ 13 w 24"/>
                <a:gd name="T15" fmla="*/ 1 h 16"/>
                <a:gd name="T16" fmla="*/ 13 w 24"/>
                <a:gd name="T17" fmla="*/ 1 h 16"/>
                <a:gd name="T18" fmla="*/ 12 w 24"/>
                <a:gd name="T19" fmla="*/ 0 h 16"/>
                <a:gd name="T20" fmla="*/ 12 w 24"/>
                <a:gd name="T21" fmla="*/ 0 h 16"/>
                <a:gd name="T22" fmla="*/ 12 w 24"/>
                <a:gd name="T23" fmla="*/ 1 h 16"/>
                <a:gd name="T24" fmla="*/ 12 w 24"/>
                <a:gd name="T25" fmla="*/ 1 h 16"/>
                <a:gd name="T26" fmla="*/ 11 w 24"/>
                <a:gd name="T27" fmla="*/ 7 h 16"/>
                <a:gd name="T28" fmla="*/ 10 w 24"/>
                <a:gd name="T29" fmla="*/ 5 h 16"/>
                <a:gd name="T30" fmla="*/ 8 w 24"/>
                <a:gd name="T31" fmla="*/ 0 h 16"/>
                <a:gd name="T32" fmla="*/ 5 w 24"/>
                <a:gd name="T33" fmla="*/ 0 h 16"/>
                <a:gd name="T34" fmla="*/ 5 w 24"/>
                <a:gd name="T35" fmla="*/ 0 h 16"/>
                <a:gd name="T36" fmla="*/ 1 w 24"/>
                <a:gd name="T37" fmla="*/ 3 h 16"/>
                <a:gd name="T38" fmla="*/ 0 w 24"/>
                <a:gd name="T39" fmla="*/ 16 h 16"/>
                <a:gd name="T40" fmla="*/ 4 w 24"/>
                <a:gd name="T41" fmla="*/ 16 h 16"/>
                <a:gd name="T42" fmla="*/ 4 w 24"/>
                <a:gd name="T43" fmla="*/ 6 h 16"/>
                <a:gd name="T44" fmla="*/ 5 w 24"/>
                <a:gd name="T45" fmla="*/ 6 h 16"/>
                <a:gd name="T46" fmla="*/ 5 w 24"/>
                <a:gd name="T47" fmla="*/ 16 h 16"/>
                <a:gd name="T48" fmla="*/ 12 w 24"/>
                <a:gd name="T49" fmla="*/ 16 h 16"/>
                <a:gd name="T50" fmla="*/ 19 w 24"/>
                <a:gd name="T51" fmla="*/ 16 h 16"/>
                <a:gd name="T52" fmla="*/ 19 w 24"/>
                <a:gd name="T53" fmla="*/ 6 h 16"/>
                <a:gd name="T54" fmla="*/ 19 w 24"/>
                <a:gd name="T55" fmla="*/ 6 h 16"/>
                <a:gd name="T56" fmla="*/ 20 w 24"/>
                <a:gd name="T57" fmla="*/ 6 h 16"/>
                <a:gd name="T58" fmla="*/ 20 w 24"/>
                <a:gd name="T59" fmla="*/ 16 h 16"/>
                <a:gd name="T60" fmla="*/ 23 w 24"/>
                <a:gd name="T61" fmla="*/ 16 h 16"/>
                <a:gd name="T62" fmla="*/ 23 w 24"/>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4" h="16">
                  <a:moveTo>
                    <a:pt x="23" y="3"/>
                  </a:moveTo>
                  <a:cubicBezTo>
                    <a:pt x="22" y="1"/>
                    <a:pt x="20" y="0"/>
                    <a:pt x="19" y="0"/>
                  </a:cubicBezTo>
                  <a:cubicBezTo>
                    <a:pt x="19" y="0"/>
                    <a:pt x="19" y="0"/>
                    <a:pt x="19" y="0"/>
                  </a:cubicBezTo>
                  <a:cubicBezTo>
                    <a:pt x="17" y="0"/>
                    <a:pt x="17" y="0"/>
                    <a:pt x="17" y="0"/>
                  </a:cubicBezTo>
                  <a:cubicBezTo>
                    <a:pt x="15" y="5"/>
                    <a:pt x="15" y="5"/>
                    <a:pt x="15" y="5"/>
                  </a:cubicBezTo>
                  <a:cubicBezTo>
                    <a:pt x="12" y="11"/>
                    <a:pt x="12" y="11"/>
                    <a:pt x="12" y="11"/>
                  </a:cubicBezTo>
                  <a:cubicBezTo>
                    <a:pt x="14" y="7"/>
                    <a:pt x="14" y="7"/>
                    <a:pt x="14" y="7"/>
                  </a:cubicBezTo>
                  <a:cubicBezTo>
                    <a:pt x="13" y="1"/>
                    <a:pt x="13" y="1"/>
                    <a:pt x="13" y="1"/>
                  </a:cubicBezTo>
                  <a:cubicBezTo>
                    <a:pt x="13" y="1"/>
                    <a:pt x="13" y="1"/>
                    <a:pt x="13" y="1"/>
                  </a:cubicBezTo>
                  <a:cubicBezTo>
                    <a:pt x="13" y="0"/>
                    <a:pt x="13" y="0"/>
                    <a:pt x="12" y="0"/>
                  </a:cubicBezTo>
                  <a:cubicBezTo>
                    <a:pt x="12" y="0"/>
                    <a:pt x="12" y="0"/>
                    <a:pt x="12" y="0"/>
                  </a:cubicBezTo>
                  <a:cubicBezTo>
                    <a:pt x="12" y="0"/>
                    <a:pt x="12" y="0"/>
                    <a:pt x="12" y="1"/>
                  </a:cubicBezTo>
                  <a:cubicBezTo>
                    <a:pt x="12" y="1"/>
                    <a:pt x="12" y="1"/>
                    <a:pt x="12" y="1"/>
                  </a:cubicBezTo>
                  <a:cubicBezTo>
                    <a:pt x="11" y="7"/>
                    <a:pt x="11" y="7"/>
                    <a:pt x="11" y="7"/>
                  </a:cubicBezTo>
                  <a:cubicBezTo>
                    <a:pt x="10" y="5"/>
                    <a:pt x="10" y="5"/>
                    <a:pt x="10" y="5"/>
                  </a:cubicBezTo>
                  <a:cubicBezTo>
                    <a:pt x="8" y="0"/>
                    <a:pt x="8" y="0"/>
                    <a:pt x="8" y="0"/>
                  </a:cubicBezTo>
                  <a:cubicBezTo>
                    <a:pt x="5" y="0"/>
                    <a:pt x="5" y="0"/>
                    <a:pt x="5" y="0"/>
                  </a:cubicBezTo>
                  <a:cubicBezTo>
                    <a:pt x="5" y="0"/>
                    <a:pt x="5" y="0"/>
                    <a:pt x="5" y="0"/>
                  </a:cubicBezTo>
                  <a:cubicBezTo>
                    <a:pt x="3" y="0"/>
                    <a:pt x="2" y="1"/>
                    <a:pt x="1" y="3"/>
                  </a:cubicBezTo>
                  <a:cubicBezTo>
                    <a:pt x="0" y="5"/>
                    <a:pt x="0" y="11"/>
                    <a:pt x="0" y="16"/>
                  </a:cubicBezTo>
                  <a:cubicBezTo>
                    <a:pt x="4" y="16"/>
                    <a:pt x="4" y="16"/>
                    <a:pt x="4" y="16"/>
                  </a:cubicBezTo>
                  <a:cubicBezTo>
                    <a:pt x="4" y="6"/>
                    <a:pt x="4" y="6"/>
                    <a:pt x="4" y="6"/>
                  </a:cubicBezTo>
                  <a:cubicBezTo>
                    <a:pt x="4" y="6"/>
                    <a:pt x="4" y="6"/>
                    <a:pt x="5" y="6"/>
                  </a:cubicBezTo>
                  <a:cubicBezTo>
                    <a:pt x="5" y="16"/>
                    <a:pt x="5" y="16"/>
                    <a:pt x="5" y="16"/>
                  </a:cubicBezTo>
                  <a:cubicBezTo>
                    <a:pt x="12" y="16"/>
                    <a:pt x="12" y="16"/>
                    <a:pt x="12" y="16"/>
                  </a:cubicBezTo>
                  <a:cubicBezTo>
                    <a:pt x="19" y="16"/>
                    <a:pt x="19" y="16"/>
                    <a:pt x="19" y="16"/>
                  </a:cubicBezTo>
                  <a:cubicBezTo>
                    <a:pt x="19" y="6"/>
                    <a:pt x="19" y="6"/>
                    <a:pt x="19" y="6"/>
                  </a:cubicBezTo>
                  <a:cubicBezTo>
                    <a:pt x="19" y="6"/>
                    <a:pt x="19" y="6"/>
                    <a:pt x="19" y="6"/>
                  </a:cubicBezTo>
                  <a:cubicBezTo>
                    <a:pt x="19" y="6"/>
                    <a:pt x="20" y="6"/>
                    <a:pt x="20" y="6"/>
                  </a:cubicBezTo>
                  <a:cubicBezTo>
                    <a:pt x="20" y="16"/>
                    <a:pt x="20" y="16"/>
                    <a:pt x="20" y="16"/>
                  </a:cubicBezTo>
                  <a:cubicBezTo>
                    <a:pt x="23" y="16"/>
                    <a:pt x="23" y="16"/>
                    <a:pt x="23" y="16"/>
                  </a:cubicBezTo>
                  <a:cubicBezTo>
                    <a:pt x="24" y="11"/>
                    <a:pt x="24" y="5"/>
                    <a:pt x="23" y="3"/>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pPr algn="l" defTabSz="685165" fontAlgn="auto">
                <a:spcBef>
                  <a:spcPts val="0"/>
                </a:spcBef>
                <a:spcAft>
                  <a:spcPts val="0"/>
                </a:spcAft>
              </a:pPr>
              <a:endParaRPr lang="zh-CN" altLang="en-US" sz="1400" b="0">
                <a:solidFill>
                  <a:prstClr val="black"/>
                </a:solidFill>
                <a:latin typeface="Calibri" panose="020F0502020204030204"/>
                <a:ea typeface="宋体" panose="02010600030101010101" pitchFamily="2" charset="-122"/>
              </a:endParaRPr>
            </a:p>
          </p:txBody>
        </p:sp>
        <p:sp>
          <p:nvSpPr>
            <p:cNvPr id="60" name="Freeform 7"/>
            <p:cNvSpPr/>
            <p:nvPr/>
          </p:nvSpPr>
          <p:spPr bwMode="auto">
            <a:xfrm>
              <a:off x="1795" y="1776"/>
              <a:ext cx="29" cy="26"/>
            </a:xfrm>
            <a:custGeom>
              <a:avLst/>
              <a:gdLst>
                <a:gd name="T0" fmla="*/ 5 w 11"/>
                <a:gd name="T1" fmla="*/ 10 h 10"/>
                <a:gd name="T2" fmla="*/ 5 w 11"/>
                <a:gd name="T3" fmla="*/ 10 h 10"/>
                <a:gd name="T4" fmla="*/ 11 w 11"/>
                <a:gd name="T5" fmla="*/ 5 h 10"/>
                <a:gd name="T6" fmla="*/ 5 w 11"/>
                <a:gd name="T7" fmla="*/ 0 h 10"/>
                <a:gd name="T8" fmla="*/ 5 w 11"/>
                <a:gd name="T9" fmla="*/ 0 h 10"/>
                <a:gd name="T10" fmla="*/ 0 w 11"/>
                <a:gd name="T11" fmla="*/ 5 h 10"/>
                <a:gd name="T12" fmla="*/ 5 w 11"/>
                <a:gd name="T13" fmla="*/ 10 h 10"/>
              </a:gdLst>
              <a:ahLst/>
              <a:cxnLst>
                <a:cxn ang="0">
                  <a:pos x="T0" y="T1"/>
                </a:cxn>
                <a:cxn ang="0">
                  <a:pos x="T2" y="T3"/>
                </a:cxn>
                <a:cxn ang="0">
                  <a:pos x="T4" y="T5"/>
                </a:cxn>
                <a:cxn ang="0">
                  <a:pos x="T6" y="T7"/>
                </a:cxn>
                <a:cxn ang="0">
                  <a:pos x="T8" y="T9"/>
                </a:cxn>
                <a:cxn ang="0">
                  <a:pos x="T10" y="T11"/>
                </a:cxn>
                <a:cxn ang="0">
                  <a:pos x="T12" y="T13"/>
                </a:cxn>
              </a:cxnLst>
              <a:rect l="0" t="0" r="r" b="b"/>
              <a:pathLst>
                <a:path w="11" h="10">
                  <a:moveTo>
                    <a:pt x="5" y="10"/>
                  </a:moveTo>
                  <a:cubicBezTo>
                    <a:pt x="5" y="10"/>
                    <a:pt x="5" y="10"/>
                    <a:pt x="5" y="10"/>
                  </a:cubicBezTo>
                  <a:cubicBezTo>
                    <a:pt x="8" y="10"/>
                    <a:pt x="11" y="8"/>
                    <a:pt x="11" y="5"/>
                  </a:cubicBezTo>
                  <a:cubicBezTo>
                    <a:pt x="11" y="2"/>
                    <a:pt x="8" y="0"/>
                    <a:pt x="5" y="0"/>
                  </a:cubicBezTo>
                  <a:cubicBezTo>
                    <a:pt x="5" y="0"/>
                    <a:pt x="5" y="0"/>
                    <a:pt x="5" y="0"/>
                  </a:cubicBezTo>
                  <a:cubicBezTo>
                    <a:pt x="2" y="1"/>
                    <a:pt x="0" y="3"/>
                    <a:pt x="0" y="5"/>
                  </a:cubicBezTo>
                  <a:cubicBezTo>
                    <a:pt x="0" y="8"/>
                    <a:pt x="2" y="10"/>
                    <a:pt x="5" y="1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pPr algn="l" defTabSz="685165" fontAlgn="auto">
                <a:spcBef>
                  <a:spcPts val="0"/>
                </a:spcBef>
                <a:spcAft>
                  <a:spcPts val="0"/>
                </a:spcAft>
              </a:pPr>
              <a:endParaRPr lang="zh-CN" altLang="en-US" sz="1400" b="0">
                <a:solidFill>
                  <a:prstClr val="black"/>
                </a:solidFill>
                <a:latin typeface="Calibri" panose="020F0502020204030204"/>
                <a:ea typeface="宋体" panose="02010600030101010101" pitchFamily="2" charset="-122"/>
              </a:endParaRPr>
            </a:p>
          </p:txBody>
        </p:sp>
        <p:sp>
          <p:nvSpPr>
            <p:cNvPr id="61" name="Freeform 8"/>
            <p:cNvSpPr/>
            <p:nvPr/>
          </p:nvSpPr>
          <p:spPr bwMode="auto">
            <a:xfrm>
              <a:off x="1776" y="1807"/>
              <a:ext cx="64" cy="42"/>
            </a:xfrm>
            <a:custGeom>
              <a:avLst/>
              <a:gdLst>
                <a:gd name="T0" fmla="*/ 23 w 24"/>
                <a:gd name="T1" fmla="*/ 3 h 16"/>
                <a:gd name="T2" fmla="*/ 19 w 24"/>
                <a:gd name="T3" fmla="*/ 0 h 16"/>
                <a:gd name="T4" fmla="*/ 19 w 24"/>
                <a:gd name="T5" fmla="*/ 0 h 16"/>
                <a:gd name="T6" fmla="*/ 17 w 24"/>
                <a:gd name="T7" fmla="*/ 0 h 16"/>
                <a:gd name="T8" fmla="*/ 15 w 24"/>
                <a:gd name="T9" fmla="*/ 5 h 16"/>
                <a:gd name="T10" fmla="*/ 12 w 24"/>
                <a:gd name="T11" fmla="*/ 11 h 16"/>
                <a:gd name="T12" fmla="*/ 14 w 24"/>
                <a:gd name="T13" fmla="*/ 7 h 16"/>
                <a:gd name="T14" fmla="*/ 13 w 24"/>
                <a:gd name="T15" fmla="*/ 1 h 16"/>
                <a:gd name="T16" fmla="*/ 13 w 24"/>
                <a:gd name="T17" fmla="*/ 1 h 16"/>
                <a:gd name="T18" fmla="*/ 12 w 24"/>
                <a:gd name="T19" fmla="*/ 0 h 16"/>
                <a:gd name="T20" fmla="*/ 12 w 24"/>
                <a:gd name="T21" fmla="*/ 0 h 16"/>
                <a:gd name="T22" fmla="*/ 12 w 24"/>
                <a:gd name="T23" fmla="*/ 1 h 16"/>
                <a:gd name="T24" fmla="*/ 12 w 24"/>
                <a:gd name="T25" fmla="*/ 1 h 16"/>
                <a:gd name="T26" fmla="*/ 11 w 24"/>
                <a:gd name="T27" fmla="*/ 7 h 16"/>
                <a:gd name="T28" fmla="*/ 10 w 24"/>
                <a:gd name="T29" fmla="*/ 5 h 16"/>
                <a:gd name="T30" fmla="*/ 8 w 24"/>
                <a:gd name="T31" fmla="*/ 0 h 16"/>
                <a:gd name="T32" fmla="*/ 5 w 24"/>
                <a:gd name="T33" fmla="*/ 0 h 16"/>
                <a:gd name="T34" fmla="*/ 5 w 24"/>
                <a:gd name="T35" fmla="*/ 0 h 16"/>
                <a:gd name="T36" fmla="*/ 1 w 24"/>
                <a:gd name="T37" fmla="*/ 3 h 16"/>
                <a:gd name="T38" fmla="*/ 0 w 24"/>
                <a:gd name="T39" fmla="*/ 16 h 16"/>
                <a:gd name="T40" fmla="*/ 4 w 24"/>
                <a:gd name="T41" fmla="*/ 16 h 16"/>
                <a:gd name="T42" fmla="*/ 4 w 24"/>
                <a:gd name="T43" fmla="*/ 6 h 16"/>
                <a:gd name="T44" fmla="*/ 5 w 24"/>
                <a:gd name="T45" fmla="*/ 6 h 16"/>
                <a:gd name="T46" fmla="*/ 5 w 24"/>
                <a:gd name="T47" fmla="*/ 16 h 16"/>
                <a:gd name="T48" fmla="*/ 12 w 24"/>
                <a:gd name="T49" fmla="*/ 16 h 16"/>
                <a:gd name="T50" fmla="*/ 19 w 24"/>
                <a:gd name="T51" fmla="*/ 16 h 16"/>
                <a:gd name="T52" fmla="*/ 19 w 24"/>
                <a:gd name="T53" fmla="*/ 6 h 16"/>
                <a:gd name="T54" fmla="*/ 19 w 24"/>
                <a:gd name="T55" fmla="*/ 6 h 16"/>
                <a:gd name="T56" fmla="*/ 20 w 24"/>
                <a:gd name="T57" fmla="*/ 6 h 16"/>
                <a:gd name="T58" fmla="*/ 20 w 24"/>
                <a:gd name="T59" fmla="*/ 16 h 16"/>
                <a:gd name="T60" fmla="*/ 23 w 24"/>
                <a:gd name="T61" fmla="*/ 16 h 16"/>
                <a:gd name="T62" fmla="*/ 23 w 24"/>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4" h="16">
                  <a:moveTo>
                    <a:pt x="23" y="3"/>
                  </a:moveTo>
                  <a:cubicBezTo>
                    <a:pt x="22" y="1"/>
                    <a:pt x="20" y="0"/>
                    <a:pt x="19" y="0"/>
                  </a:cubicBezTo>
                  <a:cubicBezTo>
                    <a:pt x="19" y="0"/>
                    <a:pt x="19" y="0"/>
                    <a:pt x="19" y="0"/>
                  </a:cubicBezTo>
                  <a:cubicBezTo>
                    <a:pt x="17" y="0"/>
                    <a:pt x="17" y="0"/>
                    <a:pt x="17" y="0"/>
                  </a:cubicBezTo>
                  <a:cubicBezTo>
                    <a:pt x="15" y="5"/>
                    <a:pt x="15" y="5"/>
                    <a:pt x="15" y="5"/>
                  </a:cubicBezTo>
                  <a:cubicBezTo>
                    <a:pt x="12" y="11"/>
                    <a:pt x="12" y="11"/>
                    <a:pt x="12" y="11"/>
                  </a:cubicBezTo>
                  <a:cubicBezTo>
                    <a:pt x="14" y="7"/>
                    <a:pt x="14" y="7"/>
                    <a:pt x="14" y="7"/>
                  </a:cubicBezTo>
                  <a:cubicBezTo>
                    <a:pt x="13" y="1"/>
                    <a:pt x="13" y="1"/>
                    <a:pt x="13" y="1"/>
                  </a:cubicBezTo>
                  <a:cubicBezTo>
                    <a:pt x="13" y="1"/>
                    <a:pt x="13" y="1"/>
                    <a:pt x="13" y="1"/>
                  </a:cubicBezTo>
                  <a:cubicBezTo>
                    <a:pt x="13" y="0"/>
                    <a:pt x="13" y="0"/>
                    <a:pt x="12" y="0"/>
                  </a:cubicBezTo>
                  <a:cubicBezTo>
                    <a:pt x="12" y="0"/>
                    <a:pt x="12" y="0"/>
                    <a:pt x="12" y="0"/>
                  </a:cubicBezTo>
                  <a:cubicBezTo>
                    <a:pt x="12" y="0"/>
                    <a:pt x="12" y="0"/>
                    <a:pt x="12" y="1"/>
                  </a:cubicBezTo>
                  <a:cubicBezTo>
                    <a:pt x="12" y="1"/>
                    <a:pt x="12" y="1"/>
                    <a:pt x="12" y="1"/>
                  </a:cubicBezTo>
                  <a:cubicBezTo>
                    <a:pt x="11" y="7"/>
                    <a:pt x="11" y="7"/>
                    <a:pt x="11" y="7"/>
                  </a:cubicBezTo>
                  <a:cubicBezTo>
                    <a:pt x="10" y="5"/>
                    <a:pt x="10" y="5"/>
                    <a:pt x="10" y="5"/>
                  </a:cubicBezTo>
                  <a:cubicBezTo>
                    <a:pt x="8" y="0"/>
                    <a:pt x="8" y="0"/>
                    <a:pt x="8" y="0"/>
                  </a:cubicBezTo>
                  <a:cubicBezTo>
                    <a:pt x="5" y="0"/>
                    <a:pt x="5" y="0"/>
                    <a:pt x="5" y="0"/>
                  </a:cubicBezTo>
                  <a:cubicBezTo>
                    <a:pt x="5" y="0"/>
                    <a:pt x="5" y="0"/>
                    <a:pt x="5" y="0"/>
                  </a:cubicBezTo>
                  <a:cubicBezTo>
                    <a:pt x="3" y="0"/>
                    <a:pt x="2" y="1"/>
                    <a:pt x="1" y="3"/>
                  </a:cubicBezTo>
                  <a:cubicBezTo>
                    <a:pt x="0" y="5"/>
                    <a:pt x="0" y="11"/>
                    <a:pt x="0" y="16"/>
                  </a:cubicBezTo>
                  <a:cubicBezTo>
                    <a:pt x="4" y="16"/>
                    <a:pt x="4" y="16"/>
                    <a:pt x="4" y="16"/>
                  </a:cubicBezTo>
                  <a:cubicBezTo>
                    <a:pt x="4" y="6"/>
                    <a:pt x="4" y="6"/>
                    <a:pt x="4" y="6"/>
                  </a:cubicBezTo>
                  <a:cubicBezTo>
                    <a:pt x="4" y="6"/>
                    <a:pt x="4" y="6"/>
                    <a:pt x="5" y="6"/>
                  </a:cubicBezTo>
                  <a:cubicBezTo>
                    <a:pt x="5" y="16"/>
                    <a:pt x="5" y="16"/>
                    <a:pt x="5" y="16"/>
                  </a:cubicBezTo>
                  <a:cubicBezTo>
                    <a:pt x="12" y="16"/>
                    <a:pt x="12" y="16"/>
                    <a:pt x="12" y="16"/>
                  </a:cubicBezTo>
                  <a:cubicBezTo>
                    <a:pt x="19" y="16"/>
                    <a:pt x="19" y="16"/>
                    <a:pt x="19" y="16"/>
                  </a:cubicBezTo>
                  <a:cubicBezTo>
                    <a:pt x="19" y="6"/>
                    <a:pt x="19" y="6"/>
                    <a:pt x="19" y="6"/>
                  </a:cubicBezTo>
                  <a:cubicBezTo>
                    <a:pt x="19" y="6"/>
                    <a:pt x="19" y="6"/>
                    <a:pt x="19" y="6"/>
                  </a:cubicBezTo>
                  <a:cubicBezTo>
                    <a:pt x="19" y="6"/>
                    <a:pt x="20" y="6"/>
                    <a:pt x="20" y="6"/>
                  </a:cubicBezTo>
                  <a:cubicBezTo>
                    <a:pt x="20" y="16"/>
                    <a:pt x="20" y="16"/>
                    <a:pt x="20" y="16"/>
                  </a:cubicBezTo>
                  <a:cubicBezTo>
                    <a:pt x="23" y="16"/>
                    <a:pt x="23" y="16"/>
                    <a:pt x="23" y="16"/>
                  </a:cubicBezTo>
                  <a:cubicBezTo>
                    <a:pt x="24" y="11"/>
                    <a:pt x="24" y="5"/>
                    <a:pt x="23" y="3"/>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pPr algn="l" defTabSz="685165" fontAlgn="auto">
                <a:spcBef>
                  <a:spcPts val="0"/>
                </a:spcBef>
                <a:spcAft>
                  <a:spcPts val="0"/>
                </a:spcAft>
              </a:pPr>
              <a:endParaRPr lang="zh-CN" altLang="en-US" sz="1400" b="0">
                <a:solidFill>
                  <a:prstClr val="black"/>
                </a:solidFill>
                <a:latin typeface="Calibri" panose="020F0502020204030204"/>
                <a:ea typeface="宋体" panose="02010600030101010101" pitchFamily="2" charset="-122"/>
              </a:endParaRPr>
            </a:p>
          </p:txBody>
        </p:sp>
      </p:grpSp>
      <p:grpSp>
        <p:nvGrpSpPr>
          <p:cNvPr id="62" name="Group 18"/>
          <p:cNvGrpSpPr>
            <a:grpSpLocks noChangeAspect="1"/>
          </p:cNvGrpSpPr>
          <p:nvPr/>
        </p:nvGrpSpPr>
        <p:grpSpPr bwMode="auto">
          <a:xfrm>
            <a:off x="7016397" y="3356916"/>
            <a:ext cx="352453" cy="328465"/>
            <a:chOff x="3802" y="2858"/>
            <a:chExt cx="616" cy="574"/>
          </a:xfrm>
          <a:solidFill>
            <a:schemeClr val="bg1">
              <a:lumMod val="50000"/>
            </a:schemeClr>
          </a:solidFill>
          <a:effectLst/>
        </p:grpSpPr>
        <p:sp>
          <p:nvSpPr>
            <p:cNvPr id="63" name="Rectangle 19"/>
            <p:cNvSpPr>
              <a:spLocks noChangeArrowheads="1"/>
            </p:cNvSpPr>
            <p:nvPr/>
          </p:nvSpPr>
          <p:spPr bwMode="auto">
            <a:xfrm>
              <a:off x="3802" y="3205"/>
              <a:ext cx="129" cy="227"/>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pPr algn="l" defTabSz="685165" fontAlgn="auto">
                <a:spcBef>
                  <a:spcPts val="0"/>
                </a:spcBef>
                <a:spcAft>
                  <a:spcPts val="0"/>
                </a:spcAft>
              </a:pPr>
              <a:endParaRPr lang="zh-CN" altLang="en-US" sz="1400" b="0">
                <a:solidFill>
                  <a:prstClr val="black"/>
                </a:solidFill>
                <a:latin typeface="Calibri" panose="020F0502020204030204"/>
                <a:ea typeface="宋体" panose="02010600030101010101" pitchFamily="2" charset="-122"/>
              </a:endParaRPr>
            </a:p>
          </p:txBody>
        </p:sp>
        <p:sp>
          <p:nvSpPr>
            <p:cNvPr id="64" name="Rectangle 20"/>
            <p:cNvSpPr>
              <a:spLocks noChangeArrowheads="1"/>
            </p:cNvSpPr>
            <p:nvPr/>
          </p:nvSpPr>
          <p:spPr bwMode="auto">
            <a:xfrm>
              <a:off x="3964" y="3174"/>
              <a:ext cx="129" cy="258"/>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pPr algn="l" defTabSz="685165" fontAlgn="auto">
                <a:spcBef>
                  <a:spcPts val="0"/>
                </a:spcBef>
                <a:spcAft>
                  <a:spcPts val="0"/>
                </a:spcAft>
              </a:pPr>
              <a:endParaRPr lang="zh-CN" altLang="en-US" sz="1400" b="0">
                <a:solidFill>
                  <a:prstClr val="black"/>
                </a:solidFill>
                <a:latin typeface="Calibri" panose="020F0502020204030204"/>
                <a:ea typeface="宋体" panose="02010600030101010101" pitchFamily="2" charset="-122"/>
              </a:endParaRPr>
            </a:p>
          </p:txBody>
        </p:sp>
        <p:sp>
          <p:nvSpPr>
            <p:cNvPr id="65" name="Rectangle 21"/>
            <p:cNvSpPr>
              <a:spLocks noChangeArrowheads="1"/>
            </p:cNvSpPr>
            <p:nvPr/>
          </p:nvSpPr>
          <p:spPr bwMode="auto">
            <a:xfrm>
              <a:off x="4129" y="3131"/>
              <a:ext cx="129" cy="301"/>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pPr algn="l" defTabSz="685165" fontAlgn="auto">
                <a:spcBef>
                  <a:spcPts val="0"/>
                </a:spcBef>
                <a:spcAft>
                  <a:spcPts val="0"/>
                </a:spcAft>
              </a:pPr>
              <a:endParaRPr lang="zh-CN" altLang="en-US" sz="1400" b="0">
                <a:solidFill>
                  <a:prstClr val="black"/>
                </a:solidFill>
                <a:latin typeface="Calibri" panose="020F0502020204030204"/>
                <a:ea typeface="宋体" panose="02010600030101010101" pitchFamily="2" charset="-122"/>
              </a:endParaRPr>
            </a:p>
          </p:txBody>
        </p:sp>
        <p:sp>
          <p:nvSpPr>
            <p:cNvPr id="66" name="Rectangle 22"/>
            <p:cNvSpPr>
              <a:spLocks noChangeArrowheads="1"/>
            </p:cNvSpPr>
            <p:nvPr/>
          </p:nvSpPr>
          <p:spPr bwMode="auto">
            <a:xfrm>
              <a:off x="4289" y="3078"/>
              <a:ext cx="129" cy="354"/>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pPr algn="l" defTabSz="685165" fontAlgn="auto">
                <a:spcBef>
                  <a:spcPts val="0"/>
                </a:spcBef>
                <a:spcAft>
                  <a:spcPts val="0"/>
                </a:spcAft>
              </a:pPr>
              <a:endParaRPr lang="zh-CN" altLang="en-US" sz="1400" b="0">
                <a:solidFill>
                  <a:prstClr val="black"/>
                </a:solidFill>
                <a:latin typeface="Calibri" panose="020F0502020204030204"/>
                <a:ea typeface="宋体" panose="02010600030101010101" pitchFamily="2" charset="-122"/>
              </a:endParaRPr>
            </a:p>
          </p:txBody>
        </p:sp>
        <p:sp>
          <p:nvSpPr>
            <p:cNvPr id="67" name="Freeform 23"/>
            <p:cNvSpPr/>
            <p:nvPr/>
          </p:nvSpPr>
          <p:spPr bwMode="auto">
            <a:xfrm>
              <a:off x="3888" y="2858"/>
              <a:ext cx="370" cy="270"/>
            </a:xfrm>
            <a:custGeom>
              <a:avLst/>
              <a:gdLst>
                <a:gd name="T0" fmla="*/ 94 w 155"/>
                <a:gd name="T1" fmla="*/ 21 h 113"/>
                <a:gd name="T2" fmla="*/ 0 w 155"/>
                <a:gd name="T3" fmla="*/ 72 h 113"/>
                <a:gd name="T4" fmla="*/ 114 w 155"/>
                <a:gd name="T5" fmla="*/ 63 h 113"/>
                <a:gd name="T6" fmla="*/ 122 w 155"/>
                <a:gd name="T7" fmla="*/ 82 h 113"/>
                <a:gd name="T8" fmla="*/ 155 w 155"/>
                <a:gd name="T9" fmla="*/ 0 h 113"/>
                <a:gd name="T10" fmla="*/ 85 w 155"/>
                <a:gd name="T11" fmla="*/ 2 h 113"/>
                <a:gd name="T12" fmla="*/ 94 w 155"/>
                <a:gd name="T13" fmla="*/ 21 h 113"/>
              </a:gdLst>
              <a:ahLst/>
              <a:cxnLst>
                <a:cxn ang="0">
                  <a:pos x="T0" y="T1"/>
                </a:cxn>
                <a:cxn ang="0">
                  <a:pos x="T2" y="T3"/>
                </a:cxn>
                <a:cxn ang="0">
                  <a:pos x="T4" y="T5"/>
                </a:cxn>
                <a:cxn ang="0">
                  <a:pos x="T6" y="T7"/>
                </a:cxn>
                <a:cxn ang="0">
                  <a:pos x="T8" y="T9"/>
                </a:cxn>
                <a:cxn ang="0">
                  <a:pos x="T10" y="T11"/>
                </a:cxn>
                <a:cxn ang="0">
                  <a:pos x="T12" y="T13"/>
                </a:cxn>
              </a:cxnLst>
              <a:rect l="0" t="0" r="r" b="b"/>
              <a:pathLst>
                <a:path w="155" h="113">
                  <a:moveTo>
                    <a:pt x="94" y="21"/>
                  </a:moveTo>
                  <a:cubicBezTo>
                    <a:pt x="85" y="33"/>
                    <a:pt x="53" y="68"/>
                    <a:pt x="0" y="72"/>
                  </a:cubicBezTo>
                  <a:cubicBezTo>
                    <a:pt x="0" y="72"/>
                    <a:pt x="31" y="113"/>
                    <a:pt x="114" y="63"/>
                  </a:cubicBezTo>
                  <a:cubicBezTo>
                    <a:pt x="122" y="82"/>
                    <a:pt x="122" y="82"/>
                    <a:pt x="122" y="82"/>
                  </a:cubicBezTo>
                  <a:cubicBezTo>
                    <a:pt x="155" y="0"/>
                    <a:pt x="155" y="0"/>
                    <a:pt x="155" y="0"/>
                  </a:cubicBezTo>
                  <a:cubicBezTo>
                    <a:pt x="85" y="2"/>
                    <a:pt x="85" y="2"/>
                    <a:pt x="85" y="2"/>
                  </a:cubicBezTo>
                  <a:lnTo>
                    <a:pt x="94" y="21"/>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pPr algn="l" defTabSz="685165" fontAlgn="auto">
                <a:spcBef>
                  <a:spcPts val="0"/>
                </a:spcBef>
                <a:spcAft>
                  <a:spcPts val="0"/>
                </a:spcAft>
              </a:pPr>
              <a:endParaRPr lang="zh-CN" altLang="en-US" sz="1400" b="0">
                <a:solidFill>
                  <a:prstClr val="black"/>
                </a:solidFill>
                <a:latin typeface="Calibri" panose="020F0502020204030204"/>
                <a:ea typeface="宋体" panose="02010600030101010101" pitchFamily="2" charset="-122"/>
              </a:endParaRPr>
            </a:p>
          </p:txBody>
        </p:sp>
      </p:grpSp>
      <p:grpSp>
        <p:nvGrpSpPr>
          <p:cNvPr id="68" name="Group 13"/>
          <p:cNvGrpSpPr>
            <a:grpSpLocks noChangeAspect="1"/>
          </p:cNvGrpSpPr>
          <p:nvPr/>
        </p:nvGrpSpPr>
        <p:grpSpPr bwMode="auto">
          <a:xfrm>
            <a:off x="3507149" y="3306817"/>
            <a:ext cx="384734" cy="389330"/>
            <a:chOff x="2426" y="2781"/>
            <a:chExt cx="593" cy="600"/>
          </a:xfrm>
          <a:solidFill>
            <a:schemeClr val="bg1">
              <a:lumMod val="50000"/>
            </a:schemeClr>
          </a:solidFill>
          <a:effectLst/>
        </p:grpSpPr>
        <p:sp>
          <p:nvSpPr>
            <p:cNvPr id="69" name="Freeform 14"/>
            <p:cNvSpPr/>
            <p:nvPr/>
          </p:nvSpPr>
          <p:spPr bwMode="auto">
            <a:xfrm>
              <a:off x="2442" y="2805"/>
              <a:ext cx="577" cy="576"/>
            </a:xfrm>
            <a:custGeom>
              <a:avLst/>
              <a:gdLst>
                <a:gd name="T0" fmla="*/ 0 w 241"/>
                <a:gd name="T1" fmla="*/ 115 h 241"/>
                <a:gd name="T2" fmla="*/ 0 w 241"/>
                <a:gd name="T3" fmla="*/ 121 h 241"/>
                <a:gd name="T4" fmla="*/ 121 w 241"/>
                <a:gd name="T5" fmla="*/ 241 h 241"/>
                <a:gd name="T6" fmla="*/ 241 w 241"/>
                <a:gd name="T7" fmla="*/ 121 h 241"/>
                <a:gd name="T8" fmla="*/ 121 w 241"/>
                <a:gd name="T9" fmla="*/ 0 h 241"/>
                <a:gd name="T10" fmla="*/ 121 w 241"/>
                <a:gd name="T11" fmla="*/ 115 h 241"/>
                <a:gd name="T12" fmla="*/ 0 w 241"/>
                <a:gd name="T13" fmla="*/ 115 h 241"/>
              </a:gdLst>
              <a:ahLst/>
              <a:cxnLst>
                <a:cxn ang="0">
                  <a:pos x="T0" y="T1"/>
                </a:cxn>
                <a:cxn ang="0">
                  <a:pos x="T2" y="T3"/>
                </a:cxn>
                <a:cxn ang="0">
                  <a:pos x="T4" y="T5"/>
                </a:cxn>
                <a:cxn ang="0">
                  <a:pos x="T6" y="T7"/>
                </a:cxn>
                <a:cxn ang="0">
                  <a:pos x="T8" y="T9"/>
                </a:cxn>
                <a:cxn ang="0">
                  <a:pos x="T10" y="T11"/>
                </a:cxn>
                <a:cxn ang="0">
                  <a:pos x="T12" y="T13"/>
                </a:cxn>
              </a:cxnLst>
              <a:rect l="0" t="0" r="r" b="b"/>
              <a:pathLst>
                <a:path w="241" h="241">
                  <a:moveTo>
                    <a:pt x="0" y="115"/>
                  </a:moveTo>
                  <a:cubicBezTo>
                    <a:pt x="0" y="117"/>
                    <a:pt x="0" y="119"/>
                    <a:pt x="0" y="121"/>
                  </a:cubicBezTo>
                  <a:cubicBezTo>
                    <a:pt x="0" y="187"/>
                    <a:pt x="54" y="241"/>
                    <a:pt x="121" y="241"/>
                  </a:cubicBezTo>
                  <a:cubicBezTo>
                    <a:pt x="187" y="241"/>
                    <a:pt x="241" y="187"/>
                    <a:pt x="241" y="121"/>
                  </a:cubicBezTo>
                  <a:cubicBezTo>
                    <a:pt x="241" y="54"/>
                    <a:pt x="187" y="0"/>
                    <a:pt x="121" y="0"/>
                  </a:cubicBezTo>
                  <a:cubicBezTo>
                    <a:pt x="121" y="115"/>
                    <a:pt x="121" y="115"/>
                    <a:pt x="121" y="115"/>
                  </a:cubicBezTo>
                  <a:lnTo>
                    <a:pt x="0" y="115"/>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pPr algn="l" defTabSz="685165" fontAlgn="auto">
                <a:spcBef>
                  <a:spcPts val="0"/>
                </a:spcBef>
                <a:spcAft>
                  <a:spcPts val="0"/>
                </a:spcAft>
              </a:pPr>
              <a:endParaRPr lang="zh-CN" altLang="en-US" sz="1400" b="0">
                <a:solidFill>
                  <a:prstClr val="black"/>
                </a:solidFill>
                <a:latin typeface="Calibri" panose="020F0502020204030204"/>
                <a:ea typeface="宋体" panose="02010600030101010101" pitchFamily="2" charset="-122"/>
              </a:endParaRPr>
            </a:p>
          </p:txBody>
        </p:sp>
        <p:sp>
          <p:nvSpPr>
            <p:cNvPr id="70" name="Freeform 15"/>
            <p:cNvSpPr>
              <a:spLocks noEditPoints="1"/>
            </p:cNvSpPr>
            <p:nvPr/>
          </p:nvSpPr>
          <p:spPr bwMode="auto">
            <a:xfrm>
              <a:off x="2426" y="2781"/>
              <a:ext cx="275" cy="273"/>
            </a:xfrm>
            <a:custGeom>
              <a:avLst/>
              <a:gdLst>
                <a:gd name="T0" fmla="*/ 0 w 115"/>
                <a:gd name="T1" fmla="*/ 114 h 114"/>
                <a:gd name="T2" fmla="*/ 115 w 115"/>
                <a:gd name="T3" fmla="*/ 114 h 114"/>
                <a:gd name="T4" fmla="*/ 115 w 115"/>
                <a:gd name="T5" fmla="*/ 0 h 114"/>
                <a:gd name="T6" fmla="*/ 0 w 115"/>
                <a:gd name="T7" fmla="*/ 114 h 114"/>
                <a:gd name="T8" fmla="*/ 15 w 115"/>
                <a:gd name="T9" fmla="*/ 104 h 114"/>
                <a:gd name="T10" fmla="*/ 104 w 115"/>
                <a:gd name="T11" fmla="*/ 14 h 114"/>
                <a:gd name="T12" fmla="*/ 104 w 115"/>
                <a:gd name="T13" fmla="*/ 104 h 114"/>
                <a:gd name="T14" fmla="*/ 15 w 115"/>
                <a:gd name="T15" fmla="*/ 104 h 1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14">
                  <a:moveTo>
                    <a:pt x="0" y="114"/>
                  </a:moveTo>
                  <a:cubicBezTo>
                    <a:pt x="115" y="114"/>
                    <a:pt x="115" y="114"/>
                    <a:pt x="115" y="114"/>
                  </a:cubicBezTo>
                  <a:cubicBezTo>
                    <a:pt x="115" y="0"/>
                    <a:pt x="115" y="0"/>
                    <a:pt x="115" y="0"/>
                  </a:cubicBezTo>
                  <a:cubicBezTo>
                    <a:pt x="51" y="0"/>
                    <a:pt x="0" y="51"/>
                    <a:pt x="0" y="114"/>
                  </a:cubicBezTo>
                  <a:close/>
                  <a:moveTo>
                    <a:pt x="15" y="104"/>
                  </a:moveTo>
                  <a:cubicBezTo>
                    <a:pt x="15" y="54"/>
                    <a:pt x="55" y="14"/>
                    <a:pt x="104" y="14"/>
                  </a:cubicBezTo>
                  <a:cubicBezTo>
                    <a:pt x="104" y="104"/>
                    <a:pt x="104" y="104"/>
                    <a:pt x="104" y="104"/>
                  </a:cubicBezTo>
                  <a:lnTo>
                    <a:pt x="15" y="104"/>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pPr algn="l" defTabSz="685165" fontAlgn="auto">
                <a:spcBef>
                  <a:spcPts val="0"/>
                </a:spcBef>
                <a:spcAft>
                  <a:spcPts val="0"/>
                </a:spcAft>
              </a:pPr>
              <a:endParaRPr lang="zh-CN" altLang="en-US" sz="1400" b="0">
                <a:solidFill>
                  <a:prstClr val="black"/>
                </a:solidFill>
                <a:latin typeface="Calibri" panose="020F0502020204030204"/>
                <a:ea typeface="宋体" panose="02010600030101010101" pitchFamily="2" charset="-122"/>
              </a:endParaRPr>
            </a:p>
          </p:txBody>
        </p:sp>
      </p:grpSp>
      <p:grpSp>
        <p:nvGrpSpPr>
          <p:cNvPr id="71" name="组合 70"/>
          <p:cNvGrpSpPr/>
          <p:nvPr/>
        </p:nvGrpSpPr>
        <p:grpSpPr>
          <a:xfrm>
            <a:off x="5299655" y="3338822"/>
            <a:ext cx="330629" cy="359841"/>
            <a:chOff x="4873620" y="1965325"/>
            <a:chExt cx="269882" cy="293688"/>
          </a:xfrm>
          <a:solidFill>
            <a:schemeClr val="bg1">
              <a:lumMod val="50000"/>
            </a:schemeClr>
          </a:solidFill>
          <a:effectLst/>
        </p:grpSpPr>
        <p:sp>
          <p:nvSpPr>
            <p:cNvPr id="72" name="Freeform 502"/>
            <p:cNvSpPr/>
            <p:nvPr/>
          </p:nvSpPr>
          <p:spPr bwMode="auto">
            <a:xfrm>
              <a:off x="4873620" y="2127250"/>
              <a:ext cx="112713" cy="131763"/>
            </a:xfrm>
            <a:custGeom>
              <a:avLst/>
              <a:gdLst>
                <a:gd name="T0" fmla="*/ 2 w 30"/>
                <a:gd name="T1" fmla="*/ 0 h 35"/>
                <a:gd name="T2" fmla="*/ 28 w 30"/>
                <a:gd name="T3" fmla="*/ 0 h 35"/>
                <a:gd name="T4" fmla="*/ 30 w 30"/>
                <a:gd name="T5" fmla="*/ 1 h 35"/>
                <a:gd name="T6" fmla="*/ 28 w 30"/>
                <a:gd name="T7" fmla="*/ 3 h 35"/>
                <a:gd name="T8" fmla="*/ 3 w 30"/>
                <a:gd name="T9" fmla="*/ 3 h 35"/>
                <a:gd name="T10" fmla="*/ 3 w 30"/>
                <a:gd name="T11" fmla="*/ 33 h 35"/>
                <a:gd name="T12" fmla="*/ 2 w 30"/>
                <a:gd name="T13" fmla="*/ 35 h 35"/>
                <a:gd name="T14" fmla="*/ 0 w 30"/>
                <a:gd name="T15" fmla="*/ 33 h 35"/>
                <a:gd name="T16" fmla="*/ 0 w 30"/>
                <a:gd name="T17" fmla="*/ 1 h 35"/>
                <a:gd name="T18" fmla="*/ 2 w 30"/>
                <a:gd name="T19"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 h="35">
                  <a:moveTo>
                    <a:pt x="2" y="0"/>
                  </a:moveTo>
                  <a:cubicBezTo>
                    <a:pt x="28" y="0"/>
                    <a:pt x="28" y="0"/>
                    <a:pt x="28" y="0"/>
                  </a:cubicBezTo>
                  <a:cubicBezTo>
                    <a:pt x="29" y="0"/>
                    <a:pt x="30" y="1"/>
                    <a:pt x="30" y="1"/>
                  </a:cubicBezTo>
                  <a:cubicBezTo>
                    <a:pt x="30" y="2"/>
                    <a:pt x="29" y="3"/>
                    <a:pt x="28" y="3"/>
                  </a:cubicBezTo>
                  <a:cubicBezTo>
                    <a:pt x="3" y="3"/>
                    <a:pt x="3" y="3"/>
                    <a:pt x="3" y="3"/>
                  </a:cubicBezTo>
                  <a:cubicBezTo>
                    <a:pt x="3" y="33"/>
                    <a:pt x="3" y="33"/>
                    <a:pt x="3" y="33"/>
                  </a:cubicBezTo>
                  <a:cubicBezTo>
                    <a:pt x="3" y="34"/>
                    <a:pt x="3" y="35"/>
                    <a:pt x="2" y="35"/>
                  </a:cubicBezTo>
                  <a:cubicBezTo>
                    <a:pt x="1" y="35"/>
                    <a:pt x="0" y="34"/>
                    <a:pt x="0" y="33"/>
                  </a:cubicBezTo>
                  <a:cubicBezTo>
                    <a:pt x="0" y="1"/>
                    <a:pt x="0" y="1"/>
                    <a:pt x="0" y="1"/>
                  </a:cubicBezTo>
                  <a:cubicBezTo>
                    <a:pt x="0" y="1"/>
                    <a:pt x="1" y="0"/>
                    <a:pt x="2"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pPr algn="l" defTabSz="685165" fontAlgn="auto">
                <a:spcBef>
                  <a:spcPts val="0"/>
                </a:spcBef>
                <a:spcAft>
                  <a:spcPts val="0"/>
                </a:spcAft>
              </a:pPr>
              <a:endParaRPr lang="zh-CN" altLang="en-US" sz="1400" b="0">
                <a:solidFill>
                  <a:prstClr val="black"/>
                </a:solidFill>
                <a:latin typeface="Calibri" panose="020F0502020204030204"/>
                <a:ea typeface="宋体" panose="02010600030101010101" pitchFamily="2" charset="-122"/>
              </a:endParaRPr>
            </a:p>
          </p:txBody>
        </p:sp>
        <p:sp>
          <p:nvSpPr>
            <p:cNvPr id="73" name="Freeform 503"/>
            <p:cNvSpPr/>
            <p:nvPr/>
          </p:nvSpPr>
          <p:spPr bwMode="auto">
            <a:xfrm>
              <a:off x="4884737" y="1973263"/>
              <a:ext cx="41275" cy="146050"/>
            </a:xfrm>
            <a:custGeom>
              <a:avLst/>
              <a:gdLst>
                <a:gd name="T0" fmla="*/ 11 w 11"/>
                <a:gd name="T1" fmla="*/ 34 h 39"/>
                <a:gd name="T2" fmla="*/ 11 w 11"/>
                <a:gd name="T3" fmla="*/ 6 h 39"/>
                <a:gd name="T4" fmla="*/ 5 w 11"/>
                <a:gd name="T5" fmla="*/ 0 h 39"/>
                <a:gd name="T6" fmla="*/ 0 w 11"/>
                <a:gd name="T7" fmla="*/ 6 h 39"/>
                <a:gd name="T8" fmla="*/ 0 w 11"/>
                <a:gd name="T9" fmla="*/ 34 h 39"/>
                <a:gd name="T10" fmla="*/ 5 w 11"/>
                <a:gd name="T11" fmla="*/ 39 h 39"/>
                <a:gd name="T12" fmla="*/ 11 w 11"/>
                <a:gd name="T13" fmla="*/ 34 h 39"/>
              </a:gdLst>
              <a:ahLst/>
              <a:cxnLst>
                <a:cxn ang="0">
                  <a:pos x="T0" y="T1"/>
                </a:cxn>
                <a:cxn ang="0">
                  <a:pos x="T2" y="T3"/>
                </a:cxn>
                <a:cxn ang="0">
                  <a:pos x="T4" y="T5"/>
                </a:cxn>
                <a:cxn ang="0">
                  <a:pos x="T6" y="T7"/>
                </a:cxn>
                <a:cxn ang="0">
                  <a:pos x="T8" y="T9"/>
                </a:cxn>
                <a:cxn ang="0">
                  <a:pos x="T10" y="T11"/>
                </a:cxn>
                <a:cxn ang="0">
                  <a:pos x="T12" y="T13"/>
                </a:cxn>
              </a:cxnLst>
              <a:rect l="0" t="0" r="r" b="b"/>
              <a:pathLst>
                <a:path w="11" h="39">
                  <a:moveTo>
                    <a:pt x="11" y="34"/>
                  </a:moveTo>
                  <a:cubicBezTo>
                    <a:pt x="11" y="6"/>
                    <a:pt x="11" y="6"/>
                    <a:pt x="11" y="6"/>
                  </a:cubicBezTo>
                  <a:cubicBezTo>
                    <a:pt x="11" y="3"/>
                    <a:pt x="9" y="0"/>
                    <a:pt x="5" y="0"/>
                  </a:cubicBezTo>
                  <a:cubicBezTo>
                    <a:pt x="2" y="0"/>
                    <a:pt x="0" y="3"/>
                    <a:pt x="0" y="6"/>
                  </a:cubicBezTo>
                  <a:cubicBezTo>
                    <a:pt x="0" y="34"/>
                    <a:pt x="0" y="34"/>
                    <a:pt x="0" y="34"/>
                  </a:cubicBezTo>
                  <a:cubicBezTo>
                    <a:pt x="0" y="37"/>
                    <a:pt x="2" y="39"/>
                    <a:pt x="5" y="39"/>
                  </a:cubicBezTo>
                  <a:cubicBezTo>
                    <a:pt x="9" y="39"/>
                    <a:pt x="11" y="37"/>
                    <a:pt x="11" y="34"/>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pPr algn="l" defTabSz="685165" fontAlgn="auto">
                <a:spcBef>
                  <a:spcPts val="0"/>
                </a:spcBef>
                <a:spcAft>
                  <a:spcPts val="0"/>
                </a:spcAft>
              </a:pPr>
              <a:endParaRPr lang="zh-CN" altLang="en-US" sz="1400" b="0">
                <a:solidFill>
                  <a:prstClr val="black"/>
                </a:solidFill>
                <a:latin typeface="Calibri" panose="020F0502020204030204"/>
                <a:ea typeface="宋体" panose="02010600030101010101" pitchFamily="2" charset="-122"/>
              </a:endParaRPr>
            </a:p>
          </p:txBody>
        </p:sp>
        <p:sp>
          <p:nvSpPr>
            <p:cNvPr id="74" name="Freeform 504"/>
            <p:cNvSpPr/>
            <p:nvPr/>
          </p:nvSpPr>
          <p:spPr bwMode="auto">
            <a:xfrm>
              <a:off x="4940303" y="1965325"/>
              <a:ext cx="177800" cy="293688"/>
            </a:xfrm>
            <a:custGeom>
              <a:avLst/>
              <a:gdLst>
                <a:gd name="T0" fmla="*/ 5 w 47"/>
                <a:gd name="T1" fmla="*/ 69 h 78"/>
                <a:gd name="T2" fmla="*/ 6 w 47"/>
                <a:gd name="T3" fmla="*/ 77 h 78"/>
                <a:gd name="T4" fmla="*/ 9 w 47"/>
                <a:gd name="T5" fmla="*/ 78 h 78"/>
                <a:gd name="T6" fmla="*/ 14 w 47"/>
                <a:gd name="T7" fmla="*/ 76 h 78"/>
                <a:gd name="T8" fmla="*/ 26 w 47"/>
                <a:gd name="T9" fmla="*/ 57 h 78"/>
                <a:gd name="T10" fmla="*/ 46 w 47"/>
                <a:gd name="T11" fmla="*/ 57 h 78"/>
                <a:gd name="T12" fmla="*/ 47 w 47"/>
                <a:gd name="T13" fmla="*/ 56 h 78"/>
                <a:gd name="T14" fmla="*/ 47 w 47"/>
                <a:gd name="T15" fmla="*/ 42 h 78"/>
                <a:gd name="T16" fmla="*/ 32 w 47"/>
                <a:gd name="T17" fmla="*/ 19 h 78"/>
                <a:gd name="T18" fmla="*/ 30 w 47"/>
                <a:gd name="T19" fmla="*/ 20 h 78"/>
                <a:gd name="T20" fmla="*/ 35 w 47"/>
                <a:gd name="T21" fmla="*/ 10 h 78"/>
                <a:gd name="T22" fmla="*/ 24 w 47"/>
                <a:gd name="T23" fmla="*/ 0 h 78"/>
                <a:gd name="T24" fmla="*/ 14 w 47"/>
                <a:gd name="T25" fmla="*/ 10 h 78"/>
                <a:gd name="T26" fmla="*/ 24 w 47"/>
                <a:gd name="T27" fmla="*/ 21 h 78"/>
                <a:gd name="T28" fmla="*/ 27 w 47"/>
                <a:gd name="T29" fmla="*/ 20 h 78"/>
                <a:gd name="T30" fmla="*/ 21 w 47"/>
                <a:gd name="T31" fmla="*/ 27 h 78"/>
                <a:gd name="T32" fmla="*/ 5 w 47"/>
                <a:gd name="T33" fmla="*/ 31 h 78"/>
                <a:gd name="T34" fmla="*/ 1 w 47"/>
                <a:gd name="T35" fmla="*/ 34 h 78"/>
                <a:gd name="T36" fmla="*/ 1 w 47"/>
                <a:gd name="T37" fmla="*/ 38 h 78"/>
                <a:gd name="T38" fmla="*/ 6 w 47"/>
                <a:gd name="T39" fmla="*/ 42 h 78"/>
                <a:gd name="T40" fmla="*/ 8 w 47"/>
                <a:gd name="T41" fmla="*/ 42 h 78"/>
                <a:gd name="T42" fmla="*/ 17 w 47"/>
                <a:gd name="T43" fmla="*/ 40 h 78"/>
                <a:gd name="T44" fmla="*/ 17 w 47"/>
                <a:gd name="T45" fmla="*/ 43 h 78"/>
                <a:gd name="T46" fmla="*/ 17 w 47"/>
                <a:gd name="T47" fmla="*/ 47 h 78"/>
                <a:gd name="T48" fmla="*/ 5 w 47"/>
                <a:gd name="T49" fmla="*/ 6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7" h="78">
                  <a:moveTo>
                    <a:pt x="5" y="69"/>
                  </a:moveTo>
                  <a:cubicBezTo>
                    <a:pt x="3" y="72"/>
                    <a:pt x="3" y="76"/>
                    <a:pt x="6" y="77"/>
                  </a:cubicBezTo>
                  <a:cubicBezTo>
                    <a:pt x="7" y="78"/>
                    <a:pt x="8" y="78"/>
                    <a:pt x="9" y="78"/>
                  </a:cubicBezTo>
                  <a:cubicBezTo>
                    <a:pt x="11" y="78"/>
                    <a:pt x="13" y="77"/>
                    <a:pt x="14" y="76"/>
                  </a:cubicBezTo>
                  <a:cubicBezTo>
                    <a:pt x="26" y="57"/>
                    <a:pt x="26" y="57"/>
                    <a:pt x="26" y="57"/>
                  </a:cubicBezTo>
                  <a:cubicBezTo>
                    <a:pt x="46" y="57"/>
                    <a:pt x="46" y="57"/>
                    <a:pt x="46" y="57"/>
                  </a:cubicBezTo>
                  <a:cubicBezTo>
                    <a:pt x="47" y="57"/>
                    <a:pt x="47" y="57"/>
                    <a:pt x="47" y="56"/>
                  </a:cubicBezTo>
                  <a:cubicBezTo>
                    <a:pt x="47" y="42"/>
                    <a:pt x="47" y="42"/>
                    <a:pt x="47" y="42"/>
                  </a:cubicBezTo>
                  <a:cubicBezTo>
                    <a:pt x="47" y="29"/>
                    <a:pt x="41" y="19"/>
                    <a:pt x="32" y="19"/>
                  </a:cubicBezTo>
                  <a:cubicBezTo>
                    <a:pt x="31" y="19"/>
                    <a:pt x="30" y="19"/>
                    <a:pt x="30" y="20"/>
                  </a:cubicBezTo>
                  <a:cubicBezTo>
                    <a:pt x="33" y="18"/>
                    <a:pt x="35" y="14"/>
                    <a:pt x="35" y="10"/>
                  </a:cubicBezTo>
                  <a:cubicBezTo>
                    <a:pt x="35" y="5"/>
                    <a:pt x="30" y="0"/>
                    <a:pt x="24" y="0"/>
                  </a:cubicBezTo>
                  <a:cubicBezTo>
                    <a:pt x="19" y="0"/>
                    <a:pt x="14" y="5"/>
                    <a:pt x="14" y="10"/>
                  </a:cubicBezTo>
                  <a:cubicBezTo>
                    <a:pt x="14" y="16"/>
                    <a:pt x="19" y="21"/>
                    <a:pt x="24" y="21"/>
                  </a:cubicBezTo>
                  <a:cubicBezTo>
                    <a:pt x="25" y="21"/>
                    <a:pt x="26" y="21"/>
                    <a:pt x="27" y="20"/>
                  </a:cubicBezTo>
                  <a:cubicBezTo>
                    <a:pt x="25" y="22"/>
                    <a:pt x="23" y="24"/>
                    <a:pt x="21" y="27"/>
                  </a:cubicBezTo>
                  <a:cubicBezTo>
                    <a:pt x="5" y="31"/>
                    <a:pt x="5" y="31"/>
                    <a:pt x="5" y="31"/>
                  </a:cubicBezTo>
                  <a:cubicBezTo>
                    <a:pt x="3" y="32"/>
                    <a:pt x="2" y="32"/>
                    <a:pt x="1" y="34"/>
                  </a:cubicBezTo>
                  <a:cubicBezTo>
                    <a:pt x="1" y="35"/>
                    <a:pt x="0" y="37"/>
                    <a:pt x="1" y="38"/>
                  </a:cubicBezTo>
                  <a:cubicBezTo>
                    <a:pt x="1" y="41"/>
                    <a:pt x="4" y="42"/>
                    <a:pt x="6" y="42"/>
                  </a:cubicBezTo>
                  <a:cubicBezTo>
                    <a:pt x="7" y="42"/>
                    <a:pt x="7" y="42"/>
                    <a:pt x="8" y="42"/>
                  </a:cubicBezTo>
                  <a:cubicBezTo>
                    <a:pt x="17" y="40"/>
                    <a:pt x="17" y="40"/>
                    <a:pt x="17" y="40"/>
                  </a:cubicBezTo>
                  <a:cubicBezTo>
                    <a:pt x="17" y="41"/>
                    <a:pt x="17" y="42"/>
                    <a:pt x="17" y="43"/>
                  </a:cubicBezTo>
                  <a:cubicBezTo>
                    <a:pt x="17" y="47"/>
                    <a:pt x="17" y="47"/>
                    <a:pt x="17" y="47"/>
                  </a:cubicBezTo>
                  <a:lnTo>
                    <a:pt x="5" y="69"/>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pPr algn="l" defTabSz="685165" fontAlgn="auto">
                <a:spcBef>
                  <a:spcPts val="0"/>
                </a:spcBef>
                <a:spcAft>
                  <a:spcPts val="0"/>
                </a:spcAft>
              </a:pPr>
              <a:endParaRPr lang="zh-CN" altLang="en-US" sz="1400" b="0">
                <a:solidFill>
                  <a:prstClr val="black"/>
                </a:solidFill>
                <a:latin typeface="Calibri" panose="020F0502020204030204"/>
                <a:ea typeface="宋体" panose="02010600030101010101" pitchFamily="2" charset="-122"/>
              </a:endParaRPr>
            </a:p>
          </p:txBody>
        </p:sp>
        <p:sp>
          <p:nvSpPr>
            <p:cNvPr id="75" name="Freeform 505"/>
            <p:cNvSpPr/>
            <p:nvPr/>
          </p:nvSpPr>
          <p:spPr bwMode="auto">
            <a:xfrm>
              <a:off x="5046664" y="2093913"/>
              <a:ext cx="96838" cy="112713"/>
            </a:xfrm>
            <a:custGeom>
              <a:avLst/>
              <a:gdLst>
                <a:gd name="T0" fmla="*/ 1 w 26"/>
                <a:gd name="T1" fmla="*/ 27 h 30"/>
                <a:gd name="T2" fmla="*/ 23 w 26"/>
                <a:gd name="T3" fmla="*/ 27 h 30"/>
                <a:gd name="T4" fmla="*/ 23 w 26"/>
                <a:gd name="T5" fmla="*/ 2 h 30"/>
                <a:gd name="T6" fmla="*/ 24 w 26"/>
                <a:gd name="T7" fmla="*/ 0 h 30"/>
                <a:gd name="T8" fmla="*/ 26 w 26"/>
                <a:gd name="T9" fmla="*/ 2 h 30"/>
                <a:gd name="T10" fmla="*/ 26 w 26"/>
                <a:gd name="T11" fmla="*/ 28 h 30"/>
                <a:gd name="T12" fmla="*/ 24 w 26"/>
                <a:gd name="T13" fmla="*/ 30 h 30"/>
                <a:gd name="T14" fmla="*/ 1 w 26"/>
                <a:gd name="T15" fmla="*/ 30 h 30"/>
                <a:gd name="T16" fmla="*/ 0 w 26"/>
                <a:gd name="T17" fmla="*/ 28 h 30"/>
                <a:gd name="T18" fmla="*/ 1 w 26"/>
                <a:gd name="T19" fmla="*/ 27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30">
                  <a:moveTo>
                    <a:pt x="1" y="27"/>
                  </a:moveTo>
                  <a:cubicBezTo>
                    <a:pt x="23" y="27"/>
                    <a:pt x="23" y="27"/>
                    <a:pt x="23" y="27"/>
                  </a:cubicBezTo>
                  <a:cubicBezTo>
                    <a:pt x="23" y="2"/>
                    <a:pt x="23" y="2"/>
                    <a:pt x="23" y="2"/>
                  </a:cubicBezTo>
                  <a:cubicBezTo>
                    <a:pt x="23" y="1"/>
                    <a:pt x="23" y="0"/>
                    <a:pt x="24" y="0"/>
                  </a:cubicBezTo>
                  <a:cubicBezTo>
                    <a:pt x="25" y="0"/>
                    <a:pt x="26" y="1"/>
                    <a:pt x="26" y="2"/>
                  </a:cubicBezTo>
                  <a:cubicBezTo>
                    <a:pt x="26" y="28"/>
                    <a:pt x="26" y="28"/>
                    <a:pt x="26" y="28"/>
                  </a:cubicBezTo>
                  <a:cubicBezTo>
                    <a:pt x="26" y="29"/>
                    <a:pt x="25" y="30"/>
                    <a:pt x="24" y="30"/>
                  </a:cubicBezTo>
                  <a:cubicBezTo>
                    <a:pt x="1" y="30"/>
                    <a:pt x="1" y="30"/>
                    <a:pt x="1" y="30"/>
                  </a:cubicBezTo>
                  <a:cubicBezTo>
                    <a:pt x="0" y="30"/>
                    <a:pt x="0" y="29"/>
                    <a:pt x="0" y="28"/>
                  </a:cubicBezTo>
                  <a:cubicBezTo>
                    <a:pt x="0" y="27"/>
                    <a:pt x="0" y="27"/>
                    <a:pt x="1" y="27"/>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pPr algn="l" defTabSz="685165" fontAlgn="auto">
                <a:spcBef>
                  <a:spcPts val="0"/>
                </a:spcBef>
                <a:spcAft>
                  <a:spcPts val="0"/>
                </a:spcAft>
              </a:pPr>
              <a:endParaRPr lang="zh-CN" altLang="en-US" sz="1400" b="0">
                <a:solidFill>
                  <a:prstClr val="black"/>
                </a:solidFill>
                <a:latin typeface="Calibri" panose="020F0502020204030204"/>
                <a:ea typeface="宋体" panose="02010600030101010101" pitchFamily="2" charset="-122"/>
              </a:endParaRPr>
            </a:p>
          </p:txBody>
        </p:sp>
      </p:grpSp>
      <p:grpSp>
        <p:nvGrpSpPr>
          <p:cNvPr id="76" name="组合 75"/>
          <p:cNvGrpSpPr/>
          <p:nvPr/>
        </p:nvGrpSpPr>
        <p:grpSpPr>
          <a:xfrm>
            <a:off x="1922828" y="2412325"/>
            <a:ext cx="58363" cy="811647"/>
            <a:chOff x="2563325" y="3120190"/>
            <a:chExt cx="77804" cy="1081862"/>
          </a:xfrm>
        </p:grpSpPr>
        <p:sp>
          <p:nvSpPr>
            <p:cNvPr id="77" name="椭圆 76"/>
            <p:cNvSpPr/>
            <p:nvPr/>
          </p:nvSpPr>
          <p:spPr>
            <a:xfrm>
              <a:off x="2563325" y="3120190"/>
              <a:ext cx="77804" cy="77804"/>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165" fontAlgn="auto">
                <a:spcBef>
                  <a:spcPts val="0"/>
                </a:spcBef>
                <a:spcAft>
                  <a:spcPts val="0"/>
                </a:spcAft>
              </a:pPr>
              <a:endParaRPr lang="zh-CN" altLang="en-US" sz="1400" b="0">
                <a:solidFill>
                  <a:prstClr val="white"/>
                </a:solidFill>
              </a:endParaRPr>
            </a:p>
          </p:txBody>
        </p:sp>
        <p:cxnSp>
          <p:nvCxnSpPr>
            <p:cNvPr id="78" name="直接连接符 77"/>
            <p:cNvCxnSpPr>
              <a:stCxn id="77" idx="4"/>
            </p:cNvCxnSpPr>
            <p:nvPr/>
          </p:nvCxnSpPr>
          <p:spPr>
            <a:xfrm>
              <a:off x="2602227" y="3197994"/>
              <a:ext cx="1" cy="985736"/>
            </a:xfrm>
            <a:prstGeom prst="line">
              <a:avLst/>
            </a:prstGeom>
            <a:ln w="19050">
              <a:solidFill>
                <a:schemeClr val="tx1">
                  <a:lumMod val="50000"/>
                  <a:lumOff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79" name="椭圆 78"/>
            <p:cNvSpPr/>
            <p:nvPr/>
          </p:nvSpPr>
          <p:spPr>
            <a:xfrm>
              <a:off x="2563325" y="4124248"/>
              <a:ext cx="77804" cy="77804"/>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165" fontAlgn="auto">
                <a:spcBef>
                  <a:spcPts val="0"/>
                </a:spcBef>
                <a:spcAft>
                  <a:spcPts val="0"/>
                </a:spcAft>
              </a:pPr>
              <a:endParaRPr lang="zh-CN" altLang="en-US" sz="1400" b="0">
                <a:solidFill>
                  <a:prstClr val="white"/>
                </a:solidFill>
              </a:endParaRPr>
            </a:p>
          </p:txBody>
        </p:sp>
      </p:grpSp>
      <p:grpSp>
        <p:nvGrpSpPr>
          <p:cNvPr id="80" name="组合 79"/>
          <p:cNvGrpSpPr/>
          <p:nvPr/>
        </p:nvGrpSpPr>
        <p:grpSpPr>
          <a:xfrm>
            <a:off x="3668160" y="2412325"/>
            <a:ext cx="58363" cy="811647"/>
            <a:chOff x="2563325" y="3120190"/>
            <a:chExt cx="77804" cy="1081862"/>
          </a:xfrm>
        </p:grpSpPr>
        <p:sp>
          <p:nvSpPr>
            <p:cNvPr id="81" name="椭圆 80"/>
            <p:cNvSpPr/>
            <p:nvPr/>
          </p:nvSpPr>
          <p:spPr>
            <a:xfrm>
              <a:off x="2563325" y="3120190"/>
              <a:ext cx="77804" cy="77804"/>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165" fontAlgn="auto">
                <a:spcBef>
                  <a:spcPts val="0"/>
                </a:spcBef>
                <a:spcAft>
                  <a:spcPts val="0"/>
                </a:spcAft>
              </a:pPr>
              <a:endParaRPr lang="zh-CN" altLang="en-US" sz="1400" b="0">
                <a:solidFill>
                  <a:prstClr val="white"/>
                </a:solidFill>
              </a:endParaRPr>
            </a:p>
          </p:txBody>
        </p:sp>
        <p:cxnSp>
          <p:nvCxnSpPr>
            <p:cNvPr id="82" name="直接连接符 81"/>
            <p:cNvCxnSpPr>
              <a:stCxn id="81" idx="4"/>
            </p:cNvCxnSpPr>
            <p:nvPr/>
          </p:nvCxnSpPr>
          <p:spPr>
            <a:xfrm>
              <a:off x="2602227" y="3197994"/>
              <a:ext cx="1" cy="985736"/>
            </a:xfrm>
            <a:prstGeom prst="line">
              <a:avLst/>
            </a:prstGeom>
            <a:ln w="19050">
              <a:solidFill>
                <a:schemeClr val="tx1">
                  <a:lumMod val="50000"/>
                  <a:lumOff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83" name="椭圆 82"/>
            <p:cNvSpPr/>
            <p:nvPr/>
          </p:nvSpPr>
          <p:spPr>
            <a:xfrm>
              <a:off x="2563325" y="4124248"/>
              <a:ext cx="77804" cy="77804"/>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165" fontAlgn="auto">
                <a:spcBef>
                  <a:spcPts val="0"/>
                </a:spcBef>
                <a:spcAft>
                  <a:spcPts val="0"/>
                </a:spcAft>
              </a:pPr>
              <a:endParaRPr lang="zh-CN" altLang="en-US" sz="1400" b="0">
                <a:solidFill>
                  <a:prstClr val="white"/>
                </a:solidFill>
              </a:endParaRPr>
            </a:p>
          </p:txBody>
        </p:sp>
      </p:grpSp>
      <p:grpSp>
        <p:nvGrpSpPr>
          <p:cNvPr id="84" name="组合 83"/>
          <p:cNvGrpSpPr/>
          <p:nvPr/>
        </p:nvGrpSpPr>
        <p:grpSpPr>
          <a:xfrm>
            <a:off x="5418207" y="2412325"/>
            <a:ext cx="58363" cy="811647"/>
            <a:chOff x="2563325" y="3120190"/>
            <a:chExt cx="77804" cy="1081862"/>
          </a:xfrm>
        </p:grpSpPr>
        <p:sp>
          <p:nvSpPr>
            <p:cNvPr id="85" name="椭圆 84"/>
            <p:cNvSpPr/>
            <p:nvPr/>
          </p:nvSpPr>
          <p:spPr>
            <a:xfrm>
              <a:off x="2563325" y="3120190"/>
              <a:ext cx="77804" cy="77804"/>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165" fontAlgn="auto">
                <a:spcBef>
                  <a:spcPts val="0"/>
                </a:spcBef>
                <a:spcAft>
                  <a:spcPts val="0"/>
                </a:spcAft>
              </a:pPr>
              <a:endParaRPr lang="zh-CN" altLang="en-US" sz="1400" b="0">
                <a:solidFill>
                  <a:prstClr val="white"/>
                </a:solidFill>
              </a:endParaRPr>
            </a:p>
          </p:txBody>
        </p:sp>
        <p:cxnSp>
          <p:nvCxnSpPr>
            <p:cNvPr id="86" name="直接连接符 85"/>
            <p:cNvCxnSpPr>
              <a:stCxn id="85" idx="4"/>
            </p:cNvCxnSpPr>
            <p:nvPr/>
          </p:nvCxnSpPr>
          <p:spPr>
            <a:xfrm>
              <a:off x="2602227" y="3197994"/>
              <a:ext cx="1" cy="985736"/>
            </a:xfrm>
            <a:prstGeom prst="line">
              <a:avLst/>
            </a:prstGeom>
            <a:ln w="19050">
              <a:solidFill>
                <a:schemeClr val="tx1">
                  <a:lumMod val="50000"/>
                  <a:lumOff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87" name="椭圆 86"/>
            <p:cNvSpPr/>
            <p:nvPr/>
          </p:nvSpPr>
          <p:spPr>
            <a:xfrm>
              <a:off x="2563325" y="4124248"/>
              <a:ext cx="77804" cy="77804"/>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165" fontAlgn="auto">
                <a:spcBef>
                  <a:spcPts val="0"/>
                </a:spcBef>
                <a:spcAft>
                  <a:spcPts val="0"/>
                </a:spcAft>
              </a:pPr>
              <a:endParaRPr lang="zh-CN" altLang="en-US" sz="1400" b="0">
                <a:solidFill>
                  <a:prstClr val="white"/>
                </a:solidFill>
              </a:endParaRPr>
            </a:p>
          </p:txBody>
        </p:sp>
      </p:grpSp>
      <p:grpSp>
        <p:nvGrpSpPr>
          <p:cNvPr id="88" name="组合 87"/>
          <p:cNvGrpSpPr/>
          <p:nvPr/>
        </p:nvGrpSpPr>
        <p:grpSpPr>
          <a:xfrm>
            <a:off x="7163442" y="2412325"/>
            <a:ext cx="58363" cy="811647"/>
            <a:chOff x="2563325" y="3120190"/>
            <a:chExt cx="77804" cy="1081862"/>
          </a:xfrm>
        </p:grpSpPr>
        <p:sp>
          <p:nvSpPr>
            <p:cNvPr id="89" name="椭圆 88"/>
            <p:cNvSpPr/>
            <p:nvPr/>
          </p:nvSpPr>
          <p:spPr>
            <a:xfrm>
              <a:off x="2563325" y="3120190"/>
              <a:ext cx="77804" cy="77804"/>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165" fontAlgn="auto">
                <a:spcBef>
                  <a:spcPts val="0"/>
                </a:spcBef>
                <a:spcAft>
                  <a:spcPts val="0"/>
                </a:spcAft>
              </a:pPr>
              <a:endParaRPr lang="zh-CN" altLang="en-US" sz="1400" b="0">
                <a:solidFill>
                  <a:prstClr val="white"/>
                </a:solidFill>
              </a:endParaRPr>
            </a:p>
          </p:txBody>
        </p:sp>
        <p:cxnSp>
          <p:nvCxnSpPr>
            <p:cNvPr id="90" name="直接连接符 89"/>
            <p:cNvCxnSpPr>
              <a:stCxn id="89" idx="4"/>
            </p:cNvCxnSpPr>
            <p:nvPr/>
          </p:nvCxnSpPr>
          <p:spPr>
            <a:xfrm>
              <a:off x="2602227" y="3197994"/>
              <a:ext cx="1" cy="985736"/>
            </a:xfrm>
            <a:prstGeom prst="line">
              <a:avLst/>
            </a:prstGeom>
            <a:ln w="19050">
              <a:solidFill>
                <a:schemeClr val="tx1">
                  <a:lumMod val="50000"/>
                  <a:lumOff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91" name="椭圆 90"/>
            <p:cNvSpPr/>
            <p:nvPr/>
          </p:nvSpPr>
          <p:spPr>
            <a:xfrm>
              <a:off x="2563325" y="4124248"/>
              <a:ext cx="77804" cy="77804"/>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685165" fontAlgn="auto">
                <a:spcBef>
                  <a:spcPts val="0"/>
                </a:spcBef>
                <a:spcAft>
                  <a:spcPts val="0"/>
                </a:spcAft>
              </a:pPr>
              <a:endParaRPr lang="zh-CN" altLang="en-US" sz="1400" b="0">
                <a:solidFill>
                  <a:prstClr val="white"/>
                </a:solidFill>
              </a:endParaRPr>
            </a:p>
          </p:txBody>
        </p:sp>
      </p:grpSp>
      <p:sp>
        <p:nvSpPr>
          <p:cNvPr id="95" name="矩形 3"/>
          <p:cNvSpPr>
            <a:spLocks noChangeArrowheads="1"/>
          </p:cNvSpPr>
          <p:nvPr/>
        </p:nvSpPr>
        <p:spPr bwMode="auto">
          <a:xfrm>
            <a:off x="3884625" y="179056"/>
            <a:ext cx="1164409" cy="6847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bevel/>
              </a14:hiddenLine>
            </a:ext>
          </a:extLst>
        </p:spPr>
        <p:txBody>
          <a:bodyPr wrap="none" lIns="68566" tIns="34284" rIns="68566" bIns="34284">
            <a:spAutoFit/>
          </a:bodyPr>
          <a:lstStyle/>
          <a:p>
            <a:r>
              <a:rPr lang="zh-CN" altLang="en-US" sz="4000">
                <a:solidFill>
                  <a:srgbClr val="C00000"/>
                </a:solidFill>
                <a:latin typeface="微软雅黑" panose="020B0503020204020204" charset="-122"/>
                <a:ea typeface="微软雅黑" panose="020B0503020204020204" charset="-122"/>
                <a:sym typeface="Arial" panose="020B0604020202020204" pitchFamily="34" charset="0"/>
              </a:rPr>
              <a:t>目录</a:t>
            </a:r>
            <a:endParaRPr lang="zh-CN" altLang="en-US" sz="4000" dirty="0">
              <a:solidFill>
                <a:srgbClr val="C00000"/>
              </a:solidFill>
              <a:latin typeface="微软雅黑" panose="020B0503020204020204" charset="-122"/>
              <a:ea typeface="微软雅黑" panose="020B0503020204020204"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xmlns="" Requires="p14">
      <p:transition spd="slow" p14:dur="900" advTm="0">
        <p14:warp dir="in"/>
      </p:transition>
    </mc:Choice>
    <mc:Fallback>
      <p:transition spd="slow" advTm="0">
        <p:fade/>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5"/>
                                            </p:tgtEl>
                                            <p:attrNameLst>
                                              <p:attrName>style.visibility</p:attrName>
                                            </p:attrNameLst>
                                          </p:cBhvr>
                                          <p:to>
                                            <p:strVal val="visible"/>
                                          </p:to>
                                        </p:set>
                                        <p:animEffect transition="in" filter="wipe(left)">
                                          <p:cBhvr>
                                            <p:cTn id="7" dur="500"/>
                                            <p:tgtEl>
                                              <p:spTgt spid="95"/>
                                            </p:tgtEl>
                                          </p:cBhvr>
                                        </p:animEffect>
                                      </p:childTnLst>
                                    </p:cTn>
                                  </p:par>
                                </p:childTnLst>
                              </p:cTn>
                            </p:par>
                            <p:par>
                              <p:cTn id="8" fill="hold">
                                <p:stCondLst>
                                  <p:cond delay="500"/>
                                </p:stCondLst>
                                <p:childTnLst>
                                  <p:par>
                                    <p:cTn id="9" presetID="2" presetClass="entr" presetSubtype="8" accel="40000" fill="hold" nodeType="afterEffect" p14:presetBounceEnd="40000">
                                      <p:stCondLst>
                                        <p:cond delay="0"/>
                                      </p:stCondLst>
                                      <p:childTnLst>
                                        <p:set>
                                          <p:cBhvr>
                                            <p:cTn id="10" dur="1" fill="hold">
                                              <p:stCondLst>
                                                <p:cond delay="0"/>
                                              </p:stCondLst>
                                            </p:cTn>
                                            <p:tgtEl>
                                              <p:spTgt spid="38"/>
                                            </p:tgtEl>
                                            <p:attrNameLst>
                                              <p:attrName>style.visibility</p:attrName>
                                            </p:attrNameLst>
                                          </p:cBhvr>
                                          <p:to>
                                            <p:strVal val="visible"/>
                                          </p:to>
                                        </p:set>
                                        <p:anim calcmode="lin" valueType="num" p14:bounceEnd="40000">
                                          <p:cBhvr additive="base">
                                            <p:cTn id="11" dur="1500" fill="hold"/>
                                            <p:tgtEl>
                                              <p:spTgt spid="38"/>
                                            </p:tgtEl>
                                            <p:attrNameLst>
                                              <p:attrName>ppt_x</p:attrName>
                                            </p:attrNameLst>
                                          </p:cBhvr>
                                          <p:tavLst>
                                            <p:tav tm="0">
                                              <p:val>
                                                <p:strVal val="0-#ppt_w/2"/>
                                              </p:val>
                                            </p:tav>
                                            <p:tav tm="100000">
                                              <p:val>
                                                <p:strVal val="#ppt_x"/>
                                              </p:val>
                                            </p:tav>
                                          </p:tavLst>
                                        </p:anim>
                                        <p:anim calcmode="lin" valueType="num" p14:bounceEnd="40000">
                                          <p:cBhvr additive="base">
                                            <p:cTn id="12" dur="1500" fill="hold"/>
                                            <p:tgtEl>
                                              <p:spTgt spid="38"/>
                                            </p:tgtEl>
                                            <p:attrNameLst>
                                              <p:attrName>ppt_y</p:attrName>
                                            </p:attrNameLst>
                                          </p:cBhvr>
                                          <p:tavLst>
                                            <p:tav tm="0">
                                              <p:val>
                                                <p:strVal val="#ppt_y"/>
                                              </p:val>
                                            </p:tav>
                                            <p:tav tm="100000">
                                              <p:val>
                                                <p:strVal val="#ppt_y"/>
                                              </p:val>
                                            </p:tav>
                                          </p:tavLst>
                                        </p:anim>
                                      </p:childTnLst>
                                    </p:cTn>
                                  </p:par>
                                  <p:par>
                                    <p:cTn id="13" presetID="2" presetClass="entr" presetSubtype="8" accel="40000" fill="hold" nodeType="withEffect" p14:presetBounceEnd="40000">
                                      <p:stCondLst>
                                        <p:cond delay="250"/>
                                      </p:stCondLst>
                                      <p:childTnLst>
                                        <p:set>
                                          <p:cBhvr>
                                            <p:cTn id="14" dur="1" fill="hold">
                                              <p:stCondLst>
                                                <p:cond delay="0"/>
                                              </p:stCondLst>
                                            </p:cTn>
                                            <p:tgtEl>
                                              <p:spTgt spid="35"/>
                                            </p:tgtEl>
                                            <p:attrNameLst>
                                              <p:attrName>style.visibility</p:attrName>
                                            </p:attrNameLst>
                                          </p:cBhvr>
                                          <p:to>
                                            <p:strVal val="visible"/>
                                          </p:to>
                                        </p:set>
                                        <p:anim calcmode="lin" valueType="num" p14:bounceEnd="40000">
                                          <p:cBhvr additive="base">
                                            <p:cTn id="15" dur="1500" fill="hold"/>
                                            <p:tgtEl>
                                              <p:spTgt spid="35"/>
                                            </p:tgtEl>
                                            <p:attrNameLst>
                                              <p:attrName>ppt_x</p:attrName>
                                            </p:attrNameLst>
                                          </p:cBhvr>
                                          <p:tavLst>
                                            <p:tav tm="0">
                                              <p:val>
                                                <p:strVal val="0-#ppt_w/2"/>
                                              </p:val>
                                            </p:tav>
                                            <p:tav tm="100000">
                                              <p:val>
                                                <p:strVal val="#ppt_x"/>
                                              </p:val>
                                            </p:tav>
                                          </p:tavLst>
                                        </p:anim>
                                        <p:anim calcmode="lin" valueType="num" p14:bounceEnd="40000">
                                          <p:cBhvr additive="base">
                                            <p:cTn id="16" dur="1500" fill="hold"/>
                                            <p:tgtEl>
                                              <p:spTgt spid="35"/>
                                            </p:tgtEl>
                                            <p:attrNameLst>
                                              <p:attrName>ppt_y</p:attrName>
                                            </p:attrNameLst>
                                          </p:cBhvr>
                                          <p:tavLst>
                                            <p:tav tm="0">
                                              <p:val>
                                                <p:strVal val="#ppt_y"/>
                                              </p:val>
                                            </p:tav>
                                            <p:tav tm="100000">
                                              <p:val>
                                                <p:strVal val="#ppt_y"/>
                                              </p:val>
                                            </p:tav>
                                          </p:tavLst>
                                        </p:anim>
                                      </p:childTnLst>
                                    </p:cTn>
                                  </p:par>
                                  <p:par>
                                    <p:cTn id="17" presetID="2" presetClass="entr" presetSubtype="8" accel="40000" fill="hold" nodeType="withEffect" p14:presetBounceEnd="40000">
                                      <p:stCondLst>
                                        <p:cond delay="500"/>
                                      </p:stCondLst>
                                      <p:childTnLst>
                                        <p:set>
                                          <p:cBhvr>
                                            <p:cTn id="18" dur="1" fill="hold">
                                              <p:stCondLst>
                                                <p:cond delay="0"/>
                                              </p:stCondLst>
                                            </p:cTn>
                                            <p:tgtEl>
                                              <p:spTgt spid="32"/>
                                            </p:tgtEl>
                                            <p:attrNameLst>
                                              <p:attrName>style.visibility</p:attrName>
                                            </p:attrNameLst>
                                          </p:cBhvr>
                                          <p:to>
                                            <p:strVal val="visible"/>
                                          </p:to>
                                        </p:set>
                                        <p:anim calcmode="lin" valueType="num" p14:bounceEnd="40000">
                                          <p:cBhvr additive="base">
                                            <p:cTn id="19" dur="1500" fill="hold"/>
                                            <p:tgtEl>
                                              <p:spTgt spid="32"/>
                                            </p:tgtEl>
                                            <p:attrNameLst>
                                              <p:attrName>ppt_x</p:attrName>
                                            </p:attrNameLst>
                                          </p:cBhvr>
                                          <p:tavLst>
                                            <p:tav tm="0">
                                              <p:val>
                                                <p:strVal val="0-#ppt_w/2"/>
                                              </p:val>
                                            </p:tav>
                                            <p:tav tm="100000">
                                              <p:val>
                                                <p:strVal val="#ppt_x"/>
                                              </p:val>
                                            </p:tav>
                                          </p:tavLst>
                                        </p:anim>
                                        <p:anim calcmode="lin" valueType="num" p14:bounceEnd="40000">
                                          <p:cBhvr additive="base">
                                            <p:cTn id="20" dur="1500" fill="hold"/>
                                            <p:tgtEl>
                                              <p:spTgt spid="32"/>
                                            </p:tgtEl>
                                            <p:attrNameLst>
                                              <p:attrName>ppt_y</p:attrName>
                                            </p:attrNameLst>
                                          </p:cBhvr>
                                          <p:tavLst>
                                            <p:tav tm="0">
                                              <p:val>
                                                <p:strVal val="#ppt_y"/>
                                              </p:val>
                                            </p:tav>
                                            <p:tav tm="100000">
                                              <p:val>
                                                <p:strVal val="#ppt_y"/>
                                              </p:val>
                                            </p:tav>
                                          </p:tavLst>
                                        </p:anim>
                                      </p:childTnLst>
                                    </p:cTn>
                                  </p:par>
                                  <p:par>
                                    <p:cTn id="21" presetID="2" presetClass="entr" presetSubtype="8" accel="40000" fill="hold" nodeType="withEffect" p14:presetBounceEnd="40000">
                                      <p:stCondLst>
                                        <p:cond delay="750"/>
                                      </p:stCondLst>
                                      <p:childTnLst>
                                        <p:set>
                                          <p:cBhvr>
                                            <p:cTn id="22" dur="1" fill="hold">
                                              <p:stCondLst>
                                                <p:cond delay="0"/>
                                              </p:stCondLst>
                                            </p:cTn>
                                            <p:tgtEl>
                                              <p:spTgt spid="29"/>
                                            </p:tgtEl>
                                            <p:attrNameLst>
                                              <p:attrName>style.visibility</p:attrName>
                                            </p:attrNameLst>
                                          </p:cBhvr>
                                          <p:to>
                                            <p:strVal val="visible"/>
                                          </p:to>
                                        </p:set>
                                        <p:anim calcmode="lin" valueType="num" p14:bounceEnd="40000">
                                          <p:cBhvr additive="base">
                                            <p:cTn id="23" dur="1500" fill="hold"/>
                                            <p:tgtEl>
                                              <p:spTgt spid="29"/>
                                            </p:tgtEl>
                                            <p:attrNameLst>
                                              <p:attrName>ppt_x</p:attrName>
                                            </p:attrNameLst>
                                          </p:cBhvr>
                                          <p:tavLst>
                                            <p:tav tm="0">
                                              <p:val>
                                                <p:strVal val="0-#ppt_w/2"/>
                                              </p:val>
                                            </p:tav>
                                            <p:tav tm="100000">
                                              <p:val>
                                                <p:strVal val="#ppt_x"/>
                                              </p:val>
                                            </p:tav>
                                          </p:tavLst>
                                        </p:anim>
                                        <p:anim calcmode="lin" valueType="num" p14:bounceEnd="40000">
                                          <p:cBhvr additive="base">
                                            <p:cTn id="24" dur="1500" fill="hold"/>
                                            <p:tgtEl>
                                              <p:spTgt spid="29"/>
                                            </p:tgtEl>
                                            <p:attrNameLst>
                                              <p:attrName>ppt_y</p:attrName>
                                            </p:attrNameLst>
                                          </p:cBhvr>
                                          <p:tavLst>
                                            <p:tav tm="0">
                                              <p:val>
                                                <p:strVal val="#ppt_y"/>
                                              </p:val>
                                            </p:tav>
                                            <p:tav tm="100000">
                                              <p:val>
                                                <p:strVal val="#ppt_y"/>
                                              </p:val>
                                            </p:tav>
                                          </p:tavLst>
                                        </p:anim>
                                      </p:childTnLst>
                                    </p:cTn>
                                  </p:par>
                                </p:childTnLst>
                              </p:cTn>
                            </p:par>
                            <p:par>
                              <p:cTn id="25" fill="hold">
                                <p:stCondLst>
                                  <p:cond delay="2000"/>
                                </p:stCondLst>
                                <p:childTnLst>
                                  <p:par>
                                    <p:cTn id="26" presetID="10" presetClass="entr" presetSubtype="0" fill="hold" grpId="0" nodeType="afterEffect">
                                      <p:stCondLst>
                                        <p:cond delay="0"/>
                                      </p:stCondLst>
                                      <p:childTnLst>
                                        <p:set>
                                          <p:cBhvr>
                                            <p:cTn id="27" dur="1" fill="hold">
                                              <p:stCondLst>
                                                <p:cond delay="0"/>
                                              </p:stCondLst>
                                            </p:cTn>
                                            <p:tgtEl>
                                              <p:spTgt spid="41"/>
                                            </p:tgtEl>
                                            <p:attrNameLst>
                                              <p:attrName>style.visibility</p:attrName>
                                            </p:attrNameLst>
                                          </p:cBhvr>
                                          <p:to>
                                            <p:strVal val="visible"/>
                                          </p:to>
                                        </p:set>
                                        <p:animEffect transition="in" filter="fade">
                                          <p:cBhvr>
                                            <p:cTn id="28" dur="250"/>
                                            <p:tgtEl>
                                              <p:spTgt spid="41"/>
                                            </p:tgtEl>
                                          </p:cBhvr>
                                        </p:animEffect>
                                      </p:childTnLst>
                                    </p:cTn>
                                  </p:par>
                                </p:childTnLst>
                              </p:cTn>
                            </p:par>
                            <p:par>
                              <p:cTn id="29" fill="hold">
                                <p:stCondLst>
                                  <p:cond delay="2500"/>
                                </p:stCondLst>
                                <p:childTnLst>
                                  <p:par>
                                    <p:cTn id="30" presetID="10" presetClass="entr" presetSubtype="0" fill="hold" grpId="0" nodeType="afterEffect">
                                      <p:stCondLst>
                                        <p:cond delay="0"/>
                                      </p:stCondLst>
                                      <p:childTnLst>
                                        <p:set>
                                          <p:cBhvr>
                                            <p:cTn id="31" dur="1" fill="hold">
                                              <p:stCondLst>
                                                <p:cond delay="0"/>
                                              </p:stCondLst>
                                            </p:cTn>
                                            <p:tgtEl>
                                              <p:spTgt spid="42"/>
                                            </p:tgtEl>
                                            <p:attrNameLst>
                                              <p:attrName>style.visibility</p:attrName>
                                            </p:attrNameLst>
                                          </p:cBhvr>
                                          <p:to>
                                            <p:strVal val="visible"/>
                                          </p:to>
                                        </p:set>
                                        <p:animEffect transition="in" filter="fade">
                                          <p:cBhvr>
                                            <p:cTn id="32" dur="250"/>
                                            <p:tgtEl>
                                              <p:spTgt spid="42"/>
                                            </p:tgtEl>
                                          </p:cBhvr>
                                        </p:animEffect>
                                      </p:childTnLst>
                                    </p:cTn>
                                  </p:par>
                                </p:childTnLst>
                              </p:cTn>
                            </p:par>
                            <p:par>
                              <p:cTn id="33" fill="hold">
                                <p:stCondLst>
                                  <p:cond delay="3000"/>
                                </p:stCondLst>
                                <p:childTnLst>
                                  <p:par>
                                    <p:cTn id="34" presetID="10" presetClass="entr" presetSubtype="0" fill="hold" grpId="0" nodeType="afterEffect">
                                      <p:stCondLst>
                                        <p:cond delay="0"/>
                                      </p:stCondLst>
                                      <p:childTnLst>
                                        <p:set>
                                          <p:cBhvr>
                                            <p:cTn id="35" dur="1" fill="hold">
                                              <p:stCondLst>
                                                <p:cond delay="0"/>
                                              </p:stCondLst>
                                            </p:cTn>
                                            <p:tgtEl>
                                              <p:spTgt spid="43"/>
                                            </p:tgtEl>
                                            <p:attrNameLst>
                                              <p:attrName>style.visibility</p:attrName>
                                            </p:attrNameLst>
                                          </p:cBhvr>
                                          <p:to>
                                            <p:strVal val="visible"/>
                                          </p:to>
                                        </p:set>
                                        <p:animEffect transition="in" filter="fade">
                                          <p:cBhvr>
                                            <p:cTn id="36" dur="250"/>
                                            <p:tgtEl>
                                              <p:spTgt spid="43"/>
                                            </p:tgtEl>
                                          </p:cBhvr>
                                        </p:animEffect>
                                      </p:childTnLst>
                                    </p:cTn>
                                  </p:par>
                                </p:childTnLst>
                              </p:cTn>
                            </p:par>
                            <p:par>
                              <p:cTn id="37" fill="hold">
                                <p:stCondLst>
                                  <p:cond delay="3500"/>
                                </p:stCondLst>
                                <p:childTnLst>
                                  <p:par>
                                    <p:cTn id="38" presetID="10" presetClass="entr" presetSubtype="0" fill="hold" grpId="0" nodeType="afterEffect">
                                      <p:stCondLst>
                                        <p:cond delay="0"/>
                                      </p:stCondLst>
                                      <p:childTnLst>
                                        <p:set>
                                          <p:cBhvr>
                                            <p:cTn id="39" dur="1" fill="hold">
                                              <p:stCondLst>
                                                <p:cond delay="0"/>
                                              </p:stCondLst>
                                            </p:cTn>
                                            <p:tgtEl>
                                              <p:spTgt spid="44"/>
                                            </p:tgtEl>
                                            <p:attrNameLst>
                                              <p:attrName>style.visibility</p:attrName>
                                            </p:attrNameLst>
                                          </p:cBhvr>
                                          <p:to>
                                            <p:strVal val="visible"/>
                                          </p:to>
                                        </p:set>
                                        <p:animEffect transition="in" filter="fade">
                                          <p:cBhvr>
                                            <p:cTn id="40" dur="250"/>
                                            <p:tgtEl>
                                              <p:spTgt spid="44"/>
                                            </p:tgtEl>
                                          </p:cBhvr>
                                        </p:animEffect>
                                      </p:childTnLst>
                                    </p:cTn>
                                  </p:par>
                                </p:childTnLst>
                              </p:cTn>
                            </p:par>
                            <p:par>
                              <p:cTn id="41" fill="hold">
                                <p:stCondLst>
                                  <p:cond delay="4000"/>
                                </p:stCondLst>
                                <p:childTnLst>
                                  <p:par>
                                    <p:cTn id="42" presetID="22" presetClass="entr" presetSubtype="1" fill="hold" nodeType="afterEffect">
                                      <p:stCondLst>
                                        <p:cond delay="0"/>
                                      </p:stCondLst>
                                      <p:childTnLst>
                                        <p:set>
                                          <p:cBhvr>
                                            <p:cTn id="43" dur="1" fill="hold">
                                              <p:stCondLst>
                                                <p:cond delay="0"/>
                                              </p:stCondLst>
                                            </p:cTn>
                                            <p:tgtEl>
                                              <p:spTgt spid="76"/>
                                            </p:tgtEl>
                                            <p:attrNameLst>
                                              <p:attrName>style.visibility</p:attrName>
                                            </p:attrNameLst>
                                          </p:cBhvr>
                                          <p:to>
                                            <p:strVal val="visible"/>
                                          </p:to>
                                        </p:set>
                                        <p:animEffect transition="in" filter="wipe(up)">
                                          <p:cBhvr>
                                            <p:cTn id="44" dur="500"/>
                                            <p:tgtEl>
                                              <p:spTgt spid="76"/>
                                            </p:tgtEl>
                                          </p:cBhvr>
                                        </p:animEffect>
                                      </p:childTnLst>
                                    </p:cTn>
                                  </p:par>
                                </p:childTnLst>
                              </p:cTn>
                            </p:par>
                            <p:par>
                              <p:cTn id="45" fill="hold">
                                <p:stCondLst>
                                  <p:cond delay="4500"/>
                                </p:stCondLst>
                                <p:childTnLst>
                                  <p:par>
                                    <p:cTn id="46" presetID="14" presetClass="entr" presetSubtype="10" fill="hold" nodeType="afterEffect">
                                      <p:stCondLst>
                                        <p:cond delay="0"/>
                                      </p:stCondLst>
                                      <p:childTnLst>
                                        <p:set>
                                          <p:cBhvr>
                                            <p:cTn id="47" dur="1" fill="hold">
                                              <p:stCondLst>
                                                <p:cond delay="0"/>
                                              </p:stCondLst>
                                            </p:cTn>
                                            <p:tgtEl>
                                              <p:spTgt spid="57"/>
                                            </p:tgtEl>
                                            <p:attrNameLst>
                                              <p:attrName>style.visibility</p:attrName>
                                            </p:attrNameLst>
                                          </p:cBhvr>
                                          <p:to>
                                            <p:strVal val="visible"/>
                                          </p:to>
                                        </p:set>
                                        <p:animEffect transition="in" filter="randombar(horizontal)">
                                          <p:cBhvr>
                                            <p:cTn id="48" dur="500"/>
                                            <p:tgtEl>
                                              <p:spTgt spid="57"/>
                                            </p:tgtEl>
                                          </p:cBhvr>
                                        </p:animEffect>
                                      </p:childTnLst>
                                    </p:cTn>
                                  </p:par>
                                </p:childTnLst>
                              </p:cTn>
                            </p:par>
                            <p:par>
                              <p:cTn id="49" fill="hold">
                                <p:stCondLst>
                                  <p:cond delay="5000"/>
                                </p:stCondLst>
                                <p:childTnLst>
                                  <p:par>
                                    <p:cTn id="50" presetID="22" presetClass="entr" presetSubtype="1" fill="hold" nodeType="afterEffect">
                                      <p:stCondLst>
                                        <p:cond delay="0"/>
                                      </p:stCondLst>
                                      <p:childTnLst>
                                        <p:set>
                                          <p:cBhvr>
                                            <p:cTn id="51" dur="1" fill="hold">
                                              <p:stCondLst>
                                                <p:cond delay="0"/>
                                              </p:stCondLst>
                                            </p:cTn>
                                            <p:tgtEl>
                                              <p:spTgt spid="45"/>
                                            </p:tgtEl>
                                            <p:attrNameLst>
                                              <p:attrName>style.visibility</p:attrName>
                                            </p:attrNameLst>
                                          </p:cBhvr>
                                          <p:to>
                                            <p:strVal val="visible"/>
                                          </p:to>
                                        </p:set>
                                        <p:animEffect transition="in" filter="wipe(up)">
                                          <p:cBhvr>
                                            <p:cTn id="52" dur="500"/>
                                            <p:tgtEl>
                                              <p:spTgt spid="45"/>
                                            </p:tgtEl>
                                          </p:cBhvr>
                                        </p:animEffect>
                                      </p:childTnLst>
                                    </p:cTn>
                                  </p:par>
                                </p:childTnLst>
                              </p:cTn>
                            </p:par>
                            <p:par>
                              <p:cTn id="53" fill="hold">
                                <p:stCondLst>
                                  <p:cond delay="5500"/>
                                </p:stCondLst>
                                <p:childTnLst>
                                  <p:par>
                                    <p:cTn id="54" presetID="22" presetClass="entr" presetSubtype="1" fill="hold" nodeType="afterEffect">
                                      <p:stCondLst>
                                        <p:cond delay="0"/>
                                      </p:stCondLst>
                                      <p:childTnLst>
                                        <p:set>
                                          <p:cBhvr>
                                            <p:cTn id="55" dur="1" fill="hold">
                                              <p:stCondLst>
                                                <p:cond delay="0"/>
                                              </p:stCondLst>
                                            </p:cTn>
                                            <p:tgtEl>
                                              <p:spTgt spid="80"/>
                                            </p:tgtEl>
                                            <p:attrNameLst>
                                              <p:attrName>style.visibility</p:attrName>
                                            </p:attrNameLst>
                                          </p:cBhvr>
                                          <p:to>
                                            <p:strVal val="visible"/>
                                          </p:to>
                                        </p:set>
                                        <p:animEffect transition="in" filter="wipe(up)">
                                          <p:cBhvr>
                                            <p:cTn id="56" dur="500"/>
                                            <p:tgtEl>
                                              <p:spTgt spid="80"/>
                                            </p:tgtEl>
                                          </p:cBhvr>
                                        </p:animEffect>
                                      </p:childTnLst>
                                    </p:cTn>
                                  </p:par>
                                </p:childTnLst>
                              </p:cTn>
                            </p:par>
                            <p:par>
                              <p:cTn id="57" fill="hold">
                                <p:stCondLst>
                                  <p:cond delay="6000"/>
                                </p:stCondLst>
                                <p:childTnLst>
                                  <p:par>
                                    <p:cTn id="58" presetID="14" presetClass="entr" presetSubtype="10" fill="hold" nodeType="afterEffect">
                                      <p:stCondLst>
                                        <p:cond delay="0"/>
                                      </p:stCondLst>
                                      <p:childTnLst>
                                        <p:set>
                                          <p:cBhvr>
                                            <p:cTn id="59" dur="1" fill="hold">
                                              <p:stCondLst>
                                                <p:cond delay="0"/>
                                              </p:stCondLst>
                                            </p:cTn>
                                            <p:tgtEl>
                                              <p:spTgt spid="68"/>
                                            </p:tgtEl>
                                            <p:attrNameLst>
                                              <p:attrName>style.visibility</p:attrName>
                                            </p:attrNameLst>
                                          </p:cBhvr>
                                          <p:to>
                                            <p:strVal val="visible"/>
                                          </p:to>
                                        </p:set>
                                        <p:animEffect transition="in" filter="randombar(horizontal)">
                                          <p:cBhvr>
                                            <p:cTn id="60" dur="500"/>
                                            <p:tgtEl>
                                              <p:spTgt spid="68"/>
                                            </p:tgtEl>
                                          </p:cBhvr>
                                        </p:animEffect>
                                      </p:childTnLst>
                                    </p:cTn>
                                  </p:par>
                                </p:childTnLst>
                              </p:cTn>
                            </p:par>
                            <p:par>
                              <p:cTn id="61" fill="hold">
                                <p:stCondLst>
                                  <p:cond delay="6500"/>
                                </p:stCondLst>
                                <p:childTnLst>
                                  <p:par>
                                    <p:cTn id="62" presetID="22" presetClass="entr" presetSubtype="1" fill="hold" nodeType="afterEffect">
                                      <p:stCondLst>
                                        <p:cond delay="0"/>
                                      </p:stCondLst>
                                      <p:childTnLst>
                                        <p:set>
                                          <p:cBhvr>
                                            <p:cTn id="63" dur="1" fill="hold">
                                              <p:stCondLst>
                                                <p:cond delay="0"/>
                                              </p:stCondLst>
                                            </p:cTn>
                                            <p:tgtEl>
                                              <p:spTgt spid="48"/>
                                            </p:tgtEl>
                                            <p:attrNameLst>
                                              <p:attrName>style.visibility</p:attrName>
                                            </p:attrNameLst>
                                          </p:cBhvr>
                                          <p:to>
                                            <p:strVal val="visible"/>
                                          </p:to>
                                        </p:set>
                                        <p:animEffect transition="in" filter="wipe(up)">
                                          <p:cBhvr>
                                            <p:cTn id="64" dur="500"/>
                                            <p:tgtEl>
                                              <p:spTgt spid="48"/>
                                            </p:tgtEl>
                                          </p:cBhvr>
                                        </p:animEffect>
                                      </p:childTnLst>
                                    </p:cTn>
                                  </p:par>
                                </p:childTnLst>
                              </p:cTn>
                            </p:par>
                            <p:par>
                              <p:cTn id="65" fill="hold">
                                <p:stCondLst>
                                  <p:cond delay="7000"/>
                                </p:stCondLst>
                                <p:childTnLst>
                                  <p:par>
                                    <p:cTn id="66" presetID="22" presetClass="entr" presetSubtype="1" fill="hold" nodeType="afterEffect">
                                      <p:stCondLst>
                                        <p:cond delay="0"/>
                                      </p:stCondLst>
                                      <p:childTnLst>
                                        <p:set>
                                          <p:cBhvr>
                                            <p:cTn id="67" dur="1" fill="hold">
                                              <p:stCondLst>
                                                <p:cond delay="0"/>
                                              </p:stCondLst>
                                            </p:cTn>
                                            <p:tgtEl>
                                              <p:spTgt spid="84"/>
                                            </p:tgtEl>
                                            <p:attrNameLst>
                                              <p:attrName>style.visibility</p:attrName>
                                            </p:attrNameLst>
                                          </p:cBhvr>
                                          <p:to>
                                            <p:strVal val="visible"/>
                                          </p:to>
                                        </p:set>
                                        <p:animEffect transition="in" filter="wipe(up)">
                                          <p:cBhvr>
                                            <p:cTn id="68" dur="500"/>
                                            <p:tgtEl>
                                              <p:spTgt spid="84"/>
                                            </p:tgtEl>
                                          </p:cBhvr>
                                        </p:animEffect>
                                      </p:childTnLst>
                                    </p:cTn>
                                  </p:par>
                                </p:childTnLst>
                              </p:cTn>
                            </p:par>
                            <p:par>
                              <p:cTn id="69" fill="hold">
                                <p:stCondLst>
                                  <p:cond delay="7500"/>
                                </p:stCondLst>
                                <p:childTnLst>
                                  <p:par>
                                    <p:cTn id="70" presetID="14" presetClass="entr" presetSubtype="10" fill="hold" nodeType="afterEffect">
                                      <p:stCondLst>
                                        <p:cond delay="0"/>
                                      </p:stCondLst>
                                      <p:childTnLst>
                                        <p:set>
                                          <p:cBhvr>
                                            <p:cTn id="71" dur="1" fill="hold">
                                              <p:stCondLst>
                                                <p:cond delay="0"/>
                                              </p:stCondLst>
                                            </p:cTn>
                                            <p:tgtEl>
                                              <p:spTgt spid="71"/>
                                            </p:tgtEl>
                                            <p:attrNameLst>
                                              <p:attrName>style.visibility</p:attrName>
                                            </p:attrNameLst>
                                          </p:cBhvr>
                                          <p:to>
                                            <p:strVal val="visible"/>
                                          </p:to>
                                        </p:set>
                                        <p:animEffect transition="in" filter="randombar(horizontal)">
                                          <p:cBhvr>
                                            <p:cTn id="72" dur="500"/>
                                            <p:tgtEl>
                                              <p:spTgt spid="71"/>
                                            </p:tgtEl>
                                          </p:cBhvr>
                                        </p:animEffect>
                                      </p:childTnLst>
                                    </p:cTn>
                                  </p:par>
                                </p:childTnLst>
                              </p:cTn>
                            </p:par>
                            <p:par>
                              <p:cTn id="73" fill="hold">
                                <p:stCondLst>
                                  <p:cond delay="8000"/>
                                </p:stCondLst>
                                <p:childTnLst>
                                  <p:par>
                                    <p:cTn id="74" presetID="22" presetClass="entr" presetSubtype="1" fill="hold" nodeType="afterEffect">
                                      <p:stCondLst>
                                        <p:cond delay="0"/>
                                      </p:stCondLst>
                                      <p:childTnLst>
                                        <p:set>
                                          <p:cBhvr>
                                            <p:cTn id="75" dur="1" fill="hold">
                                              <p:stCondLst>
                                                <p:cond delay="0"/>
                                              </p:stCondLst>
                                            </p:cTn>
                                            <p:tgtEl>
                                              <p:spTgt spid="51"/>
                                            </p:tgtEl>
                                            <p:attrNameLst>
                                              <p:attrName>style.visibility</p:attrName>
                                            </p:attrNameLst>
                                          </p:cBhvr>
                                          <p:to>
                                            <p:strVal val="visible"/>
                                          </p:to>
                                        </p:set>
                                        <p:animEffect transition="in" filter="wipe(up)">
                                          <p:cBhvr>
                                            <p:cTn id="76" dur="500"/>
                                            <p:tgtEl>
                                              <p:spTgt spid="51"/>
                                            </p:tgtEl>
                                          </p:cBhvr>
                                        </p:animEffect>
                                      </p:childTnLst>
                                    </p:cTn>
                                  </p:par>
                                </p:childTnLst>
                              </p:cTn>
                            </p:par>
                            <p:par>
                              <p:cTn id="77" fill="hold">
                                <p:stCondLst>
                                  <p:cond delay="8500"/>
                                </p:stCondLst>
                                <p:childTnLst>
                                  <p:par>
                                    <p:cTn id="78" presetID="22" presetClass="entr" presetSubtype="1" fill="hold" nodeType="afterEffect">
                                      <p:stCondLst>
                                        <p:cond delay="0"/>
                                      </p:stCondLst>
                                      <p:childTnLst>
                                        <p:set>
                                          <p:cBhvr>
                                            <p:cTn id="79" dur="1" fill="hold">
                                              <p:stCondLst>
                                                <p:cond delay="0"/>
                                              </p:stCondLst>
                                            </p:cTn>
                                            <p:tgtEl>
                                              <p:spTgt spid="88"/>
                                            </p:tgtEl>
                                            <p:attrNameLst>
                                              <p:attrName>style.visibility</p:attrName>
                                            </p:attrNameLst>
                                          </p:cBhvr>
                                          <p:to>
                                            <p:strVal val="visible"/>
                                          </p:to>
                                        </p:set>
                                        <p:animEffect transition="in" filter="wipe(up)">
                                          <p:cBhvr>
                                            <p:cTn id="80" dur="500"/>
                                            <p:tgtEl>
                                              <p:spTgt spid="88"/>
                                            </p:tgtEl>
                                          </p:cBhvr>
                                        </p:animEffect>
                                      </p:childTnLst>
                                    </p:cTn>
                                  </p:par>
                                </p:childTnLst>
                              </p:cTn>
                            </p:par>
                            <p:par>
                              <p:cTn id="81" fill="hold">
                                <p:stCondLst>
                                  <p:cond delay="9000"/>
                                </p:stCondLst>
                                <p:childTnLst>
                                  <p:par>
                                    <p:cTn id="82" presetID="14" presetClass="entr" presetSubtype="10" fill="hold" nodeType="afterEffect">
                                      <p:stCondLst>
                                        <p:cond delay="0"/>
                                      </p:stCondLst>
                                      <p:childTnLst>
                                        <p:set>
                                          <p:cBhvr>
                                            <p:cTn id="83" dur="1" fill="hold">
                                              <p:stCondLst>
                                                <p:cond delay="0"/>
                                              </p:stCondLst>
                                            </p:cTn>
                                            <p:tgtEl>
                                              <p:spTgt spid="62"/>
                                            </p:tgtEl>
                                            <p:attrNameLst>
                                              <p:attrName>style.visibility</p:attrName>
                                            </p:attrNameLst>
                                          </p:cBhvr>
                                          <p:to>
                                            <p:strVal val="visible"/>
                                          </p:to>
                                        </p:set>
                                        <p:animEffect transition="in" filter="randombar(horizontal)">
                                          <p:cBhvr>
                                            <p:cTn id="84" dur="500"/>
                                            <p:tgtEl>
                                              <p:spTgt spid="62"/>
                                            </p:tgtEl>
                                          </p:cBhvr>
                                        </p:animEffect>
                                      </p:childTnLst>
                                    </p:cTn>
                                  </p:par>
                                </p:childTnLst>
                              </p:cTn>
                            </p:par>
                            <p:par>
                              <p:cTn id="85" fill="hold">
                                <p:stCondLst>
                                  <p:cond delay="9500"/>
                                </p:stCondLst>
                                <p:childTnLst>
                                  <p:par>
                                    <p:cTn id="86" presetID="22" presetClass="entr" presetSubtype="1" fill="hold" nodeType="afterEffect">
                                      <p:stCondLst>
                                        <p:cond delay="0"/>
                                      </p:stCondLst>
                                      <p:childTnLst>
                                        <p:set>
                                          <p:cBhvr>
                                            <p:cTn id="87" dur="1" fill="hold">
                                              <p:stCondLst>
                                                <p:cond delay="0"/>
                                              </p:stCondLst>
                                            </p:cTn>
                                            <p:tgtEl>
                                              <p:spTgt spid="54"/>
                                            </p:tgtEl>
                                            <p:attrNameLst>
                                              <p:attrName>style.visibility</p:attrName>
                                            </p:attrNameLst>
                                          </p:cBhvr>
                                          <p:to>
                                            <p:strVal val="visible"/>
                                          </p:to>
                                        </p:set>
                                        <p:animEffect transition="in" filter="wipe(up)">
                                          <p:cBhvr>
                                            <p:cTn id="88"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42" grpId="0"/>
          <p:bldP spid="43" grpId="0"/>
          <p:bldP spid="44" grpId="0"/>
          <p:bldP spid="95"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5"/>
                                            </p:tgtEl>
                                            <p:attrNameLst>
                                              <p:attrName>style.visibility</p:attrName>
                                            </p:attrNameLst>
                                          </p:cBhvr>
                                          <p:to>
                                            <p:strVal val="visible"/>
                                          </p:to>
                                        </p:set>
                                        <p:animEffect transition="in" filter="wipe(left)">
                                          <p:cBhvr>
                                            <p:cTn id="7" dur="500"/>
                                            <p:tgtEl>
                                              <p:spTgt spid="95"/>
                                            </p:tgtEl>
                                          </p:cBhvr>
                                        </p:animEffect>
                                      </p:childTnLst>
                                    </p:cTn>
                                  </p:par>
                                </p:childTnLst>
                              </p:cTn>
                            </p:par>
                            <p:par>
                              <p:cTn id="8" fill="hold">
                                <p:stCondLst>
                                  <p:cond delay="500"/>
                                </p:stCondLst>
                                <p:childTnLst>
                                  <p:par>
                                    <p:cTn id="9" presetID="2" presetClass="entr" presetSubtype="8" accel="40000" fill="hold" nodeType="afterEffect">
                                      <p:stCondLst>
                                        <p:cond delay="0"/>
                                      </p:stCondLst>
                                      <p:childTnLst>
                                        <p:set>
                                          <p:cBhvr>
                                            <p:cTn id="10" dur="1" fill="hold">
                                              <p:stCondLst>
                                                <p:cond delay="0"/>
                                              </p:stCondLst>
                                            </p:cTn>
                                            <p:tgtEl>
                                              <p:spTgt spid="38"/>
                                            </p:tgtEl>
                                            <p:attrNameLst>
                                              <p:attrName>style.visibility</p:attrName>
                                            </p:attrNameLst>
                                          </p:cBhvr>
                                          <p:to>
                                            <p:strVal val="visible"/>
                                          </p:to>
                                        </p:set>
                                        <p:anim calcmode="lin" valueType="num">
                                          <p:cBhvr additive="base">
                                            <p:cTn id="11" dur="1500" fill="hold"/>
                                            <p:tgtEl>
                                              <p:spTgt spid="38"/>
                                            </p:tgtEl>
                                            <p:attrNameLst>
                                              <p:attrName>ppt_x</p:attrName>
                                            </p:attrNameLst>
                                          </p:cBhvr>
                                          <p:tavLst>
                                            <p:tav tm="0">
                                              <p:val>
                                                <p:strVal val="0-#ppt_w/2"/>
                                              </p:val>
                                            </p:tav>
                                            <p:tav tm="100000">
                                              <p:val>
                                                <p:strVal val="#ppt_x"/>
                                              </p:val>
                                            </p:tav>
                                          </p:tavLst>
                                        </p:anim>
                                        <p:anim calcmode="lin" valueType="num">
                                          <p:cBhvr additive="base">
                                            <p:cTn id="12" dur="1500" fill="hold"/>
                                            <p:tgtEl>
                                              <p:spTgt spid="38"/>
                                            </p:tgtEl>
                                            <p:attrNameLst>
                                              <p:attrName>ppt_y</p:attrName>
                                            </p:attrNameLst>
                                          </p:cBhvr>
                                          <p:tavLst>
                                            <p:tav tm="0">
                                              <p:val>
                                                <p:strVal val="#ppt_y"/>
                                              </p:val>
                                            </p:tav>
                                            <p:tav tm="100000">
                                              <p:val>
                                                <p:strVal val="#ppt_y"/>
                                              </p:val>
                                            </p:tav>
                                          </p:tavLst>
                                        </p:anim>
                                      </p:childTnLst>
                                    </p:cTn>
                                  </p:par>
                                  <p:par>
                                    <p:cTn id="13" presetID="2" presetClass="entr" presetSubtype="8" accel="40000" fill="hold" nodeType="withEffect">
                                      <p:stCondLst>
                                        <p:cond delay="250"/>
                                      </p:stCondLst>
                                      <p:childTnLst>
                                        <p:set>
                                          <p:cBhvr>
                                            <p:cTn id="14" dur="1" fill="hold">
                                              <p:stCondLst>
                                                <p:cond delay="0"/>
                                              </p:stCondLst>
                                            </p:cTn>
                                            <p:tgtEl>
                                              <p:spTgt spid="35"/>
                                            </p:tgtEl>
                                            <p:attrNameLst>
                                              <p:attrName>style.visibility</p:attrName>
                                            </p:attrNameLst>
                                          </p:cBhvr>
                                          <p:to>
                                            <p:strVal val="visible"/>
                                          </p:to>
                                        </p:set>
                                        <p:anim calcmode="lin" valueType="num">
                                          <p:cBhvr additive="base">
                                            <p:cTn id="15" dur="1500" fill="hold"/>
                                            <p:tgtEl>
                                              <p:spTgt spid="35"/>
                                            </p:tgtEl>
                                            <p:attrNameLst>
                                              <p:attrName>ppt_x</p:attrName>
                                            </p:attrNameLst>
                                          </p:cBhvr>
                                          <p:tavLst>
                                            <p:tav tm="0">
                                              <p:val>
                                                <p:strVal val="0-#ppt_w/2"/>
                                              </p:val>
                                            </p:tav>
                                            <p:tav tm="100000">
                                              <p:val>
                                                <p:strVal val="#ppt_x"/>
                                              </p:val>
                                            </p:tav>
                                          </p:tavLst>
                                        </p:anim>
                                        <p:anim calcmode="lin" valueType="num">
                                          <p:cBhvr additive="base">
                                            <p:cTn id="16" dur="1500" fill="hold"/>
                                            <p:tgtEl>
                                              <p:spTgt spid="35"/>
                                            </p:tgtEl>
                                            <p:attrNameLst>
                                              <p:attrName>ppt_y</p:attrName>
                                            </p:attrNameLst>
                                          </p:cBhvr>
                                          <p:tavLst>
                                            <p:tav tm="0">
                                              <p:val>
                                                <p:strVal val="#ppt_y"/>
                                              </p:val>
                                            </p:tav>
                                            <p:tav tm="100000">
                                              <p:val>
                                                <p:strVal val="#ppt_y"/>
                                              </p:val>
                                            </p:tav>
                                          </p:tavLst>
                                        </p:anim>
                                      </p:childTnLst>
                                    </p:cTn>
                                  </p:par>
                                  <p:par>
                                    <p:cTn id="17" presetID="2" presetClass="entr" presetSubtype="8" accel="40000" fill="hold" nodeType="withEffect">
                                      <p:stCondLst>
                                        <p:cond delay="500"/>
                                      </p:stCondLst>
                                      <p:childTnLst>
                                        <p:set>
                                          <p:cBhvr>
                                            <p:cTn id="18" dur="1" fill="hold">
                                              <p:stCondLst>
                                                <p:cond delay="0"/>
                                              </p:stCondLst>
                                            </p:cTn>
                                            <p:tgtEl>
                                              <p:spTgt spid="32"/>
                                            </p:tgtEl>
                                            <p:attrNameLst>
                                              <p:attrName>style.visibility</p:attrName>
                                            </p:attrNameLst>
                                          </p:cBhvr>
                                          <p:to>
                                            <p:strVal val="visible"/>
                                          </p:to>
                                        </p:set>
                                        <p:anim calcmode="lin" valueType="num">
                                          <p:cBhvr additive="base">
                                            <p:cTn id="19" dur="1500" fill="hold"/>
                                            <p:tgtEl>
                                              <p:spTgt spid="32"/>
                                            </p:tgtEl>
                                            <p:attrNameLst>
                                              <p:attrName>ppt_x</p:attrName>
                                            </p:attrNameLst>
                                          </p:cBhvr>
                                          <p:tavLst>
                                            <p:tav tm="0">
                                              <p:val>
                                                <p:strVal val="0-#ppt_w/2"/>
                                              </p:val>
                                            </p:tav>
                                            <p:tav tm="100000">
                                              <p:val>
                                                <p:strVal val="#ppt_x"/>
                                              </p:val>
                                            </p:tav>
                                          </p:tavLst>
                                        </p:anim>
                                        <p:anim calcmode="lin" valueType="num">
                                          <p:cBhvr additive="base">
                                            <p:cTn id="20" dur="1500" fill="hold"/>
                                            <p:tgtEl>
                                              <p:spTgt spid="32"/>
                                            </p:tgtEl>
                                            <p:attrNameLst>
                                              <p:attrName>ppt_y</p:attrName>
                                            </p:attrNameLst>
                                          </p:cBhvr>
                                          <p:tavLst>
                                            <p:tav tm="0">
                                              <p:val>
                                                <p:strVal val="#ppt_y"/>
                                              </p:val>
                                            </p:tav>
                                            <p:tav tm="100000">
                                              <p:val>
                                                <p:strVal val="#ppt_y"/>
                                              </p:val>
                                            </p:tav>
                                          </p:tavLst>
                                        </p:anim>
                                      </p:childTnLst>
                                    </p:cTn>
                                  </p:par>
                                  <p:par>
                                    <p:cTn id="21" presetID="2" presetClass="entr" presetSubtype="8" accel="40000" fill="hold" nodeType="withEffect">
                                      <p:stCondLst>
                                        <p:cond delay="750"/>
                                      </p:stCondLst>
                                      <p:childTnLst>
                                        <p:set>
                                          <p:cBhvr>
                                            <p:cTn id="22" dur="1" fill="hold">
                                              <p:stCondLst>
                                                <p:cond delay="0"/>
                                              </p:stCondLst>
                                            </p:cTn>
                                            <p:tgtEl>
                                              <p:spTgt spid="29"/>
                                            </p:tgtEl>
                                            <p:attrNameLst>
                                              <p:attrName>style.visibility</p:attrName>
                                            </p:attrNameLst>
                                          </p:cBhvr>
                                          <p:to>
                                            <p:strVal val="visible"/>
                                          </p:to>
                                        </p:set>
                                        <p:anim calcmode="lin" valueType="num">
                                          <p:cBhvr additive="base">
                                            <p:cTn id="23" dur="1500" fill="hold"/>
                                            <p:tgtEl>
                                              <p:spTgt spid="29"/>
                                            </p:tgtEl>
                                            <p:attrNameLst>
                                              <p:attrName>ppt_x</p:attrName>
                                            </p:attrNameLst>
                                          </p:cBhvr>
                                          <p:tavLst>
                                            <p:tav tm="0">
                                              <p:val>
                                                <p:strVal val="0-#ppt_w/2"/>
                                              </p:val>
                                            </p:tav>
                                            <p:tav tm="100000">
                                              <p:val>
                                                <p:strVal val="#ppt_x"/>
                                              </p:val>
                                            </p:tav>
                                          </p:tavLst>
                                        </p:anim>
                                        <p:anim calcmode="lin" valueType="num">
                                          <p:cBhvr additive="base">
                                            <p:cTn id="24" dur="1500" fill="hold"/>
                                            <p:tgtEl>
                                              <p:spTgt spid="29"/>
                                            </p:tgtEl>
                                            <p:attrNameLst>
                                              <p:attrName>ppt_y</p:attrName>
                                            </p:attrNameLst>
                                          </p:cBhvr>
                                          <p:tavLst>
                                            <p:tav tm="0">
                                              <p:val>
                                                <p:strVal val="#ppt_y"/>
                                              </p:val>
                                            </p:tav>
                                            <p:tav tm="100000">
                                              <p:val>
                                                <p:strVal val="#ppt_y"/>
                                              </p:val>
                                            </p:tav>
                                          </p:tavLst>
                                        </p:anim>
                                      </p:childTnLst>
                                    </p:cTn>
                                  </p:par>
                                </p:childTnLst>
                              </p:cTn>
                            </p:par>
                            <p:par>
                              <p:cTn id="25" fill="hold">
                                <p:stCondLst>
                                  <p:cond delay="2000"/>
                                </p:stCondLst>
                                <p:childTnLst>
                                  <p:par>
                                    <p:cTn id="26" presetID="10" presetClass="entr" presetSubtype="0" fill="hold" grpId="0" nodeType="afterEffect">
                                      <p:stCondLst>
                                        <p:cond delay="0"/>
                                      </p:stCondLst>
                                      <p:childTnLst>
                                        <p:set>
                                          <p:cBhvr>
                                            <p:cTn id="27" dur="1" fill="hold">
                                              <p:stCondLst>
                                                <p:cond delay="0"/>
                                              </p:stCondLst>
                                            </p:cTn>
                                            <p:tgtEl>
                                              <p:spTgt spid="41"/>
                                            </p:tgtEl>
                                            <p:attrNameLst>
                                              <p:attrName>style.visibility</p:attrName>
                                            </p:attrNameLst>
                                          </p:cBhvr>
                                          <p:to>
                                            <p:strVal val="visible"/>
                                          </p:to>
                                        </p:set>
                                        <p:animEffect transition="in" filter="fade">
                                          <p:cBhvr>
                                            <p:cTn id="28" dur="250"/>
                                            <p:tgtEl>
                                              <p:spTgt spid="41"/>
                                            </p:tgtEl>
                                          </p:cBhvr>
                                        </p:animEffect>
                                      </p:childTnLst>
                                    </p:cTn>
                                  </p:par>
                                </p:childTnLst>
                              </p:cTn>
                            </p:par>
                            <p:par>
                              <p:cTn id="29" fill="hold">
                                <p:stCondLst>
                                  <p:cond delay="2500"/>
                                </p:stCondLst>
                                <p:childTnLst>
                                  <p:par>
                                    <p:cTn id="30" presetID="10" presetClass="entr" presetSubtype="0" fill="hold" grpId="0" nodeType="afterEffect">
                                      <p:stCondLst>
                                        <p:cond delay="0"/>
                                      </p:stCondLst>
                                      <p:childTnLst>
                                        <p:set>
                                          <p:cBhvr>
                                            <p:cTn id="31" dur="1" fill="hold">
                                              <p:stCondLst>
                                                <p:cond delay="0"/>
                                              </p:stCondLst>
                                            </p:cTn>
                                            <p:tgtEl>
                                              <p:spTgt spid="42"/>
                                            </p:tgtEl>
                                            <p:attrNameLst>
                                              <p:attrName>style.visibility</p:attrName>
                                            </p:attrNameLst>
                                          </p:cBhvr>
                                          <p:to>
                                            <p:strVal val="visible"/>
                                          </p:to>
                                        </p:set>
                                        <p:animEffect transition="in" filter="fade">
                                          <p:cBhvr>
                                            <p:cTn id="32" dur="250"/>
                                            <p:tgtEl>
                                              <p:spTgt spid="42"/>
                                            </p:tgtEl>
                                          </p:cBhvr>
                                        </p:animEffect>
                                      </p:childTnLst>
                                    </p:cTn>
                                  </p:par>
                                </p:childTnLst>
                              </p:cTn>
                            </p:par>
                            <p:par>
                              <p:cTn id="33" fill="hold">
                                <p:stCondLst>
                                  <p:cond delay="3000"/>
                                </p:stCondLst>
                                <p:childTnLst>
                                  <p:par>
                                    <p:cTn id="34" presetID="10" presetClass="entr" presetSubtype="0" fill="hold" grpId="0" nodeType="afterEffect">
                                      <p:stCondLst>
                                        <p:cond delay="0"/>
                                      </p:stCondLst>
                                      <p:childTnLst>
                                        <p:set>
                                          <p:cBhvr>
                                            <p:cTn id="35" dur="1" fill="hold">
                                              <p:stCondLst>
                                                <p:cond delay="0"/>
                                              </p:stCondLst>
                                            </p:cTn>
                                            <p:tgtEl>
                                              <p:spTgt spid="43"/>
                                            </p:tgtEl>
                                            <p:attrNameLst>
                                              <p:attrName>style.visibility</p:attrName>
                                            </p:attrNameLst>
                                          </p:cBhvr>
                                          <p:to>
                                            <p:strVal val="visible"/>
                                          </p:to>
                                        </p:set>
                                        <p:animEffect transition="in" filter="fade">
                                          <p:cBhvr>
                                            <p:cTn id="36" dur="250"/>
                                            <p:tgtEl>
                                              <p:spTgt spid="43"/>
                                            </p:tgtEl>
                                          </p:cBhvr>
                                        </p:animEffect>
                                      </p:childTnLst>
                                    </p:cTn>
                                  </p:par>
                                </p:childTnLst>
                              </p:cTn>
                            </p:par>
                            <p:par>
                              <p:cTn id="37" fill="hold">
                                <p:stCondLst>
                                  <p:cond delay="3500"/>
                                </p:stCondLst>
                                <p:childTnLst>
                                  <p:par>
                                    <p:cTn id="38" presetID="10" presetClass="entr" presetSubtype="0" fill="hold" grpId="0" nodeType="afterEffect">
                                      <p:stCondLst>
                                        <p:cond delay="0"/>
                                      </p:stCondLst>
                                      <p:childTnLst>
                                        <p:set>
                                          <p:cBhvr>
                                            <p:cTn id="39" dur="1" fill="hold">
                                              <p:stCondLst>
                                                <p:cond delay="0"/>
                                              </p:stCondLst>
                                            </p:cTn>
                                            <p:tgtEl>
                                              <p:spTgt spid="44"/>
                                            </p:tgtEl>
                                            <p:attrNameLst>
                                              <p:attrName>style.visibility</p:attrName>
                                            </p:attrNameLst>
                                          </p:cBhvr>
                                          <p:to>
                                            <p:strVal val="visible"/>
                                          </p:to>
                                        </p:set>
                                        <p:animEffect transition="in" filter="fade">
                                          <p:cBhvr>
                                            <p:cTn id="40" dur="250"/>
                                            <p:tgtEl>
                                              <p:spTgt spid="44"/>
                                            </p:tgtEl>
                                          </p:cBhvr>
                                        </p:animEffect>
                                      </p:childTnLst>
                                    </p:cTn>
                                  </p:par>
                                </p:childTnLst>
                              </p:cTn>
                            </p:par>
                            <p:par>
                              <p:cTn id="41" fill="hold">
                                <p:stCondLst>
                                  <p:cond delay="4000"/>
                                </p:stCondLst>
                                <p:childTnLst>
                                  <p:par>
                                    <p:cTn id="42" presetID="22" presetClass="entr" presetSubtype="1" fill="hold" nodeType="afterEffect">
                                      <p:stCondLst>
                                        <p:cond delay="0"/>
                                      </p:stCondLst>
                                      <p:childTnLst>
                                        <p:set>
                                          <p:cBhvr>
                                            <p:cTn id="43" dur="1" fill="hold">
                                              <p:stCondLst>
                                                <p:cond delay="0"/>
                                              </p:stCondLst>
                                            </p:cTn>
                                            <p:tgtEl>
                                              <p:spTgt spid="76"/>
                                            </p:tgtEl>
                                            <p:attrNameLst>
                                              <p:attrName>style.visibility</p:attrName>
                                            </p:attrNameLst>
                                          </p:cBhvr>
                                          <p:to>
                                            <p:strVal val="visible"/>
                                          </p:to>
                                        </p:set>
                                        <p:animEffect transition="in" filter="wipe(up)">
                                          <p:cBhvr>
                                            <p:cTn id="44" dur="500"/>
                                            <p:tgtEl>
                                              <p:spTgt spid="76"/>
                                            </p:tgtEl>
                                          </p:cBhvr>
                                        </p:animEffect>
                                      </p:childTnLst>
                                    </p:cTn>
                                  </p:par>
                                </p:childTnLst>
                              </p:cTn>
                            </p:par>
                            <p:par>
                              <p:cTn id="45" fill="hold">
                                <p:stCondLst>
                                  <p:cond delay="4500"/>
                                </p:stCondLst>
                                <p:childTnLst>
                                  <p:par>
                                    <p:cTn id="46" presetID="14" presetClass="entr" presetSubtype="10" fill="hold" nodeType="afterEffect">
                                      <p:stCondLst>
                                        <p:cond delay="0"/>
                                      </p:stCondLst>
                                      <p:childTnLst>
                                        <p:set>
                                          <p:cBhvr>
                                            <p:cTn id="47" dur="1" fill="hold">
                                              <p:stCondLst>
                                                <p:cond delay="0"/>
                                              </p:stCondLst>
                                            </p:cTn>
                                            <p:tgtEl>
                                              <p:spTgt spid="57"/>
                                            </p:tgtEl>
                                            <p:attrNameLst>
                                              <p:attrName>style.visibility</p:attrName>
                                            </p:attrNameLst>
                                          </p:cBhvr>
                                          <p:to>
                                            <p:strVal val="visible"/>
                                          </p:to>
                                        </p:set>
                                        <p:animEffect transition="in" filter="randombar(horizontal)">
                                          <p:cBhvr>
                                            <p:cTn id="48" dur="500"/>
                                            <p:tgtEl>
                                              <p:spTgt spid="57"/>
                                            </p:tgtEl>
                                          </p:cBhvr>
                                        </p:animEffect>
                                      </p:childTnLst>
                                    </p:cTn>
                                  </p:par>
                                </p:childTnLst>
                              </p:cTn>
                            </p:par>
                            <p:par>
                              <p:cTn id="49" fill="hold">
                                <p:stCondLst>
                                  <p:cond delay="5000"/>
                                </p:stCondLst>
                                <p:childTnLst>
                                  <p:par>
                                    <p:cTn id="50" presetID="22" presetClass="entr" presetSubtype="1" fill="hold" nodeType="afterEffect">
                                      <p:stCondLst>
                                        <p:cond delay="0"/>
                                      </p:stCondLst>
                                      <p:childTnLst>
                                        <p:set>
                                          <p:cBhvr>
                                            <p:cTn id="51" dur="1" fill="hold">
                                              <p:stCondLst>
                                                <p:cond delay="0"/>
                                              </p:stCondLst>
                                            </p:cTn>
                                            <p:tgtEl>
                                              <p:spTgt spid="45"/>
                                            </p:tgtEl>
                                            <p:attrNameLst>
                                              <p:attrName>style.visibility</p:attrName>
                                            </p:attrNameLst>
                                          </p:cBhvr>
                                          <p:to>
                                            <p:strVal val="visible"/>
                                          </p:to>
                                        </p:set>
                                        <p:animEffect transition="in" filter="wipe(up)">
                                          <p:cBhvr>
                                            <p:cTn id="52" dur="500"/>
                                            <p:tgtEl>
                                              <p:spTgt spid="45"/>
                                            </p:tgtEl>
                                          </p:cBhvr>
                                        </p:animEffect>
                                      </p:childTnLst>
                                    </p:cTn>
                                  </p:par>
                                </p:childTnLst>
                              </p:cTn>
                            </p:par>
                            <p:par>
                              <p:cTn id="53" fill="hold">
                                <p:stCondLst>
                                  <p:cond delay="5500"/>
                                </p:stCondLst>
                                <p:childTnLst>
                                  <p:par>
                                    <p:cTn id="54" presetID="22" presetClass="entr" presetSubtype="1" fill="hold" nodeType="afterEffect">
                                      <p:stCondLst>
                                        <p:cond delay="0"/>
                                      </p:stCondLst>
                                      <p:childTnLst>
                                        <p:set>
                                          <p:cBhvr>
                                            <p:cTn id="55" dur="1" fill="hold">
                                              <p:stCondLst>
                                                <p:cond delay="0"/>
                                              </p:stCondLst>
                                            </p:cTn>
                                            <p:tgtEl>
                                              <p:spTgt spid="80"/>
                                            </p:tgtEl>
                                            <p:attrNameLst>
                                              <p:attrName>style.visibility</p:attrName>
                                            </p:attrNameLst>
                                          </p:cBhvr>
                                          <p:to>
                                            <p:strVal val="visible"/>
                                          </p:to>
                                        </p:set>
                                        <p:animEffect transition="in" filter="wipe(up)">
                                          <p:cBhvr>
                                            <p:cTn id="56" dur="500"/>
                                            <p:tgtEl>
                                              <p:spTgt spid="80"/>
                                            </p:tgtEl>
                                          </p:cBhvr>
                                        </p:animEffect>
                                      </p:childTnLst>
                                    </p:cTn>
                                  </p:par>
                                </p:childTnLst>
                              </p:cTn>
                            </p:par>
                            <p:par>
                              <p:cTn id="57" fill="hold">
                                <p:stCondLst>
                                  <p:cond delay="6000"/>
                                </p:stCondLst>
                                <p:childTnLst>
                                  <p:par>
                                    <p:cTn id="58" presetID="14" presetClass="entr" presetSubtype="10" fill="hold" nodeType="afterEffect">
                                      <p:stCondLst>
                                        <p:cond delay="0"/>
                                      </p:stCondLst>
                                      <p:childTnLst>
                                        <p:set>
                                          <p:cBhvr>
                                            <p:cTn id="59" dur="1" fill="hold">
                                              <p:stCondLst>
                                                <p:cond delay="0"/>
                                              </p:stCondLst>
                                            </p:cTn>
                                            <p:tgtEl>
                                              <p:spTgt spid="68"/>
                                            </p:tgtEl>
                                            <p:attrNameLst>
                                              <p:attrName>style.visibility</p:attrName>
                                            </p:attrNameLst>
                                          </p:cBhvr>
                                          <p:to>
                                            <p:strVal val="visible"/>
                                          </p:to>
                                        </p:set>
                                        <p:animEffect transition="in" filter="randombar(horizontal)">
                                          <p:cBhvr>
                                            <p:cTn id="60" dur="500"/>
                                            <p:tgtEl>
                                              <p:spTgt spid="68"/>
                                            </p:tgtEl>
                                          </p:cBhvr>
                                        </p:animEffect>
                                      </p:childTnLst>
                                    </p:cTn>
                                  </p:par>
                                </p:childTnLst>
                              </p:cTn>
                            </p:par>
                            <p:par>
                              <p:cTn id="61" fill="hold">
                                <p:stCondLst>
                                  <p:cond delay="6500"/>
                                </p:stCondLst>
                                <p:childTnLst>
                                  <p:par>
                                    <p:cTn id="62" presetID="22" presetClass="entr" presetSubtype="1" fill="hold" nodeType="afterEffect">
                                      <p:stCondLst>
                                        <p:cond delay="0"/>
                                      </p:stCondLst>
                                      <p:childTnLst>
                                        <p:set>
                                          <p:cBhvr>
                                            <p:cTn id="63" dur="1" fill="hold">
                                              <p:stCondLst>
                                                <p:cond delay="0"/>
                                              </p:stCondLst>
                                            </p:cTn>
                                            <p:tgtEl>
                                              <p:spTgt spid="48"/>
                                            </p:tgtEl>
                                            <p:attrNameLst>
                                              <p:attrName>style.visibility</p:attrName>
                                            </p:attrNameLst>
                                          </p:cBhvr>
                                          <p:to>
                                            <p:strVal val="visible"/>
                                          </p:to>
                                        </p:set>
                                        <p:animEffect transition="in" filter="wipe(up)">
                                          <p:cBhvr>
                                            <p:cTn id="64" dur="500"/>
                                            <p:tgtEl>
                                              <p:spTgt spid="48"/>
                                            </p:tgtEl>
                                          </p:cBhvr>
                                        </p:animEffect>
                                      </p:childTnLst>
                                    </p:cTn>
                                  </p:par>
                                </p:childTnLst>
                              </p:cTn>
                            </p:par>
                            <p:par>
                              <p:cTn id="65" fill="hold">
                                <p:stCondLst>
                                  <p:cond delay="7000"/>
                                </p:stCondLst>
                                <p:childTnLst>
                                  <p:par>
                                    <p:cTn id="66" presetID="22" presetClass="entr" presetSubtype="1" fill="hold" nodeType="afterEffect">
                                      <p:stCondLst>
                                        <p:cond delay="0"/>
                                      </p:stCondLst>
                                      <p:childTnLst>
                                        <p:set>
                                          <p:cBhvr>
                                            <p:cTn id="67" dur="1" fill="hold">
                                              <p:stCondLst>
                                                <p:cond delay="0"/>
                                              </p:stCondLst>
                                            </p:cTn>
                                            <p:tgtEl>
                                              <p:spTgt spid="84"/>
                                            </p:tgtEl>
                                            <p:attrNameLst>
                                              <p:attrName>style.visibility</p:attrName>
                                            </p:attrNameLst>
                                          </p:cBhvr>
                                          <p:to>
                                            <p:strVal val="visible"/>
                                          </p:to>
                                        </p:set>
                                        <p:animEffect transition="in" filter="wipe(up)">
                                          <p:cBhvr>
                                            <p:cTn id="68" dur="500"/>
                                            <p:tgtEl>
                                              <p:spTgt spid="84"/>
                                            </p:tgtEl>
                                          </p:cBhvr>
                                        </p:animEffect>
                                      </p:childTnLst>
                                    </p:cTn>
                                  </p:par>
                                </p:childTnLst>
                              </p:cTn>
                            </p:par>
                            <p:par>
                              <p:cTn id="69" fill="hold">
                                <p:stCondLst>
                                  <p:cond delay="7500"/>
                                </p:stCondLst>
                                <p:childTnLst>
                                  <p:par>
                                    <p:cTn id="70" presetID="14" presetClass="entr" presetSubtype="10" fill="hold" nodeType="afterEffect">
                                      <p:stCondLst>
                                        <p:cond delay="0"/>
                                      </p:stCondLst>
                                      <p:childTnLst>
                                        <p:set>
                                          <p:cBhvr>
                                            <p:cTn id="71" dur="1" fill="hold">
                                              <p:stCondLst>
                                                <p:cond delay="0"/>
                                              </p:stCondLst>
                                            </p:cTn>
                                            <p:tgtEl>
                                              <p:spTgt spid="71"/>
                                            </p:tgtEl>
                                            <p:attrNameLst>
                                              <p:attrName>style.visibility</p:attrName>
                                            </p:attrNameLst>
                                          </p:cBhvr>
                                          <p:to>
                                            <p:strVal val="visible"/>
                                          </p:to>
                                        </p:set>
                                        <p:animEffect transition="in" filter="randombar(horizontal)">
                                          <p:cBhvr>
                                            <p:cTn id="72" dur="500"/>
                                            <p:tgtEl>
                                              <p:spTgt spid="71"/>
                                            </p:tgtEl>
                                          </p:cBhvr>
                                        </p:animEffect>
                                      </p:childTnLst>
                                    </p:cTn>
                                  </p:par>
                                </p:childTnLst>
                              </p:cTn>
                            </p:par>
                            <p:par>
                              <p:cTn id="73" fill="hold">
                                <p:stCondLst>
                                  <p:cond delay="8000"/>
                                </p:stCondLst>
                                <p:childTnLst>
                                  <p:par>
                                    <p:cTn id="74" presetID="22" presetClass="entr" presetSubtype="1" fill="hold" nodeType="afterEffect">
                                      <p:stCondLst>
                                        <p:cond delay="0"/>
                                      </p:stCondLst>
                                      <p:childTnLst>
                                        <p:set>
                                          <p:cBhvr>
                                            <p:cTn id="75" dur="1" fill="hold">
                                              <p:stCondLst>
                                                <p:cond delay="0"/>
                                              </p:stCondLst>
                                            </p:cTn>
                                            <p:tgtEl>
                                              <p:spTgt spid="51"/>
                                            </p:tgtEl>
                                            <p:attrNameLst>
                                              <p:attrName>style.visibility</p:attrName>
                                            </p:attrNameLst>
                                          </p:cBhvr>
                                          <p:to>
                                            <p:strVal val="visible"/>
                                          </p:to>
                                        </p:set>
                                        <p:animEffect transition="in" filter="wipe(up)">
                                          <p:cBhvr>
                                            <p:cTn id="76" dur="500"/>
                                            <p:tgtEl>
                                              <p:spTgt spid="51"/>
                                            </p:tgtEl>
                                          </p:cBhvr>
                                        </p:animEffect>
                                      </p:childTnLst>
                                    </p:cTn>
                                  </p:par>
                                </p:childTnLst>
                              </p:cTn>
                            </p:par>
                            <p:par>
                              <p:cTn id="77" fill="hold">
                                <p:stCondLst>
                                  <p:cond delay="8500"/>
                                </p:stCondLst>
                                <p:childTnLst>
                                  <p:par>
                                    <p:cTn id="78" presetID="22" presetClass="entr" presetSubtype="1" fill="hold" nodeType="afterEffect">
                                      <p:stCondLst>
                                        <p:cond delay="0"/>
                                      </p:stCondLst>
                                      <p:childTnLst>
                                        <p:set>
                                          <p:cBhvr>
                                            <p:cTn id="79" dur="1" fill="hold">
                                              <p:stCondLst>
                                                <p:cond delay="0"/>
                                              </p:stCondLst>
                                            </p:cTn>
                                            <p:tgtEl>
                                              <p:spTgt spid="88"/>
                                            </p:tgtEl>
                                            <p:attrNameLst>
                                              <p:attrName>style.visibility</p:attrName>
                                            </p:attrNameLst>
                                          </p:cBhvr>
                                          <p:to>
                                            <p:strVal val="visible"/>
                                          </p:to>
                                        </p:set>
                                        <p:animEffect transition="in" filter="wipe(up)">
                                          <p:cBhvr>
                                            <p:cTn id="80" dur="500"/>
                                            <p:tgtEl>
                                              <p:spTgt spid="88"/>
                                            </p:tgtEl>
                                          </p:cBhvr>
                                        </p:animEffect>
                                      </p:childTnLst>
                                    </p:cTn>
                                  </p:par>
                                </p:childTnLst>
                              </p:cTn>
                            </p:par>
                            <p:par>
                              <p:cTn id="81" fill="hold">
                                <p:stCondLst>
                                  <p:cond delay="9000"/>
                                </p:stCondLst>
                                <p:childTnLst>
                                  <p:par>
                                    <p:cTn id="82" presetID="14" presetClass="entr" presetSubtype="10" fill="hold" nodeType="afterEffect">
                                      <p:stCondLst>
                                        <p:cond delay="0"/>
                                      </p:stCondLst>
                                      <p:childTnLst>
                                        <p:set>
                                          <p:cBhvr>
                                            <p:cTn id="83" dur="1" fill="hold">
                                              <p:stCondLst>
                                                <p:cond delay="0"/>
                                              </p:stCondLst>
                                            </p:cTn>
                                            <p:tgtEl>
                                              <p:spTgt spid="62"/>
                                            </p:tgtEl>
                                            <p:attrNameLst>
                                              <p:attrName>style.visibility</p:attrName>
                                            </p:attrNameLst>
                                          </p:cBhvr>
                                          <p:to>
                                            <p:strVal val="visible"/>
                                          </p:to>
                                        </p:set>
                                        <p:animEffect transition="in" filter="randombar(horizontal)">
                                          <p:cBhvr>
                                            <p:cTn id="84" dur="500"/>
                                            <p:tgtEl>
                                              <p:spTgt spid="62"/>
                                            </p:tgtEl>
                                          </p:cBhvr>
                                        </p:animEffect>
                                      </p:childTnLst>
                                    </p:cTn>
                                  </p:par>
                                </p:childTnLst>
                              </p:cTn>
                            </p:par>
                            <p:par>
                              <p:cTn id="85" fill="hold">
                                <p:stCondLst>
                                  <p:cond delay="9500"/>
                                </p:stCondLst>
                                <p:childTnLst>
                                  <p:par>
                                    <p:cTn id="86" presetID="22" presetClass="entr" presetSubtype="1" fill="hold" nodeType="afterEffect">
                                      <p:stCondLst>
                                        <p:cond delay="0"/>
                                      </p:stCondLst>
                                      <p:childTnLst>
                                        <p:set>
                                          <p:cBhvr>
                                            <p:cTn id="87" dur="1" fill="hold">
                                              <p:stCondLst>
                                                <p:cond delay="0"/>
                                              </p:stCondLst>
                                            </p:cTn>
                                            <p:tgtEl>
                                              <p:spTgt spid="54"/>
                                            </p:tgtEl>
                                            <p:attrNameLst>
                                              <p:attrName>style.visibility</p:attrName>
                                            </p:attrNameLst>
                                          </p:cBhvr>
                                          <p:to>
                                            <p:strVal val="visible"/>
                                          </p:to>
                                        </p:set>
                                        <p:animEffect transition="in" filter="wipe(up)">
                                          <p:cBhvr>
                                            <p:cTn id="88"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42" grpId="0"/>
          <p:bldP spid="43" grpId="0"/>
          <p:bldP spid="44" grpId="0"/>
          <p:bldP spid="95" grpId="0"/>
        </p:bldLst>
      </p:timing>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rrowheads="1"/>
          </p:cNvSpPr>
          <p:nvPr/>
        </p:nvSpPr>
        <p:spPr bwMode="auto">
          <a:xfrm>
            <a:off x="3990349" y="286545"/>
            <a:ext cx="1215690" cy="5001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bevel/>
              </a14:hiddenLine>
            </a:ext>
          </a:extLst>
        </p:spPr>
        <p:txBody>
          <a:bodyPr wrap="none" lIns="68566" tIns="34284" rIns="68566" bIns="34284">
            <a:spAutoFit/>
          </a:bodyPr>
          <a:lstStyle/>
          <a:p>
            <a:r>
              <a:rPr lang="zh-CN" altLang="en-US" sz="2800" smtClean="0">
                <a:solidFill>
                  <a:srgbClr val="C00000"/>
                </a:solidFill>
                <a:latin typeface="微软雅黑" panose="020B0503020204020204" charset="-122"/>
                <a:ea typeface="微软雅黑" panose="020B0503020204020204" charset="-122"/>
                <a:sym typeface="Arial" panose="020B0604020202020204" pitchFamily="34" charset="0"/>
              </a:rPr>
              <a:t>结束语</a:t>
            </a:r>
            <a:endParaRPr lang="zh-CN" altLang="en-US" sz="2800" dirty="0">
              <a:solidFill>
                <a:srgbClr val="C00000"/>
              </a:solidFill>
              <a:latin typeface="微软雅黑" panose="020B0503020204020204" charset="-122"/>
              <a:ea typeface="微软雅黑" panose="020B0503020204020204" charset="-122"/>
              <a:sym typeface="Arial" panose="020B0604020202020204" pitchFamily="34" charset="0"/>
            </a:endParaRPr>
          </a:p>
        </p:txBody>
      </p:sp>
      <p:sp>
        <p:nvSpPr>
          <p:cNvPr id="3" name="任意多边形 2"/>
          <p:cNvSpPr/>
          <p:nvPr/>
        </p:nvSpPr>
        <p:spPr>
          <a:xfrm>
            <a:off x="4096908" y="1782979"/>
            <a:ext cx="5047092" cy="2016543"/>
          </a:xfrm>
          <a:custGeom>
            <a:avLst/>
            <a:gdLst>
              <a:gd name="connsiteX0" fmla="*/ 238128 w 4486009"/>
              <a:gd name="connsiteY0" fmla="*/ 0 h 914400"/>
              <a:gd name="connsiteX1" fmla="*/ 1053311 w 4486009"/>
              <a:gd name="connsiteY1" fmla="*/ 0 h 914400"/>
              <a:gd name="connsiteX2" fmla="*/ 4247881 w 4486009"/>
              <a:gd name="connsiteY2" fmla="*/ 0 h 914400"/>
              <a:gd name="connsiteX3" fmla="*/ 4486009 w 4486009"/>
              <a:gd name="connsiteY3" fmla="*/ 457200 h 914400"/>
              <a:gd name="connsiteX4" fmla="*/ 4247881 w 4486009"/>
              <a:gd name="connsiteY4" fmla="*/ 914400 h 914400"/>
              <a:gd name="connsiteX5" fmla="*/ 1053311 w 4486009"/>
              <a:gd name="connsiteY5" fmla="*/ 914400 h 914400"/>
              <a:gd name="connsiteX6" fmla="*/ 238128 w 4486009"/>
              <a:gd name="connsiteY6" fmla="*/ 914400 h 914400"/>
              <a:gd name="connsiteX7" fmla="*/ 0 w 4486009"/>
              <a:gd name="connsiteY7" fmla="*/ 457200 h 914400"/>
              <a:gd name="connsiteX0-1" fmla="*/ 238128 w 4247881"/>
              <a:gd name="connsiteY0-2" fmla="*/ 0 h 914400"/>
              <a:gd name="connsiteX1-3" fmla="*/ 1053311 w 4247881"/>
              <a:gd name="connsiteY1-4" fmla="*/ 0 h 914400"/>
              <a:gd name="connsiteX2-5" fmla="*/ 4247881 w 4247881"/>
              <a:gd name="connsiteY2-6" fmla="*/ 0 h 914400"/>
              <a:gd name="connsiteX3-7" fmla="*/ 4247881 w 4247881"/>
              <a:gd name="connsiteY3-8" fmla="*/ 914400 h 914400"/>
              <a:gd name="connsiteX4-9" fmla="*/ 1053311 w 4247881"/>
              <a:gd name="connsiteY4-10" fmla="*/ 914400 h 914400"/>
              <a:gd name="connsiteX5-11" fmla="*/ 238128 w 4247881"/>
              <a:gd name="connsiteY5-12" fmla="*/ 914400 h 914400"/>
              <a:gd name="connsiteX6-13" fmla="*/ 0 w 4247881"/>
              <a:gd name="connsiteY6-14" fmla="*/ 457200 h 914400"/>
              <a:gd name="connsiteX7-15" fmla="*/ 238128 w 4247881"/>
              <a:gd name="connsiteY7-16" fmla="*/ 0 h 914400"/>
              <a:gd name="connsiteX0-17" fmla="*/ 0 w 4009753"/>
              <a:gd name="connsiteY0-18" fmla="*/ 0 h 914400"/>
              <a:gd name="connsiteX1-19" fmla="*/ 815183 w 4009753"/>
              <a:gd name="connsiteY1-20" fmla="*/ 0 h 914400"/>
              <a:gd name="connsiteX2-21" fmla="*/ 4009753 w 4009753"/>
              <a:gd name="connsiteY2-22" fmla="*/ 0 h 914400"/>
              <a:gd name="connsiteX3-23" fmla="*/ 4009753 w 4009753"/>
              <a:gd name="connsiteY3-24" fmla="*/ 914400 h 914400"/>
              <a:gd name="connsiteX4-25" fmla="*/ 815183 w 4009753"/>
              <a:gd name="connsiteY4-26" fmla="*/ 914400 h 914400"/>
              <a:gd name="connsiteX5-27" fmla="*/ 0 w 4009753"/>
              <a:gd name="connsiteY5-28" fmla="*/ 914400 h 914400"/>
              <a:gd name="connsiteX6-29" fmla="*/ 362905 w 4009753"/>
              <a:gd name="connsiteY6-30" fmla="*/ 457200 h 914400"/>
              <a:gd name="connsiteX7-31" fmla="*/ 0 w 4009753"/>
              <a:gd name="connsiteY7-32" fmla="*/ 0 h 914400"/>
              <a:gd name="connsiteX0-33" fmla="*/ 0 w 4009753"/>
              <a:gd name="connsiteY0-34" fmla="*/ 0 h 914400"/>
              <a:gd name="connsiteX1-35" fmla="*/ 815183 w 4009753"/>
              <a:gd name="connsiteY1-36" fmla="*/ 0 h 914400"/>
              <a:gd name="connsiteX2-37" fmla="*/ 4009753 w 4009753"/>
              <a:gd name="connsiteY2-38" fmla="*/ 0 h 914400"/>
              <a:gd name="connsiteX3-39" fmla="*/ 4009753 w 4009753"/>
              <a:gd name="connsiteY3-40" fmla="*/ 914400 h 914400"/>
              <a:gd name="connsiteX4-41" fmla="*/ 815183 w 4009753"/>
              <a:gd name="connsiteY4-42" fmla="*/ 914400 h 914400"/>
              <a:gd name="connsiteX5-43" fmla="*/ 0 w 4009753"/>
              <a:gd name="connsiteY5-44" fmla="*/ 914400 h 914400"/>
              <a:gd name="connsiteX6-45" fmla="*/ 446125 w 4009753"/>
              <a:gd name="connsiteY6-46" fmla="*/ 462136 h 914400"/>
              <a:gd name="connsiteX7-47" fmla="*/ 0 w 4009753"/>
              <a:gd name="connsiteY7-48" fmla="*/ 0 h 914400"/>
              <a:gd name="connsiteX0-49" fmla="*/ 0 w 4009753"/>
              <a:gd name="connsiteY0-50" fmla="*/ 0 h 914400"/>
              <a:gd name="connsiteX1-51" fmla="*/ 815183 w 4009753"/>
              <a:gd name="connsiteY1-52" fmla="*/ 0 h 914400"/>
              <a:gd name="connsiteX2-53" fmla="*/ 4009753 w 4009753"/>
              <a:gd name="connsiteY2-54" fmla="*/ 0 h 914400"/>
              <a:gd name="connsiteX3-55" fmla="*/ 4009753 w 4009753"/>
              <a:gd name="connsiteY3-56" fmla="*/ 914400 h 914400"/>
              <a:gd name="connsiteX4-57" fmla="*/ 815183 w 4009753"/>
              <a:gd name="connsiteY4-58" fmla="*/ 914400 h 914400"/>
              <a:gd name="connsiteX5-59" fmla="*/ 0 w 4009753"/>
              <a:gd name="connsiteY5-60" fmla="*/ 914400 h 914400"/>
              <a:gd name="connsiteX6-61" fmla="*/ 402602 w 4009753"/>
              <a:gd name="connsiteY6-62" fmla="*/ 462136 h 914400"/>
              <a:gd name="connsiteX7-63" fmla="*/ 0 w 4009753"/>
              <a:gd name="connsiteY7-64" fmla="*/ 0 h 9144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4009753" h="914400">
                <a:moveTo>
                  <a:pt x="0" y="0"/>
                </a:moveTo>
                <a:lnTo>
                  <a:pt x="815183" y="0"/>
                </a:lnTo>
                <a:lnTo>
                  <a:pt x="4009753" y="0"/>
                </a:lnTo>
                <a:lnTo>
                  <a:pt x="4009753" y="914400"/>
                </a:lnTo>
                <a:lnTo>
                  <a:pt x="815183" y="914400"/>
                </a:lnTo>
                <a:lnTo>
                  <a:pt x="0" y="914400"/>
                </a:lnTo>
                <a:lnTo>
                  <a:pt x="402602" y="462136"/>
                </a:lnTo>
                <a:lnTo>
                  <a:pt x="0" y="0"/>
                </a:lnTo>
                <a:close/>
              </a:path>
            </a:pathLst>
          </a:custGeom>
          <a:solidFill>
            <a:srgbClr val="E6E6E6"/>
          </a:solidFill>
          <a:ln w="15875">
            <a:gradFill flip="none" rotWithShape="1">
              <a:gsLst>
                <a:gs pos="0">
                  <a:schemeClr val="bg1">
                    <a:lumMod val="75000"/>
                  </a:schemeClr>
                </a:gs>
                <a:gs pos="100000">
                  <a:schemeClr val="bg1"/>
                </a:gs>
              </a:gsLst>
              <a:lin ang="2700000" scaled="1"/>
              <a:tileRect/>
            </a:gra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grpSp>
        <p:nvGrpSpPr>
          <p:cNvPr id="5" name="组合 4"/>
          <p:cNvGrpSpPr/>
          <p:nvPr/>
        </p:nvGrpSpPr>
        <p:grpSpPr>
          <a:xfrm>
            <a:off x="2148800" y="1782979"/>
            <a:ext cx="2339188" cy="2016543"/>
            <a:chOff x="979199" y="1599428"/>
            <a:chExt cx="2532090" cy="2182838"/>
          </a:xfrm>
        </p:grpSpPr>
        <p:sp>
          <p:nvSpPr>
            <p:cNvPr id="6" name="六边形 5"/>
            <p:cNvSpPr/>
            <p:nvPr/>
          </p:nvSpPr>
          <p:spPr>
            <a:xfrm>
              <a:off x="979199" y="1599428"/>
              <a:ext cx="2532090" cy="2182838"/>
            </a:xfrm>
            <a:prstGeom prst="hexagon">
              <a:avLst/>
            </a:prstGeom>
            <a:solidFill>
              <a:srgbClr val="F5F5F5"/>
            </a:solidFill>
            <a:ln w="22225">
              <a:gradFill flip="none" rotWithShape="1">
                <a:gsLst>
                  <a:gs pos="39000">
                    <a:schemeClr val="bg1"/>
                  </a:gs>
                  <a:gs pos="100000">
                    <a:schemeClr val="bg1">
                      <a:lumMod val="85000"/>
                    </a:schemeClr>
                  </a:gs>
                </a:gsLst>
                <a:lin ang="2700000" scaled="1"/>
                <a:tileRect/>
              </a:gradFill>
            </a:ln>
            <a:effectLst>
              <a:outerShdw blurRad="292100" sx="109000" sy="109000" algn="c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六边形 6"/>
            <p:cNvSpPr/>
            <p:nvPr/>
          </p:nvSpPr>
          <p:spPr>
            <a:xfrm>
              <a:off x="1131599" y="1734086"/>
              <a:ext cx="2221201" cy="1914830"/>
            </a:xfrm>
            <a:prstGeom prst="hexagon">
              <a:avLst/>
            </a:prstGeom>
            <a:blipFill dpi="0" rotWithShape="0">
              <a:blip r:embed="rId2" cstate="print"/>
              <a:srcRect/>
              <a:stretch>
                <a:fillRect/>
              </a:stretch>
            </a:blipFill>
            <a:ln w="22225">
              <a:gradFill flip="none" rotWithShape="1">
                <a:gsLst>
                  <a:gs pos="39000">
                    <a:schemeClr val="bg1"/>
                  </a:gs>
                  <a:gs pos="100000">
                    <a:schemeClr val="bg1">
                      <a:lumMod val="85000"/>
                    </a:schemeClr>
                  </a:gs>
                </a:gsLst>
                <a:lin ang="2700000" scaled="1"/>
                <a:tileRect/>
              </a:gra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p:cNvGrpSpPr/>
          <p:nvPr/>
        </p:nvGrpSpPr>
        <p:grpSpPr>
          <a:xfrm>
            <a:off x="638189" y="1183274"/>
            <a:ext cx="1808891" cy="1559390"/>
            <a:chOff x="979199" y="1599428"/>
            <a:chExt cx="2532090" cy="2182838"/>
          </a:xfrm>
        </p:grpSpPr>
        <p:sp>
          <p:nvSpPr>
            <p:cNvPr id="9" name="六边形 8"/>
            <p:cNvSpPr/>
            <p:nvPr/>
          </p:nvSpPr>
          <p:spPr>
            <a:xfrm>
              <a:off x="979199" y="1599428"/>
              <a:ext cx="2532090" cy="2182838"/>
            </a:xfrm>
            <a:prstGeom prst="hexagon">
              <a:avLst/>
            </a:prstGeom>
            <a:solidFill>
              <a:srgbClr val="F5F5F5"/>
            </a:solidFill>
            <a:ln w="22225">
              <a:gradFill flip="none" rotWithShape="1">
                <a:gsLst>
                  <a:gs pos="39000">
                    <a:schemeClr val="bg1"/>
                  </a:gs>
                  <a:gs pos="100000">
                    <a:schemeClr val="bg1">
                      <a:lumMod val="85000"/>
                    </a:schemeClr>
                  </a:gs>
                </a:gsLst>
                <a:lin ang="2700000" scaled="1"/>
                <a:tileRect/>
              </a:gradFill>
            </a:ln>
            <a:effectLst>
              <a:outerShdw blurRad="292100" sx="109000" sy="109000" algn="c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六边形 9"/>
            <p:cNvSpPr/>
            <p:nvPr/>
          </p:nvSpPr>
          <p:spPr>
            <a:xfrm>
              <a:off x="1131599" y="1734086"/>
              <a:ext cx="2221201" cy="1914830"/>
            </a:xfrm>
            <a:prstGeom prst="hexagon">
              <a:avLst/>
            </a:prstGeom>
            <a:blipFill dpi="0" rotWithShape="0">
              <a:blip r:embed="rId3" cstate="print"/>
              <a:srcRect/>
              <a:stretch>
                <a:fillRect/>
              </a:stretch>
            </a:blipFill>
            <a:ln w="22225">
              <a:gradFill flip="none" rotWithShape="1">
                <a:gsLst>
                  <a:gs pos="39000">
                    <a:schemeClr val="bg1"/>
                  </a:gs>
                  <a:gs pos="100000">
                    <a:schemeClr val="bg1">
                      <a:lumMod val="85000"/>
                    </a:schemeClr>
                  </a:gs>
                </a:gsLst>
                <a:lin ang="2700000" scaled="1"/>
                <a:tileRect/>
              </a:gra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 name="组合 10"/>
          <p:cNvGrpSpPr/>
          <p:nvPr/>
        </p:nvGrpSpPr>
        <p:grpSpPr>
          <a:xfrm>
            <a:off x="638189" y="2862076"/>
            <a:ext cx="1808891" cy="1559390"/>
            <a:chOff x="979199" y="1599428"/>
            <a:chExt cx="2532090" cy="2182838"/>
          </a:xfrm>
        </p:grpSpPr>
        <p:sp>
          <p:nvSpPr>
            <p:cNvPr id="12" name="六边形 11"/>
            <p:cNvSpPr/>
            <p:nvPr/>
          </p:nvSpPr>
          <p:spPr>
            <a:xfrm>
              <a:off x="979199" y="1599428"/>
              <a:ext cx="2532090" cy="2182838"/>
            </a:xfrm>
            <a:prstGeom prst="hexagon">
              <a:avLst/>
            </a:prstGeom>
            <a:solidFill>
              <a:srgbClr val="F5F5F5"/>
            </a:solidFill>
            <a:ln w="22225">
              <a:gradFill flip="none" rotWithShape="1">
                <a:gsLst>
                  <a:gs pos="39000">
                    <a:schemeClr val="bg1"/>
                  </a:gs>
                  <a:gs pos="100000">
                    <a:schemeClr val="bg1">
                      <a:lumMod val="85000"/>
                    </a:schemeClr>
                  </a:gs>
                </a:gsLst>
                <a:lin ang="2700000" scaled="1"/>
                <a:tileRect/>
              </a:gradFill>
            </a:ln>
            <a:effectLst>
              <a:outerShdw blurRad="292100" sx="109000" sy="109000" algn="c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六边形 12"/>
            <p:cNvSpPr/>
            <p:nvPr/>
          </p:nvSpPr>
          <p:spPr>
            <a:xfrm>
              <a:off x="1131599" y="1734086"/>
              <a:ext cx="2221201" cy="1914830"/>
            </a:xfrm>
            <a:prstGeom prst="hexagon">
              <a:avLst/>
            </a:prstGeom>
            <a:blipFill dpi="0" rotWithShape="0">
              <a:blip r:embed="rId4" cstate="print"/>
              <a:srcRect/>
              <a:stretch>
                <a:fillRect/>
              </a:stretch>
            </a:blipFill>
            <a:ln w="22225">
              <a:gradFill flip="none" rotWithShape="1">
                <a:gsLst>
                  <a:gs pos="39000">
                    <a:schemeClr val="bg1"/>
                  </a:gs>
                  <a:gs pos="100000">
                    <a:schemeClr val="bg1">
                      <a:lumMod val="85000"/>
                    </a:schemeClr>
                  </a:gs>
                </a:gsLst>
                <a:lin ang="2700000" scaled="1"/>
                <a:tileRect/>
              </a:gra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 name="TextBox 13"/>
          <p:cNvSpPr txBox="1"/>
          <p:nvPr/>
        </p:nvSpPr>
        <p:spPr>
          <a:xfrm>
            <a:off x="4831838" y="1183273"/>
            <a:ext cx="2135020" cy="457433"/>
          </a:xfrm>
          <a:prstGeom prst="rect">
            <a:avLst/>
          </a:prstGeom>
          <a:noFill/>
        </p:spPr>
        <p:txBody>
          <a:bodyPr wrap="square" lIns="68580" tIns="34290" rIns="68580" bIns="34290" rtlCol="0">
            <a:spAutoFit/>
          </a:bodyPr>
          <a:lstStyle/>
          <a:p>
            <a:pPr marL="342900" indent="-342900">
              <a:lnSpc>
                <a:spcPct val="120000"/>
              </a:lnSpc>
              <a:buFont typeface="Wingdings" panose="05000000000000000000" pitchFamily="2" charset="2"/>
              <a:buChar char="Ø"/>
              <a:defRPr/>
            </a:pPr>
            <a:r>
              <a:rPr lang="zh-CN" altLang="en-US" sz="2300" b="1" kern="0" dirty="0">
                <a:solidFill>
                  <a:srgbClr val="C00000"/>
                </a:solidFill>
                <a:latin typeface="Arial" panose="020B0604020202020204" pitchFamily="34" charset="0"/>
                <a:ea typeface="微软雅黑" panose="020B0503020204020204" charset="-122"/>
              </a:rPr>
              <a:t>添加标题</a:t>
            </a:r>
          </a:p>
        </p:txBody>
      </p:sp>
      <p:sp>
        <p:nvSpPr>
          <p:cNvPr id="15" name="TextBox 14"/>
          <p:cNvSpPr txBox="1"/>
          <p:nvPr/>
        </p:nvSpPr>
        <p:spPr>
          <a:xfrm>
            <a:off x="4831838" y="2356815"/>
            <a:ext cx="3593705" cy="1915909"/>
          </a:xfrm>
          <a:prstGeom prst="rect">
            <a:avLst/>
          </a:prstGeom>
          <a:noFill/>
        </p:spPr>
        <p:txBody>
          <a:bodyPr wrap="square" lIns="68580" tIns="34290" rIns="68580" bIns="34290" rtlCol="0">
            <a:spAutoFit/>
          </a:bodyPr>
          <a:lstStyle/>
          <a:p>
            <a:pPr algn="l">
              <a:lnSpc>
                <a:spcPct val="150000"/>
              </a:lnSpc>
              <a:defRPr/>
            </a:pPr>
            <a:r>
              <a:rPr lang="zh-CN" altLang="en-US" sz="1000" b="0" kern="0" dirty="0">
                <a:solidFill>
                  <a:srgbClr val="646464"/>
                </a:solidFill>
                <a:latin typeface="微软雅黑" panose="020B0503020204020204" charset="-122"/>
                <a:ea typeface="微软雅黑" panose="020B0503020204020204" charset="-122"/>
              </a:rPr>
              <a:t>        点击此处添加段落文本点击此处添加段落文本点击此处添加段落文本点击此处添加段落文本点击此处添加段落文本点击此处添加段落文本点击此处添加段落文</a:t>
            </a:r>
            <a:r>
              <a:rPr lang="zh-CN" altLang="en-US" sz="1000" b="0" kern="0" dirty="0" smtClean="0">
                <a:solidFill>
                  <a:srgbClr val="646464"/>
                </a:solidFill>
                <a:latin typeface="微软雅黑" panose="020B0503020204020204" charset="-122"/>
                <a:ea typeface="微软雅黑" panose="020B0503020204020204" charset="-122"/>
              </a:rPr>
              <a:t>本亮亮图文旗舰店</a:t>
            </a:r>
            <a:r>
              <a:rPr lang="en-US" altLang="zh-CN" sz="1000" b="0" kern="0" dirty="0" smtClean="0">
                <a:solidFill>
                  <a:srgbClr val="646464"/>
                </a:solidFill>
                <a:latin typeface="微软雅黑" panose="020B0503020204020204" charset="-122"/>
                <a:ea typeface="微软雅黑" panose="020B0503020204020204" charset="-122"/>
              </a:rPr>
              <a:t>https://liangliangtuwen.tmall.com</a:t>
            </a:r>
            <a:endParaRPr lang="en-US" altLang="zh-CN" sz="1000" b="0" kern="0" dirty="0">
              <a:solidFill>
                <a:srgbClr val="646464"/>
              </a:solidFill>
              <a:latin typeface="微软雅黑" panose="020B0503020204020204" charset="-122"/>
              <a:ea typeface="微软雅黑" panose="020B0503020204020204" charset="-122"/>
            </a:endParaRPr>
          </a:p>
          <a:p>
            <a:pPr algn="l">
              <a:lnSpc>
                <a:spcPct val="150000"/>
              </a:lnSpc>
              <a:defRPr/>
            </a:pPr>
            <a:endParaRPr lang="en-US" altLang="zh-CN" sz="1000" b="0" kern="0" dirty="0">
              <a:solidFill>
                <a:srgbClr val="646464"/>
              </a:solidFill>
              <a:latin typeface="微软雅黑" panose="020B0503020204020204" charset="-122"/>
              <a:ea typeface="微软雅黑" panose="020B0503020204020204" charset="-122"/>
            </a:endParaRPr>
          </a:p>
          <a:p>
            <a:pPr algn="l">
              <a:lnSpc>
                <a:spcPct val="150000"/>
              </a:lnSpc>
              <a:defRPr/>
            </a:pPr>
            <a:r>
              <a:rPr lang="en-US" altLang="zh-CN" sz="1000" b="0" kern="0" dirty="0">
                <a:solidFill>
                  <a:srgbClr val="646464"/>
                </a:solidFill>
                <a:latin typeface="微软雅黑" panose="020B0503020204020204" charset="-122"/>
                <a:ea typeface="微软雅黑" panose="020B0503020204020204" charset="-122"/>
              </a:rPr>
              <a:t>        </a:t>
            </a:r>
            <a:r>
              <a:rPr lang="zh-CN" altLang="en-US" sz="1000" b="0" kern="0" dirty="0">
                <a:solidFill>
                  <a:srgbClr val="646464"/>
                </a:solidFill>
                <a:latin typeface="微软雅黑" panose="020B0503020204020204" charset="-122"/>
                <a:ea typeface="微软雅黑" panose="020B0503020204020204" charset="-122"/>
              </a:rPr>
              <a:t>点击此处添加段落文本点击此处添加段落文本点击此处添加段落文本点击此处添加段落文本点击此处添加段落文本</a:t>
            </a:r>
            <a:endParaRPr lang="en-US" altLang="zh-CN" sz="1000" b="0" kern="0" dirty="0">
              <a:solidFill>
                <a:srgbClr val="646464"/>
              </a:solidFill>
              <a:latin typeface="微软雅黑" panose="020B0503020204020204" charset="-122"/>
              <a:ea typeface="微软雅黑" panose="020B0503020204020204" charset="-122"/>
            </a:endParaRPr>
          </a:p>
          <a:p>
            <a:pPr algn="l">
              <a:lnSpc>
                <a:spcPct val="150000"/>
              </a:lnSpc>
              <a:defRPr/>
            </a:pPr>
            <a:endParaRPr lang="en-US" altLang="zh-CN" sz="1000" b="0" kern="0" dirty="0">
              <a:solidFill>
                <a:srgbClr val="646464"/>
              </a:solidFill>
              <a:latin typeface="微软雅黑" panose="020B0503020204020204" charset="-122"/>
              <a:ea typeface="微软雅黑" panose="020B0503020204020204" charset="-122"/>
            </a:endParaRPr>
          </a:p>
        </p:txBody>
      </p:sp>
      <p:sp>
        <p:nvSpPr>
          <p:cNvPr id="16" name="TextBox 15"/>
          <p:cNvSpPr txBox="1"/>
          <p:nvPr/>
        </p:nvSpPr>
        <p:spPr>
          <a:xfrm>
            <a:off x="4831837" y="1984143"/>
            <a:ext cx="1982620" cy="435376"/>
          </a:xfrm>
          <a:prstGeom prst="rect">
            <a:avLst/>
          </a:prstGeom>
          <a:noFill/>
        </p:spPr>
        <p:txBody>
          <a:bodyPr wrap="square" lIns="68580" tIns="34290" rIns="68580" bIns="34290" rtlCol="0">
            <a:spAutoFit/>
          </a:bodyPr>
          <a:lstStyle/>
          <a:p>
            <a:pPr>
              <a:lnSpc>
                <a:spcPct val="150000"/>
              </a:lnSpc>
              <a:defRPr/>
            </a:pPr>
            <a:r>
              <a:rPr lang="zh-CN" altLang="en-US" b="1" kern="0" dirty="0" smtClean="0">
                <a:solidFill>
                  <a:srgbClr val="C00000"/>
                </a:solidFill>
                <a:latin typeface="Arial" panose="020B0604020202020204" pitchFamily="34" charset="0"/>
                <a:ea typeface="微软雅黑" panose="020B0503020204020204" charset="-122"/>
              </a:rPr>
              <a:t>在此添加标题</a:t>
            </a:r>
            <a:endParaRPr lang="en-US" altLang="zh-CN" b="1" kern="0" dirty="0" smtClean="0">
              <a:solidFill>
                <a:srgbClr val="C00000"/>
              </a:solidFill>
              <a:latin typeface="Arial" panose="020B0604020202020204" pitchFamily="34" charset="0"/>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400" advTm="0">
        <p14:doors dir="vert"/>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anim calcmode="lin" valueType="num">
                                      <p:cBhvr>
                                        <p:cTn id="9"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gtEl>
                                      </p:cBhvr>
                                    </p:animEffect>
                                  </p:childTnLst>
                                </p:cTn>
                              </p:par>
                            </p:childTnLst>
                          </p:cTn>
                        </p:par>
                        <p:par>
                          <p:cTn id="12" fill="hold">
                            <p:stCondLst>
                              <p:cond delay="600"/>
                            </p:stCondLst>
                            <p:childTnLst>
                              <p:par>
                                <p:cTn id="13" presetID="31" presetClass="entr" presetSubtype="0"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p:cTn id="15" dur="1000" fill="hold"/>
                                        <p:tgtEl>
                                          <p:spTgt spid="5"/>
                                        </p:tgtEl>
                                        <p:attrNameLst>
                                          <p:attrName>ppt_w</p:attrName>
                                        </p:attrNameLst>
                                      </p:cBhvr>
                                      <p:tavLst>
                                        <p:tav tm="0">
                                          <p:val>
                                            <p:fltVal val="0"/>
                                          </p:val>
                                        </p:tav>
                                        <p:tav tm="100000">
                                          <p:val>
                                            <p:strVal val="#ppt_w"/>
                                          </p:val>
                                        </p:tav>
                                      </p:tavLst>
                                    </p:anim>
                                    <p:anim calcmode="lin" valueType="num">
                                      <p:cBhvr>
                                        <p:cTn id="16" dur="1000" fill="hold"/>
                                        <p:tgtEl>
                                          <p:spTgt spid="5"/>
                                        </p:tgtEl>
                                        <p:attrNameLst>
                                          <p:attrName>ppt_h</p:attrName>
                                        </p:attrNameLst>
                                      </p:cBhvr>
                                      <p:tavLst>
                                        <p:tav tm="0">
                                          <p:val>
                                            <p:fltVal val="0"/>
                                          </p:val>
                                        </p:tav>
                                        <p:tav tm="100000">
                                          <p:val>
                                            <p:strVal val="#ppt_h"/>
                                          </p:val>
                                        </p:tav>
                                      </p:tavLst>
                                    </p:anim>
                                    <p:anim calcmode="lin" valueType="num">
                                      <p:cBhvr>
                                        <p:cTn id="17" dur="1000" fill="hold"/>
                                        <p:tgtEl>
                                          <p:spTgt spid="5"/>
                                        </p:tgtEl>
                                        <p:attrNameLst>
                                          <p:attrName>style.rotation</p:attrName>
                                        </p:attrNameLst>
                                      </p:cBhvr>
                                      <p:tavLst>
                                        <p:tav tm="0">
                                          <p:val>
                                            <p:fltVal val="90"/>
                                          </p:val>
                                        </p:tav>
                                        <p:tav tm="100000">
                                          <p:val>
                                            <p:fltVal val="0"/>
                                          </p:val>
                                        </p:tav>
                                      </p:tavLst>
                                    </p:anim>
                                    <p:animEffect transition="in" filter="fade">
                                      <p:cBhvr>
                                        <p:cTn id="18" dur="1000"/>
                                        <p:tgtEl>
                                          <p:spTgt spid="5"/>
                                        </p:tgtEl>
                                      </p:cBhvr>
                                    </p:animEffect>
                                  </p:childTnLst>
                                </p:cTn>
                              </p:par>
                              <p:par>
                                <p:cTn id="19" presetID="31" presetClass="entr" presetSubtype="0" fill="hold" nodeType="with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p:cTn id="21" dur="1000" fill="hold"/>
                                        <p:tgtEl>
                                          <p:spTgt spid="8"/>
                                        </p:tgtEl>
                                        <p:attrNameLst>
                                          <p:attrName>ppt_w</p:attrName>
                                        </p:attrNameLst>
                                      </p:cBhvr>
                                      <p:tavLst>
                                        <p:tav tm="0">
                                          <p:val>
                                            <p:fltVal val="0"/>
                                          </p:val>
                                        </p:tav>
                                        <p:tav tm="100000">
                                          <p:val>
                                            <p:strVal val="#ppt_w"/>
                                          </p:val>
                                        </p:tav>
                                      </p:tavLst>
                                    </p:anim>
                                    <p:anim calcmode="lin" valueType="num">
                                      <p:cBhvr>
                                        <p:cTn id="22" dur="1000" fill="hold"/>
                                        <p:tgtEl>
                                          <p:spTgt spid="8"/>
                                        </p:tgtEl>
                                        <p:attrNameLst>
                                          <p:attrName>ppt_h</p:attrName>
                                        </p:attrNameLst>
                                      </p:cBhvr>
                                      <p:tavLst>
                                        <p:tav tm="0">
                                          <p:val>
                                            <p:fltVal val="0"/>
                                          </p:val>
                                        </p:tav>
                                        <p:tav tm="100000">
                                          <p:val>
                                            <p:strVal val="#ppt_h"/>
                                          </p:val>
                                        </p:tav>
                                      </p:tavLst>
                                    </p:anim>
                                    <p:anim calcmode="lin" valueType="num">
                                      <p:cBhvr>
                                        <p:cTn id="23" dur="1000" fill="hold"/>
                                        <p:tgtEl>
                                          <p:spTgt spid="8"/>
                                        </p:tgtEl>
                                        <p:attrNameLst>
                                          <p:attrName>style.rotation</p:attrName>
                                        </p:attrNameLst>
                                      </p:cBhvr>
                                      <p:tavLst>
                                        <p:tav tm="0">
                                          <p:val>
                                            <p:fltVal val="90"/>
                                          </p:val>
                                        </p:tav>
                                        <p:tav tm="100000">
                                          <p:val>
                                            <p:fltVal val="0"/>
                                          </p:val>
                                        </p:tav>
                                      </p:tavLst>
                                    </p:anim>
                                    <p:animEffect transition="in" filter="fade">
                                      <p:cBhvr>
                                        <p:cTn id="24" dur="1000"/>
                                        <p:tgtEl>
                                          <p:spTgt spid="8"/>
                                        </p:tgtEl>
                                      </p:cBhvr>
                                    </p:animEffect>
                                  </p:childTnLst>
                                </p:cTn>
                              </p:par>
                              <p:par>
                                <p:cTn id="25" presetID="31" presetClass="entr" presetSubtype="0" fill="hold" nodeType="with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p:cTn id="27" dur="1000" fill="hold"/>
                                        <p:tgtEl>
                                          <p:spTgt spid="11"/>
                                        </p:tgtEl>
                                        <p:attrNameLst>
                                          <p:attrName>ppt_w</p:attrName>
                                        </p:attrNameLst>
                                      </p:cBhvr>
                                      <p:tavLst>
                                        <p:tav tm="0">
                                          <p:val>
                                            <p:fltVal val="0"/>
                                          </p:val>
                                        </p:tav>
                                        <p:tav tm="100000">
                                          <p:val>
                                            <p:strVal val="#ppt_w"/>
                                          </p:val>
                                        </p:tav>
                                      </p:tavLst>
                                    </p:anim>
                                    <p:anim calcmode="lin" valueType="num">
                                      <p:cBhvr>
                                        <p:cTn id="28" dur="1000" fill="hold"/>
                                        <p:tgtEl>
                                          <p:spTgt spid="11"/>
                                        </p:tgtEl>
                                        <p:attrNameLst>
                                          <p:attrName>ppt_h</p:attrName>
                                        </p:attrNameLst>
                                      </p:cBhvr>
                                      <p:tavLst>
                                        <p:tav tm="0">
                                          <p:val>
                                            <p:fltVal val="0"/>
                                          </p:val>
                                        </p:tav>
                                        <p:tav tm="100000">
                                          <p:val>
                                            <p:strVal val="#ppt_h"/>
                                          </p:val>
                                        </p:tav>
                                      </p:tavLst>
                                    </p:anim>
                                    <p:anim calcmode="lin" valueType="num">
                                      <p:cBhvr>
                                        <p:cTn id="29" dur="1000" fill="hold"/>
                                        <p:tgtEl>
                                          <p:spTgt spid="11"/>
                                        </p:tgtEl>
                                        <p:attrNameLst>
                                          <p:attrName>style.rotation</p:attrName>
                                        </p:attrNameLst>
                                      </p:cBhvr>
                                      <p:tavLst>
                                        <p:tav tm="0">
                                          <p:val>
                                            <p:fltVal val="90"/>
                                          </p:val>
                                        </p:tav>
                                        <p:tav tm="100000">
                                          <p:val>
                                            <p:fltVal val="0"/>
                                          </p:val>
                                        </p:tav>
                                      </p:tavLst>
                                    </p:anim>
                                    <p:animEffect transition="in" filter="fade">
                                      <p:cBhvr>
                                        <p:cTn id="30" dur="1000"/>
                                        <p:tgtEl>
                                          <p:spTgt spid="11"/>
                                        </p:tgtEl>
                                      </p:cBhvr>
                                    </p:animEffect>
                                  </p:childTnLst>
                                </p:cTn>
                              </p:par>
                            </p:childTnLst>
                          </p:cTn>
                        </p:par>
                        <p:par>
                          <p:cTn id="31" fill="hold">
                            <p:stCondLst>
                              <p:cond delay="1600"/>
                            </p:stCondLst>
                            <p:childTnLst>
                              <p:par>
                                <p:cTn id="32" presetID="2" presetClass="entr" presetSubtype="2" accel="40000" fill="hold" grpId="0" nodeType="afterEffect">
                                  <p:stCondLst>
                                    <p:cond delay="0"/>
                                  </p:stCondLst>
                                  <p:childTnLst>
                                    <p:set>
                                      <p:cBhvr>
                                        <p:cTn id="33" dur="1" fill="hold">
                                          <p:stCondLst>
                                            <p:cond delay="0"/>
                                          </p:stCondLst>
                                        </p:cTn>
                                        <p:tgtEl>
                                          <p:spTgt spid="3"/>
                                        </p:tgtEl>
                                        <p:attrNameLst>
                                          <p:attrName>style.visibility</p:attrName>
                                        </p:attrNameLst>
                                      </p:cBhvr>
                                      <p:to>
                                        <p:strVal val="visible"/>
                                      </p:to>
                                    </p:set>
                                    <p:anim calcmode="lin" valueType="num">
                                      <p:cBhvr additive="base">
                                        <p:cTn id="34" dur="2000" fill="hold"/>
                                        <p:tgtEl>
                                          <p:spTgt spid="3"/>
                                        </p:tgtEl>
                                        <p:attrNameLst>
                                          <p:attrName>ppt_x</p:attrName>
                                        </p:attrNameLst>
                                      </p:cBhvr>
                                      <p:tavLst>
                                        <p:tav tm="0">
                                          <p:val>
                                            <p:strVal val="1+#ppt_w/2"/>
                                          </p:val>
                                        </p:tav>
                                        <p:tav tm="100000">
                                          <p:val>
                                            <p:strVal val="#ppt_x"/>
                                          </p:val>
                                        </p:tav>
                                      </p:tavLst>
                                    </p:anim>
                                    <p:anim calcmode="lin" valueType="num">
                                      <p:cBhvr additive="base">
                                        <p:cTn id="35" dur="2000" fill="hold"/>
                                        <p:tgtEl>
                                          <p:spTgt spid="3"/>
                                        </p:tgtEl>
                                        <p:attrNameLst>
                                          <p:attrName>ppt_y</p:attrName>
                                        </p:attrNameLst>
                                      </p:cBhvr>
                                      <p:tavLst>
                                        <p:tav tm="0">
                                          <p:val>
                                            <p:strVal val="#ppt_y"/>
                                          </p:val>
                                        </p:tav>
                                        <p:tav tm="100000">
                                          <p:val>
                                            <p:strVal val="#ppt_y"/>
                                          </p:val>
                                        </p:tav>
                                      </p:tavLst>
                                    </p:anim>
                                  </p:childTnLst>
                                </p:cTn>
                              </p:par>
                            </p:childTnLst>
                          </p:cTn>
                        </p:par>
                        <p:par>
                          <p:cTn id="36" fill="hold">
                            <p:stCondLst>
                              <p:cond delay="3600"/>
                            </p:stCondLst>
                            <p:childTnLst>
                              <p:par>
                                <p:cTn id="37" presetID="10" presetClass="entr" presetSubtype="0" fill="hold" grpId="0" nodeType="afterEffect">
                                  <p:stCondLst>
                                    <p:cond delay="0"/>
                                  </p:stCondLst>
                                  <p:iterate type="lt">
                                    <p:tmPct val="10000"/>
                                  </p:iterate>
                                  <p:childTnLst>
                                    <p:set>
                                      <p:cBhvr>
                                        <p:cTn id="38" dur="1" fill="hold">
                                          <p:stCondLst>
                                            <p:cond delay="0"/>
                                          </p:stCondLst>
                                        </p:cTn>
                                        <p:tgtEl>
                                          <p:spTgt spid="14"/>
                                        </p:tgtEl>
                                        <p:attrNameLst>
                                          <p:attrName>style.visibility</p:attrName>
                                        </p:attrNameLst>
                                      </p:cBhvr>
                                      <p:to>
                                        <p:strVal val="visible"/>
                                      </p:to>
                                    </p:set>
                                    <p:animEffect transition="in" filter="fade">
                                      <p:cBhvr>
                                        <p:cTn id="39" dur="500"/>
                                        <p:tgtEl>
                                          <p:spTgt spid="14"/>
                                        </p:tgtEl>
                                      </p:cBhvr>
                                    </p:animEffect>
                                  </p:childTnLst>
                                </p:cTn>
                              </p:par>
                            </p:childTnLst>
                          </p:cTn>
                        </p:par>
                        <p:par>
                          <p:cTn id="40" fill="hold">
                            <p:stCondLst>
                              <p:cond delay="4250"/>
                            </p:stCondLst>
                            <p:childTnLst>
                              <p:par>
                                <p:cTn id="41" presetID="41" presetClass="entr" presetSubtype="0" fill="hold" grpId="0" nodeType="afterEffect">
                                  <p:stCondLst>
                                    <p:cond delay="0"/>
                                  </p:stCondLst>
                                  <p:iterate type="lt">
                                    <p:tmPct val="10000"/>
                                  </p:iterate>
                                  <p:childTnLst>
                                    <p:set>
                                      <p:cBhvr>
                                        <p:cTn id="42" dur="1" fill="hold">
                                          <p:stCondLst>
                                            <p:cond delay="0"/>
                                          </p:stCondLst>
                                        </p:cTn>
                                        <p:tgtEl>
                                          <p:spTgt spid="16"/>
                                        </p:tgtEl>
                                        <p:attrNameLst>
                                          <p:attrName>style.visibility</p:attrName>
                                        </p:attrNameLst>
                                      </p:cBhvr>
                                      <p:to>
                                        <p:strVal val="visible"/>
                                      </p:to>
                                    </p:set>
                                    <p:anim calcmode="lin" valueType="num">
                                      <p:cBhvr>
                                        <p:cTn id="43"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44" dur="500" fill="hold"/>
                                        <p:tgtEl>
                                          <p:spTgt spid="16"/>
                                        </p:tgtEl>
                                        <p:attrNameLst>
                                          <p:attrName>ppt_y</p:attrName>
                                        </p:attrNameLst>
                                      </p:cBhvr>
                                      <p:tavLst>
                                        <p:tav tm="0">
                                          <p:val>
                                            <p:strVal val="#ppt_y"/>
                                          </p:val>
                                        </p:tav>
                                        <p:tav tm="100000">
                                          <p:val>
                                            <p:strVal val="#ppt_y"/>
                                          </p:val>
                                        </p:tav>
                                      </p:tavLst>
                                    </p:anim>
                                    <p:anim calcmode="lin" valueType="num">
                                      <p:cBhvr>
                                        <p:cTn id="45"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46"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47" dur="500" tmFilter="0,0; .5, 1; 1, 1"/>
                                        <p:tgtEl>
                                          <p:spTgt spid="16"/>
                                        </p:tgtEl>
                                      </p:cBhvr>
                                    </p:animEffect>
                                  </p:childTnLst>
                                </p:cTn>
                              </p:par>
                            </p:childTnLst>
                          </p:cTn>
                        </p:par>
                        <p:par>
                          <p:cTn id="48" fill="hold">
                            <p:stCondLst>
                              <p:cond delay="5000"/>
                            </p:stCondLst>
                            <p:childTnLst>
                              <p:par>
                                <p:cTn id="49" presetID="14" presetClass="entr" presetSubtype="10" fill="hold" grpId="0" nodeType="afterEffect">
                                  <p:stCondLst>
                                    <p:cond delay="0"/>
                                  </p:stCondLst>
                                  <p:childTnLst>
                                    <p:set>
                                      <p:cBhvr>
                                        <p:cTn id="50" dur="1" fill="hold">
                                          <p:stCondLst>
                                            <p:cond delay="0"/>
                                          </p:stCondLst>
                                        </p:cTn>
                                        <p:tgtEl>
                                          <p:spTgt spid="15"/>
                                        </p:tgtEl>
                                        <p:attrNameLst>
                                          <p:attrName>style.visibility</p:attrName>
                                        </p:attrNameLst>
                                      </p:cBhvr>
                                      <p:to>
                                        <p:strVal val="visible"/>
                                      </p:to>
                                    </p:set>
                                    <p:animEffect transition="in" filter="randombar(horizontal)">
                                      <p:cBhvr>
                                        <p:cTn id="51"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animBg="1"/>
      <p:bldP spid="14" grpId="0"/>
      <p:bldP spid="15" grpId="0"/>
      <p:bldP spid="16" grpId="0"/>
    </p:bld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bwMode="auto">
          <a:xfrm>
            <a:off x="0" y="1077759"/>
            <a:ext cx="9145588" cy="2821786"/>
          </a:xfrm>
          <a:prstGeom prst="rect">
            <a:avLst/>
          </a:prstGeom>
          <a:solidFill>
            <a:srgbClr val="C00000">
              <a:alpha val="75000"/>
            </a:srgbClr>
          </a:solidFill>
          <a:ln w="25400" cap="flat" cmpd="sng" algn="ctr">
            <a:noFill/>
            <a:prstDash val="solid"/>
          </a:ln>
          <a:effectLst/>
        </p:spPr>
        <p:txBody>
          <a:bodyPr lIns="68573" tIns="34287" rIns="68573" bIns="34287" anchor="ctr"/>
          <a:lstStyle/>
          <a:p>
            <a:pPr eaLnBrk="0" hangingPunct="0">
              <a:defRPr/>
            </a:pPr>
            <a:endParaRPr lang="zh-CN" altLang="en-US" kern="0">
              <a:solidFill>
                <a:prstClr val="white"/>
              </a:solidFill>
              <a:ea typeface="微软雅黑" panose="020B0503020204020204" charset="-122"/>
            </a:endParaRPr>
          </a:p>
        </p:txBody>
      </p:sp>
      <p:sp>
        <p:nvSpPr>
          <p:cNvPr id="16" name="圆角矩形 15"/>
          <p:cNvSpPr/>
          <p:nvPr/>
        </p:nvSpPr>
        <p:spPr>
          <a:xfrm>
            <a:off x="4239050" y="2991535"/>
            <a:ext cx="1494426" cy="300182"/>
          </a:xfrm>
          <a:prstGeom prst="roundRect">
            <a:avLst>
              <a:gd name="adj" fmla="val 0"/>
            </a:avLst>
          </a:prstGeom>
          <a:no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73" tIns="34287" rIns="68573" bIns="34287" numCol="1" spcCol="0" rtlCol="0" fromWordArt="0" anchor="ctr" anchorCtr="0" forceAA="0" compatLnSpc="1">
            <a:noAutofit/>
          </a:bodyPr>
          <a:lstStyle/>
          <a:p>
            <a:r>
              <a:rPr lang="zh-CN" altLang="en-US" sz="1200" dirty="0">
                <a:solidFill>
                  <a:prstClr val="white"/>
                </a:solidFill>
                <a:latin typeface="微软雅黑" panose="020B0503020204020204" charset="-122"/>
                <a:ea typeface="微软雅黑" panose="020B0503020204020204" charset="-122"/>
              </a:rPr>
              <a:t>竞聘人</a:t>
            </a:r>
            <a:r>
              <a:rPr lang="zh-CN" altLang="en-US" sz="1200" dirty="0" smtClean="0">
                <a:solidFill>
                  <a:prstClr val="white"/>
                </a:solidFill>
                <a:latin typeface="微软雅黑" panose="020B0503020204020204" charset="-122"/>
                <a:ea typeface="微软雅黑" panose="020B0503020204020204" charset="-122"/>
              </a:rPr>
              <a:t>：亮亮图文</a:t>
            </a:r>
            <a:endParaRPr lang="zh-CN" altLang="en-US" sz="1200" dirty="0">
              <a:solidFill>
                <a:prstClr val="white"/>
              </a:solidFill>
              <a:latin typeface="微软雅黑" panose="020B0503020204020204" charset="-122"/>
              <a:ea typeface="微软雅黑" panose="020B0503020204020204" charset="-122"/>
            </a:endParaRPr>
          </a:p>
        </p:txBody>
      </p:sp>
      <p:pic>
        <p:nvPicPr>
          <p:cNvPr id="67" name="Picture 2" descr="C:\Users\Administrator\Desktop\微立体创业计划\001.png"/>
          <p:cNvPicPr>
            <a:picLocks noChangeAspect="1" noChangeArrowheads="1"/>
          </p:cNvPicPr>
          <p:nvPr/>
        </p:nvPicPr>
        <p:blipFill>
          <a:blip r:embed="rId3" cstate="print">
            <a:extLst>
              <a:ext uri="{BEBA8EAE-BF5A-486C-A8C5-ECC9F3942E4B}">
                <a14:imgProps xmlns:a14="http://schemas.microsoft.com/office/drawing/2010/main" xmlns="">
                  <a14:imgLayer r:embed="rId4">
                    <a14:imgEffect>
                      <a14:brightnessContrast bright="-3000"/>
                    </a14:imgEffect>
                  </a14:imgLayer>
                </a14:imgProps>
              </a:ext>
              <a:ext uri="{28A0092B-C50C-407E-A947-70E740481C1C}">
                <a14:useLocalDpi xmlns:a14="http://schemas.microsoft.com/office/drawing/2010/main" xmlns="" val="0"/>
              </a:ext>
            </a:extLst>
          </a:blip>
          <a:srcRect/>
          <a:stretch>
            <a:fillRect/>
          </a:stretch>
        </p:blipFill>
        <p:spPr bwMode="auto">
          <a:xfrm>
            <a:off x="261068" y="927252"/>
            <a:ext cx="2215350" cy="2215348"/>
          </a:xfrm>
          <a:prstGeom prst="rect">
            <a:avLst/>
          </a:prstGeom>
          <a:noFill/>
          <a:effectLst/>
          <a:extLst>
            <a:ext uri="{909E8E84-426E-40DD-AFC4-6F175D3DCCD1}">
              <a14:hiddenFill xmlns:a14="http://schemas.microsoft.com/office/drawing/2010/main" xmlns="">
                <a:solidFill>
                  <a:srgbClr val="FFFFFF"/>
                </a:solidFill>
              </a14:hiddenFill>
            </a:ext>
          </a:extLst>
        </p:spPr>
      </p:pic>
      <p:pic>
        <p:nvPicPr>
          <p:cNvPr id="68" name="Picture 3" descr="C:\Users\Administrator\Desktop\微立体创业计划\002.png"/>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431437" y="645005"/>
            <a:ext cx="2511846" cy="2511844"/>
          </a:xfrm>
          <a:prstGeom prst="rect">
            <a:avLst/>
          </a:prstGeom>
          <a:noFill/>
          <a:effectLst>
            <a:outerShdw blurRad="292100" dist="177800" dir="2460000" sx="99000" sy="99000" algn="l" rotWithShape="0">
              <a:prstClr val="black">
                <a:alpha val="39000"/>
              </a:prstClr>
            </a:outerShdw>
          </a:effectLst>
          <a:extLst>
            <a:ext uri="{909E8E84-426E-40DD-AFC4-6F175D3DCCD1}">
              <a14:hiddenFill xmlns:a14="http://schemas.microsoft.com/office/drawing/2010/main" xmlns="">
                <a:solidFill>
                  <a:srgbClr val="FFFFFF"/>
                </a:solidFill>
              </a14:hiddenFill>
            </a:ext>
          </a:extLst>
        </p:spPr>
      </p:pic>
      <p:pic>
        <p:nvPicPr>
          <p:cNvPr id="69" name="Picture 2"/>
          <p:cNvPicPr>
            <a:picLocks noChangeAspect="1" noChangeArrowheads="1"/>
          </p:cNvPicPr>
          <p:nvPr/>
        </p:nvPicPr>
        <p:blipFill>
          <a:blip r:embed="rId6" cstate="print">
            <a:extLst>
              <a:ext uri="{BEBA8EAE-BF5A-486C-A8C5-ECC9F3942E4B}">
                <a14:imgProps xmlns:a14="http://schemas.microsoft.com/office/drawing/2010/main" xmlns="">
                  <a14:imgLayer r:embed="rId7">
                    <a14:imgEffect>
                      <a14:artisticBlur/>
                    </a14:imgEffect>
                  </a14:imgLayer>
                </a14:imgProps>
              </a:ext>
              <a:ext uri="{28A0092B-C50C-407E-A947-70E740481C1C}">
                <a14:useLocalDpi xmlns:a14="http://schemas.microsoft.com/office/drawing/2010/main" xmlns="" val="0"/>
              </a:ext>
            </a:extLst>
          </a:blip>
          <a:stretch>
            <a:fillRect/>
          </a:stretch>
        </p:blipFill>
        <p:spPr bwMode="auto">
          <a:xfrm>
            <a:off x="794338" y="993127"/>
            <a:ext cx="1815348" cy="1799010"/>
          </a:xfrm>
          <a:prstGeom prst="ellipse">
            <a:avLst/>
          </a:prstGeom>
          <a:ln>
            <a:noFill/>
          </a:ln>
          <a:effectLst>
            <a:softEdge rad="112500"/>
          </a:effectLst>
          <a:extLst>
            <a:ext uri="{909E8E84-426E-40DD-AFC4-6F175D3DCCD1}">
              <a14:hiddenFill xmlns:a14="http://schemas.microsoft.com/office/drawing/2010/main" xmlns="">
                <a:solidFill>
                  <a:srgbClr val="FFFFFF"/>
                </a:solidFill>
              </a14:hiddenFill>
            </a:ext>
          </a:extLst>
        </p:spPr>
      </p:pic>
      <p:sp>
        <p:nvSpPr>
          <p:cNvPr id="6" name="TextBox 5"/>
          <p:cNvSpPr txBox="1"/>
          <p:nvPr/>
        </p:nvSpPr>
        <p:spPr>
          <a:xfrm>
            <a:off x="3016638" y="1353346"/>
            <a:ext cx="6051956" cy="646331"/>
          </a:xfrm>
          <a:prstGeom prst="rect">
            <a:avLst/>
          </a:prstGeom>
          <a:noFill/>
        </p:spPr>
        <p:txBody>
          <a:bodyPr wrap="square" lIns="91419" tIns="45710" rIns="91419" bIns="45710" rtlCol="0">
            <a:spAutoFit/>
          </a:bodyPr>
          <a:lstStyle/>
          <a:p>
            <a:r>
              <a:rPr lang="zh-CN" altLang="en-US" sz="3600" smtClean="0">
                <a:solidFill>
                  <a:prstClr val="white"/>
                </a:solidFill>
                <a:latin typeface="微软雅黑" panose="020B0503020204020204" charset="-122"/>
                <a:ea typeface="微软雅黑" panose="020B0503020204020204" charset="-122"/>
              </a:rPr>
              <a:t>感谢聆听！！</a:t>
            </a:r>
            <a:endParaRPr lang="zh-CN" altLang="en-US" sz="3600">
              <a:solidFill>
                <a:prstClr val="white"/>
              </a:solidFill>
              <a:latin typeface="微软雅黑" panose="020B0503020204020204" charset="-122"/>
              <a:ea typeface="微软雅黑" panose="020B0503020204020204" charset="-122"/>
            </a:endParaRPr>
          </a:p>
        </p:txBody>
      </p:sp>
      <p:sp>
        <p:nvSpPr>
          <p:cNvPr id="70" name="圆角矩形 69"/>
          <p:cNvSpPr/>
          <p:nvPr/>
        </p:nvSpPr>
        <p:spPr>
          <a:xfrm>
            <a:off x="6228303" y="2986085"/>
            <a:ext cx="1805960" cy="300182"/>
          </a:xfrm>
          <a:prstGeom prst="roundRect">
            <a:avLst>
              <a:gd name="adj" fmla="val 0"/>
            </a:avLst>
          </a:prstGeom>
          <a:no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73" tIns="34287" rIns="68573" bIns="34287" numCol="1" spcCol="0" rtlCol="0" fromWordArt="0" anchor="ctr" anchorCtr="0" forceAA="0" compatLnSpc="1">
            <a:noAutofit/>
          </a:bodyPr>
          <a:lstStyle/>
          <a:p>
            <a:r>
              <a:rPr lang="zh-CN" altLang="en-US" sz="1200" dirty="0">
                <a:solidFill>
                  <a:prstClr val="white"/>
                </a:solidFill>
                <a:latin typeface="微软雅黑" panose="020B0503020204020204" charset="-122"/>
                <a:ea typeface="微软雅黑" panose="020B0503020204020204" charset="-122"/>
              </a:rPr>
              <a:t>日期：</a:t>
            </a:r>
            <a:r>
              <a:rPr lang="en-US" altLang="zh-CN" sz="1200" smtClean="0">
                <a:solidFill>
                  <a:prstClr val="white"/>
                </a:solidFill>
                <a:latin typeface="微软雅黑" panose="020B0503020204020204" charset="-122"/>
                <a:ea typeface="微软雅黑" panose="020B0503020204020204" charset="-122"/>
              </a:rPr>
              <a:t>2019</a:t>
            </a:r>
            <a:r>
              <a:rPr lang="zh-CN" altLang="en-US" sz="1200" smtClean="0">
                <a:solidFill>
                  <a:prstClr val="white"/>
                </a:solidFill>
                <a:latin typeface="微软雅黑" panose="020B0503020204020204" charset="-122"/>
                <a:ea typeface="微软雅黑" panose="020B0503020204020204" charset="-122"/>
              </a:rPr>
              <a:t>年</a:t>
            </a:r>
            <a:r>
              <a:rPr lang="en-US" altLang="zh-CN" sz="1200" dirty="0">
                <a:solidFill>
                  <a:prstClr val="white"/>
                </a:solidFill>
                <a:latin typeface="微软雅黑" panose="020B0503020204020204" charset="-122"/>
                <a:ea typeface="微软雅黑" panose="020B0503020204020204" charset="-122"/>
              </a:rPr>
              <a:t>10</a:t>
            </a:r>
            <a:r>
              <a:rPr lang="zh-CN" altLang="en-US" sz="1200" dirty="0">
                <a:solidFill>
                  <a:prstClr val="white"/>
                </a:solidFill>
                <a:latin typeface="微软雅黑" panose="020B0503020204020204" charset="-122"/>
                <a:ea typeface="微软雅黑" panose="020B0503020204020204" charset="-122"/>
              </a:rPr>
              <a:t>月</a:t>
            </a:r>
            <a:r>
              <a:rPr lang="en-US" altLang="zh-CN" sz="1200" dirty="0">
                <a:solidFill>
                  <a:prstClr val="white"/>
                </a:solidFill>
                <a:latin typeface="微软雅黑" panose="020B0503020204020204" charset="-122"/>
                <a:ea typeface="微软雅黑" panose="020B0503020204020204" charset="-122"/>
              </a:rPr>
              <a:t>1</a:t>
            </a:r>
            <a:r>
              <a:rPr lang="zh-CN" altLang="en-US" sz="1200" dirty="0">
                <a:solidFill>
                  <a:prstClr val="white"/>
                </a:solidFill>
                <a:latin typeface="微软雅黑" panose="020B0503020204020204" charset="-122"/>
                <a:ea typeface="微软雅黑" panose="020B0503020204020204" charset="-122"/>
              </a:rPr>
              <a:t>日</a:t>
            </a:r>
          </a:p>
        </p:txBody>
      </p:sp>
      <p:sp>
        <p:nvSpPr>
          <p:cNvPr id="71" name="TextBox 7"/>
          <p:cNvSpPr>
            <a:spLocks noChangeArrowheads="1"/>
          </p:cNvSpPr>
          <p:nvPr/>
        </p:nvSpPr>
        <p:spPr bwMode="auto">
          <a:xfrm>
            <a:off x="3866717" y="2273208"/>
            <a:ext cx="4392488" cy="21935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p>
            <a:pPr>
              <a:defRPr/>
            </a:pPr>
            <a:r>
              <a:rPr lang="zh-CN" altLang="en-US" sz="1400">
                <a:solidFill>
                  <a:prstClr val="white"/>
                </a:solidFill>
                <a:latin typeface="微软雅黑" panose="020B0503020204020204" charset="-122"/>
                <a:ea typeface="微软雅黑" panose="020B0503020204020204" charset="-122"/>
                <a:sym typeface="微软雅黑" panose="020B0503020204020204" charset="-122"/>
              </a:rPr>
              <a:t>适用于岗位竞聘述职 求职简历 自我介绍 职业规划</a:t>
            </a:r>
            <a:endParaRPr lang="zh-CN" altLang="en-US" sz="1400" dirty="0">
              <a:solidFill>
                <a:prstClr val="white"/>
              </a:solidFill>
              <a:latin typeface="微软雅黑" panose="020B0503020204020204" charset="-122"/>
              <a:ea typeface="微软雅黑" panose="020B0503020204020204" charset="-122"/>
              <a:sym typeface="微软雅黑" panose="020B0503020204020204" charset="-122"/>
            </a:endParaRPr>
          </a:p>
        </p:txBody>
      </p:sp>
      <p:cxnSp>
        <p:nvCxnSpPr>
          <p:cNvPr id="72" name="直接连接符 71"/>
          <p:cNvCxnSpPr/>
          <p:nvPr/>
        </p:nvCxnSpPr>
        <p:spPr>
          <a:xfrm flipH="1">
            <a:off x="2996556" y="2367242"/>
            <a:ext cx="1042838" cy="0"/>
          </a:xfrm>
          <a:prstGeom prst="line">
            <a:avLst/>
          </a:prstGeom>
          <a:ln w="6350">
            <a:solidFill>
              <a:schemeClr val="bg1"/>
            </a:solidFill>
            <a:prstDash val="dash"/>
            <a:headEnd type="oval"/>
          </a:ln>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a:xfrm>
            <a:off x="8077995" y="2380930"/>
            <a:ext cx="1042838" cy="0"/>
          </a:xfrm>
          <a:prstGeom prst="line">
            <a:avLst/>
          </a:prstGeom>
          <a:ln w="6350">
            <a:solidFill>
              <a:schemeClr val="bg1"/>
            </a:solidFill>
            <a:prstDash val="dash"/>
            <a:headEnd type="oval"/>
          </a:ln>
        </p:spPr>
        <p:style>
          <a:lnRef idx="1">
            <a:schemeClr val="accent1"/>
          </a:lnRef>
          <a:fillRef idx="0">
            <a:schemeClr val="accent1"/>
          </a:fillRef>
          <a:effectRef idx="0">
            <a:schemeClr val="accent1"/>
          </a:effectRef>
          <a:fontRef idx="minor">
            <a:schemeClr val="tx1"/>
          </a:fontRef>
        </p:style>
      </p:cxnSp>
      <p:sp>
        <p:nvSpPr>
          <p:cNvPr id="74" name="六边形 73"/>
          <p:cNvSpPr/>
          <p:nvPr/>
        </p:nvSpPr>
        <p:spPr>
          <a:xfrm>
            <a:off x="1843666" y="2922888"/>
            <a:ext cx="274777" cy="226317"/>
          </a:xfrm>
          <a:prstGeom prst="hexagon">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19" tIns="45710" rIns="91419" bIns="45710" rtlCol="0" anchor="ctr"/>
          <a:lstStyle/>
          <a:p>
            <a:endParaRPr lang="zh-CN" altLang="en-US">
              <a:solidFill>
                <a:prstClr val="white"/>
              </a:solidFill>
            </a:endParaRPr>
          </a:p>
        </p:txBody>
      </p:sp>
      <p:sp>
        <p:nvSpPr>
          <p:cNvPr id="75" name="六边形 74"/>
          <p:cNvSpPr/>
          <p:nvPr/>
        </p:nvSpPr>
        <p:spPr>
          <a:xfrm>
            <a:off x="1547334" y="3016995"/>
            <a:ext cx="137389" cy="113159"/>
          </a:xfrm>
          <a:prstGeom prst="hexagon">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19" tIns="45710" rIns="91419" bIns="45710" rtlCol="0" anchor="ctr"/>
          <a:lstStyle/>
          <a:p>
            <a:endParaRPr lang="zh-CN" altLang="en-US">
              <a:solidFill>
                <a:prstClr val="white"/>
              </a:solidFill>
            </a:endParaRPr>
          </a:p>
        </p:txBody>
      </p:sp>
      <p:sp>
        <p:nvSpPr>
          <p:cNvPr id="76" name="六边形 75"/>
          <p:cNvSpPr/>
          <p:nvPr/>
        </p:nvSpPr>
        <p:spPr>
          <a:xfrm>
            <a:off x="2353649" y="2895811"/>
            <a:ext cx="137389" cy="113159"/>
          </a:xfrm>
          <a:prstGeom prst="hexagon">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19" tIns="45710" rIns="91419" bIns="45710" rtlCol="0" anchor="ctr"/>
          <a:lstStyle/>
          <a:p>
            <a:endParaRPr lang="zh-CN" altLang="en-US">
              <a:solidFill>
                <a:prstClr val="white"/>
              </a:solidFill>
            </a:endParaRPr>
          </a:p>
        </p:txBody>
      </p:sp>
      <p:sp>
        <p:nvSpPr>
          <p:cNvPr id="77" name="六边形 76"/>
          <p:cNvSpPr/>
          <p:nvPr/>
        </p:nvSpPr>
        <p:spPr>
          <a:xfrm>
            <a:off x="825713" y="2786280"/>
            <a:ext cx="250454" cy="206284"/>
          </a:xfrm>
          <a:prstGeom prst="hexagon">
            <a:avLst/>
          </a:prstGeom>
          <a:solidFill>
            <a:schemeClr val="tx1"/>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19" tIns="45710" rIns="91419" bIns="45710" rtlCol="0" anchor="ctr"/>
          <a:lstStyle/>
          <a:p>
            <a:endParaRPr lang="zh-CN" altLang="en-US">
              <a:solidFill>
                <a:prstClr val="white"/>
              </a:solidFill>
            </a:endParaRPr>
          </a:p>
        </p:txBody>
      </p:sp>
      <p:sp>
        <p:nvSpPr>
          <p:cNvPr id="78" name="六边形 77"/>
          <p:cNvSpPr/>
          <p:nvPr/>
        </p:nvSpPr>
        <p:spPr>
          <a:xfrm>
            <a:off x="1126937" y="2765220"/>
            <a:ext cx="274777" cy="226317"/>
          </a:xfrm>
          <a:prstGeom prst="hexagon">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19" tIns="45710" rIns="91419" bIns="45710" rtlCol="0" anchor="ctr"/>
          <a:lstStyle/>
          <a:p>
            <a:endParaRPr lang="zh-CN" altLang="en-US">
              <a:solidFill>
                <a:prstClr val="white"/>
              </a:solidFill>
            </a:endParaRPr>
          </a:p>
        </p:txBody>
      </p:sp>
      <p:sp>
        <p:nvSpPr>
          <p:cNvPr id="79" name="六边形 78"/>
          <p:cNvSpPr/>
          <p:nvPr/>
        </p:nvSpPr>
        <p:spPr>
          <a:xfrm>
            <a:off x="1361763" y="3027502"/>
            <a:ext cx="137389" cy="113159"/>
          </a:xfrm>
          <a:prstGeom prst="hexagon">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19" tIns="45710" rIns="91419" bIns="45710" rtlCol="0" anchor="ctr"/>
          <a:lstStyle/>
          <a:p>
            <a:endParaRPr lang="zh-CN" altLang="en-US">
              <a:solidFill>
                <a:prstClr val="white"/>
              </a:solidFill>
            </a:endParaRPr>
          </a:p>
        </p:txBody>
      </p:sp>
      <p:sp>
        <p:nvSpPr>
          <p:cNvPr id="80" name="六边形 79"/>
          <p:cNvSpPr/>
          <p:nvPr/>
        </p:nvSpPr>
        <p:spPr>
          <a:xfrm>
            <a:off x="2497436" y="2875041"/>
            <a:ext cx="322151" cy="265336"/>
          </a:xfrm>
          <a:prstGeom prst="hexagon">
            <a:avLst/>
          </a:prstGeom>
          <a:solidFill>
            <a:schemeClr val="tx1"/>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19" tIns="45710" rIns="91419" bIns="45710" rtlCol="0" anchor="ctr"/>
          <a:lstStyle/>
          <a:p>
            <a:endParaRPr lang="zh-CN" altLang="en-US">
              <a:solidFill>
                <a:prstClr val="white"/>
              </a:solidFill>
            </a:endParaRPr>
          </a:p>
        </p:txBody>
      </p:sp>
      <p:sp>
        <p:nvSpPr>
          <p:cNvPr id="81" name="六边形 80"/>
          <p:cNvSpPr/>
          <p:nvPr/>
        </p:nvSpPr>
        <p:spPr>
          <a:xfrm>
            <a:off x="498270" y="2922758"/>
            <a:ext cx="274777" cy="226317"/>
          </a:xfrm>
          <a:prstGeom prst="hexagon">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19" tIns="45710" rIns="91419" bIns="45710" rtlCol="0" anchor="ctr"/>
          <a:lstStyle/>
          <a:p>
            <a:endParaRPr lang="zh-CN" altLang="en-US">
              <a:solidFill>
                <a:prstClr val="white"/>
              </a:solidFill>
            </a:endParaRPr>
          </a:p>
        </p:txBody>
      </p:sp>
      <p:sp>
        <p:nvSpPr>
          <p:cNvPr id="82" name="六边形 81"/>
          <p:cNvSpPr/>
          <p:nvPr/>
        </p:nvSpPr>
        <p:spPr>
          <a:xfrm>
            <a:off x="213060" y="3029758"/>
            <a:ext cx="137389" cy="113159"/>
          </a:xfrm>
          <a:prstGeom prst="hexagon">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19" tIns="45710" rIns="91419" bIns="45710" rtlCol="0" anchor="ctr"/>
          <a:lstStyle/>
          <a:p>
            <a:endParaRPr lang="zh-CN" altLang="en-US">
              <a:solidFill>
                <a:prstClr val="white"/>
              </a:solidFill>
            </a:endParaRPr>
          </a:p>
        </p:txBody>
      </p:sp>
      <p:sp>
        <p:nvSpPr>
          <p:cNvPr id="84" name="六边形 83"/>
          <p:cNvSpPr/>
          <p:nvPr/>
        </p:nvSpPr>
        <p:spPr>
          <a:xfrm>
            <a:off x="2063752" y="2739487"/>
            <a:ext cx="274777" cy="226317"/>
          </a:xfrm>
          <a:prstGeom prst="hexagon">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19" tIns="45710" rIns="91419" bIns="45710" rtlCol="0" anchor="ctr"/>
          <a:lstStyle/>
          <a:p>
            <a:endParaRPr lang="zh-CN" altLang="en-US">
              <a:solidFill>
                <a:prstClr val="white"/>
              </a:solidFill>
            </a:endParaRPr>
          </a:p>
        </p:txBody>
      </p:sp>
      <p:sp>
        <p:nvSpPr>
          <p:cNvPr id="85" name="六边形 84"/>
          <p:cNvSpPr/>
          <p:nvPr/>
        </p:nvSpPr>
        <p:spPr>
          <a:xfrm>
            <a:off x="982047" y="2951589"/>
            <a:ext cx="137389" cy="113159"/>
          </a:xfrm>
          <a:prstGeom prst="hexagon">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19" tIns="45710" rIns="91419" bIns="45710" rtlCol="0" anchor="ctr"/>
          <a:lstStyle/>
          <a:p>
            <a:endParaRPr lang="zh-CN" altLang="en-US">
              <a:solidFill>
                <a:prstClr val="white"/>
              </a:solidFill>
            </a:endParaRPr>
          </a:p>
        </p:txBody>
      </p:sp>
      <p:sp>
        <p:nvSpPr>
          <p:cNvPr id="87" name="六边形 86"/>
          <p:cNvSpPr/>
          <p:nvPr/>
        </p:nvSpPr>
        <p:spPr>
          <a:xfrm>
            <a:off x="2929305" y="3027502"/>
            <a:ext cx="137389" cy="113159"/>
          </a:xfrm>
          <a:prstGeom prst="hexagon">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19" tIns="45710" rIns="91419" bIns="45710" rtlCol="0" anchor="ctr"/>
          <a:lstStyle/>
          <a:p>
            <a:endParaRPr lang="zh-CN" altLang="en-US">
              <a:solidFill>
                <a:prstClr val="white"/>
              </a:solidFill>
            </a:endParaRPr>
          </a:p>
        </p:txBody>
      </p:sp>
    </p:spTree>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68"/>
                                        </p:tgtEl>
                                        <p:attrNameLst>
                                          <p:attrName>style.visibility</p:attrName>
                                        </p:attrNameLst>
                                      </p:cBhvr>
                                      <p:to>
                                        <p:strVal val="visible"/>
                                      </p:to>
                                    </p:set>
                                    <p:animEffect transition="in" filter="fade">
                                      <p:cBhvr>
                                        <p:cTn id="11" dur="500"/>
                                        <p:tgtEl>
                                          <p:spTgt spid="68"/>
                                        </p:tgtEl>
                                      </p:cBhvr>
                                    </p:animEffect>
                                    <p:anim calcmode="lin" valueType="num">
                                      <p:cBhvr>
                                        <p:cTn id="12" dur="500" fill="hold"/>
                                        <p:tgtEl>
                                          <p:spTgt spid="68"/>
                                        </p:tgtEl>
                                        <p:attrNameLst>
                                          <p:attrName>ppt_x</p:attrName>
                                        </p:attrNameLst>
                                      </p:cBhvr>
                                      <p:tavLst>
                                        <p:tav tm="0">
                                          <p:val>
                                            <p:strVal val="#ppt_x"/>
                                          </p:val>
                                        </p:tav>
                                        <p:tav tm="100000">
                                          <p:val>
                                            <p:strVal val="#ppt_x"/>
                                          </p:val>
                                        </p:tav>
                                      </p:tavLst>
                                    </p:anim>
                                    <p:anim calcmode="lin" valueType="num">
                                      <p:cBhvr>
                                        <p:cTn id="13" dur="500" fill="hold"/>
                                        <p:tgtEl>
                                          <p:spTgt spid="68"/>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10" presetClass="entr" presetSubtype="0" fill="hold" nodeType="afterEffect">
                                  <p:stCondLst>
                                    <p:cond delay="0"/>
                                  </p:stCondLst>
                                  <p:childTnLst>
                                    <p:set>
                                      <p:cBhvr>
                                        <p:cTn id="16" dur="1" fill="hold">
                                          <p:stCondLst>
                                            <p:cond delay="0"/>
                                          </p:stCondLst>
                                        </p:cTn>
                                        <p:tgtEl>
                                          <p:spTgt spid="69"/>
                                        </p:tgtEl>
                                        <p:attrNameLst>
                                          <p:attrName>style.visibility</p:attrName>
                                        </p:attrNameLst>
                                      </p:cBhvr>
                                      <p:to>
                                        <p:strVal val="visible"/>
                                      </p:to>
                                    </p:set>
                                    <p:animEffect transition="in" filter="fade">
                                      <p:cBhvr>
                                        <p:cTn id="17" dur="500"/>
                                        <p:tgtEl>
                                          <p:spTgt spid="69"/>
                                        </p:tgtEl>
                                      </p:cBhvr>
                                    </p:animEffect>
                                  </p:childTnLst>
                                </p:cTn>
                              </p:par>
                            </p:childTnLst>
                          </p:cTn>
                        </p:par>
                        <p:par>
                          <p:cTn id="18" fill="hold">
                            <p:stCondLst>
                              <p:cond delay="1500"/>
                            </p:stCondLst>
                            <p:childTnLst>
                              <p:par>
                                <p:cTn id="19" presetID="53" presetClass="entr" presetSubtype="16" fill="hold" nodeType="afterEffect">
                                  <p:stCondLst>
                                    <p:cond delay="0"/>
                                  </p:stCondLst>
                                  <p:childTnLst>
                                    <p:set>
                                      <p:cBhvr>
                                        <p:cTn id="20" dur="1" fill="hold">
                                          <p:stCondLst>
                                            <p:cond delay="0"/>
                                          </p:stCondLst>
                                        </p:cTn>
                                        <p:tgtEl>
                                          <p:spTgt spid="67"/>
                                        </p:tgtEl>
                                        <p:attrNameLst>
                                          <p:attrName>style.visibility</p:attrName>
                                        </p:attrNameLst>
                                      </p:cBhvr>
                                      <p:to>
                                        <p:strVal val="visible"/>
                                      </p:to>
                                    </p:set>
                                    <p:anim calcmode="lin" valueType="num">
                                      <p:cBhvr>
                                        <p:cTn id="21" dur="500" fill="hold"/>
                                        <p:tgtEl>
                                          <p:spTgt spid="67"/>
                                        </p:tgtEl>
                                        <p:attrNameLst>
                                          <p:attrName>ppt_w</p:attrName>
                                        </p:attrNameLst>
                                      </p:cBhvr>
                                      <p:tavLst>
                                        <p:tav tm="0">
                                          <p:val>
                                            <p:fltVal val="0"/>
                                          </p:val>
                                        </p:tav>
                                        <p:tav tm="100000">
                                          <p:val>
                                            <p:strVal val="#ppt_w"/>
                                          </p:val>
                                        </p:tav>
                                      </p:tavLst>
                                    </p:anim>
                                    <p:anim calcmode="lin" valueType="num">
                                      <p:cBhvr>
                                        <p:cTn id="22" dur="500" fill="hold"/>
                                        <p:tgtEl>
                                          <p:spTgt spid="67"/>
                                        </p:tgtEl>
                                        <p:attrNameLst>
                                          <p:attrName>ppt_h</p:attrName>
                                        </p:attrNameLst>
                                      </p:cBhvr>
                                      <p:tavLst>
                                        <p:tav tm="0">
                                          <p:val>
                                            <p:fltVal val="0"/>
                                          </p:val>
                                        </p:tav>
                                        <p:tav tm="100000">
                                          <p:val>
                                            <p:strVal val="#ppt_h"/>
                                          </p:val>
                                        </p:tav>
                                      </p:tavLst>
                                    </p:anim>
                                    <p:animEffect transition="in" filter="fade">
                                      <p:cBhvr>
                                        <p:cTn id="23" dur="500"/>
                                        <p:tgtEl>
                                          <p:spTgt spid="67"/>
                                        </p:tgtEl>
                                      </p:cBhvr>
                                    </p:animEffect>
                                  </p:childTnLst>
                                </p:cTn>
                              </p:par>
                            </p:childTnLst>
                          </p:cTn>
                        </p:par>
                        <p:par>
                          <p:cTn id="24" fill="hold">
                            <p:stCondLst>
                              <p:cond delay="2000"/>
                            </p:stCondLst>
                            <p:childTnLst>
                              <p:par>
                                <p:cTn id="25" presetID="53" presetClass="entr" presetSubtype="16" fill="hold" grpId="0" nodeType="afterEffect">
                                  <p:stCondLst>
                                    <p:cond delay="0"/>
                                  </p:stCondLst>
                                  <p:childTnLst>
                                    <p:set>
                                      <p:cBhvr>
                                        <p:cTn id="26" dur="1" fill="hold">
                                          <p:stCondLst>
                                            <p:cond delay="0"/>
                                          </p:stCondLst>
                                        </p:cTn>
                                        <p:tgtEl>
                                          <p:spTgt spid="74"/>
                                        </p:tgtEl>
                                        <p:attrNameLst>
                                          <p:attrName>style.visibility</p:attrName>
                                        </p:attrNameLst>
                                      </p:cBhvr>
                                      <p:to>
                                        <p:strVal val="visible"/>
                                      </p:to>
                                    </p:set>
                                    <p:anim calcmode="lin" valueType="num">
                                      <p:cBhvr>
                                        <p:cTn id="27" dur="500" fill="hold"/>
                                        <p:tgtEl>
                                          <p:spTgt spid="74"/>
                                        </p:tgtEl>
                                        <p:attrNameLst>
                                          <p:attrName>ppt_w</p:attrName>
                                        </p:attrNameLst>
                                      </p:cBhvr>
                                      <p:tavLst>
                                        <p:tav tm="0">
                                          <p:val>
                                            <p:fltVal val="0"/>
                                          </p:val>
                                        </p:tav>
                                        <p:tav tm="100000">
                                          <p:val>
                                            <p:strVal val="#ppt_w"/>
                                          </p:val>
                                        </p:tav>
                                      </p:tavLst>
                                    </p:anim>
                                    <p:anim calcmode="lin" valueType="num">
                                      <p:cBhvr>
                                        <p:cTn id="28" dur="500" fill="hold"/>
                                        <p:tgtEl>
                                          <p:spTgt spid="74"/>
                                        </p:tgtEl>
                                        <p:attrNameLst>
                                          <p:attrName>ppt_h</p:attrName>
                                        </p:attrNameLst>
                                      </p:cBhvr>
                                      <p:tavLst>
                                        <p:tav tm="0">
                                          <p:val>
                                            <p:fltVal val="0"/>
                                          </p:val>
                                        </p:tav>
                                        <p:tav tm="100000">
                                          <p:val>
                                            <p:strVal val="#ppt_h"/>
                                          </p:val>
                                        </p:tav>
                                      </p:tavLst>
                                    </p:anim>
                                    <p:animEffect transition="in" filter="fade">
                                      <p:cBhvr>
                                        <p:cTn id="29" dur="500"/>
                                        <p:tgtEl>
                                          <p:spTgt spid="74"/>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75"/>
                                        </p:tgtEl>
                                        <p:attrNameLst>
                                          <p:attrName>style.visibility</p:attrName>
                                        </p:attrNameLst>
                                      </p:cBhvr>
                                      <p:to>
                                        <p:strVal val="visible"/>
                                      </p:to>
                                    </p:set>
                                    <p:anim calcmode="lin" valueType="num">
                                      <p:cBhvr>
                                        <p:cTn id="32" dur="500" fill="hold"/>
                                        <p:tgtEl>
                                          <p:spTgt spid="75"/>
                                        </p:tgtEl>
                                        <p:attrNameLst>
                                          <p:attrName>ppt_w</p:attrName>
                                        </p:attrNameLst>
                                      </p:cBhvr>
                                      <p:tavLst>
                                        <p:tav tm="0">
                                          <p:val>
                                            <p:fltVal val="0"/>
                                          </p:val>
                                        </p:tav>
                                        <p:tav tm="100000">
                                          <p:val>
                                            <p:strVal val="#ppt_w"/>
                                          </p:val>
                                        </p:tav>
                                      </p:tavLst>
                                    </p:anim>
                                    <p:anim calcmode="lin" valueType="num">
                                      <p:cBhvr>
                                        <p:cTn id="33" dur="500" fill="hold"/>
                                        <p:tgtEl>
                                          <p:spTgt spid="75"/>
                                        </p:tgtEl>
                                        <p:attrNameLst>
                                          <p:attrName>ppt_h</p:attrName>
                                        </p:attrNameLst>
                                      </p:cBhvr>
                                      <p:tavLst>
                                        <p:tav tm="0">
                                          <p:val>
                                            <p:fltVal val="0"/>
                                          </p:val>
                                        </p:tav>
                                        <p:tav tm="100000">
                                          <p:val>
                                            <p:strVal val="#ppt_h"/>
                                          </p:val>
                                        </p:tav>
                                      </p:tavLst>
                                    </p:anim>
                                    <p:animEffect transition="in" filter="fade">
                                      <p:cBhvr>
                                        <p:cTn id="34" dur="500"/>
                                        <p:tgtEl>
                                          <p:spTgt spid="75"/>
                                        </p:tgtEl>
                                      </p:cBhvr>
                                    </p:animEffect>
                                  </p:childTnLst>
                                </p:cTn>
                              </p:par>
                              <p:par>
                                <p:cTn id="35" presetID="53" presetClass="entr" presetSubtype="16" fill="hold" grpId="0" nodeType="withEffect">
                                  <p:stCondLst>
                                    <p:cond delay="200"/>
                                  </p:stCondLst>
                                  <p:childTnLst>
                                    <p:set>
                                      <p:cBhvr>
                                        <p:cTn id="36" dur="1" fill="hold">
                                          <p:stCondLst>
                                            <p:cond delay="0"/>
                                          </p:stCondLst>
                                        </p:cTn>
                                        <p:tgtEl>
                                          <p:spTgt spid="76"/>
                                        </p:tgtEl>
                                        <p:attrNameLst>
                                          <p:attrName>style.visibility</p:attrName>
                                        </p:attrNameLst>
                                      </p:cBhvr>
                                      <p:to>
                                        <p:strVal val="visible"/>
                                      </p:to>
                                    </p:set>
                                    <p:anim calcmode="lin" valueType="num">
                                      <p:cBhvr>
                                        <p:cTn id="37" dur="500" fill="hold"/>
                                        <p:tgtEl>
                                          <p:spTgt spid="76"/>
                                        </p:tgtEl>
                                        <p:attrNameLst>
                                          <p:attrName>ppt_w</p:attrName>
                                        </p:attrNameLst>
                                      </p:cBhvr>
                                      <p:tavLst>
                                        <p:tav tm="0">
                                          <p:val>
                                            <p:fltVal val="0"/>
                                          </p:val>
                                        </p:tav>
                                        <p:tav tm="100000">
                                          <p:val>
                                            <p:strVal val="#ppt_w"/>
                                          </p:val>
                                        </p:tav>
                                      </p:tavLst>
                                    </p:anim>
                                    <p:anim calcmode="lin" valueType="num">
                                      <p:cBhvr>
                                        <p:cTn id="38" dur="500" fill="hold"/>
                                        <p:tgtEl>
                                          <p:spTgt spid="76"/>
                                        </p:tgtEl>
                                        <p:attrNameLst>
                                          <p:attrName>ppt_h</p:attrName>
                                        </p:attrNameLst>
                                      </p:cBhvr>
                                      <p:tavLst>
                                        <p:tav tm="0">
                                          <p:val>
                                            <p:fltVal val="0"/>
                                          </p:val>
                                        </p:tav>
                                        <p:tav tm="100000">
                                          <p:val>
                                            <p:strVal val="#ppt_h"/>
                                          </p:val>
                                        </p:tav>
                                      </p:tavLst>
                                    </p:anim>
                                    <p:animEffect transition="in" filter="fade">
                                      <p:cBhvr>
                                        <p:cTn id="39" dur="500"/>
                                        <p:tgtEl>
                                          <p:spTgt spid="76"/>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77"/>
                                        </p:tgtEl>
                                        <p:attrNameLst>
                                          <p:attrName>style.visibility</p:attrName>
                                        </p:attrNameLst>
                                      </p:cBhvr>
                                      <p:to>
                                        <p:strVal val="visible"/>
                                      </p:to>
                                    </p:set>
                                    <p:anim calcmode="lin" valueType="num">
                                      <p:cBhvr>
                                        <p:cTn id="42" dur="500" fill="hold"/>
                                        <p:tgtEl>
                                          <p:spTgt spid="77"/>
                                        </p:tgtEl>
                                        <p:attrNameLst>
                                          <p:attrName>ppt_w</p:attrName>
                                        </p:attrNameLst>
                                      </p:cBhvr>
                                      <p:tavLst>
                                        <p:tav tm="0">
                                          <p:val>
                                            <p:fltVal val="0"/>
                                          </p:val>
                                        </p:tav>
                                        <p:tav tm="100000">
                                          <p:val>
                                            <p:strVal val="#ppt_w"/>
                                          </p:val>
                                        </p:tav>
                                      </p:tavLst>
                                    </p:anim>
                                    <p:anim calcmode="lin" valueType="num">
                                      <p:cBhvr>
                                        <p:cTn id="43" dur="500" fill="hold"/>
                                        <p:tgtEl>
                                          <p:spTgt spid="77"/>
                                        </p:tgtEl>
                                        <p:attrNameLst>
                                          <p:attrName>ppt_h</p:attrName>
                                        </p:attrNameLst>
                                      </p:cBhvr>
                                      <p:tavLst>
                                        <p:tav tm="0">
                                          <p:val>
                                            <p:fltVal val="0"/>
                                          </p:val>
                                        </p:tav>
                                        <p:tav tm="100000">
                                          <p:val>
                                            <p:strVal val="#ppt_h"/>
                                          </p:val>
                                        </p:tav>
                                      </p:tavLst>
                                    </p:anim>
                                    <p:animEffect transition="in" filter="fade">
                                      <p:cBhvr>
                                        <p:cTn id="44" dur="500"/>
                                        <p:tgtEl>
                                          <p:spTgt spid="77"/>
                                        </p:tgtEl>
                                      </p:cBhvr>
                                    </p:animEffect>
                                  </p:childTnLst>
                                </p:cTn>
                              </p:par>
                              <p:par>
                                <p:cTn id="45" presetID="53" presetClass="entr" presetSubtype="16" fill="hold" grpId="0" nodeType="withEffect">
                                  <p:stCondLst>
                                    <p:cond delay="200"/>
                                  </p:stCondLst>
                                  <p:childTnLst>
                                    <p:set>
                                      <p:cBhvr>
                                        <p:cTn id="46" dur="1" fill="hold">
                                          <p:stCondLst>
                                            <p:cond delay="0"/>
                                          </p:stCondLst>
                                        </p:cTn>
                                        <p:tgtEl>
                                          <p:spTgt spid="78"/>
                                        </p:tgtEl>
                                        <p:attrNameLst>
                                          <p:attrName>style.visibility</p:attrName>
                                        </p:attrNameLst>
                                      </p:cBhvr>
                                      <p:to>
                                        <p:strVal val="visible"/>
                                      </p:to>
                                    </p:set>
                                    <p:anim calcmode="lin" valueType="num">
                                      <p:cBhvr>
                                        <p:cTn id="47" dur="500" fill="hold"/>
                                        <p:tgtEl>
                                          <p:spTgt spid="78"/>
                                        </p:tgtEl>
                                        <p:attrNameLst>
                                          <p:attrName>ppt_w</p:attrName>
                                        </p:attrNameLst>
                                      </p:cBhvr>
                                      <p:tavLst>
                                        <p:tav tm="0">
                                          <p:val>
                                            <p:fltVal val="0"/>
                                          </p:val>
                                        </p:tav>
                                        <p:tav tm="100000">
                                          <p:val>
                                            <p:strVal val="#ppt_w"/>
                                          </p:val>
                                        </p:tav>
                                      </p:tavLst>
                                    </p:anim>
                                    <p:anim calcmode="lin" valueType="num">
                                      <p:cBhvr>
                                        <p:cTn id="48" dur="500" fill="hold"/>
                                        <p:tgtEl>
                                          <p:spTgt spid="78"/>
                                        </p:tgtEl>
                                        <p:attrNameLst>
                                          <p:attrName>ppt_h</p:attrName>
                                        </p:attrNameLst>
                                      </p:cBhvr>
                                      <p:tavLst>
                                        <p:tav tm="0">
                                          <p:val>
                                            <p:fltVal val="0"/>
                                          </p:val>
                                        </p:tav>
                                        <p:tav tm="100000">
                                          <p:val>
                                            <p:strVal val="#ppt_h"/>
                                          </p:val>
                                        </p:tav>
                                      </p:tavLst>
                                    </p:anim>
                                    <p:animEffect transition="in" filter="fade">
                                      <p:cBhvr>
                                        <p:cTn id="49" dur="500"/>
                                        <p:tgtEl>
                                          <p:spTgt spid="78"/>
                                        </p:tgtEl>
                                      </p:cBhvr>
                                    </p:animEffect>
                                  </p:childTnLst>
                                </p:cTn>
                              </p:par>
                              <p:par>
                                <p:cTn id="50" presetID="53" presetClass="entr" presetSubtype="16" fill="hold" grpId="0" nodeType="withEffect">
                                  <p:stCondLst>
                                    <p:cond delay="200"/>
                                  </p:stCondLst>
                                  <p:childTnLst>
                                    <p:set>
                                      <p:cBhvr>
                                        <p:cTn id="51" dur="1" fill="hold">
                                          <p:stCondLst>
                                            <p:cond delay="0"/>
                                          </p:stCondLst>
                                        </p:cTn>
                                        <p:tgtEl>
                                          <p:spTgt spid="79"/>
                                        </p:tgtEl>
                                        <p:attrNameLst>
                                          <p:attrName>style.visibility</p:attrName>
                                        </p:attrNameLst>
                                      </p:cBhvr>
                                      <p:to>
                                        <p:strVal val="visible"/>
                                      </p:to>
                                    </p:set>
                                    <p:anim calcmode="lin" valueType="num">
                                      <p:cBhvr>
                                        <p:cTn id="52" dur="500" fill="hold"/>
                                        <p:tgtEl>
                                          <p:spTgt spid="79"/>
                                        </p:tgtEl>
                                        <p:attrNameLst>
                                          <p:attrName>ppt_w</p:attrName>
                                        </p:attrNameLst>
                                      </p:cBhvr>
                                      <p:tavLst>
                                        <p:tav tm="0">
                                          <p:val>
                                            <p:fltVal val="0"/>
                                          </p:val>
                                        </p:tav>
                                        <p:tav tm="100000">
                                          <p:val>
                                            <p:strVal val="#ppt_w"/>
                                          </p:val>
                                        </p:tav>
                                      </p:tavLst>
                                    </p:anim>
                                    <p:anim calcmode="lin" valueType="num">
                                      <p:cBhvr>
                                        <p:cTn id="53" dur="500" fill="hold"/>
                                        <p:tgtEl>
                                          <p:spTgt spid="79"/>
                                        </p:tgtEl>
                                        <p:attrNameLst>
                                          <p:attrName>ppt_h</p:attrName>
                                        </p:attrNameLst>
                                      </p:cBhvr>
                                      <p:tavLst>
                                        <p:tav tm="0">
                                          <p:val>
                                            <p:fltVal val="0"/>
                                          </p:val>
                                        </p:tav>
                                        <p:tav tm="100000">
                                          <p:val>
                                            <p:strVal val="#ppt_h"/>
                                          </p:val>
                                        </p:tav>
                                      </p:tavLst>
                                    </p:anim>
                                    <p:animEffect transition="in" filter="fade">
                                      <p:cBhvr>
                                        <p:cTn id="54" dur="500"/>
                                        <p:tgtEl>
                                          <p:spTgt spid="79"/>
                                        </p:tgtEl>
                                      </p:cBhvr>
                                    </p:animEffect>
                                  </p:childTnLst>
                                </p:cTn>
                              </p:par>
                              <p:par>
                                <p:cTn id="55" presetID="53" presetClass="entr" presetSubtype="16" fill="hold" grpId="0" nodeType="withEffect">
                                  <p:stCondLst>
                                    <p:cond delay="0"/>
                                  </p:stCondLst>
                                  <p:childTnLst>
                                    <p:set>
                                      <p:cBhvr>
                                        <p:cTn id="56" dur="1" fill="hold">
                                          <p:stCondLst>
                                            <p:cond delay="0"/>
                                          </p:stCondLst>
                                        </p:cTn>
                                        <p:tgtEl>
                                          <p:spTgt spid="80"/>
                                        </p:tgtEl>
                                        <p:attrNameLst>
                                          <p:attrName>style.visibility</p:attrName>
                                        </p:attrNameLst>
                                      </p:cBhvr>
                                      <p:to>
                                        <p:strVal val="visible"/>
                                      </p:to>
                                    </p:set>
                                    <p:anim calcmode="lin" valueType="num">
                                      <p:cBhvr>
                                        <p:cTn id="57" dur="500" fill="hold"/>
                                        <p:tgtEl>
                                          <p:spTgt spid="80"/>
                                        </p:tgtEl>
                                        <p:attrNameLst>
                                          <p:attrName>ppt_w</p:attrName>
                                        </p:attrNameLst>
                                      </p:cBhvr>
                                      <p:tavLst>
                                        <p:tav tm="0">
                                          <p:val>
                                            <p:fltVal val="0"/>
                                          </p:val>
                                        </p:tav>
                                        <p:tav tm="100000">
                                          <p:val>
                                            <p:strVal val="#ppt_w"/>
                                          </p:val>
                                        </p:tav>
                                      </p:tavLst>
                                    </p:anim>
                                    <p:anim calcmode="lin" valueType="num">
                                      <p:cBhvr>
                                        <p:cTn id="58" dur="500" fill="hold"/>
                                        <p:tgtEl>
                                          <p:spTgt spid="80"/>
                                        </p:tgtEl>
                                        <p:attrNameLst>
                                          <p:attrName>ppt_h</p:attrName>
                                        </p:attrNameLst>
                                      </p:cBhvr>
                                      <p:tavLst>
                                        <p:tav tm="0">
                                          <p:val>
                                            <p:fltVal val="0"/>
                                          </p:val>
                                        </p:tav>
                                        <p:tav tm="100000">
                                          <p:val>
                                            <p:strVal val="#ppt_h"/>
                                          </p:val>
                                        </p:tav>
                                      </p:tavLst>
                                    </p:anim>
                                    <p:animEffect transition="in" filter="fade">
                                      <p:cBhvr>
                                        <p:cTn id="59" dur="500"/>
                                        <p:tgtEl>
                                          <p:spTgt spid="80"/>
                                        </p:tgtEl>
                                      </p:cBhvr>
                                    </p:animEffect>
                                  </p:childTnLst>
                                </p:cTn>
                              </p:par>
                              <p:par>
                                <p:cTn id="60" presetID="53" presetClass="entr" presetSubtype="16" fill="hold" grpId="0" nodeType="withEffect">
                                  <p:stCondLst>
                                    <p:cond delay="200"/>
                                  </p:stCondLst>
                                  <p:childTnLst>
                                    <p:set>
                                      <p:cBhvr>
                                        <p:cTn id="61" dur="1" fill="hold">
                                          <p:stCondLst>
                                            <p:cond delay="0"/>
                                          </p:stCondLst>
                                        </p:cTn>
                                        <p:tgtEl>
                                          <p:spTgt spid="81"/>
                                        </p:tgtEl>
                                        <p:attrNameLst>
                                          <p:attrName>style.visibility</p:attrName>
                                        </p:attrNameLst>
                                      </p:cBhvr>
                                      <p:to>
                                        <p:strVal val="visible"/>
                                      </p:to>
                                    </p:set>
                                    <p:anim calcmode="lin" valueType="num">
                                      <p:cBhvr>
                                        <p:cTn id="62" dur="500" fill="hold"/>
                                        <p:tgtEl>
                                          <p:spTgt spid="81"/>
                                        </p:tgtEl>
                                        <p:attrNameLst>
                                          <p:attrName>ppt_w</p:attrName>
                                        </p:attrNameLst>
                                      </p:cBhvr>
                                      <p:tavLst>
                                        <p:tav tm="0">
                                          <p:val>
                                            <p:fltVal val="0"/>
                                          </p:val>
                                        </p:tav>
                                        <p:tav tm="100000">
                                          <p:val>
                                            <p:strVal val="#ppt_w"/>
                                          </p:val>
                                        </p:tav>
                                      </p:tavLst>
                                    </p:anim>
                                    <p:anim calcmode="lin" valueType="num">
                                      <p:cBhvr>
                                        <p:cTn id="63" dur="500" fill="hold"/>
                                        <p:tgtEl>
                                          <p:spTgt spid="81"/>
                                        </p:tgtEl>
                                        <p:attrNameLst>
                                          <p:attrName>ppt_h</p:attrName>
                                        </p:attrNameLst>
                                      </p:cBhvr>
                                      <p:tavLst>
                                        <p:tav tm="0">
                                          <p:val>
                                            <p:fltVal val="0"/>
                                          </p:val>
                                        </p:tav>
                                        <p:tav tm="100000">
                                          <p:val>
                                            <p:strVal val="#ppt_h"/>
                                          </p:val>
                                        </p:tav>
                                      </p:tavLst>
                                    </p:anim>
                                    <p:animEffect transition="in" filter="fade">
                                      <p:cBhvr>
                                        <p:cTn id="64" dur="500"/>
                                        <p:tgtEl>
                                          <p:spTgt spid="81"/>
                                        </p:tgtEl>
                                      </p:cBhvr>
                                    </p:animEffect>
                                  </p:childTnLst>
                                </p:cTn>
                              </p:par>
                              <p:par>
                                <p:cTn id="65" presetID="53" presetClass="entr" presetSubtype="16" fill="hold" grpId="0" nodeType="withEffect">
                                  <p:stCondLst>
                                    <p:cond delay="0"/>
                                  </p:stCondLst>
                                  <p:childTnLst>
                                    <p:set>
                                      <p:cBhvr>
                                        <p:cTn id="66" dur="1" fill="hold">
                                          <p:stCondLst>
                                            <p:cond delay="0"/>
                                          </p:stCondLst>
                                        </p:cTn>
                                        <p:tgtEl>
                                          <p:spTgt spid="82"/>
                                        </p:tgtEl>
                                        <p:attrNameLst>
                                          <p:attrName>style.visibility</p:attrName>
                                        </p:attrNameLst>
                                      </p:cBhvr>
                                      <p:to>
                                        <p:strVal val="visible"/>
                                      </p:to>
                                    </p:set>
                                    <p:anim calcmode="lin" valueType="num">
                                      <p:cBhvr>
                                        <p:cTn id="67" dur="500" fill="hold"/>
                                        <p:tgtEl>
                                          <p:spTgt spid="82"/>
                                        </p:tgtEl>
                                        <p:attrNameLst>
                                          <p:attrName>ppt_w</p:attrName>
                                        </p:attrNameLst>
                                      </p:cBhvr>
                                      <p:tavLst>
                                        <p:tav tm="0">
                                          <p:val>
                                            <p:fltVal val="0"/>
                                          </p:val>
                                        </p:tav>
                                        <p:tav tm="100000">
                                          <p:val>
                                            <p:strVal val="#ppt_w"/>
                                          </p:val>
                                        </p:tav>
                                      </p:tavLst>
                                    </p:anim>
                                    <p:anim calcmode="lin" valueType="num">
                                      <p:cBhvr>
                                        <p:cTn id="68" dur="500" fill="hold"/>
                                        <p:tgtEl>
                                          <p:spTgt spid="82"/>
                                        </p:tgtEl>
                                        <p:attrNameLst>
                                          <p:attrName>ppt_h</p:attrName>
                                        </p:attrNameLst>
                                      </p:cBhvr>
                                      <p:tavLst>
                                        <p:tav tm="0">
                                          <p:val>
                                            <p:fltVal val="0"/>
                                          </p:val>
                                        </p:tav>
                                        <p:tav tm="100000">
                                          <p:val>
                                            <p:strVal val="#ppt_h"/>
                                          </p:val>
                                        </p:tav>
                                      </p:tavLst>
                                    </p:anim>
                                    <p:animEffect transition="in" filter="fade">
                                      <p:cBhvr>
                                        <p:cTn id="69" dur="500"/>
                                        <p:tgtEl>
                                          <p:spTgt spid="82"/>
                                        </p:tgtEl>
                                      </p:cBhvr>
                                    </p:animEffect>
                                  </p:childTnLst>
                                </p:cTn>
                              </p:par>
                              <p:par>
                                <p:cTn id="70" presetID="53" presetClass="entr" presetSubtype="16" fill="hold" grpId="0" nodeType="withEffect">
                                  <p:stCondLst>
                                    <p:cond delay="400"/>
                                  </p:stCondLst>
                                  <p:childTnLst>
                                    <p:set>
                                      <p:cBhvr>
                                        <p:cTn id="71" dur="1" fill="hold">
                                          <p:stCondLst>
                                            <p:cond delay="0"/>
                                          </p:stCondLst>
                                        </p:cTn>
                                        <p:tgtEl>
                                          <p:spTgt spid="84"/>
                                        </p:tgtEl>
                                        <p:attrNameLst>
                                          <p:attrName>style.visibility</p:attrName>
                                        </p:attrNameLst>
                                      </p:cBhvr>
                                      <p:to>
                                        <p:strVal val="visible"/>
                                      </p:to>
                                    </p:set>
                                    <p:anim calcmode="lin" valueType="num">
                                      <p:cBhvr>
                                        <p:cTn id="72" dur="500" fill="hold"/>
                                        <p:tgtEl>
                                          <p:spTgt spid="84"/>
                                        </p:tgtEl>
                                        <p:attrNameLst>
                                          <p:attrName>ppt_w</p:attrName>
                                        </p:attrNameLst>
                                      </p:cBhvr>
                                      <p:tavLst>
                                        <p:tav tm="0">
                                          <p:val>
                                            <p:fltVal val="0"/>
                                          </p:val>
                                        </p:tav>
                                        <p:tav tm="100000">
                                          <p:val>
                                            <p:strVal val="#ppt_w"/>
                                          </p:val>
                                        </p:tav>
                                      </p:tavLst>
                                    </p:anim>
                                    <p:anim calcmode="lin" valueType="num">
                                      <p:cBhvr>
                                        <p:cTn id="73" dur="500" fill="hold"/>
                                        <p:tgtEl>
                                          <p:spTgt spid="84"/>
                                        </p:tgtEl>
                                        <p:attrNameLst>
                                          <p:attrName>ppt_h</p:attrName>
                                        </p:attrNameLst>
                                      </p:cBhvr>
                                      <p:tavLst>
                                        <p:tav tm="0">
                                          <p:val>
                                            <p:fltVal val="0"/>
                                          </p:val>
                                        </p:tav>
                                        <p:tav tm="100000">
                                          <p:val>
                                            <p:strVal val="#ppt_h"/>
                                          </p:val>
                                        </p:tav>
                                      </p:tavLst>
                                    </p:anim>
                                    <p:animEffect transition="in" filter="fade">
                                      <p:cBhvr>
                                        <p:cTn id="74" dur="500"/>
                                        <p:tgtEl>
                                          <p:spTgt spid="84"/>
                                        </p:tgtEl>
                                      </p:cBhvr>
                                    </p:animEffect>
                                  </p:childTnLst>
                                </p:cTn>
                              </p:par>
                              <p:par>
                                <p:cTn id="75" presetID="53" presetClass="entr" presetSubtype="16" fill="hold" grpId="0" nodeType="withEffect">
                                  <p:stCondLst>
                                    <p:cond delay="200"/>
                                  </p:stCondLst>
                                  <p:childTnLst>
                                    <p:set>
                                      <p:cBhvr>
                                        <p:cTn id="76" dur="1" fill="hold">
                                          <p:stCondLst>
                                            <p:cond delay="0"/>
                                          </p:stCondLst>
                                        </p:cTn>
                                        <p:tgtEl>
                                          <p:spTgt spid="85"/>
                                        </p:tgtEl>
                                        <p:attrNameLst>
                                          <p:attrName>style.visibility</p:attrName>
                                        </p:attrNameLst>
                                      </p:cBhvr>
                                      <p:to>
                                        <p:strVal val="visible"/>
                                      </p:to>
                                    </p:set>
                                    <p:anim calcmode="lin" valueType="num">
                                      <p:cBhvr>
                                        <p:cTn id="77" dur="500" fill="hold"/>
                                        <p:tgtEl>
                                          <p:spTgt spid="85"/>
                                        </p:tgtEl>
                                        <p:attrNameLst>
                                          <p:attrName>ppt_w</p:attrName>
                                        </p:attrNameLst>
                                      </p:cBhvr>
                                      <p:tavLst>
                                        <p:tav tm="0">
                                          <p:val>
                                            <p:fltVal val="0"/>
                                          </p:val>
                                        </p:tav>
                                        <p:tav tm="100000">
                                          <p:val>
                                            <p:strVal val="#ppt_w"/>
                                          </p:val>
                                        </p:tav>
                                      </p:tavLst>
                                    </p:anim>
                                    <p:anim calcmode="lin" valueType="num">
                                      <p:cBhvr>
                                        <p:cTn id="78" dur="500" fill="hold"/>
                                        <p:tgtEl>
                                          <p:spTgt spid="85"/>
                                        </p:tgtEl>
                                        <p:attrNameLst>
                                          <p:attrName>ppt_h</p:attrName>
                                        </p:attrNameLst>
                                      </p:cBhvr>
                                      <p:tavLst>
                                        <p:tav tm="0">
                                          <p:val>
                                            <p:fltVal val="0"/>
                                          </p:val>
                                        </p:tav>
                                        <p:tav tm="100000">
                                          <p:val>
                                            <p:strVal val="#ppt_h"/>
                                          </p:val>
                                        </p:tav>
                                      </p:tavLst>
                                    </p:anim>
                                    <p:animEffect transition="in" filter="fade">
                                      <p:cBhvr>
                                        <p:cTn id="79" dur="500"/>
                                        <p:tgtEl>
                                          <p:spTgt spid="85"/>
                                        </p:tgtEl>
                                      </p:cBhvr>
                                    </p:animEffect>
                                  </p:childTnLst>
                                </p:cTn>
                              </p:par>
                              <p:par>
                                <p:cTn id="80" presetID="53" presetClass="entr" presetSubtype="16" fill="hold" grpId="0" nodeType="withEffect">
                                  <p:stCondLst>
                                    <p:cond delay="0"/>
                                  </p:stCondLst>
                                  <p:childTnLst>
                                    <p:set>
                                      <p:cBhvr>
                                        <p:cTn id="81" dur="1" fill="hold">
                                          <p:stCondLst>
                                            <p:cond delay="0"/>
                                          </p:stCondLst>
                                        </p:cTn>
                                        <p:tgtEl>
                                          <p:spTgt spid="87"/>
                                        </p:tgtEl>
                                        <p:attrNameLst>
                                          <p:attrName>style.visibility</p:attrName>
                                        </p:attrNameLst>
                                      </p:cBhvr>
                                      <p:to>
                                        <p:strVal val="visible"/>
                                      </p:to>
                                    </p:set>
                                    <p:anim calcmode="lin" valueType="num">
                                      <p:cBhvr>
                                        <p:cTn id="82" dur="500" fill="hold"/>
                                        <p:tgtEl>
                                          <p:spTgt spid="87"/>
                                        </p:tgtEl>
                                        <p:attrNameLst>
                                          <p:attrName>ppt_w</p:attrName>
                                        </p:attrNameLst>
                                      </p:cBhvr>
                                      <p:tavLst>
                                        <p:tav tm="0">
                                          <p:val>
                                            <p:fltVal val="0"/>
                                          </p:val>
                                        </p:tav>
                                        <p:tav tm="100000">
                                          <p:val>
                                            <p:strVal val="#ppt_w"/>
                                          </p:val>
                                        </p:tav>
                                      </p:tavLst>
                                    </p:anim>
                                    <p:anim calcmode="lin" valueType="num">
                                      <p:cBhvr>
                                        <p:cTn id="83" dur="500" fill="hold"/>
                                        <p:tgtEl>
                                          <p:spTgt spid="87"/>
                                        </p:tgtEl>
                                        <p:attrNameLst>
                                          <p:attrName>ppt_h</p:attrName>
                                        </p:attrNameLst>
                                      </p:cBhvr>
                                      <p:tavLst>
                                        <p:tav tm="0">
                                          <p:val>
                                            <p:fltVal val="0"/>
                                          </p:val>
                                        </p:tav>
                                        <p:tav tm="100000">
                                          <p:val>
                                            <p:strVal val="#ppt_h"/>
                                          </p:val>
                                        </p:tav>
                                      </p:tavLst>
                                    </p:anim>
                                    <p:animEffect transition="in" filter="fade">
                                      <p:cBhvr>
                                        <p:cTn id="84" dur="500"/>
                                        <p:tgtEl>
                                          <p:spTgt spid="87"/>
                                        </p:tgtEl>
                                      </p:cBhvr>
                                    </p:animEffect>
                                  </p:childTnLst>
                                </p:cTn>
                              </p:par>
                            </p:childTnLst>
                          </p:cTn>
                        </p:par>
                        <p:par>
                          <p:cTn id="85" fill="hold">
                            <p:stCondLst>
                              <p:cond delay="2500"/>
                            </p:stCondLst>
                            <p:childTnLst>
                              <p:par>
                                <p:cTn id="86" presetID="41" presetClass="entr" presetSubtype="0" fill="hold" grpId="0" nodeType="afterEffect">
                                  <p:stCondLst>
                                    <p:cond delay="0"/>
                                  </p:stCondLst>
                                  <p:iterate type="lt">
                                    <p:tmPct val="10000"/>
                                  </p:iterate>
                                  <p:childTnLst>
                                    <p:set>
                                      <p:cBhvr>
                                        <p:cTn id="87" dur="1" fill="hold">
                                          <p:stCondLst>
                                            <p:cond delay="0"/>
                                          </p:stCondLst>
                                        </p:cTn>
                                        <p:tgtEl>
                                          <p:spTgt spid="6"/>
                                        </p:tgtEl>
                                        <p:attrNameLst>
                                          <p:attrName>style.visibility</p:attrName>
                                        </p:attrNameLst>
                                      </p:cBhvr>
                                      <p:to>
                                        <p:strVal val="visible"/>
                                      </p:to>
                                    </p:set>
                                    <p:anim calcmode="lin" valueType="num">
                                      <p:cBhvr>
                                        <p:cTn id="88"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89" dur="500" fill="hold"/>
                                        <p:tgtEl>
                                          <p:spTgt spid="6"/>
                                        </p:tgtEl>
                                        <p:attrNameLst>
                                          <p:attrName>ppt_y</p:attrName>
                                        </p:attrNameLst>
                                      </p:cBhvr>
                                      <p:tavLst>
                                        <p:tav tm="0">
                                          <p:val>
                                            <p:strVal val="#ppt_y"/>
                                          </p:val>
                                        </p:tav>
                                        <p:tav tm="100000">
                                          <p:val>
                                            <p:strVal val="#ppt_y"/>
                                          </p:val>
                                        </p:tav>
                                      </p:tavLst>
                                    </p:anim>
                                    <p:anim calcmode="lin" valueType="num">
                                      <p:cBhvr>
                                        <p:cTn id="90"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91"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92" dur="500" tmFilter="0,0; .5, 1; 1, 1"/>
                                        <p:tgtEl>
                                          <p:spTgt spid="6"/>
                                        </p:tgtEl>
                                      </p:cBhvr>
                                    </p:animEffect>
                                  </p:childTnLst>
                                </p:cTn>
                              </p:par>
                            </p:childTnLst>
                          </p:cTn>
                        </p:par>
                        <p:par>
                          <p:cTn id="93" fill="hold">
                            <p:stCondLst>
                              <p:cond delay="3650"/>
                            </p:stCondLst>
                            <p:childTnLst>
                              <p:par>
                                <p:cTn id="94" presetID="34" presetClass="emph" presetSubtype="0" fill="hold" grpId="1" nodeType="afterEffect">
                                  <p:stCondLst>
                                    <p:cond delay="0"/>
                                  </p:stCondLst>
                                  <p:iterate type="lt">
                                    <p:tmPct val="10000"/>
                                  </p:iterate>
                                  <p:childTnLst>
                                    <p:animMotion origin="layout" path="M 0.0 0.0 L 0.0 -0.07213" pathEditMode="relative" ptsTypes="">
                                      <p:cBhvr>
                                        <p:cTn id="95" dur="250" accel="50000" decel="50000" autoRev="1" fill="hold">
                                          <p:stCondLst>
                                            <p:cond delay="0"/>
                                          </p:stCondLst>
                                        </p:cTn>
                                        <p:tgtEl>
                                          <p:spTgt spid="6"/>
                                        </p:tgtEl>
                                        <p:attrNameLst>
                                          <p:attrName>ppt_x</p:attrName>
                                          <p:attrName>ppt_y</p:attrName>
                                        </p:attrNameLst>
                                      </p:cBhvr>
                                    </p:animMotion>
                                    <p:animRot by="1500000">
                                      <p:cBhvr>
                                        <p:cTn id="96" dur="125" fill="hold">
                                          <p:stCondLst>
                                            <p:cond delay="0"/>
                                          </p:stCondLst>
                                        </p:cTn>
                                        <p:tgtEl>
                                          <p:spTgt spid="6"/>
                                        </p:tgtEl>
                                        <p:attrNameLst>
                                          <p:attrName>r</p:attrName>
                                        </p:attrNameLst>
                                      </p:cBhvr>
                                    </p:animRot>
                                    <p:animRot by="-1500000">
                                      <p:cBhvr>
                                        <p:cTn id="97" dur="125" fill="hold">
                                          <p:stCondLst>
                                            <p:cond delay="125"/>
                                          </p:stCondLst>
                                        </p:cTn>
                                        <p:tgtEl>
                                          <p:spTgt spid="6"/>
                                        </p:tgtEl>
                                        <p:attrNameLst>
                                          <p:attrName>r</p:attrName>
                                        </p:attrNameLst>
                                      </p:cBhvr>
                                    </p:animRot>
                                    <p:animRot by="-1500000">
                                      <p:cBhvr>
                                        <p:cTn id="98" dur="125" fill="hold">
                                          <p:stCondLst>
                                            <p:cond delay="250"/>
                                          </p:stCondLst>
                                        </p:cTn>
                                        <p:tgtEl>
                                          <p:spTgt spid="6"/>
                                        </p:tgtEl>
                                        <p:attrNameLst>
                                          <p:attrName>r</p:attrName>
                                        </p:attrNameLst>
                                      </p:cBhvr>
                                    </p:animRot>
                                    <p:animRot by="1500000">
                                      <p:cBhvr>
                                        <p:cTn id="99" dur="125" fill="hold">
                                          <p:stCondLst>
                                            <p:cond delay="375"/>
                                          </p:stCondLst>
                                        </p:cTn>
                                        <p:tgtEl>
                                          <p:spTgt spid="6"/>
                                        </p:tgtEl>
                                        <p:attrNameLst>
                                          <p:attrName>r</p:attrName>
                                        </p:attrNameLst>
                                      </p:cBhvr>
                                    </p:animRot>
                                  </p:childTnLst>
                                </p:cTn>
                              </p:par>
                            </p:childTnLst>
                          </p:cTn>
                        </p:par>
                        <p:par>
                          <p:cTn id="100" fill="hold">
                            <p:stCondLst>
                              <p:cond delay="4400"/>
                            </p:stCondLst>
                            <p:childTnLst>
                              <p:par>
                                <p:cTn id="101" presetID="16" presetClass="entr" presetSubtype="37" fill="hold" grpId="0" nodeType="afterEffect">
                                  <p:stCondLst>
                                    <p:cond delay="0"/>
                                  </p:stCondLst>
                                  <p:childTnLst>
                                    <p:set>
                                      <p:cBhvr>
                                        <p:cTn id="102" dur="1" fill="hold">
                                          <p:stCondLst>
                                            <p:cond delay="0"/>
                                          </p:stCondLst>
                                        </p:cTn>
                                        <p:tgtEl>
                                          <p:spTgt spid="71"/>
                                        </p:tgtEl>
                                        <p:attrNameLst>
                                          <p:attrName>style.visibility</p:attrName>
                                        </p:attrNameLst>
                                      </p:cBhvr>
                                      <p:to>
                                        <p:strVal val="visible"/>
                                      </p:to>
                                    </p:set>
                                    <p:animEffect transition="in" filter="barn(outVertical)">
                                      <p:cBhvr>
                                        <p:cTn id="103" dur="1000"/>
                                        <p:tgtEl>
                                          <p:spTgt spid="71"/>
                                        </p:tgtEl>
                                      </p:cBhvr>
                                    </p:animEffect>
                                  </p:childTnLst>
                                </p:cTn>
                              </p:par>
                            </p:childTnLst>
                          </p:cTn>
                        </p:par>
                        <p:par>
                          <p:cTn id="104" fill="hold">
                            <p:stCondLst>
                              <p:cond delay="5400"/>
                            </p:stCondLst>
                            <p:childTnLst>
                              <p:par>
                                <p:cTn id="105" presetID="22" presetClass="entr" presetSubtype="2" fill="hold" nodeType="afterEffect">
                                  <p:stCondLst>
                                    <p:cond delay="0"/>
                                  </p:stCondLst>
                                  <p:childTnLst>
                                    <p:set>
                                      <p:cBhvr>
                                        <p:cTn id="106" dur="1" fill="hold">
                                          <p:stCondLst>
                                            <p:cond delay="0"/>
                                          </p:stCondLst>
                                        </p:cTn>
                                        <p:tgtEl>
                                          <p:spTgt spid="72"/>
                                        </p:tgtEl>
                                        <p:attrNameLst>
                                          <p:attrName>style.visibility</p:attrName>
                                        </p:attrNameLst>
                                      </p:cBhvr>
                                      <p:to>
                                        <p:strVal val="visible"/>
                                      </p:to>
                                    </p:set>
                                    <p:animEffect transition="in" filter="wipe(right)">
                                      <p:cBhvr>
                                        <p:cTn id="107" dur="500"/>
                                        <p:tgtEl>
                                          <p:spTgt spid="72"/>
                                        </p:tgtEl>
                                      </p:cBhvr>
                                    </p:animEffect>
                                  </p:childTnLst>
                                </p:cTn>
                              </p:par>
                              <p:par>
                                <p:cTn id="108" presetID="22" presetClass="entr" presetSubtype="8" fill="hold" nodeType="withEffect">
                                  <p:stCondLst>
                                    <p:cond delay="0"/>
                                  </p:stCondLst>
                                  <p:childTnLst>
                                    <p:set>
                                      <p:cBhvr>
                                        <p:cTn id="109" dur="1" fill="hold">
                                          <p:stCondLst>
                                            <p:cond delay="0"/>
                                          </p:stCondLst>
                                        </p:cTn>
                                        <p:tgtEl>
                                          <p:spTgt spid="73"/>
                                        </p:tgtEl>
                                        <p:attrNameLst>
                                          <p:attrName>style.visibility</p:attrName>
                                        </p:attrNameLst>
                                      </p:cBhvr>
                                      <p:to>
                                        <p:strVal val="visible"/>
                                      </p:to>
                                    </p:set>
                                    <p:animEffect transition="in" filter="wipe(left)">
                                      <p:cBhvr>
                                        <p:cTn id="110" dur="500"/>
                                        <p:tgtEl>
                                          <p:spTgt spid="73"/>
                                        </p:tgtEl>
                                      </p:cBhvr>
                                    </p:animEffect>
                                  </p:childTnLst>
                                </p:cTn>
                              </p:par>
                              <p:par>
                                <p:cTn id="111" presetID="53" presetClass="entr" presetSubtype="16" fill="hold" grpId="0" nodeType="withEffect">
                                  <p:stCondLst>
                                    <p:cond delay="1500"/>
                                  </p:stCondLst>
                                  <p:childTnLst>
                                    <p:set>
                                      <p:cBhvr>
                                        <p:cTn id="112" dur="1" fill="hold">
                                          <p:stCondLst>
                                            <p:cond delay="0"/>
                                          </p:stCondLst>
                                        </p:cTn>
                                        <p:tgtEl>
                                          <p:spTgt spid="16"/>
                                        </p:tgtEl>
                                        <p:attrNameLst>
                                          <p:attrName>style.visibility</p:attrName>
                                        </p:attrNameLst>
                                      </p:cBhvr>
                                      <p:to>
                                        <p:strVal val="visible"/>
                                      </p:to>
                                    </p:set>
                                    <p:anim calcmode="lin" valueType="num">
                                      <p:cBhvr>
                                        <p:cTn id="113" dur="900" fill="hold"/>
                                        <p:tgtEl>
                                          <p:spTgt spid="16"/>
                                        </p:tgtEl>
                                        <p:attrNameLst>
                                          <p:attrName>ppt_w</p:attrName>
                                        </p:attrNameLst>
                                      </p:cBhvr>
                                      <p:tavLst>
                                        <p:tav tm="0">
                                          <p:val>
                                            <p:fltVal val="0"/>
                                          </p:val>
                                        </p:tav>
                                        <p:tav tm="100000">
                                          <p:val>
                                            <p:strVal val="#ppt_w"/>
                                          </p:val>
                                        </p:tav>
                                      </p:tavLst>
                                    </p:anim>
                                    <p:anim calcmode="lin" valueType="num">
                                      <p:cBhvr>
                                        <p:cTn id="114" dur="900" fill="hold"/>
                                        <p:tgtEl>
                                          <p:spTgt spid="16"/>
                                        </p:tgtEl>
                                        <p:attrNameLst>
                                          <p:attrName>ppt_h</p:attrName>
                                        </p:attrNameLst>
                                      </p:cBhvr>
                                      <p:tavLst>
                                        <p:tav tm="0">
                                          <p:val>
                                            <p:fltVal val="0"/>
                                          </p:val>
                                        </p:tav>
                                        <p:tav tm="100000">
                                          <p:val>
                                            <p:strVal val="#ppt_h"/>
                                          </p:val>
                                        </p:tav>
                                      </p:tavLst>
                                    </p:anim>
                                    <p:animEffect transition="in" filter="fade">
                                      <p:cBhvr>
                                        <p:cTn id="115" dur="900"/>
                                        <p:tgtEl>
                                          <p:spTgt spid="16"/>
                                        </p:tgtEl>
                                      </p:cBhvr>
                                    </p:animEffect>
                                  </p:childTnLst>
                                </p:cTn>
                              </p:par>
                              <p:par>
                                <p:cTn id="116" presetID="53" presetClass="entr" presetSubtype="16" fill="hold" grpId="0" nodeType="withEffect">
                                  <p:stCondLst>
                                    <p:cond delay="1500"/>
                                  </p:stCondLst>
                                  <p:childTnLst>
                                    <p:set>
                                      <p:cBhvr>
                                        <p:cTn id="117" dur="1" fill="hold">
                                          <p:stCondLst>
                                            <p:cond delay="0"/>
                                          </p:stCondLst>
                                        </p:cTn>
                                        <p:tgtEl>
                                          <p:spTgt spid="70"/>
                                        </p:tgtEl>
                                        <p:attrNameLst>
                                          <p:attrName>style.visibility</p:attrName>
                                        </p:attrNameLst>
                                      </p:cBhvr>
                                      <p:to>
                                        <p:strVal val="visible"/>
                                      </p:to>
                                    </p:set>
                                    <p:anim calcmode="lin" valueType="num">
                                      <p:cBhvr>
                                        <p:cTn id="118" dur="900" fill="hold"/>
                                        <p:tgtEl>
                                          <p:spTgt spid="70"/>
                                        </p:tgtEl>
                                        <p:attrNameLst>
                                          <p:attrName>ppt_w</p:attrName>
                                        </p:attrNameLst>
                                      </p:cBhvr>
                                      <p:tavLst>
                                        <p:tav tm="0">
                                          <p:val>
                                            <p:fltVal val="0"/>
                                          </p:val>
                                        </p:tav>
                                        <p:tav tm="100000">
                                          <p:val>
                                            <p:strVal val="#ppt_w"/>
                                          </p:val>
                                        </p:tav>
                                      </p:tavLst>
                                    </p:anim>
                                    <p:anim calcmode="lin" valueType="num">
                                      <p:cBhvr>
                                        <p:cTn id="119" dur="900" fill="hold"/>
                                        <p:tgtEl>
                                          <p:spTgt spid="70"/>
                                        </p:tgtEl>
                                        <p:attrNameLst>
                                          <p:attrName>ppt_h</p:attrName>
                                        </p:attrNameLst>
                                      </p:cBhvr>
                                      <p:tavLst>
                                        <p:tav tm="0">
                                          <p:val>
                                            <p:fltVal val="0"/>
                                          </p:val>
                                        </p:tav>
                                        <p:tav tm="100000">
                                          <p:val>
                                            <p:strVal val="#ppt_h"/>
                                          </p:val>
                                        </p:tav>
                                      </p:tavLst>
                                    </p:anim>
                                    <p:animEffect transition="in" filter="fade">
                                      <p:cBhvr>
                                        <p:cTn id="120" dur="900"/>
                                        <p:tgtEl>
                                          <p:spTgt spid="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6" grpId="0" animBg="1"/>
      <p:bldP spid="6" grpId="0"/>
      <p:bldP spid="6" grpId="1"/>
      <p:bldP spid="70" grpId="0" animBg="1"/>
      <p:bldP spid="71" grpId="0"/>
      <p:bldP spid="74" grpId="0" animBg="1"/>
      <p:bldP spid="75" grpId="0" animBg="1"/>
      <p:bldP spid="76" grpId="0" animBg="1"/>
      <p:bldP spid="77" grpId="0" animBg="1"/>
      <p:bldP spid="78" grpId="0" animBg="1"/>
      <p:bldP spid="79" grpId="0" animBg="1"/>
      <p:bldP spid="80" grpId="0" animBg="1"/>
      <p:bldP spid="81" grpId="0" animBg="1"/>
      <p:bldP spid="82" grpId="0" animBg="1"/>
      <p:bldP spid="84" grpId="0" animBg="1"/>
      <p:bldP spid="85" grpId="0" animBg="1"/>
      <p:bldP spid="87" grpId="0" animBg="1"/>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圆角矩形 3"/>
          <p:cNvSpPr/>
          <p:nvPr/>
        </p:nvSpPr>
        <p:spPr>
          <a:xfrm>
            <a:off x="29368" y="1581945"/>
            <a:ext cx="4314826" cy="1555499"/>
          </a:xfrm>
          <a:prstGeom prst="roundRect">
            <a:avLst>
              <a:gd name="adj" fmla="val 11292"/>
            </a:avLst>
          </a:prstGeom>
          <a:gradFill flip="none" rotWithShape="1">
            <a:gsLst>
              <a:gs pos="100000">
                <a:schemeClr val="bg1"/>
              </a:gs>
              <a:gs pos="0">
                <a:schemeClr val="bg1">
                  <a:lumMod val="85000"/>
                </a:schemeClr>
              </a:gs>
            </a:gsLst>
            <a:lin ang="2700000" scaled="1"/>
            <a:tileRect/>
          </a:gradFill>
          <a:ln w="19050">
            <a:gradFill flip="none" rotWithShape="1">
              <a:gsLst>
                <a:gs pos="0">
                  <a:schemeClr val="bg1"/>
                </a:gs>
                <a:gs pos="100000">
                  <a:schemeClr val="bg1">
                    <a:lumMod val="85000"/>
                  </a:schemeClr>
                </a:gs>
              </a:gsLst>
              <a:lin ang="2700000" scaled="1"/>
              <a:tileRect/>
            </a:gradFill>
          </a:ln>
          <a:effectLst>
            <a:outerShdw blurRad="254000" dist="889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0" tIns="45715" rIns="91430" bIns="45715" rtlCol="0" anchor="ctr"/>
          <a:lstStyle/>
          <a:p>
            <a:pPr algn="ctr"/>
            <a:endParaRPr lang="zh-CN" altLang="en-US"/>
          </a:p>
        </p:txBody>
      </p:sp>
      <p:sp>
        <p:nvSpPr>
          <p:cNvPr id="5" name="TextBox 4"/>
          <p:cNvSpPr txBox="1"/>
          <p:nvPr/>
        </p:nvSpPr>
        <p:spPr>
          <a:xfrm>
            <a:off x="88133" y="2015729"/>
            <a:ext cx="2031325" cy="646331"/>
          </a:xfrm>
          <a:prstGeom prst="rect">
            <a:avLst/>
          </a:prstGeom>
          <a:noFill/>
        </p:spPr>
        <p:txBody>
          <a:bodyPr wrap="none" lIns="91430" tIns="45715" rIns="91430" bIns="45715" rtlCol="0">
            <a:spAutoFit/>
          </a:bodyPr>
          <a:lstStyle/>
          <a:p>
            <a:pPr algn="r"/>
            <a:r>
              <a:rPr lang="zh-CN" altLang="en-US" sz="3600">
                <a:solidFill>
                  <a:srgbClr val="C00000"/>
                </a:solidFill>
                <a:latin typeface="微软雅黑" panose="020B0503020204020204" charset="-122"/>
                <a:ea typeface="微软雅黑" panose="020B0503020204020204" charset="-122"/>
              </a:rPr>
              <a:t>第一部分</a:t>
            </a:r>
            <a:endParaRPr lang="zh-CN" altLang="en-US" sz="3600" dirty="0">
              <a:solidFill>
                <a:srgbClr val="C00000"/>
              </a:solidFill>
              <a:latin typeface="微软雅黑" panose="020B0503020204020204" charset="-122"/>
              <a:ea typeface="微软雅黑" panose="020B0503020204020204" charset="-122"/>
            </a:endParaRPr>
          </a:p>
        </p:txBody>
      </p:sp>
      <p:sp>
        <p:nvSpPr>
          <p:cNvPr id="6" name="矩形 5"/>
          <p:cNvSpPr/>
          <p:nvPr/>
        </p:nvSpPr>
        <p:spPr>
          <a:xfrm>
            <a:off x="2136879" y="1821244"/>
            <a:ext cx="1871291" cy="1076900"/>
          </a:xfrm>
          <a:prstGeom prst="rect">
            <a:avLst/>
          </a:prstGeom>
          <a:blipFill>
            <a:blip r:embed="rId2" cstate="print"/>
            <a:stretch>
              <a:fillRect/>
            </a:stretch>
          </a:blipFill>
          <a:ln w="25400">
            <a:gradFill flip="none" rotWithShape="1">
              <a:gsLst>
                <a:gs pos="0">
                  <a:schemeClr val="bg1">
                    <a:lumMod val="71000"/>
                  </a:schemeClr>
                </a:gs>
                <a:gs pos="100000">
                  <a:schemeClr val="bg1"/>
                </a:gs>
              </a:gsLst>
              <a:lin ang="2700000" scaled="1"/>
              <a:tileRect/>
            </a:gradFill>
          </a:ln>
          <a:effectLst>
            <a:innerShdw blurRad="1016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68565" tIns="34283" rIns="68565" bIns="34283" rtlCol="0" anchor="ctr"/>
          <a:lstStyle/>
          <a:p>
            <a:pPr defTabSz="685165" fontAlgn="auto">
              <a:spcBef>
                <a:spcPts val="0"/>
              </a:spcBef>
              <a:spcAft>
                <a:spcPts val="0"/>
              </a:spcAft>
            </a:pPr>
            <a:endParaRPr lang="zh-CN" altLang="en-US" sz="1400" b="0">
              <a:solidFill>
                <a:prstClr val="white"/>
              </a:solidFill>
            </a:endParaRPr>
          </a:p>
        </p:txBody>
      </p:sp>
      <p:sp>
        <p:nvSpPr>
          <p:cNvPr id="7" name="文本占位符 3"/>
          <p:cNvSpPr txBox="1"/>
          <p:nvPr/>
        </p:nvSpPr>
        <p:spPr>
          <a:xfrm>
            <a:off x="4643686" y="1741885"/>
            <a:ext cx="4187502" cy="432047"/>
          </a:xfrm>
          <a:prstGeom prst="rect">
            <a:avLst/>
          </a:prstGeom>
        </p:spPr>
        <p:txBody>
          <a:bodyPr vert="horz" lIns="91430" tIns="45715" rIns="91430" bIns="45715" rtlCol="0" anchor="ctr">
            <a:noAutofit/>
          </a:bodyPr>
          <a:lstStyle>
            <a:lvl1pPr marL="0" indent="0" algn="l" defTabSz="914400" rtl="0" eaLnBrk="1" latinLnBrk="0" hangingPunct="1">
              <a:spcBef>
                <a:spcPct val="20000"/>
              </a:spcBef>
              <a:buFont typeface="Arial" panose="020B0604020202020204" pitchFamily="34" charset="0"/>
              <a:buNone/>
              <a:defRPr sz="2800" b="1" kern="1200">
                <a:solidFill>
                  <a:srgbClr val="56762C"/>
                </a:solidFill>
                <a:latin typeface="+mn-lt"/>
                <a:ea typeface="+mn-ea"/>
                <a:cs typeface="+mn-cs"/>
              </a:defRPr>
            </a:lvl1pPr>
            <a:lvl2pPr marL="457200" indent="0" algn="l" defTabSz="914400" rtl="0" eaLnBrk="1" latinLnBrk="0" hangingPunct="1">
              <a:spcBef>
                <a:spcPct val="20000"/>
              </a:spcBef>
              <a:buFont typeface="Arial" panose="020B0604020202020204"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anose="020B0604020202020204"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9pPr>
          </a:lstStyle>
          <a:p>
            <a:r>
              <a:rPr lang="zh-CN" altLang="en-US" sz="3200">
                <a:solidFill>
                  <a:srgbClr val="C00000"/>
                </a:solidFill>
                <a:ea typeface="微软雅黑" panose="020B0503020204020204" charset="-122"/>
              </a:rPr>
              <a:t>个人信息详述</a:t>
            </a:r>
            <a:endParaRPr lang="zh-CN" altLang="en-US" sz="3200" dirty="0">
              <a:solidFill>
                <a:srgbClr val="C00000"/>
              </a:solidFill>
              <a:ea typeface="微软雅黑" panose="020B0503020204020204" charset="-122"/>
            </a:endParaRPr>
          </a:p>
        </p:txBody>
      </p:sp>
      <p:sp>
        <p:nvSpPr>
          <p:cNvPr id="8" name="文本占位符 5"/>
          <p:cNvSpPr txBox="1"/>
          <p:nvPr/>
        </p:nvSpPr>
        <p:spPr>
          <a:xfrm>
            <a:off x="4714578" y="2461966"/>
            <a:ext cx="919708" cy="262979"/>
          </a:xfrm>
          <a:prstGeom prst="rect">
            <a:avLst/>
          </a:prstGeom>
          <a:ln>
            <a:solidFill>
              <a:schemeClr val="tx1"/>
            </a:solidFill>
            <a:prstDash val="sysDot"/>
          </a:ln>
        </p:spPr>
        <p:txBody>
          <a:bodyPr vert="horz" lIns="91430" tIns="45715" rIns="91430" bIns="45715" rtlCol="0" anchor="ctr">
            <a:noAutofit/>
          </a:bodyPr>
          <a:lstStyle>
            <a:lvl1pPr marL="0" indent="0" algn="l" defTabSz="914400" rtl="0" eaLnBrk="1" latinLnBrk="0" hangingPunct="1">
              <a:spcBef>
                <a:spcPct val="20000"/>
              </a:spcBef>
              <a:buFont typeface="Arial" panose="020B0604020202020204" pitchFamily="34" charset="0"/>
              <a:buNone/>
              <a:defRPr sz="1400" b="1" kern="1200">
                <a:solidFill>
                  <a:srgbClr val="56762C"/>
                </a:solidFill>
                <a:latin typeface="+mn-lt"/>
                <a:ea typeface="+mn-ea"/>
                <a:cs typeface="+mn-cs"/>
              </a:defRPr>
            </a:lvl1pPr>
            <a:lvl2pPr marL="457200" indent="0" algn="l" defTabSz="914400" rtl="0" eaLnBrk="1" latinLnBrk="0" hangingPunct="1">
              <a:spcBef>
                <a:spcPct val="20000"/>
              </a:spcBef>
              <a:buFont typeface="Arial" panose="020B0604020202020204"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anose="020B0604020202020204"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9pPr>
          </a:lstStyle>
          <a:p>
            <a:pPr algn="ctr"/>
            <a:r>
              <a:rPr lang="zh-CN" altLang="en-US" b="0" smtClean="0">
                <a:solidFill>
                  <a:schemeClr val="tx1">
                    <a:lumMod val="75000"/>
                    <a:lumOff val="25000"/>
                  </a:schemeClr>
                </a:solidFill>
                <a:ea typeface="微软雅黑" panose="020B0503020204020204" charset="-122"/>
              </a:rPr>
              <a:t>教育经历</a:t>
            </a:r>
            <a:endParaRPr lang="zh-CN" altLang="en-US" b="0" dirty="0">
              <a:solidFill>
                <a:schemeClr val="tx1">
                  <a:lumMod val="75000"/>
                  <a:lumOff val="25000"/>
                </a:schemeClr>
              </a:solidFill>
              <a:ea typeface="微软雅黑" panose="020B0503020204020204" charset="-122"/>
            </a:endParaRPr>
          </a:p>
        </p:txBody>
      </p:sp>
      <p:sp>
        <p:nvSpPr>
          <p:cNvPr id="9" name="矩形 8"/>
          <p:cNvSpPr/>
          <p:nvPr/>
        </p:nvSpPr>
        <p:spPr>
          <a:xfrm>
            <a:off x="4662339" y="2294751"/>
            <a:ext cx="4150196" cy="45719"/>
          </a:xfrm>
          <a:prstGeom prst="rect">
            <a:avLst/>
          </a:prstGeom>
          <a:solidFill>
            <a:srgbClr val="C00000"/>
          </a:solidFill>
          <a:effectLst/>
        </p:spPr>
        <p:style>
          <a:lnRef idx="1">
            <a:schemeClr val="accent6"/>
          </a:lnRef>
          <a:fillRef idx="3">
            <a:schemeClr val="accent6"/>
          </a:fillRef>
          <a:effectRef idx="2">
            <a:schemeClr val="accent6"/>
          </a:effectRef>
          <a:fontRef idx="minor">
            <a:schemeClr val="lt1"/>
          </a:fontRef>
        </p:style>
        <p:txBody>
          <a:bodyPr lIns="91430" tIns="45715" rIns="91430" bIns="45715" rtlCol="0" anchor="ctr"/>
          <a:lstStyle/>
          <a:p>
            <a:pPr algn="ctr"/>
            <a:endParaRPr lang="en-US"/>
          </a:p>
        </p:txBody>
      </p:sp>
      <p:sp>
        <p:nvSpPr>
          <p:cNvPr id="10" name="文本占位符 5"/>
          <p:cNvSpPr txBox="1"/>
          <p:nvPr/>
        </p:nvSpPr>
        <p:spPr>
          <a:xfrm>
            <a:off x="5822132" y="2461966"/>
            <a:ext cx="919708" cy="262979"/>
          </a:xfrm>
          <a:prstGeom prst="rect">
            <a:avLst/>
          </a:prstGeom>
          <a:ln>
            <a:solidFill>
              <a:schemeClr val="tx1"/>
            </a:solidFill>
            <a:prstDash val="sysDot"/>
          </a:ln>
        </p:spPr>
        <p:txBody>
          <a:bodyPr vert="horz" lIns="91430" tIns="45715" rIns="91430" bIns="45715" rtlCol="0" anchor="ctr">
            <a:noAutofit/>
          </a:bodyPr>
          <a:lstStyle>
            <a:lvl1pPr marL="0" indent="0" algn="l" defTabSz="914400" rtl="0" eaLnBrk="1" latinLnBrk="0" hangingPunct="1">
              <a:spcBef>
                <a:spcPct val="20000"/>
              </a:spcBef>
              <a:buFont typeface="Arial" panose="020B0604020202020204" pitchFamily="34" charset="0"/>
              <a:buNone/>
              <a:defRPr sz="1400" b="1" kern="1200">
                <a:solidFill>
                  <a:srgbClr val="56762C"/>
                </a:solidFill>
                <a:latin typeface="+mn-lt"/>
                <a:ea typeface="+mn-ea"/>
                <a:cs typeface="+mn-cs"/>
              </a:defRPr>
            </a:lvl1pPr>
            <a:lvl2pPr marL="457200" indent="0" algn="l" defTabSz="914400" rtl="0" eaLnBrk="1" latinLnBrk="0" hangingPunct="1">
              <a:spcBef>
                <a:spcPct val="20000"/>
              </a:spcBef>
              <a:buFont typeface="Arial" panose="020B0604020202020204"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anose="020B0604020202020204"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9pPr>
          </a:lstStyle>
          <a:p>
            <a:pPr algn="ctr"/>
            <a:r>
              <a:rPr lang="zh-CN" altLang="en-US" b="0" smtClean="0">
                <a:solidFill>
                  <a:schemeClr val="tx1">
                    <a:lumMod val="75000"/>
                    <a:lumOff val="25000"/>
                  </a:schemeClr>
                </a:solidFill>
                <a:ea typeface="微软雅黑" panose="020B0503020204020204" charset="-122"/>
              </a:rPr>
              <a:t>工作经历</a:t>
            </a:r>
            <a:endParaRPr lang="zh-CN" altLang="en-US" b="0" dirty="0">
              <a:solidFill>
                <a:schemeClr val="tx1">
                  <a:lumMod val="75000"/>
                  <a:lumOff val="25000"/>
                </a:schemeClr>
              </a:solidFill>
              <a:ea typeface="微软雅黑" panose="020B0503020204020204" charset="-122"/>
            </a:endParaRPr>
          </a:p>
        </p:txBody>
      </p:sp>
      <p:sp>
        <p:nvSpPr>
          <p:cNvPr id="11" name="文本占位符 5"/>
          <p:cNvSpPr txBox="1"/>
          <p:nvPr/>
        </p:nvSpPr>
        <p:spPr>
          <a:xfrm>
            <a:off x="6929686" y="2461966"/>
            <a:ext cx="919708" cy="262979"/>
          </a:xfrm>
          <a:prstGeom prst="rect">
            <a:avLst/>
          </a:prstGeom>
          <a:ln>
            <a:solidFill>
              <a:schemeClr val="tx1"/>
            </a:solidFill>
            <a:prstDash val="sysDot"/>
          </a:ln>
        </p:spPr>
        <p:txBody>
          <a:bodyPr vert="horz" lIns="91430" tIns="45715" rIns="91430" bIns="45715" rtlCol="0" anchor="ctr">
            <a:noAutofit/>
          </a:bodyPr>
          <a:lstStyle>
            <a:lvl1pPr marL="0" indent="0" algn="l" defTabSz="914400" rtl="0" eaLnBrk="1" latinLnBrk="0" hangingPunct="1">
              <a:spcBef>
                <a:spcPct val="20000"/>
              </a:spcBef>
              <a:buFont typeface="Arial" panose="020B0604020202020204" pitchFamily="34" charset="0"/>
              <a:buNone/>
              <a:defRPr sz="1400" b="1" kern="1200">
                <a:solidFill>
                  <a:srgbClr val="56762C"/>
                </a:solidFill>
                <a:latin typeface="+mn-lt"/>
                <a:ea typeface="+mn-ea"/>
                <a:cs typeface="+mn-cs"/>
              </a:defRPr>
            </a:lvl1pPr>
            <a:lvl2pPr marL="457200" indent="0" algn="l" defTabSz="914400" rtl="0" eaLnBrk="1" latinLnBrk="0" hangingPunct="1">
              <a:spcBef>
                <a:spcPct val="20000"/>
              </a:spcBef>
              <a:buFont typeface="Arial" panose="020B0604020202020204"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anose="020B0604020202020204"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9pPr>
          </a:lstStyle>
          <a:p>
            <a:pPr algn="ctr"/>
            <a:r>
              <a:rPr lang="zh-CN" altLang="en-US" b="0" smtClean="0">
                <a:solidFill>
                  <a:schemeClr val="tx1">
                    <a:lumMod val="75000"/>
                    <a:lumOff val="25000"/>
                  </a:schemeClr>
                </a:solidFill>
                <a:ea typeface="微软雅黑" panose="020B0503020204020204" charset="-122"/>
              </a:rPr>
              <a:t>获奖经历</a:t>
            </a:r>
            <a:endParaRPr lang="zh-CN" altLang="en-US" b="0" dirty="0">
              <a:solidFill>
                <a:schemeClr val="tx1">
                  <a:lumMod val="75000"/>
                  <a:lumOff val="25000"/>
                </a:schemeClr>
              </a:solidFill>
              <a:ea typeface="微软雅黑" panose="020B0503020204020204" charset="-122"/>
            </a:endParaRPr>
          </a:p>
        </p:txBody>
      </p:sp>
      <p:sp>
        <p:nvSpPr>
          <p:cNvPr id="12" name="文本占位符 5"/>
          <p:cNvSpPr txBox="1"/>
          <p:nvPr/>
        </p:nvSpPr>
        <p:spPr>
          <a:xfrm>
            <a:off x="4714578" y="2886303"/>
            <a:ext cx="919708" cy="262979"/>
          </a:xfrm>
          <a:prstGeom prst="rect">
            <a:avLst/>
          </a:prstGeom>
          <a:ln>
            <a:solidFill>
              <a:schemeClr val="tx1"/>
            </a:solidFill>
            <a:prstDash val="sysDot"/>
          </a:ln>
        </p:spPr>
        <p:txBody>
          <a:bodyPr vert="horz" lIns="91430" tIns="45715" rIns="91430" bIns="45715" rtlCol="0" anchor="ctr">
            <a:noAutofit/>
          </a:bodyPr>
          <a:lstStyle>
            <a:lvl1pPr marL="0" indent="0" algn="l" defTabSz="914400" rtl="0" eaLnBrk="1" latinLnBrk="0" hangingPunct="1">
              <a:spcBef>
                <a:spcPct val="20000"/>
              </a:spcBef>
              <a:buFont typeface="Arial" panose="020B0604020202020204" pitchFamily="34" charset="0"/>
              <a:buNone/>
              <a:defRPr sz="1400" b="1" kern="1200">
                <a:solidFill>
                  <a:srgbClr val="56762C"/>
                </a:solidFill>
                <a:latin typeface="+mn-lt"/>
                <a:ea typeface="+mn-ea"/>
                <a:cs typeface="+mn-cs"/>
              </a:defRPr>
            </a:lvl1pPr>
            <a:lvl2pPr marL="457200" indent="0" algn="l" defTabSz="914400" rtl="0" eaLnBrk="1" latinLnBrk="0" hangingPunct="1">
              <a:spcBef>
                <a:spcPct val="20000"/>
              </a:spcBef>
              <a:buFont typeface="Arial" panose="020B0604020202020204"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anose="020B0604020202020204"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9pPr>
          </a:lstStyle>
          <a:p>
            <a:pPr algn="ctr"/>
            <a:r>
              <a:rPr lang="zh-CN" altLang="en-US" b="0" smtClean="0">
                <a:solidFill>
                  <a:schemeClr val="tx1">
                    <a:lumMod val="75000"/>
                    <a:lumOff val="25000"/>
                  </a:schemeClr>
                </a:solidFill>
                <a:ea typeface="微软雅黑" panose="020B0503020204020204" charset="-122"/>
              </a:rPr>
              <a:t>技术特长</a:t>
            </a:r>
            <a:endParaRPr lang="zh-CN" altLang="en-US" b="0" dirty="0">
              <a:solidFill>
                <a:schemeClr val="tx1">
                  <a:lumMod val="75000"/>
                  <a:lumOff val="25000"/>
                </a:schemeClr>
              </a:solidFill>
              <a:ea typeface="微软雅黑" panose="020B0503020204020204" charset="-122"/>
            </a:endParaRPr>
          </a:p>
        </p:txBody>
      </p:sp>
      <p:sp>
        <p:nvSpPr>
          <p:cNvPr id="13" name="文本占位符 5"/>
          <p:cNvSpPr txBox="1"/>
          <p:nvPr/>
        </p:nvSpPr>
        <p:spPr>
          <a:xfrm>
            <a:off x="5817729" y="2886303"/>
            <a:ext cx="919708" cy="262979"/>
          </a:xfrm>
          <a:prstGeom prst="rect">
            <a:avLst/>
          </a:prstGeom>
          <a:ln>
            <a:solidFill>
              <a:schemeClr val="tx1"/>
            </a:solidFill>
            <a:prstDash val="sysDot"/>
          </a:ln>
        </p:spPr>
        <p:txBody>
          <a:bodyPr vert="horz" lIns="91430" tIns="45715" rIns="91430" bIns="45715" rtlCol="0" anchor="ctr">
            <a:noAutofit/>
          </a:bodyPr>
          <a:lstStyle>
            <a:lvl1pPr marL="0" indent="0" algn="l" defTabSz="914400" rtl="0" eaLnBrk="1" latinLnBrk="0" hangingPunct="1">
              <a:spcBef>
                <a:spcPct val="20000"/>
              </a:spcBef>
              <a:buFont typeface="Arial" panose="020B0604020202020204" pitchFamily="34" charset="0"/>
              <a:buNone/>
              <a:defRPr sz="1400" b="1" kern="1200">
                <a:solidFill>
                  <a:srgbClr val="56762C"/>
                </a:solidFill>
                <a:latin typeface="+mn-lt"/>
                <a:ea typeface="+mn-ea"/>
                <a:cs typeface="+mn-cs"/>
              </a:defRPr>
            </a:lvl1pPr>
            <a:lvl2pPr marL="457200" indent="0" algn="l" defTabSz="914400" rtl="0" eaLnBrk="1" latinLnBrk="0" hangingPunct="1">
              <a:spcBef>
                <a:spcPct val="20000"/>
              </a:spcBef>
              <a:buFont typeface="Arial" panose="020B0604020202020204"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anose="020B0604020202020204"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9pPr>
          </a:lstStyle>
          <a:p>
            <a:pPr algn="ctr"/>
            <a:r>
              <a:rPr lang="zh-CN" altLang="en-US" b="0" smtClean="0">
                <a:solidFill>
                  <a:schemeClr val="tx1">
                    <a:lumMod val="75000"/>
                    <a:lumOff val="25000"/>
                  </a:schemeClr>
                </a:solidFill>
                <a:ea typeface="微软雅黑" panose="020B0503020204020204" charset="-122"/>
              </a:rPr>
              <a:t>自我认识</a:t>
            </a:r>
            <a:endParaRPr lang="zh-CN" altLang="en-US" b="0" dirty="0">
              <a:solidFill>
                <a:schemeClr val="tx1">
                  <a:lumMod val="75000"/>
                  <a:lumOff val="25000"/>
                </a:schemeClr>
              </a:solidFill>
              <a:ea typeface="微软雅黑" panose="020B0503020204020204" charset="-122"/>
            </a:endParaRPr>
          </a:p>
        </p:txBody>
      </p:sp>
      <p:sp>
        <p:nvSpPr>
          <p:cNvPr id="14" name="文本占位符 5"/>
          <p:cNvSpPr txBox="1"/>
          <p:nvPr/>
        </p:nvSpPr>
        <p:spPr>
          <a:xfrm>
            <a:off x="6929686" y="2886303"/>
            <a:ext cx="919708" cy="262979"/>
          </a:xfrm>
          <a:prstGeom prst="rect">
            <a:avLst/>
          </a:prstGeom>
          <a:ln>
            <a:solidFill>
              <a:schemeClr val="tx1"/>
            </a:solidFill>
            <a:prstDash val="sysDot"/>
          </a:ln>
        </p:spPr>
        <p:txBody>
          <a:bodyPr vert="horz" lIns="91430" tIns="45715" rIns="91430" bIns="45715" rtlCol="0" anchor="ctr">
            <a:noAutofit/>
          </a:bodyPr>
          <a:lstStyle>
            <a:lvl1pPr marL="0" indent="0" algn="l" defTabSz="914400" rtl="0" eaLnBrk="1" latinLnBrk="0" hangingPunct="1">
              <a:spcBef>
                <a:spcPct val="20000"/>
              </a:spcBef>
              <a:buFont typeface="Arial" panose="020B0604020202020204" pitchFamily="34" charset="0"/>
              <a:buNone/>
              <a:defRPr sz="1400" b="1" kern="1200">
                <a:solidFill>
                  <a:srgbClr val="56762C"/>
                </a:solidFill>
                <a:latin typeface="+mn-lt"/>
                <a:ea typeface="+mn-ea"/>
                <a:cs typeface="+mn-cs"/>
              </a:defRPr>
            </a:lvl1pPr>
            <a:lvl2pPr marL="457200" indent="0" algn="l" defTabSz="914400" rtl="0" eaLnBrk="1" latinLnBrk="0" hangingPunct="1">
              <a:spcBef>
                <a:spcPct val="20000"/>
              </a:spcBef>
              <a:buFont typeface="Arial" panose="020B0604020202020204" pitchFamily="34" charset="0"/>
              <a:buNone/>
              <a:defRPr sz="1800" kern="1200">
                <a:solidFill>
                  <a:schemeClr val="tx1">
                    <a:tint val="75000"/>
                  </a:schemeClr>
                </a:solidFill>
                <a:latin typeface="+mn-lt"/>
                <a:ea typeface="+mn-ea"/>
                <a:cs typeface="+mn-cs"/>
              </a:defRPr>
            </a:lvl2pPr>
            <a:lvl3pPr marL="914400" indent="0" algn="l" defTabSz="914400" rtl="0" eaLnBrk="1" latinLnBrk="0" hangingPunct="1">
              <a:spcBef>
                <a:spcPct val="20000"/>
              </a:spcBef>
              <a:buFont typeface="Arial" panose="020B0604020202020204" pitchFamily="34" charset="0"/>
              <a:buNone/>
              <a:defRPr sz="1600" kern="1200">
                <a:solidFill>
                  <a:schemeClr val="tx1">
                    <a:tint val="75000"/>
                  </a:schemeClr>
                </a:solidFill>
                <a:latin typeface="+mn-lt"/>
                <a:ea typeface="+mn-ea"/>
                <a:cs typeface="+mn-cs"/>
              </a:defRPr>
            </a:lvl3pPr>
            <a:lvl4pPr marL="13716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4pPr>
            <a:lvl5pPr marL="18288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9pPr>
          </a:lstStyle>
          <a:p>
            <a:pPr algn="ctr"/>
            <a:r>
              <a:rPr lang="zh-CN" altLang="en-US" b="0" smtClean="0">
                <a:solidFill>
                  <a:schemeClr val="tx1">
                    <a:lumMod val="75000"/>
                    <a:lumOff val="25000"/>
                  </a:schemeClr>
                </a:solidFill>
                <a:ea typeface="微软雅黑" panose="020B0503020204020204" charset="-122"/>
              </a:rPr>
              <a:t>培训经历</a:t>
            </a:r>
            <a:endParaRPr lang="zh-CN" altLang="en-US" b="0" dirty="0">
              <a:solidFill>
                <a:schemeClr val="tx1">
                  <a:lumMod val="75000"/>
                  <a:lumOff val="25000"/>
                </a:schemeClr>
              </a:solidFill>
              <a:ea typeface="微软雅黑" panose="020B0503020204020204" charset="-122"/>
            </a:endParaRPr>
          </a:p>
        </p:txBody>
      </p:sp>
    </p:spTree>
  </p:cSld>
  <p:clrMapOvr>
    <a:masterClrMapping/>
  </p:clrMapOvr>
  <p:transition spd="slow" advTm="0">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ppt_x</p:attrName>
                                        </p:attrNameLst>
                                      </p:cBhvr>
                                      <p:tavLst>
                                        <p:tav tm="0">
                                          <p:val>
                                            <p:strVal val="#ppt_x-#ppt_w*1.125000"/>
                                          </p:val>
                                        </p:tav>
                                        <p:tav tm="100000">
                                          <p:val>
                                            <p:strVal val="#ppt_x"/>
                                          </p:val>
                                        </p:tav>
                                      </p:tavLst>
                                    </p:anim>
                                    <p:animEffect transition="in" filter="wipe(right)">
                                      <p:cBhvr>
                                        <p:cTn id="8" dur="500"/>
                                        <p:tgtEl>
                                          <p:spTgt spid="4"/>
                                        </p:tgtEl>
                                      </p:cBhvr>
                                    </p:animEffect>
                                  </p:childTnLst>
                                </p:cTn>
                              </p:par>
                              <p:par>
                                <p:cTn id="9" presetID="15" presetClass="entr" presetSubtype="0" fill="hold" grpId="0" nodeType="withEffect">
                                  <p:stCondLst>
                                    <p:cond delay="200"/>
                                  </p:stCondLst>
                                  <p:iterate type="lt">
                                    <p:tmPct val="10000"/>
                                  </p:iterate>
                                  <p:childTnLst>
                                    <p:set>
                                      <p:cBhvr>
                                        <p:cTn id="10" dur="1" fill="hold">
                                          <p:stCondLst>
                                            <p:cond delay="0"/>
                                          </p:stCondLst>
                                        </p:cTn>
                                        <p:tgtEl>
                                          <p:spTgt spid="5"/>
                                        </p:tgtEl>
                                        <p:attrNameLst>
                                          <p:attrName>style.visibility</p:attrName>
                                        </p:attrNameLst>
                                      </p:cBhvr>
                                      <p:to>
                                        <p:strVal val="visible"/>
                                      </p:to>
                                    </p:set>
                                    <p:anim calcmode="lin" valueType="num">
                                      <p:cBhvr>
                                        <p:cTn id="11" dur="600" fill="hold"/>
                                        <p:tgtEl>
                                          <p:spTgt spid="5"/>
                                        </p:tgtEl>
                                        <p:attrNameLst>
                                          <p:attrName>ppt_w</p:attrName>
                                        </p:attrNameLst>
                                      </p:cBhvr>
                                      <p:tavLst>
                                        <p:tav tm="0">
                                          <p:val>
                                            <p:fltVal val="0"/>
                                          </p:val>
                                        </p:tav>
                                        <p:tav tm="100000">
                                          <p:val>
                                            <p:strVal val="#ppt_w"/>
                                          </p:val>
                                        </p:tav>
                                      </p:tavLst>
                                    </p:anim>
                                    <p:anim calcmode="lin" valueType="num">
                                      <p:cBhvr>
                                        <p:cTn id="12" dur="600" fill="hold"/>
                                        <p:tgtEl>
                                          <p:spTgt spid="5"/>
                                        </p:tgtEl>
                                        <p:attrNameLst>
                                          <p:attrName>ppt_h</p:attrName>
                                        </p:attrNameLst>
                                      </p:cBhvr>
                                      <p:tavLst>
                                        <p:tav tm="0">
                                          <p:val>
                                            <p:fltVal val="0"/>
                                          </p:val>
                                        </p:tav>
                                        <p:tav tm="100000">
                                          <p:val>
                                            <p:strVal val="#ppt_h"/>
                                          </p:val>
                                        </p:tav>
                                      </p:tavLst>
                                    </p:anim>
                                    <p:anim calcmode="lin" valueType="num">
                                      <p:cBhvr>
                                        <p:cTn id="13" dur="600" fill="hold"/>
                                        <p:tgtEl>
                                          <p:spTgt spid="5"/>
                                        </p:tgtEl>
                                        <p:attrNameLst>
                                          <p:attrName>ppt_x</p:attrName>
                                        </p:attrNameLst>
                                      </p:cBhvr>
                                      <p:tavLst>
                                        <p:tav tm="0" fmla="#ppt_x+(cos(-2*pi*(1-$))*-#ppt_x-sin(-2*pi*(1-$))*(1-#ppt_y))*(1-$)">
                                          <p:val>
                                            <p:fltVal val="0"/>
                                          </p:val>
                                        </p:tav>
                                        <p:tav tm="100000">
                                          <p:val>
                                            <p:fltVal val="1"/>
                                          </p:val>
                                        </p:tav>
                                      </p:tavLst>
                                    </p:anim>
                                    <p:anim calcmode="lin" valueType="num">
                                      <p:cBhvr>
                                        <p:cTn id="14" dur="600" fill="hold"/>
                                        <p:tgtEl>
                                          <p:spTgt spid="5"/>
                                        </p:tgtEl>
                                        <p:attrNameLst>
                                          <p:attrName>ppt_y</p:attrName>
                                        </p:attrNameLst>
                                      </p:cBhvr>
                                      <p:tavLst>
                                        <p:tav tm="0" fmla="#ppt_y+(sin(-2*pi*(1-$))*-#ppt_x+cos(-2*pi*(1-$))*(1-#ppt_y))*(1-$)">
                                          <p:val>
                                            <p:fltVal val="0"/>
                                          </p:val>
                                        </p:tav>
                                        <p:tav tm="100000">
                                          <p:val>
                                            <p:fltVal val="1"/>
                                          </p:val>
                                        </p:tav>
                                      </p:tavLst>
                                    </p:anim>
                                  </p:childTnLst>
                                </p:cTn>
                              </p:par>
                            </p:childTnLst>
                          </p:cTn>
                        </p:par>
                        <p:par>
                          <p:cTn id="15" fill="hold">
                            <p:stCondLst>
                              <p:cond delay="980"/>
                            </p:stCondLst>
                            <p:childTnLst>
                              <p:par>
                                <p:cTn id="16" presetID="14" presetClass="entr" presetSubtype="10" fill="hold" grpId="0" nodeType="after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randombar(horizontal)">
                                      <p:cBhvr>
                                        <p:cTn id="18" dur="500"/>
                                        <p:tgtEl>
                                          <p:spTgt spid="6"/>
                                        </p:tgtEl>
                                      </p:cBhvr>
                                    </p:animEffect>
                                  </p:childTnLst>
                                </p:cTn>
                              </p:par>
                            </p:childTnLst>
                          </p:cTn>
                        </p:par>
                        <p:par>
                          <p:cTn id="19" fill="hold">
                            <p:stCondLst>
                              <p:cond delay="1480"/>
                            </p:stCondLst>
                            <p:childTnLst>
                              <p:par>
                                <p:cTn id="20" presetID="22" presetClass="entr" presetSubtype="8"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left)">
                                      <p:cBhvr>
                                        <p:cTn id="22" dur="400"/>
                                        <p:tgtEl>
                                          <p:spTgt spid="7"/>
                                        </p:tgtEl>
                                      </p:cBhvr>
                                    </p:animEffect>
                                  </p:childTnLst>
                                </p:cTn>
                              </p:par>
                              <p:par>
                                <p:cTn id="23" presetID="22" presetClass="entr" presetSubtype="8" fill="hold" grpId="0" nodeType="withEffect">
                                  <p:stCondLst>
                                    <p:cond delay="200"/>
                                  </p:stCondLst>
                                  <p:childTnLst>
                                    <p:set>
                                      <p:cBhvr>
                                        <p:cTn id="24" dur="1" fill="hold">
                                          <p:stCondLst>
                                            <p:cond delay="0"/>
                                          </p:stCondLst>
                                        </p:cTn>
                                        <p:tgtEl>
                                          <p:spTgt spid="9"/>
                                        </p:tgtEl>
                                        <p:attrNameLst>
                                          <p:attrName>style.visibility</p:attrName>
                                        </p:attrNameLst>
                                      </p:cBhvr>
                                      <p:to>
                                        <p:strVal val="visible"/>
                                      </p:to>
                                    </p:set>
                                    <p:animEffect transition="in" filter="wipe(left)">
                                      <p:cBhvr>
                                        <p:cTn id="25" dur="400"/>
                                        <p:tgtEl>
                                          <p:spTgt spid="9"/>
                                        </p:tgtEl>
                                      </p:cBhvr>
                                    </p:animEffect>
                                  </p:childTnLst>
                                </p:cTn>
                              </p:par>
                              <p:par>
                                <p:cTn id="26" presetID="22" presetClass="entr" presetSubtype="8" fill="hold" grpId="0" nodeType="withEffect">
                                  <p:stCondLst>
                                    <p:cond delay="300"/>
                                  </p:stCondLst>
                                  <p:childTnLst>
                                    <p:set>
                                      <p:cBhvr>
                                        <p:cTn id="27" dur="1" fill="hold">
                                          <p:stCondLst>
                                            <p:cond delay="0"/>
                                          </p:stCondLst>
                                        </p:cTn>
                                        <p:tgtEl>
                                          <p:spTgt spid="8"/>
                                        </p:tgtEl>
                                        <p:attrNameLst>
                                          <p:attrName>style.visibility</p:attrName>
                                        </p:attrNameLst>
                                      </p:cBhvr>
                                      <p:to>
                                        <p:strVal val="visible"/>
                                      </p:to>
                                    </p:set>
                                    <p:animEffect transition="in" filter="wipe(left)">
                                      <p:cBhvr>
                                        <p:cTn id="28" dur="400"/>
                                        <p:tgtEl>
                                          <p:spTgt spid="8"/>
                                        </p:tgtEl>
                                      </p:cBhvr>
                                    </p:animEffect>
                                  </p:childTnLst>
                                </p:cTn>
                              </p:par>
                              <p:par>
                                <p:cTn id="29" presetID="22" presetClass="entr" presetSubtype="8" fill="hold" grpId="0" nodeType="withEffect">
                                  <p:stCondLst>
                                    <p:cond delay="300"/>
                                  </p:stCondLst>
                                  <p:childTnLst>
                                    <p:set>
                                      <p:cBhvr>
                                        <p:cTn id="30" dur="1" fill="hold">
                                          <p:stCondLst>
                                            <p:cond delay="0"/>
                                          </p:stCondLst>
                                        </p:cTn>
                                        <p:tgtEl>
                                          <p:spTgt spid="10"/>
                                        </p:tgtEl>
                                        <p:attrNameLst>
                                          <p:attrName>style.visibility</p:attrName>
                                        </p:attrNameLst>
                                      </p:cBhvr>
                                      <p:to>
                                        <p:strVal val="visible"/>
                                      </p:to>
                                    </p:set>
                                    <p:animEffect transition="in" filter="wipe(left)">
                                      <p:cBhvr>
                                        <p:cTn id="31" dur="400"/>
                                        <p:tgtEl>
                                          <p:spTgt spid="10"/>
                                        </p:tgtEl>
                                      </p:cBhvr>
                                    </p:animEffect>
                                  </p:childTnLst>
                                </p:cTn>
                              </p:par>
                              <p:par>
                                <p:cTn id="32" presetID="22" presetClass="entr" presetSubtype="8" fill="hold" grpId="0" nodeType="withEffect">
                                  <p:stCondLst>
                                    <p:cond delay="300"/>
                                  </p:stCondLst>
                                  <p:childTnLst>
                                    <p:set>
                                      <p:cBhvr>
                                        <p:cTn id="33" dur="1" fill="hold">
                                          <p:stCondLst>
                                            <p:cond delay="0"/>
                                          </p:stCondLst>
                                        </p:cTn>
                                        <p:tgtEl>
                                          <p:spTgt spid="11"/>
                                        </p:tgtEl>
                                        <p:attrNameLst>
                                          <p:attrName>style.visibility</p:attrName>
                                        </p:attrNameLst>
                                      </p:cBhvr>
                                      <p:to>
                                        <p:strVal val="visible"/>
                                      </p:to>
                                    </p:set>
                                    <p:animEffect transition="in" filter="wipe(left)">
                                      <p:cBhvr>
                                        <p:cTn id="34" dur="400"/>
                                        <p:tgtEl>
                                          <p:spTgt spid="11"/>
                                        </p:tgtEl>
                                      </p:cBhvr>
                                    </p:animEffect>
                                  </p:childTnLst>
                                </p:cTn>
                              </p:par>
                              <p:par>
                                <p:cTn id="35" presetID="22" presetClass="entr" presetSubtype="8" fill="hold" grpId="0" nodeType="withEffect">
                                  <p:stCondLst>
                                    <p:cond delay="300"/>
                                  </p:stCondLst>
                                  <p:childTnLst>
                                    <p:set>
                                      <p:cBhvr>
                                        <p:cTn id="36" dur="1" fill="hold">
                                          <p:stCondLst>
                                            <p:cond delay="0"/>
                                          </p:stCondLst>
                                        </p:cTn>
                                        <p:tgtEl>
                                          <p:spTgt spid="12"/>
                                        </p:tgtEl>
                                        <p:attrNameLst>
                                          <p:attrName>style.visibility</p:attrName>
                                        </p:attrNameLst>
                                      </p:cBhvr>
                                      <p:to>
                                        <p:strVal val="visible"/>
                                      </p:to>
                                    </p:set>
                                    <p:animEffect transition="in" filter="wipe(left)">
                                      <p:cBhvr>
                                        <p:cTn id="37" dur="400"/>
                                        <p:tgtEl>
                                          <p:spTgt spid="12"/>
                                        </p:tgtEl>
                                      </p:cBhvr>
                                    </p:animEffect>
                                  </p:childTnLst>
                                </p:cTn>
                              </p:par>
                              <p:par>
                                <p:cTn id="38" presetID="22" presetClass="entr" presetSubtype="8" fill="hold" grpId="0" nodeType="withEffect">
                                  <p:stCondLst>
                                    <p:cond delay="300"/>
                                  </p:stCondLst>
                                  <p:childTnLst>
                                    <p:set>
                                      <p:cBhvr>
                                        <p:cTn id="39" dur="1" fill="hold">
                                          <p:stCondLst>
                                            <p:cond delay="0"/>
                                          </p:stCondLst>
                                        </p:cTn>
                                        <p:tgtEl>
                                          <p:spTgt spid="13"/>
                                        </p:tgtEl>
                                        <p:attrNameLst>
                                          <p:attrName>style.visibility</p:attrName>
                                        </p:attrNameLst>
                                      </p:cBhvr>
                                      <p:to>
                                        <p:strVal val="visible"/>
                                      </p:to>
                                    </p:set>
                                    <p:animEffect transition="in" filter="wipe(left)">
                                      <p:cBhvr>
                                        <p:cTn id="40" dur="400"/>
                                        <p:tgtEl>
                                          <p:spTgt spid="13"/>
                                        </p:tgtEl>
                                      </p:cBhvr>
                                    </p:animEffect>
                                  </p:childTnLst>
                                </p:cTn>
                              </p:par>
                              <p:par>
                                <p:cTn id="41" presetID="22" presetClass="entr" presetSubtype="8" fill="hold" grpId="0" nodeType="withEffect">
                                  <p:stCondLst>
                                    <p:cond delay="300"/>
                                  </p:stCondLst>
                                  <p:childTnLst>
                                    <p:set>
                                      <p:cBhvr>
                                        <p:cTn id="42" dur="1" fill="hold">
                                          <p:stCondLst>
                                            <p:cond delay="0"/>
                                          </p:stCondLst>
                                        </p:cTn>
                                        <p:tgtEl>
                                          <p:spTgt spid="14"/>
                                        </p:tgtEl>
                                        <p:attrNameLst>
                                          <p:attrName>style.visibility</p:attrName>
                                        </p:attrNameLst>
                                      </p:cBhvr>
                                      <p:to>
                                        <p:strVal val="visible"/>
                                      </p:to>
                                    </p:set>
                                    <p:animEffect transition="in" filter="wipe(left)">
                                      <p:cBhvr>
                                        <p:cTn id="43" dur="4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animBg="1"/>
      <p:bldP spid="7" grpId="0"/>
      <p:bldP spid="8" grpId="0" animBg="1"/>
      <p:bldP spid="9" grpId="0" animBg="1"/>
      <p:bldP spid="10" grpId="0" animBg="1"/>
      <p:bldP spid="11" grpId="0" animBg="1"/>
      <p:bldP spid="12" grpId="0" animBg="1"/>
      <p:bldP spid="13" grpId="0" animBg="1"/>
      <p:bldP spid="14"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rrowheads="1"/>
          </p:cNvSpPr>
          <p:nvPr/>
        </p:nvSpPr>
        <p:spPr bwMode="auto">
          <a:xfrm>
            <a:off x="3810795" y="286545"/>
            <a:ext cx="1574778" cy="50013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bevel/>
              </a14:hiddenLine>
            </a:ext>
          </a:extLst>
        </p:spPr>
        <p:txBody>
          <a:bodyPr wrap="none" lIns="68566" tIns="34284" rIns="68566" bIns="34284">
            <a:spAutoFit/>
          </a:bodyPr>
          <a:lstStyle/>
          <a:p>
            <a:r>
              <a:rPr lang="zh-CN" altLang="en-US" sz="2800">
                <a:solidFill>
                  <a:srgbClr val="C00000"/>
                </a:solidFill>
                <a:latin typeface="微软雅黑" panose="020B0503020204020204" charset="-122"/>
                <a:ea typeface="微软雅黑" panose="020B0503020204020204" charset="-122"/>
                <a:sym typeface="Arial" panose="020B0604020202020204" pitchFamily="34" charset="0"/>
              </a:rPr>
              <a:t>教育经历</a:t>
            </a:r>
            <a:endParaRPr lang="zh-CN" altLang="en-US" sz="2800" dirty="0">
              <a:solidFill>
                <a:srgbClr val="C00000"/>
              </a:solidFill>
              <a:latin typeface="微软雅黑" panose="020B0503020204020204" charset="-122"/>
              <a:ea typeface="微软雅黑" panose="020B0503020204020204" charset="-122"/>
              <a:sym typeface="Arial" panose="020B0604020202020204" pitchFamily="34" charset="0"/>
            </a:endParaRPr>
          </a:p>
        </p:txBody>
      </p:sp>
      <p:sp>
        <p:nvSpPr>
          <p:cNvPr id="5" name="五边形 10"/>
          <p:cNvSpPr/>
          <p:nvPr/>
        </p:nvSpPr>
        <p:spPr>
          <a:xfrm>
            <a:off x="2266376" y="1383617"/>
            <a:ext cx="1849558" cy="648072"/>
          </a:xfrm>
          <a:custGeom>
            <a:avLst/>
            <a:gdLst/>
            <a:ahLst/>
            <a:cxnLst/>
            <a:rect l="l" t="t" r="r" b="b"/>
            <a:pathLst>
              <a:path w="1849558" h="648072">
                <a:moveTo>
                  <a:pt x="0" y="0"/>
                </a:moveTo>
                <a:lnTo>
                  <a:pt x="1525522" y="0"/>
                </a:lnTo>
                <a:lnTo>
                  <a:pt x="1849558" y="324036"/>
                </a:lnTo>
                <a:lnTo>
                  <a:pt x="1525522" y="648072"/>
                </a:lnTo>
                <a:lnTo>
                  <a:pt x="0" y="648072"/>
                </a:lnTo>
                <a:close/>
              </a:path>
            </a:pathLst>
          </a:custGeom>
          <a:gradFill flip="none" rotWithShape="1">
            <a:gsLst>
              <a:gs pos="36000">
                <a:srgbClr val="E7E7E7"/>
              </a:gs>
              <a:gs pos="0">
                <a:schemeClr val="bg1"/>
              </a:gs>
              <a:gs pos="100000">
                <a:schemeClr val="bg1">
                  <a:lumMod val="75000"/>
                </a:schemeClr>
              </a:gs>
            </a:gsLst>
            <a:lin ang="18900000" scaled="1"/>
            <a:tileRect/>
          </a:gradFill>
          <a:ln w="15875">
            <a:gradFill flip="none" rotWithShape="1">
              <a:gsLst>
                <a:gs pos="0">
                  <a:schemeClr val="bg1">
                    <a:lumMod val="75000"/>
                  </a:schemeClr>
                </a:gs>
                <a:gs pos="100000">
                  <a:schemeClr val="bg1"/>
                </a:gs>
              </a:gsLst>
              <a:lin ang="18900000" scaled="1"/>
              <a:tileRect/>
            </a:gradFill>
          </a:ln>
          <a:effectLst>
            <a:outerShdw blurRad="203200" dist="88900" dir="8100000" sx="102000" sy="102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0" tIns="45715" rIns="91430" bIns="45715" rtlCol="0" anchor="ctr"/>
          <a:lstStyle/>
          <a:p>
            <a:pPr algn="ctr"/>
            <a:endParaRPr lang="zh-CN" altLang="en-US" sz="1200" spc="-150">
              <a:solidFill>
                <a:schemeClr val="accent1"/>
              </a:solidFill>
              <a:latin typeface="微软雅黑" panose="020B0503020204020204" charset="-122"/>
              <a:ea typeface="微软雅黑" panose="020B0503020204020204" charset="-122"/>
            </a:endParaRPr>
          </a:p>
        </p:txBody>
      </p:sp>
      <p:sp>
        <p:nvSpPr>
          <p:cNvPr id="6" name="五边形 31"/>
          <p:cNvSpPr/>
          <p:nvPr/>
        </p:nvSpPr>
        <p:spPr>
          <a:xfrm>
            <a:off x="2266376" y="2140538"/>
            <a:ext cx="1849558" cy="648072"/>
          </a:xfrm>
          <a:custGeom>
            <a:avLst/>
            <a:gdLst/>
            <a:ahLst/>
            <a:cxnLst/>
            <a:rect l="l" t="t" r="r" b="b"/>
            <a:pathLst>
              <a:path w="1849558" h="648072">
                <a:moveTo>
                  <a:pt x="0" y="0"/>
                </a:moveTo>
                <a:lnTo>
                  <a:pt x="1525522" y="0"/>
                </a:lnTo>
                <a:lnTo>
                  <a:pt x="1849558" y="324036"/>
                </a:lnTo>
                <a:lnTo>
                  <a:pt x="1525522" y="648072"/>
                </a:lnTo>
                <a:lnTo>
                  <a:pt x="0" y="648072"/>
                </a:lnTo>
                <a:close/>
              </a:path>
            </a:pathLst>
          </a:custGeom>
          <a:gradFill>
            <a:gsLst>
              <a:gs pos="0">
                <a:schemeClr val="bg1"/>
              </a:gs>
              <a:gs pos="39000">
                <a:srgbClr val="E7E7E7"/>
              </a:gs>
              <a:gs pos="100000">
                <a:schemeClr val="bg1">
                  <a:lumMod val="75000"/>
                </a:schemeClr>
              </a:gs>
            </a:gsLst>
            <a:lin ang="18900000" scaled="0"/>
          </a:gradFill>
          <a:ln w="19050">
            <a:gradFill>
              <a:gsLst>
                <a:gs pos="0">
                  <a:schemeClr val="bg1">
                    <a:lumMod val="75000"/>
                  </a:schemeClr>
                </a:gs>
                <a:gs pos="100000">
                  <a:schemeClr val="bg1"/>
                </a:gs>
              </a:gsLst>
              <a:lin ang="5400000" scaled="0"/>
            </a:gradFill>
          </a:ln>
          <a:effectLst>
            <a:outerShdw blurRad="203200" dist="101600" dir="8100000" sx="102000" sy="102000" algn="tr" rotWithShape="0">
              <a:prstClr val="black">
                <a:alpha val="40000"/>
              </a:prstClr>
            </a:outerShdw>
          </a:effectLst>
        </p:spPr>
        <p:txBody>
          <a:bodyPr vert="horz" wrap="square" lIns="91430" tIns="45715" rIns="91430" bIns="45715" numCol="1" anchor="t" anchorCtr="0" compatLnSpc="1"/>
          <a:lstStyle/>
          <a:p>
            <a:endParaRPr lang="zh-CN" altLang="en-US">
              <a:solidFill>
                <a:schemeClr val="tx1"/>
              </a:solidFill>
              <a:latin typeface="Calibri" panose="020F0502020204030204" pitchFamily="34" charset="0"/>
              <a:ea typeface="宋体" panose="02010600030101010101" pitchFamily="2" charset="-122"/>
            </a:endParaRPr>
          </a:p>
        </p:txBody>
      </p:sp>
      <p:sp>
        <p:nvSpPr>
          <p:cNvPr id="7" name="五边形 36"/>
          <p:cNvSpPr/>
          <p:nvPr/>
        </p:nvSpPr>
        <p:spPr>
          <a:xfrm>
            <a:off x="2266376" y="2897458"/>
            <a:ext cx="1849558" cy="648072"/>
          </a:xfrm>
          <a:custGeom>
            <a:avLst/>
            <a:gdLst/>
            <a:ahLst/>
            <a:cxnLst/>
            <a:rect l="l" t="t" r="r" b="b"/>
            <a:pathLst>
              <a:path w="1849558" h="648072">
                <a:moveTo>
                  <a:pt x="0" y="0"/>
                </a:moveTo>
                <a:lnTo>
                  <a:pt x="1525522" y="0"/>
                </a:lnTo>
                <a:lnTo>
                  <a:pt x="1849558" y="324036"/>
                </a:lnTo>
                <a:lnTo>
                  <a:pt x="1525522" y="648072"/>
                </a:lnTo>
                <a:lnTo>
                  <a:pt x="0" y="648072"/>
                </a:lnTo>
                <a:close/>
              </a:path>
            </a:pathLst>
          </a:custGeom>
          <a:gradFill flip="none" rotWithShape="1">
            <a:gsLst>
              <a:gs pos="36000">
                <a:srgbClr val="E7E7E7"/>
              </a:gs>
              <a:gs pos="0">
                <a:schemeClr val="bg1"/>
              </a:gs>
              <a:gs pos="100000">
                <a:schemeClr val="bg1">
                  <a:lumMod val="75000"/>
                </a:schemeClr>
              </a:gs>
            </a:gsLst>
            <a:lin ang="18900000" scaled="1"/>
            <a:tileRect/>
          </a:gradFill>
          <a:ln w="15875">
            <a:gradFill flip="none" rotWithShape="1">
              <a:gsLst>
                <a:gs pos="0">
                  <a:schemeClr val="bg1">
                    <a:lumMod val="75000"/>
                  </a:schemeClr>
                </a:gs>
                <a:gs pos="100000">
                  <a:schemeClr val="bg1"/>
                </a:gs>
              </a:gsLst>
              <a:lin ang="18900000" scaled="1"/>
              <a:tileRect/>
            </a:gradFill>
          </a:ln>
          <a:effectLst>
            <a:outerShdw blurRad="203200" dist="88900" dir="8100000" sx="102000" sy="102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0" tIns="45715" rIns="91430" bIns="45715" rtlCol="0" anchor="ctr"/>
          <a:lstStyle/>
          <a:p>
            <a:pPr algn="ctr"/>
            <a:endParaRPr lang="zh-CN" altLang="en-US" sz="1200" spc="-150">
              <a:solidFill>
                <a:schemeClr val="accent1"/>
              </a:solidFill>
              <a:latin typeface="微软雅黑" panose="020B0503020204020204" charset="-122"/>
              <a:ea typeface="微软雅黑" panose="020B0503020204020204" charset="-122"/>
            </a:endParaRPr>
          </a:p>
        </p:txBody>
      </p:sp>
      <p:sp>
        <p:nvSpPr>
          <p:cNvPr id="8" name="五边形 39"/>
          <p:cNvSpPr/>
          <p:nvPr/>
        </p:nvSpPr>
        <p:spPr>
          <a:xfrm>
            <a:off x="2266376" y="3654377"/>
            <a:ext cx="1849558" cy="648072"/>
          </a:xfrm>
          <a:custGeom>
            <a:avLst/>
            <a:gdLst/>
            <a:ahLst/>
            <a:cxnLst/>
            <a:rect l="l" t="t" r="r" b="b"/>
            <a:pathLst>
              <a:path w="1849558" h="648072">
                <a:moveTo>
                  <a:pt x="0" y="0"/>
                </a:moveTo>
                <a:lnTo>
                  <a:pt x="1525522" y="0"/>
                </a:lnTo>
                <a:lnTo>
                  <a:pt x="1849558" y="324036"/>
                </a:lnTo>
                <a:lnTo>
                  <a:pt x="1525522" y="648072"/>
                </a:lnTo>
                <a:lnTo>
                  <a:pt x="0" y="648072"/>
                </a:lnTo>
                <a:close/>
              </a:path>
            </a:pathLst>
          </a:custGeom>
          <a:gradFill>
            <a:gsLst>
              <a:gs pos="0">
                <a:schemeClr val="bg1"/>
              </a:gs>
              <a:gs pos="39000">
                <a:schemeClr val="bg1">
                  <a:lumMod val="95000"/>
                </a:schemeClr>
              </a:gs>
              <a:gs pos="99000">
                <a:schemeClr val="bg1">
                  <a:lumMod val="75000"/>
                </a:schemeClr>
              </a:gs>
            </a:gsLst>
            <a:lin ang="18900000" scaled="0"/>
          </a:gradFill>
          <a:ln w="19050">
            <a:gradFill flip="none" rotWithShape="1">
              <a:gsLst>
                <a:gs pos="0">
                  <a:schemeClr val="bg1">
                    <a:lumMod val="75000"/>
                  </a:schemeClr>
                </a:gs>
                <a:gs pos="100000">
                  <a:schemeClr val="bg1"/>
                </a:gs>
              </a:gsLst>
              <a:lin ang="18900000" scaled="1"/>
              <a:tileRect/>
            </a:gradFill>
          </a:ln>
          <a:effectLst>
            <a:outerShdw blurRad="203200" dist="101600" dir="8100000" sx="102000" sy="102000" algn="tr" rotWithShape="0">
              <a:prstClr val="black">
                <a:alpha val="40000"/>
              </a:prstClr>
            </a:outerShdw>
          </a:effectLst>
        </p:spPr>
        <p:txBody>
          <a:bodyPr vert="horz" wrap="square" lIns="91430" tIns="45715" rIns="91430" bIns="45715" numCol="1" anchor="t" anchorCtr="0" compatLnSpc="1"/>
          <a:lstStyle/>
          <a:p>
            <a:endParaRPr lang="zh-CN" altLang="en-US">
              <a:solidFill>
                <a:schemeClr val="tx1"/>
              </a:solidFill>
              <a:latin typeface="Calibri" panose="020F0502020204030204" pitchFamily="34" charset="0"/>
              <a:ea typeface="宋体" panose="02010600030101010101" pitchFamily="2" charset="-122"/>
            </a:endParaRPr>
          </a:p>
        </p:txBody>
      </p:sp>
      <p:grpSp>
        <p:nvGrpSpPr>
          <p:cNvPr id="9" name="组合 8"/>
          <p:cNvGrpSpPr/>
          <p:nvPr/>
        </p:nvGrpSpPr>
        <p:grpSpPr>
          <a:xfrm>
            <a:off x="3865832" y="1383617"/>
            <a:ext cx="4810625" cy="648072"/>
            <a:chOff x="3579168" y="1383617"/>
            <a:chExt cx="4810625" cy="648072"/>
          </a:xfrm>
        </p:grpSpPr>
        <p:sp>
          <p:nvSpPr>
            <p:cNvPr id="10" name="矩形 17"/>
            <p:cNvSpPr/>
            <p:nvPr/>
          </p:nvSpPr>
          <p:spPr>
            <a:xfrm>
              <a:off x="3579168" y="1383617"/>
              <a:ext cx="4810625" cy="648072"/>
            </a:xfrm>
            <a:custGeom>
              <a:avLst/>
              <a:gdLst/>
              <a:ahLst/>
              <a:cxnLst/>
              <a:rect l="l" t="t" r="r" b="b"/>
              <a:pathLst>
                <a:path w="4810625" h="648072">
                  <a:moveTo>
                    <a:pt x="0" y="0"/>
                  </a:moveTo>
                  <a:lnTo>
                    <a:pt x="704800" y="0"/>
                  </a:lnTo>
                  <a:lnTo>
                    <a:pt x="4357853" y="0"/>
                  </a:lnTo>
                  <a:lnTo>
                    <a:pt x="4810625" y="0"/>
                  </a:lnTo>
                  <a:lnTo>
                    <a:pt x="4810625" y="648072"/>
                  </a:lnTo>
                  <a:lnTo>
                    <a:pt x="4357853" y="648072"/>
                  </a:lnTo>
                  <a:lnTo>
                    <a:pt x="704800" y="648072"/>
                  </a:lnTo>
                  <a:lnTo>
                    <a:pt x="0" y="648072"/>
                  </a:lnTo>
                  <a:lnTo>
                    <a:pt x="324036" y="324036"/>
                  </a:lnTo>
                  <a:close/>
                </a:path>
              </a:pathLst>
            </a:custGeom>
            <a:noFill/>
            <a:ln w="635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Box 10"/>
            <p:cNvSpPr txBox="1"/>
            <p:nvPr/>
          </p:nvSpPr>
          <p:spPr>
            <a:xfrm>
              <a:off x="4067944" y="1553765"/>
              <a:ext cx="4032448" cy="192360"/>
            </a:xfrm>
            <a:prstGeom prst="rect">
              <a:avLst/>
            </a:prstGeom>
            <a:noFill/>
          </p:spPr>
          <p:txBody>
            <a:bodyPr wrap="square" lIns="0" tIns="0" rIns="0" bIns="0" rtlCol="0">
              <a:spAutoFit/>
            </a:bodyPr>
            <a:lstStyle>
              <a:defPPr>
                <a:defRPr lang="zh-CN"/>
              </a:defPPr>
              <a:lvl1pPr algn="just">
                <a:lnSpc>
                  <a:spcPts val="1500"/>
                </a:lnSpc>
                <a:defRPr sz="1000">
                  <a:solidFill>
                    <a:schemeClr val="tx1">
                      <a:lumMod val="65000"/>
                      <a:lumOff val="35000"/>
                    </a:schemeClr>
                  </a:solidFill>
                  <a:latin typeface="微软雅黑" panose="020B0503020204020204" charset="-122"/>
                  <a:ea typeface="微软雅黑" panose="020B0503020204020204" charset="-122"/>
                </a:defRPr>
              </a:lvl1pPr>
            </a:lstStyle>
            <a:p>
              <a:r>
                <a:rPr lang="zh-CN" altLang="en-US" smtClean="0">
                  <a:solidFill>
                    <a:schemeClr val="tx1">
                      <a:lumMod val="85000"/>
                      <a:lumOff val="15000"/>
                    </a:schemeClr>
                  </a:solidFill>
                </a:rPr>
                <a:t>某某学校  某某专业  主要课程内容，这里填写文字说明</a:t>
              </a:r>
              <a:endParaRPr lang="en-US" altLang="zh-CN" dirty="0">
                <a:solidFill>
                  <a:schemeClr val="tx1">
                    <a:lumMod val="85000"/>
                    <a:lumOff val="15000"/>
                  </a:schemeClr>
                </a:solidFill>
              </a:endParaRPr>
            </a:p>
          </p:txBody>
        </p:sp>
      </p:grpSp>
      <p:sp>
        <p:nvSpPr>
          <p:cNvPr id="12" name="TextBox 11"/>
          <p:cNvSpPr txBox="1"/>
          <p:nvPr/>
        </p:nvSpPr>
        <p:spPr>
          <a:xfrm>
            <a:off x="2482400" y="1553766"/>
            <a:ext cx="1230096" cy="246221"/>
          </a:xfrm>
          <a:prstGeom prst="rect">
            <a:avLst/>
          </a:prstGeom>
          <a:noFill/>
        </p:spPr>
        <p:txBody>
          <a:bodyPr wrap="square" lIns="0" tIns="0" rIns="0" bIns="0" rtlCol="0">
            <a:spAutoFit/>
          </a:bodyPr>
          <a:lstStyle>
            <a:defPPr>
              <a:defRPr lang="zh-CN"/>
            </a:defPPr>
            <a:lvl1pPr>
              <a:defRPr sz="2000" b="1">
                <a:solidFill>
                  <a:schemeClr val="bg1"/>
                </a:solidFill>
                <a:latin typeface="微软雅黑" panose="020B0503020204020204" charset="-122"/>
                <a:ea typeface="微软雅黑" panose="020B0503020204020204" charset="-122"/>
              </a:defRPr>
            </a:lvl1pPr>
          </a:lstStyle>
          <a:p>
            <a:pPr algn="ctr"/>
            <a:r>
              <a:rPr lang="en-US" altLang="zh-CN" sz="1600">
                <a:solidFill>
                  <a:srgbClr val="C00000"/>
                </a:solidFill>
              </a:rPr>
              <a:t>1999-2001</a:t>
            </a:r>
            <a:endParaRPr lang="zh-CN" altLang="en-US" sz="1600" dirty="0">
              <a:solidFill>
                <a:srgbClr val="C00000"/>
              </a:solidFill>
            </a:endParaRPr>
          </a:p>
        </p:txBody>
      </p:sp>
      <p:sp>
        <p:nvSpPr>
          <p:cNvPr id="13" name="TextBox 12"/>
          <p:cNvSpPr txBox="1"/>
          <p:nvPr/>
        </p:nvSpPr>
        <p:spPr>
          <a:xfrm>
            <a:off x="2482400" y="2310685"/>
            <a:ext cx="1230096" cy="246221"/>
          </a:xfrm>
          <a:prstGeom prst="rect">
            <a:avLst/>
          </a:prstGeom>
          <a:noFill/>
        </p:spPr>
        <p:txBody>
          <a:bodyPr wrap="square" lIns="0" tIns="0" rIns="0" bIns="0" rtlCol="0">
            <a:spAutoFit/>
          </a:bodyPr>
          <a:lstStyle>
            <a:defPPr>
              <a:defRPr lang="zh-CN"/>
            </a:defPPr>
            <a:lvl1pPr>
              <a:defRPr sz="2000" b="1">
                <a:solidFill>
                  <a:schemeClr val="bg1"/>
                </a:solidFill>
                <a:latin typeface="微软雅黑" panose="020B0503020204020204" charset="-122"/>
                <a:ea typeface="微软雅黑" panose="020B0503020204020204" charset="-122"/>
              </a:defRPr>
            </a:lvl1pPr>
          </a:lstStyle>
          <a:p>
            <a:pPr algn="ctr"/>
            <a:r>
              <a:rPr lang="en-US" altLang="zh-CN" sz="1600">
                <a:solidFill>
                  <a:srgbClr val="C00000"/>
                </a:solidFill>
              </a:rPr>
              <a:t>2001-2004</a:t>
            </a:r>
            <a:endParaRPr lang="zh-CN" altLang="en-US" sz="1600" dirty="0">
              <a:solidFill>
                <a:srgbClr val="C00000"/>
              </a:solidFill>
            </a:endParaRPr>
          </a:p>
        </p:txBody>
      </p:sp>
      <p:sp>
        <p:nvSpPr>
          <p:cNvPr id="14" name="TextBox 13"/>
          <p:cNvSpPr txBox="1"/>
          <p:nvPr/>
        </p:nvSpPr>
        <p:spPr>
          <a:xfrm>
            <a:off x="2482400" y="3067605"/>
            <a:ext cx="1230096" cy="246221"/>
          </a:xfrm>
          <a:prstGeom prst="rect">
            <a:avLst/>
          </a:prstGeom>
          <a:noFill/>
        </p:spPr>
        <p:txBody>
          <a:bodyPr wrap="square" lIns="0" tIns="0" rIns="0" bIns="0" rtlCol="0">
            <a:spAutoFit/>
          </a:bodyPr>
          <a:lstStyle>
            <a:defPPr>
              <a:defRPr lang="zh-CN"/>
            </a:defPPr>
            <a:lvl1pPr>
              <a:defRPr sz="2000" b="1">
                <a:solidFill>
                  <a:schemeClr val="bg1"/>
                </a:solidFill>
                <a:latin typeface="微软雅黑" panose="020B0503020204020204" charset="-122"/>
                <a:ea typeface="微软雅黑" panose="020B0503020204020204" charset="-122"/>
              </a:defRPr>
            </a:lvl1pPr>
          </a:lstStyle>
          <a:p>
            <a:pPr algn="ctr"/>
            <a:r>
              <a:rPr lang="en-US" altLang="zh-CN" sz="1600">
                <a:solidFill>
                  <a:srgbClr val="C00000"/>
                </a:solidFill>
              </a:rPr>
              <a:t>2004-2007</a:t>
            </a:r>
            <a:endParaRPr lang="zh-CN" altLang="en-US" sz="1600" dirty="0">
              <a:solidFill>
                <a:srgbClr val="C00000"/>
              </a:solidFill>
            </a:endParaRPr>
          </a:p>
        </p:txBody>
      </p:sp>
      <p:sp>
        <p:nvSpPr>
          <p:cNvPr id="15" name="TextBox 14"/>
          <p:cNvSpPr txBox="1"/>
          <p:nvPr/>
        </p:nvSpPr>
        <p:spPr>
          <a:xfrm>
            <a:off x="2482400" y="3824525"/>
            <a:ext cx="1230096" cy="246221"/>
          </a:xfrm>
          <a:prstGeom prst="rect">
            <a:avLst/>
          </a:prstGeom>
          <a:noFill/>
        </p:spPr>
        <p:txBody>
          <a:bodyPr wrap="square" lIns="0" tIns="0" rIns="0" bIns="0" rtlCol="0">
            <a:spAutoFit/>
          </a:bodyPr>
          <a:lstStyle>
            <a:defPPr>
              <a:defRPr lang="zh-CN"/>
            </a:defPPr>
            <a:lvl1pPr>
              <a:defRPr sz="2000" b="1">
                <a:solidFill>
                  <a:schemeClr val="bg1"/>
                </a:solidFill>
                <a:latin typeface="微软雅黑" panose="020B0503020204020204" charset="-122"/>
                <a:ea typeface="微软雅黑" panose="020B0503020204020204" charset="-122"/>
              </a:defRPr>
            </a:lvl1pPr>
          </a:lstStyle>
          <a:p>
            <a:pPr algn="ctr"/>
            <a:r>
              <a:rPr lang="en-US" altLang="zh-CN" sz="1600">
                <a:solidFill>
                  <a:srgbClr val="C00000"/>
                </a:solidFill>
              </a:rPr>
              <a:t>2007-2012</a:t>
            </a:r>
            <a:endParaRPr lang="zh-CN" altLang="en-US" sz="1600" dirty="0">
              <a:solidFill>
                <a:srgbClr val="C00000"/>
              </a:solidFill>
            </a:endParaRPr>
          </a:p>
        </p:txBody>
      </p:sp>
      <p:grpSp>
        <p:nvGrpSpPr>
          <p:cNvPr id="16" name="组合 15"/>
          <p:cNvGrpSpPr/>
          <p:nvPr/>
        </p:nvGrpSpPr>
        <p:grpSpPr>
          <a:xfrm>
            <a:off x="3865832" y="2140538"/>
            <a:ext cx="4810625" cy="648072"/>
            <a:chOff x="3579168" y="2140537"/>
            <a:chExt cx="4810625" cy="648072"/>
          </a:xfrm>
        </p:grpSpPr>
        <p:sp>
          <p:nvSpPr>
            <p:cNvPr id="17" name="矩形 17"/>
            <p:cNvSpPr/>
            <p:nvPr/>
          </p:nvSpPr>
          <p:spPr>
            <a:xfrm>
              <a:off x="3579168" y="2140537"/>
              <a:ext cx="4810625" cy="648072"/>
            </a:xfrm>
            <a:custGeom>
              <a:avLst/>
              <a:gdLst/>
              <a:ahLst/>
              <a:cxnLst/>
              <a:rect l="l" t="t" r="r" b="b"/>
              <a:pathLst>
                <a:path w="4810625" h="648072">
                  <a:moveTo>
                    <a:pt x="0" y="0"/>
                  </a:moveTo>
                  <a:lnTo>
                    <a:pt x="704800" y="0"/>
                  </a:lnTo>
                  <a:lnTo>
                    <a:pt x="4357853" y="0"/>
                  </a:lnTo>
                  <a:lnTo>
                    <a:pt x="4810625" y="0"/>
                  </a:lnTo>
                  <a:lnTo>
                    <a:pt x="4810625" y="648072"/>
                  </a:lnTo>
                  <a:lnTo>
                    <a:pt x="4357853" y="648072"/>
                  </a:lnTo>
                  <a:lnTo>
                    <a:pt x="704800" y="648072"/>
                  </a:lnTo>
                  <a:lnTo>
                    <a:pt x="0" y="648072"/>
                  </a:lnTo>
                  <a:lnTo>
                    <a:pt x="324036" y="324036"/>
                  </a:lnTo>
                  <a:close/>
                </a:path>
              </a:pathLst>
            </a:custGeom>
            <a:noFill/>
            <a:ln w="635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TextBox 17"/>
            <p:cNvSpPr txBox="1"/>
            <p:nvPr/>
          </p:nvSpPr>
          <p:spPr>
            <a:xfrm>
              <a:off x="4067944" y="2285285"/>
              <a:ext cx="4032448" cy="192360"/>
            </a:xfrm>
            <a:prstGeom prst="rect">
              <a:avLst/>
            </a:prstGeom>
            <a:noFill/>
          </p:spPr>
          <p:txBody>
            <a:bodyPr wrap="square" lIns="0" tIns="0" rIns="0" bIns="0" rtlCol="0">
              <a:spAutoFit/>
            </a:bodyPr>
            <a:lstStyle>
              <a:defPPr>
                <a:defRPr lang="zh-CN"/>
              </a:defPPr>
              <a:lvl1pPr algn="just">
                <a:lnSpc>
                  <a:spcPts val="1500"/>
                </a:lnSpc>
                <a:defRPr sz="1000">
                  <a:solidFill>
                    <a:schemeClr val="tx1">
                      <a:lumMod val="65000"/>
                      <a:lumOff val="35000"/>
                    </a:schemeClr>
                  </a:solidFill>
                  <a:latin typeface="微软雅黑" panose="020B0503020204020204" charset="-122"/>
                  <a:ea typeface="微软雅黑" panose="020B0503020204020204" charset="-122"/>
                </a:defRPr>
              </a:lvl1pPr>
            </a:lstStyle>
            <a:p>
              <a:r>
                <a:rPr lang="zh-CN" altLang="en-US" smtClean="0">
                  <a:solidFill>
                    <a:schemeClr val="tx1">
                      <a:lumMod val="85000"/>
                      <a:lumOff val="15000"/>
                    </a:schemeClr>
                  </a:solidFill>
                </a:rPr>
                <a:t>某某学校   某某专业   主要课程内容，这里填写文字说明</a:t>
              </a:r>
              <a:endParaRPr lang="en-US" altLang="zh-CN" dirty="0">
                <a:solidFill>
                  <a:schemeClr val="tx1">
                    <a:lumMod val="85000"/>
                    <a:lumOff val="15000"/>
                  </a:schemeClr>
                </a:solidFill>
              </a:endParaRPr>
            </a:p>
          </p:txBody>
        </p:sp>
      </p:grpSp>
      <p:grpSp>
        <p:nvGrpSpPr>
          <p:cNvPr id="19" name="组合 18"/>
          <p:cNvGrpSpPr/>
          <p:nvPr/>
        </p:nvGrpSpPr>
        <p:grpSpPr>
          <a:xfrm>
            <a:off x="3865832" y="2897458"/>
            <a:ext cx="4810625" cy="648072"/>
            <a:chOff x="3579168" y="2897457"/>
            <a:chExt cx="4810625" cy="648072"/>
          </a:xfrm>
        </p:grpSpPr>
        <p:sp>
          <p:nvSpPr>
            <p:cNvPr id="20" name="矩形 17"/>
            <p:cNvSpPr/>
            <p:nvPr/>
          </p:nvSpPr>
          <p:spPr>
            <a:xfrm>
              <a:off x="3579168" y="2897457"/>
              <a:ext cx="4810625" cy="648072"/>
            </a:xfrm>
            <a:custGeom>
              <a:avLst/>
              <a:gdLst/>
              <a:ahLst/>
              <a:cxnLst/>
              <a:rect l="l" t="t" r="r" b="b"/>
              <a:pathLst>
                <a:path w="4810625" h="648072">
                  <a:moveTo>
                    <a:pt x="0" y="0"/>
                  </a:moveTo>
                  <a:lnTo>
                    <a:pt x="704800" y="0"/>
                  </a:lnTo>
                  <a:lnTo>
                    <a:pt x="4357853" y="0"/>
                  </a:lnTo>
                  <a:lnTo>
                    <a:pt x="4810625" y="0"/>
                  </a:lnTo>
                  <a:lnTo>
                    <a:pt x="4810625" y="648072"/>
                  </a:lnTo>
                  <a:lnTo>
                    <a:pt x="4357853" y="648072"/>
                  </a:lnTo>
                  <a:lnTo>
                    <a:pt x="704800" y="648072"/>
                  </a:lnTo>
                  <a:lnTo>
                    <a:pt x="0" y="648072"/>
                  </a:lnTo>
                  <a:lnTo>
                    <a:pt x="324036" y="324036"/>
                  </a:lnTo>
                  <a:close/>
                </a:path>
              </a:pathLst>
            </a:custGeom>
            <a:noFill/>
            <a:ln w="635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TextBox 20"/>
            <p:cNvSpPr txBox="1"/>
            <p:nvPr/>
          </p:nvSpPr>
          <p:spPr>
            <a:xfrm>
              <a:off x="4067944" y="3016805"/>
              <a:ext cx="4032448" cy="192360"/>
            </a:xfrm>
            <a:prstGeom prst="rect">
              <a:avLst/>
            </a:prstGeom>
            <a:noFill/>
          </p:spPr>
          <p:txBody>
            <a:bodyPr wrap="square" lIns="0" tIns="0" rIns="0" bIns="0" rtlCol="0">
              <a:spAutoFit/>
            </a:bodyPr>
            <a:lstStyle>
              <a:defPPr>
                <a:defRPr lang="zh-CN"/>
              </a:defPPr>
              <a:lvl1pPr algn="just">
                <a:lnSpc>
                  <a:spcPts val="1500"/>
                </a:lnSpc>
                <a:defRPr sz="1000">
                  <a:solidFill>
                    <a:schemeClr val="tx1">
                      <a:lumMod val="65000"/>
                      <a:lumOff val="35000"/>
                    </a:schemeClr>
                  </a:solidFill>
                  <a:latin typeface="微软雅黑" panose="020B0503020204020204" charset="-122"/>
                  <a:ea typeface="微软雅黑" panose="020B0503020204020204" charset="-122"/>
                </a:defRPr>
              </a:lvl1pPr>
            </a:lstStyle>
            <a:p>
              <a:r>
                <a:rPr lang="zh-CN" altLang="en-US" smtClean="0">
                  <a:solidFill>
                    <a:schemeClr val="tx1">
                      <a:lumMod val="85000"/>
                      <a:lumOff val="15000"/>
                    </a:schemeClr>
                  </a:solidFill>
                </a:rPr>
                <a:t>某某学校  某某专业   主要课程内容，这里填写文字说明</a:t>
              </a:r>
              <a:endParaRPr lang="en-US" altLang="zh-CN" dirty="0">
                <a:solidFill>
                  <a:schemeClr val="tx1">
                    <a:lumMod val="85000"/>
                    <a:lumOff val="15000"/>
                  </a:schemeClr>
                </a:solidFill>
              </a:endParaRPr>
            </a:p>
          </p:txBody>
        </p:sp>
      </p:grpSp>
      <p:grpSp>
        <p:nvGrpSpPr>
          <p:cNvPr id="22" name="组合 21"/>
          <p:cNvGrpSpPr/>
          <p:nvPr/>
        </p:nvGrpSpPr>
        <p:grpSpPr>
          <a:xfrm>
            <a:off x="3865832" y="3654377"/>
            <a:ext cx="4810625" cy="648072"/>
            <a:chOff x="3579168" y="3654377"/>
            <a:chExt cx="4810625" cy="648072"/>
          </a:xfrm>
        </p:grpSpPr>
        <p:sp>
          <p:nvSpPr>
            <p:cNvPr id="23" name="矩形 17"/>
            <p:cNvSpPr/>
            <p:nvPr/>
          </p:nvSpPr>
          <p:spPr>
            <a:xfrm>
              <a:off x="3579168" y="3654377"/>
              <a:ext cx="4810625" cy="648072"/>
            </a:xfrm>
            <a:custGeom>
              <a:avLst/>
              <a:gdLst/>
              <a:ahLst/>
              <a:cxnLst/>
              <a:rect l="l" t="t" r="r" b="b"/>
              <a:pathLst>
                <a:path w="4810625" h="648072">
                  <a:moveTo>
                    <a:pt x="0" y="0"/>
                  </a:moveTo>
                  <a:lnTo>
                    <a:pt x="704800" y="0"/>
                  </a:lnTo>
                  <a:lnTo>
                    <a:pt x="4357853" y="0"/>
                  </a:lnTo>
                  <a:lnTo>
                    <a:pt x="4810625" y="0"/>
                  </a:lnTo>
                  <a:lnTo>
                    <a:pt x="4810625" y="648072"/>
                  </a:lnTo>
                  <a:lnTo>
                    <a:pt x="4357853" y="648072"/>
                  </a:lnTo>
                  <a:lnTo>
                    <a:pt x="704800" y="648072"/>
                  </a:lnTo>
                  <a:lnTo>
                    <a:pt x="0" y="648072"/>
                  </a:lnTo>
                  <a:lnTo>
                    <a:pt x="324036" y="324036"/>
                  </a:lnTo>
                  <a:close/>
                </a:path>
              </a:pathLst>
            </a:custGeom>
            <a:noFill/>
            <a:ln w="635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TextBox 23"/>
            <p:cNvSpPr txBox="1"/>
            <p:nvPr/>
          </p:nvSpPr>
          <p:spPr>
            <a:xfrm>
              <a:off x="4067944" y="3786425"/>
              <a:ext cx="4032448" cy="192360"/>
            </a:xfrm>
            <a:prstGeom prst="rect">
              <a:avLst/>
            </a:prstGeom>
            <a:noFill/>
          </p:spPr>
          <p:txBody>
            <a:bodyPr wrap="square" lIns="0" tIns="0" rIns="0" bIns="0" rtlCol="0">
              <a:spAutoFit/>
            </a:bodyPr>
            <a:lstStyle>
              <a:defPPr>
                <a:defRPr lang="zh-CN"/>
              </a:defPPr>
              <a:lvl1pPr algn="just">
                <a:lnSpc>
                  <a:spcPts val="1500"/>
                </a:lnSpc>
                <a:defRPr sz="1000">
                  <a:solidFill>
                    <a:schemeClr val="tx1">
                      <a:lumMod val="65000"/>
                      <a:lumOff val="35000"/>
                    </a:schemeClr>
                  </a:solidFill>
                  <a:latin typeface="微软雅黑" panose="020B0503020204020204" charset="-122"/>
                  <a:ea typeface="微软雅黑" panose="020B0503020204020204" charset="-122"/>
                </a:defRPr>
              </a:lvl1pPr>
            </a:lstStyle>
            <a:p>
              <a:r>
                <a:rPr lang="zh-CN" altLang="en-US" smtClean="0">
                  <a:solidFill>
                    <a:schemeClr val="tx1">
                      <a:lumMod val="85000"/>
                      <a:lumOff val="15000"/>
                    </a:schemeClr>
                  </a:solidFill>
                </a:rPr>
                <a:t>某某学校  某某专业   主要课程内容，这里填写文字说明</a:t>
              </a:r>
              <a:endParaRPr lang="en-US" altLang="zh-CN" dirty="0">
                <a:solidFill>
                  <a:schemeClr val="tx1">
                    <a:lumMod val="85000"/>
                    <a:lumOff val="15000"/>
                  </a:schemeClr>
                </a:solidFill>
              </a:endParaRPr>
            </a:p>
          </p:txBody>
        </p:sp>
      </p:grpSp>
      <p:sp>
        <p:nvSpPr>
          <p:cNvPr id="25" name="Freeform 5"/>
          <p:cNvSpPr/>
          <p:nvPr/>
        </p:nvSpPr>
        <p:spPr bwMode="auto">
          <a:xfrm>
            <a:off x="594221" y="2192354"/>
            <a:ext cx="1341120" cy="1209172"/>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adFill flip="none" rotWithShape="1">
            <a:gsLst>
              <a:gs pos="55000">
                <a:srgbClr val="E7E7E7"/>
              </a:gs>
              <a:gs pos="0">
                <a:schemeClr val="bg1"/>
              </a:gs>
              <a:gs pos="100000">
                <a:schemeClr val="bg1">
                  <a:lumMod val="75000"/>
                </a:schemeClr>
              </a:gs>
            </a:gsLst>
            <a:path path="circle">
              <a:fillToRect t="100000" r="100000"/>
            </a:path>
            <a:tileRect l="-100000" b="-100000"/>
          </a:gradFill>
          <a:ln w="25400">
            <a:gradFill flip="none" rotWithShape="1">
              <a:gsLst>
                <a:gs pos="0">
                  <a:schemeClr val="bg1">
                    <a:lumMod val="75000"/>
                  </a:schemeClr>
                </a:gs>
                <a:gs pos="100000">
                  <a:schemeClr val="bg1"/>
                </a:gs>
              </a:gsLst>
              <a:lin ang="18900000" scaled="1"/>
              <a:tileRect/>
            </a:grad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0" tIns="45715" rIns="91430" bIns="45715" rtlCol="0" anchor="ctr"/>
          <a:lstStyle/>
          <a:p>
            <a:pPr algn="ctr"/>
            <a:endParaRPr lang="zh-CN" altLang="en-US">
              <a:solidFill>
                <a:schemeClr val="lt1"/>
              </a:solidFill>
              <a:latin typeface="+mn-lt"/>
              <a:ea typeface="+mn-ea"/>
            </a:endParaRPr>
          </a:p>
        </p:txBody>
      </p:sp>
      <p:sp>
        <p:nvSpPr>
          <p:cNvPr id="26" name="标题 1"/>
          <p:cNvSpPr txBox="1"/>
          <p:nvPr/>
        </p:nvSpPr>
        <p:spPr bwMode="auto">
          <a:xfrm>
            <a:off x="750868" y="2386392"/>
            <a:ext cx="1027826" cy="78530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30" tIns="45715" rIns="91430" bIns="45715" numCol="1" anchor="ctr" anchorCtr="0" compatLnSpc="1"/>
          <a:lstStyle>
            <a:lvl1pPr algn="l" rtl="0" fontAlgn="base">
              <a:spcBef>
                <a:spcPct val="0"/>
              </a:spcBef>
              <a:spcAft>
                <a:spcPct val="0"/>
              </a:spcAft>
              <a:defRPr sz="1600" b="0" kern="1200">
                <a:solidFill>
                  <a:schemeClr val="bg1"/>
                </a:solidFill>
                <a:latin typeface="微软雅黑" panose="020B0503020204020204" charset="-122"/>
                <a:ea typeface="微软雅黑" panose="020B050302020402020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pPr algn="ctr"/>
            <a:r>
              <a:rPr lang="zh-CN" altLang="en-US" sz="2800" b="1">
                <a:solidFill>
                  <a:srgbClr val="C00000"/>
                </a:solidFill>
              </a:rPr>
              <a:t>填写标题</a:t>
            </a:r>
            <a:endParaRPr lang="zh-CN" altLang="en-US" sz="2800" b="1" dirty="0">
              <a:solidFill>
                <a:srgbClr val="C00000"/>
              </a:solidFill>
            </a:endParaRPr>
          </a:p>
        </p:txBody>
      </p:sp>
      <p:grpSp>
        <p:nvGrpSpPr>
          <p:cNvPr id="27" name="组合 26"/>
          <p:cNvGrpSpPr/>
          <p:nvPr/>
        </p:nvGrpSpPr>
        <p:grpSpPr>
          <a:xfrm>
            <a:off x="1991512" y="2659538"/>
            <a:ext cx="184346" cy="274806"/>
            <a:chOff x="1844479" y="2659537"/>
            <a:chExt cx="184346" cy="274806"/>
          </a:xfrm>
          <a:solidFill>
            <a:srgbClr val="C00000"/>
          </a:solidFill>
        </p:grpSpPr>
        <p:sp>
          <p:nvSpPr>
            <p:cNvPr id="28" name="Freeform 5"/>
            <p:cNvSpPr/>
            <p:nvPr/>
          </p:nvSpPr>
          <p:spPr bwMode="auto">
            <a:xfrm>
              <a:off x="1844479" y="2659537"/>
              <a:ext cx="118352" cy="274806"/>
            </a:xfrm>
            <a:custGeom>
              <a:avLst/>
              <a:gdLst/>
              <a:ahLst/>
              <a:cxnLst/>
              <a:rect l="l" t="t" r="r" b="b"/>
              <a:pathLst>
                <a:path w="354132" h="822278">
                  <a:moveTo>
                    <a:pt x="0" y="0"/>
                  </a:moveTo>
                  <a:lnTo>
                    <a:pt x="139148" y="0"/>
                  </a:lnTo>
                  <a:lnTo>
                    <a:pt x="335533" y="343415"/>
                  </a:lnTo>
                  <a:cubicBezTo>
                    <a:pt x="347280" y="363188"/>
                    <a:pt x="354132" y="386423"/>
                    <a:pt x="354132" y="411140"/>
                  </a:cubicBezTo>
                  <a:cubicBezTo>
                    <a:pt x="354132" y="436352"/>
                    <a:pt x="347280" y="459586"/>
                    <a:pt x="335043" y="479360"/>
                  </a:cubicBezTo>
                  <a:lnTo>
                    <a:pt x="139298" y="822278"/>
                  </a:lnTo>
                  <a:lnTo>
                    <a:pt x="150" y="822278"/>
                  </a:lnTo>
                  <a:lnTo>
                    <a:pt x="195895" y="479360"/>
                  </a:lnTo>
                  <a:cubicBezTo>
                    <a:pt x="208132" y="459586"/>
                    <a:pt x="214984" y="436352"/>
                    <a:pt x="214984" y="411140"/>
                  </a:cubicBezTo>
                  <a:cubicBezTo>
                    <a:pt x="214984" y="386423"/>
                    <a:pt x="208132" y="363188"/>
                    <a:pt x="196385" y="343415"/>
                  </a:cubicBezTo>
                  <a:close/>
                </a:path>
              </a:pathLst>
            </a:custGeom>
            <a:grpFill/>
            <a:ln w="38100">
              <a:noFill/>
            </a:ln>
            <a:effectLst>
              <a:outerShdw blurRad="127000" dist="635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sp>
          <p:nvSpPr>
            <p:cNvPr id="29" name="Freeform 5"/>
            <p:cNvSpPr/>
            <p:nvPr/>
          </p:nvSpPr>
          <p:spPr bwMode="auto">
            <a:xfrm>
              <a:off x="1910473" y="2659537"/>
              <a:ext cx="118352" cy="274806"/>
            </a:xfrm>
            <a:custGeom>
              <a:avLst/>
              <a:gdLst/>
              <a:ahLst/>
              <a:cxnLst/>
              <a:rect l="l" t="t" r="r" b="b"/>
              <a:pathLst>
                <a:path w="354132" h="822278">
                  <a:moveTo>
                    <a:pt x="0" y="0"/>
                  </a:moveTo>
                  <a:lnTo>
                    <a:pt x="139148" y="0"/>
                  </a:lnTo>
                  <a:lnTo>
                    <a:pt x="335533" y="343415"/>
                  </a:lnTo>
                  <a:cubicBezTo>
                    <a:pt x="347280" y="363188"/>
                    <a:pt x="354132" y="386423"/>
                    <a:pt x="354132" y="411140"/>
                  </a:cubicBezTo>
                  <a:cubicBezTo>
                    <a:pt x="354132" y="436352"/>
                    <a:pt x="347280" y="459586"/>
                    <a:pt x="335043" y="479360"/>
                  </a:cubicBezTo>
                  <a:lnTo>
                    <a:pt x="139298" y="822278"/>
                  </a:lnTo>
                  <a:lnTo>
                    <a:pt x="150" y="822278"/>
                  </a:lnTo>
                  <a:lnTo>
                    <a:pt x="195895" y="479360"/>
                  </a:lnTo>
                  <a:cubicBezTo>
                    <a:pt x="208132" y="459586"/>
                    <a:pt x="214984" y="436352"/>
                    <a:pt x="214984" y="411140"/>
                  </a:cubicBezTo>
                  <a:cubicBezTo>
                    <a:pt x="214984" y="386423"/>
                    <a:pt x="208132" y="363188"/>
                    <a:pt x="196385" y="343415"/>
                  </a:cubicBezTo>
                  <a:close/>
                </a:path>
              </a:pathLst>
            </a:custGeom>
            <a:grpFill/>
            <a:ln w="38100">
              <a:noFill/>
            </a:ln>
            <a:effectLst>
              <a:outerShdw blurRad="127000" dist="635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mn-lt"/>
                <a:ea typeface="+mn-ea"/>
              </a:endParaRPr>
            </a:p>
          </p:txBody>
        </p:sp>
      </p:grpSp>
    </p:spTree>
  </p:cSld>
  <p:clrMapOvr>
    <a:masterClrMapping/>
  </p:clrMapOvr>
  <mc:AlternateContent xmlns:mc="http://schemas.openxmlformats.org/markup-compatibility/2006">
    <mc:Choice xmlns:p14="http://schemas.microsoft.com/office/powerpoint/2010/main" xmlns="" Requires="p14">
      <p:transition spd="slow" p14:dur="1200" advTm="0">
        <p14:prism/>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1"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anim calcmode="lin" valueType="num">
                                      <p:cBhvr>
                                        <p:cTn id="9"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gtEl>
                                      </p:cBhvr>
                                    </p:animEffect>
                                  </p:childTnLst>
                                </p:cTn>
                              </p:par>
                            </p:childTnLst>
                          </p:cTn>
                        </p:par>
                      </p:childTnLst>
                    </p:cTn>
                  </p:par>
                  <p:par>
                    <p:cTn id="12" fill="hold">
                      <p:stCondLst>
                        <p:cond delay="indefinite"/>
                      </p:stCondLst>
                      <p:childTnLst>
                        <p:par>
                          <p:cTn id="13" fill="hold">
                            <p:stCondLst>
                              <p:cond delay="0"/>
                            </p:stCondLst>
                            <p:childTnLst>
                              <p:par>
                                <p:cTn id="14" presetID="53" presetClass="entr" presetSubtype="528" fill="hold" grpId="0" nodeType="clickEffect">
                                  <p:stCondLst>
                                    <p:cond delay="0"/>
                                  </p:stCondLst>
                                  <p:childTnLst>
                                    <p:set>
                                      <p:cBhvr>
                                        <p:cTn id="15" dur="1" fill="hold">
                                          <p:stCondLst>
                                            <p:cond delay="0"/>
                                          </p:stCondLst>
                                        </p:cTn>
                                        <p:tgtEl>
                                          <p:spTgt spid="26"/>
                                        </p:tgtEl>
                                        <p:attrNameLst>
                                          <p:attrName>style.visibility</p:attrName>
                                        </p:attrNameLst>
                                      </p:cBhvr>
                                      <p:to>
                                        <p:strVal val="visible"/>
                                      </p:to>
                                    </p:set>
                                    <p:anim calcmode="lin" valueType="num">
                                      <p:cBhvr>
                                        <p:cTn id="16" dur="500" fill="hold"/>
                                        <p:tgtEl>
                                          <p:spTgt spid="26"/>
                                        </p:tgtEl>
                                        <p:attrNameLst>
                                          <p:attrName>ppt_w</p:attrName>
                                        </p:attrNameLst>
                                      </p:cBhvr>
                                      <p:tavLst>
                                        <p:tav tm="0">
                                          <p:val>
                                            <p:fltVal val="0"/>
                                          </p:val>
                                        </p:tav>
                                        <p:tav tm="100000">
                                          <p:val>
                                            <p:strVal val="#ppt_w"/>
                                          </p:val>
                                        </p:tav>
                                      </p:tavLst>
                                    </p:anim>
                                    <p:anim calcmode="lin" valueType="num">
                                      <p:cBhvr>
                                        <p:cTn id="17" dur="500" fill="hold"/>
                                        <p:tgtEl>
                                          <p:spTgt spid="26"/>
                                        </p:tgtEl>
                                        <p:attrNameLst>
                                          <p:attrName>ppt_h</p:attrName>
                                        </p:attrNameLst>
                                      </p:cBhvr>
                                      <p:tavLst>
                                        <p:tav tm="0">
                                          <p:val>
                                            <p:fltVal val="0"/>
                                          </p:val>
                                        </p:tav>
                                        <p:tav tm="100000">
                                          <p:val>
                                            <p:strVal val="#ppt_h"/>
                                          </p:val>
                                        </p:tav>
                                      </p:tavLst>
                                    </p:anim>
                                    <p:animEffect transition="in" filter="fade">
                                      <p:cBhvr>
                                        <p:cTn id="18" dur="500"/>
                                        <p:tgtEl>
                                          <p:spTgt spid="26"/>
                                        </p:tgtEl>
                                      </p:cBhvr>
                                    </p:animEffect>
                                    <p:anim calcmode="lin" valueType="num">
                                      <p:cBhvr>
                                        <p:cTn id="19" dur="500" fill="hold"/>
                                        <p:tgtEl>
                                          <p:spTgt spid="26"/>
                                        </p:tgtEl>
                                        <p:attrNameLst>
                                          <p:attrName>ppt_x</p:attrName>
                                        </p:attrNameLst>
                                      </p:cBhvr>
                                      <p:tavLst>
                                        <p:tav tm="0">
                                          <p:val>
                                            <p:fltVal val="0.5"/>
                                          </p:val>
                                        </p:tav>
                                        <p:tav tm="100000">
                                          <p:val>
                                            <p:strVal val="#ppt_x"/>
                                          </p:val>
                                        </p:tav>
                                      </p:tavLst>
                                    </p:anim>
                                    <p:anim calcmode="lin" valueType="num">
                                      <p:cBhvr>
                                        <p:cTn id="20" dur="500" fill="hold"/>
                                        <p:tgtEl>
                                          <p:spTgt spid="26"/>
                                        </p:tgtEl>
                                        <p:attrNameLst>
                                          <p:attrName>ppt_y</p:attrName>
                                        </p:attrNameLst>
                                      </p:cBhvr>
                                      <p:tavLst>
                                        <p:tav tm="0">
                                          <p:val>
                                            <p:fltVal val="0.5"/>
                                          </p:val>
                                        </p:tav>
                                        <p:tav tm="100000">
                                          <p:val>
                                            <p:strVal val="#ppt_y"/>
                                          </p:val>
                                        </p:tav>
                                      </p:tavLst>
                                    </p:anim>
                                  </p:childTnLst>
                                </p:cTn>
                              </p:par>
                              <p:par>
                                <p:cTn id="21" presetID="53" presetClass="entr" presetSubtype="528" fill="hold" grpId="0" nodeType="withEffect">
                                  <p:stCondLst>
                                    <p:cond delay="0"/>
                                  </p:stCondLst>
                                  <p:childTnLst>
                                    <p:set>
                                      <p:cBhvr>
                                        <p:cTn id="22" dur="1" fill="hold">
                                          <p:stCondLst>
                                            <p:cond delay="0"/>
                                          </p:stCondLst>
                                        </p:cTn>
                                        <p:tgtEl>
                                          <p:spTgt spid="25"/>
                                        </p:tgtEl>
                                        <p:attrNameLst>
                                          <p:attrName>style.visibility</p:attrName>
                                        </p:attrNameLst>
                                      </p:cBhvr>
                                      <p:to>
                                        <p:strVal val="visible"/>
                                      </p:to>
                                    </p:set>
                                    <p:anim calcmode="lin" valueType="num">
                                      <p:cBhvr>
                                        <p:cTn id="23" dur="500" fill="hold"/>
                                        <p:tgtEl>
                                          <p:spTgt spid="25"/>
                                        </p:tgtEl>
                                        <p:attrNameLst>
                                          <p:attrName>ppt_w</p:attrName>
                                        </p:attrNameLst>
                                      </p:cBhvr>
                                      <p:tavLst>
                                        <p:tav tm="0">
                                          <p:val>
                                            <p:fltVal val="0"/>
                                          </p:val>
                                        </p:tav>
                                        <p:tav tm="100000">
                                          <p:val>
                                            <p:strVal val="#ppt_w"/>
                                          </p:val>
                                        </p:tav>
                                      </p:tavLst>
                                    </p:anim>
                                    <p:anim calcmode="lin" valueType="num">
                                      <p:cBhvr>
                                        <p:cTn id="24" dur="500" fill="hold"/>
                                        <p:tgtEl>
                                          <p:spTgt spid="25"/>
                                        </p:tgtEl>
                                        <p:attrNameLst>
                                          <p:attrName>ppt_h</p:attrName>
                                        </p:attrNameLst>
                                      </p:cBhvr>
                                      <p:tavLst>
                                        <p:tav tm="0">
                                          <p:val>
                                            <p:fltVal val="0"/>
                                          </p:val>
                                        </p:tav>
                                        <p:tav tm="100000">
                                          <p:val>
                                            <p:strVal val="#ppt_h"/>
                                          </p:val>
                                        </p:tav>
                                      </p:tavLst>
                                    </p:anim>
                                    <p:animEffect transition="in" filter="fade">
                                      <p:cBhvr>
                                        <p:cTn id="25" dur="500"/>
                                        <p:tgtEl>
                                          <p:spTgt spid="25"/>
                                        </p:tgtEl>
                                      </p:cBhvr>
                                    </p:animEffect>
                                    <p:anim calcmode="lin" valueType="num">
                                      <p:cBhvr>
                                        <p:cTn id="26" dur="500" fill="hold"/>
                                        <p:tgtEl>
                                          <p:spTgt spid="25"/>
                                        </p:tgtEl>
                                        <p:attrNameLst>
                                          <p:attrName>ppt_x</p:attrName>
                                        </p:attrNameLst>
                                      </p:cBhvr>
                                      <p:tavLst>
                                        <p:tav tm="0">
                                          <p:val>
                                            <p:fltVal val="0.5"/>
                                          </p:val>
                                        </p:tav>
                                        <p:tav tm="100000">
                                          <p:val>
                                            <p:strVal val="#ppt_x"/>
                                          </p:val>
                                        </p:tav>
                                      </p:tavLst>
                                    </p:anim>
                                    <p:anim calcmode="lin" valueType="num">
                                      <p:cBhvr>
                                        <p:cTn id="27" dur="500" fill="hold"/>
                                        <p:tgtEl>
                                          <p:spTgt spid="25"/>
                                        </p:tgtEl>
                                        <p:attrNameLst>
                                          <p:attrName>ppt_y</p:attrName>
                                        </p:attrNameLst>
                                      </p:cBhvr>
                                      <p:tavLst>
                                        <p:tav tm="0">
                                          <p:val>
                                            <p:fltVal val="0.5"/>
                                          </p:val>
                                        </p:tav>
                                        <p:tav tm="100000">
                                          <p:val>
                                            <p:strVal val="#ppt_y"/>
                                          </p:val>
                                        </p:tav>
                                      </p:tavLst>
                                    </p:anim>
                                  </p:childTnLst>
                                </p:cTn>
                              </p:par>
                            </p:childTnLst>
                          </p:cTn>
                        </p:par>
                        <p:par>
                          <p:cTn id="28" fill="hold">
                            <p:stCondLst>
                              <p:cond delay="500"/>
                            </p:stCondLst>
                            <p:childTnLst>
                              <p:par>
                                <p:cTn id="29" presetID="22" presetClass="entr" presetSubtype="8" repeatCount="3000" fill="hold" nodeType="afterEffect">
                                  <p:stCondLst>
                                    <p:cond delay="0"/>
                                  </p:stCondLst>
                                  <p:childTnLst>
                                    <p:set>
                                      <p:cBhvr>
                                        <p:cTn id="30" dur="1" fill="hold">
                                          <p:stCondLst>
                                            <p:cond delay="0"/>
                                          </p:stCondLst>
                                        </p:cTn>
                                        <p:tgtEl>
                                          <p:spTgt spid="27"/>
                                        </p:tgtEl>
                                        <p:attrNameLst>
                                          <p:attrName>style.visibility</p:attrName>
                                        </p:attrNameLst>
                                      </p:cBhvr>
                                      <p:to>
                                        <p:strVal val="visible"/>
                                      </p:to>
                                    </p:set>
                                    <p:animEffect transition="in" filter="wipe(left)">
                                      <p:cBhvr>
                                        <p:cTn id="31" dur="400"/>
                                        <p:tgtEl>
                                          <p:spTgt spid="27"/>
                                        </p:tgtEl>
                                      </p:cBhvr>
                                    </p:animEffect>
                                  </p:childTnLst>
                                </p:cTn>
                              </p:par>
                            </p:childTnLst>
                          </p:cTn>
                        </p:par>
                        <p:par>
                          <p:cTn id="32" fill="hold">
                            <p:stCondLst>
                              <p:cond delay="1000"/>
                            </p:stCondLst>
                            <p:childTnLst>
                              <p:par>
                                <p:cTn id="33" presetID="2" presetClass="entr" presetSubtype="4" fill="hold" grpId="0" nodeType="afterEffect">
                                  <p:stCondLst>
                                    <p:cond delay="0"/>
                                  </p:stCondLst>
                                  <p:childTnLst>
                                    <p:set>
                                      <p:cBhvr>
                                        <p:cTn id="34" dur="1" fill="hold">
                                          <p:stCondLst>
                                            <p:cond delay="0"/>
                                          </p:stCondLst>
                                        </p:cTn>
                                        <p:tgtEl>
                                          <p:spTgt spid="5"/>
                                        </p:tgtEl>
                                        <p:attrNameLst>
                                          <p:attrName>style.visibility</p:attrName>
                                        </p:attrNameLst>
                                      </p:cBhvr>
                                      <p:to>
                                        <p:strVal val="visible"/>
                                      </p:to>
                                    </p:set>
                                    <p:anim calcmode="lin" valueType="num">
                                      <p:cBhvr additive="base">
                                        <p:cTn id="35" dur="500" fill="hold"/>
                                        <p:tgtEl>
                                          <p:spTgt spid="5"/>
                                        </p:tgtEl>
                                        <p:attrNameLst>
                                          <p:attrName>ppt_x</p:attrName>
                                        </p:attrNameLst>
                                      </p:cBhvr>
                                      <p:tavLst>
                                        <p:tav tm="0">
                                          <p:val>
                                            <p:strVal val="#ppt_x"/>
                                          </p:val>
                                        </p:tav>
                                        <p:tav tm="100000">
                                          <p:val>
                                            <p:strVal val="#ppt_x"/>
                                          </p:val>
                                        </p:tav>
                                      </p:tavLst>
                                    </p:anim>
                                    <p:anim calcmode="lin" valueType="num">
                                      <p:cBhvr additive="base">
                                        <p:cTn id="36" dur="500" fill="hold"/>
                                        <p:tgtEl>
                                          <p:spTgt spid="5"/>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12"/>
                                        </p:tgtEl>
                                        <p:attrNameLst>
                                          <p:attrName>style.visibility</p:attrName>
                                        </p:attrNameLst>
                                      </p:cBhvr>
                                      <p:to>
                                        <p:strVal val="visible"/>
                                      </p:to>
                                    </p:set>
                                    <p:anim calcmode="lin" valueType="num">
                                      <p:cBhvr additive="base">
                                        <p:cTn id="39" dur="500" fill="hold"/>
                                        <p:tgtEl>
                                          <p:spTgt spid="12"/>
                                        </p:tgtEl>
                                        <p:attrNameLst>
                                          <p:attrName>ppt_x</p:attrName>
                                        </p:attrNameLst>
                                      </p:cBhvr>
                                      <p:tavLst>
                                        <p:tav tm="0">
                                          <p:val>
                                            <p:strVal val="#ppt_x"/>
                                          </p:val>
                                        </p:tav>
                                        <p:tav tm="100000">
                                          <p:val>
                                            <p:strVal val="#ppt_x"/>
                                          </p:val>
                                        </p:tav>
                                      </p:tavLst>
                                    </p:anim>
                                    <p:anim calcmode="lin" valueType="num">
                                      <p:cBhvr additive="base">
                                        <p:cTn id="40" dur="500" fill="hold"/>
                                        <p:tgtEl>
                                          <p:spTgt spid="12"/>
                                        </p:tgtEl>
                                        <p:attrNameLst>
                                          <p:attrName>ppt_y</p:attrName>
                                        </p:attrNameLst>
                                      </p:cBhvr>
                                      <p:tavLst>
                                        <p:tav tm="0">
                                          <p:val>
                                            <p:strVal val="1+#ppt_h/2"/>
                                          </p:val>
                                        </p:tav>
                                        <p:tav tm="100000">
                                          <p:val>
                                            <p:strVal val="#ppt_y"/>
                                          </p:val>
                                        </p:tav>
                                      </p:tavLst>
                                    </p:anim>
                                  </p:childTnLst>
                                </p:cTn>
                              </p:par>
                            </p:childTnLst>
                          </p:cTn>
                        </p:par>
                        <p:par>
                          <p:cTn id="41" fill="hold">
                            <p:stCondLst>
                              <p:cond delay="1500"/>
                            </p:stCondLst>
                            <p:childTnLst>
                              <p:par>
                                <p:cTn id="42" presetID="22" presetClass="entr" presetSubtype="8" fill="hold" nodeType="afterEffect">
                                  <p:stCondLst>
                                    <p:cond delay="0"/>
                                  </p:stCondLst>
                                  <p:childTnLst>
                                    <p:set>
                                      <p:cBhvr>
                                        <p:cTn id="43" dur="1" fill="hold">
                                          <p:stCondLst>
                                            <p:cond delay="0"/>
                                          </p:stCondLst>
                                        </p:cTn>
                                        <p:tgtEl>
                                          <p:spTgt spid="9"/>
                                        </p:tgtEl>
                                        <p:attrNameLst>
                                          <p:attrName>style.visibility</p:attrName>
                                        </p:attrNameLst>
                                      </p:cBhvr>
                                      <p:to>
                                        <p:strVal val="visible"/>
                                      </p:to>
                                    </p:set>
                                    <p:animEffect transition="in" filter="wipe(left)">
                                      <p:cBhvr>
                                        <p:cTn id="44" dur="500"/>
                                        <p:tgtEl>
                                          <p:spTgt spid="9"/>
                                        </p:tgtEl>
                                      </p:cBhvr>
                                    </p:animEffect>
                                  </p:childTnLst>
                                </p:cTn>
                              </p:par>
                            </p:childTnLst>
                          </p:cTn>
                        </p:par>
                        <p:par>
                          <p:cTn id="45" fill="hold">
                            <p:stCondLst>
                              <p:cond delay="2000"/>
                            </p:stCondLst>
                            <p:childTnLst>
                              <p:par>
                                <p:cTn id="46" presetID="2" presetClass="entr" presetSubtype="4" fill="hold" grpId="0" nodeType="afterEffect">
                                  <p:stCondLst>
                                    <p:cond delay="0"/>
                                  </p:stCondLst>
                                  <p:childTnLst>
                                    <p:set>
                                      <p:cBhvr>
                                        <p:cTn id="47" dur="1" fill="hold">
                                          <p:stCondLst>
                                            <p:cond delay="0"/>
                                          </p:stCondLst>
                                        </p:cTn>
                                        <p:tgtEl>
                                          <p:spTgt spid="6"/>
                                        </p:tgtEl>
                                        <p:attrNameLst>
                                          <p:attrName>style.visibility</p:attrName>
                                        </p:attrNameLst>
                                      </p:cBhvr>
                                      <p:to>
                                        <p:strVal val="visible"/>
                                      </p:to>
                                    </p:set>
                                    <p:anim calcmode="lin" valueType="num">
                                      <p:cBhvr additive="base">
                                        <p:cTn id="48" dur="500" fill="hold"/>
                                        <p:tgtEl>
                                          <p:spTgt spid="6"/>
                                        </p:tgtEl>
                                        <p:attrNameLst>
                                          <p:attrName>ppt_x</p:attrName>
                                        </p:attrNameLst>
                                      </p:cBhvr>
                                      <p:tavLst>
                                        <p:tav tm="0">
                                          <p:val>
                                            <p:strVal val="#ppt_x"/>
                                          </p:val>
                                        </p:tav>
                                        <p:tav tm="100000">
                                          <p:val>
                                            <p:strVal val="#ppt_x"/>
                                          </p:val>
                                        </p:tav>
                                      </p:tavLst>
                                    </p:anim>
                                    <p:anim calcmode="lin" valueType="num">
                                      <p:cBhvr additive="base">
                                        <p:cTn id="49" dur="500" fill="hold"/>
                                        <p:tgtEl>
                                          <p:spTgt spid="6"/>
                                        </p:tgtEl>
                                        <p:attrNameLst>
                                          <p:attrName>ppt_y</p:attrName>
                                        </p:attrNameLst>
                                      </p:cBhvr>
                                      <p:tavLst>
                                        <p:tav tm="0">
                                          <p:val>
                                            <p:strVal val="1+#ppt_h/2"/>
                                          </p:val>
                                        </p:tav>
                                        <p:tav tm="100000">
                                          <p:val>
                                            <p:strVal val="#ppt_y"/>
                                          </p:val>
                                        </p:tav>
                                      </p:tavLst>
                                    </p:anim>
                                  </p:childTnLst>
                                </p:cTn>
                              </p:par>
                              <p:par>
                                <p:cTn id="50" presetID="2" presetClass="entr" presetSubtype="4" fill="hold" grpId="0" nodeType="withEffect">
                                  <p:stCondLst>
                                    <p:cond delay="0"/>
                                  </p:stCondLst>
                                  <p:childTnLst>
                                    <p:set>
                                      <p:cBhvr>
                                        <p:cTn id="51" dur="1" fill="hold">
                                          <p:stCondLst>
                                            <p:cond delay="0"/>
                                          </p:stCondLst>
                                        </p:cTn>
                                        <p:tgtEl>
                                          <p:spTgt spid="13"/>
                                        </p:tgtEl>
                                        <p:attrNameLst>
                                          <p:attrName>style.visibility</p:attrName>
                                        </p:attrNameLst>
                                      </p:cBhvr>
                                      <p:to>
                                        <p:strVal val="visible"/>
                                      </p:to>
                                    </p:set>
                                    <p:anim calcmode="lin" valueType="num">
                                      <p:cBhvr additive="base">
                                        <p:cTn id="52" dur="500" fill="hold"/>
                                        <p:tgtEl>
                                          <p:spTgt spid="13"/>
                                        </p:tgtEl>
                                        <p:attrNameLst>
                                          <p:attrName>ppt_x</p:attrName>
                                        </p:attrNameLst>
                                      </p:cBhvr>
                                      <p:tavLst>
                                        <p:tav tm="0">
                                          <p:val>
                                            <p:strVal val="#ppt_x"/>
                                          </p:val>
                                        </p:tav>
                                        <p:tav tm="100000">
                                          <p:val>
                                            <p:strVal val="#ppt_x"/>
                                          </p:val>
                                        </p:tav>
                                      </p:tavLst>
                                    </p:anim>
                                    <p:anim calcmode="lin" valueType="num">
                                      <p:cBhvr additive="base">
                                        <p:cTn id="53" dur="500" fill="hold"/>
                                        <p:tgtEl>
                                          <p:spTgt spid="13"/>
                                        </p:tgtEl>
                                        <p:attrNameLst>
                                          <p:attrName>ppt_y</p:attrName>
                                        </p:attrNameLst>
                                      </p:cBhvr>
                                      <p:tavLst>
                                        <p:tav tm="0">
                                          <p:val>
                                            <p:strVal val="1+#ppt_h/2"/>
                                          </p:val>
                                        </p:tav>
                                        <p:tav tm="100000">
                                          <p:val>
                                            <p:strVal val="#ppt_y"/>
                                          </p:val>
                                        </p:tav>
                                      </p:tavLst>
                                    </p:anim>
                                  </p:childTnLst>
                                </p:cTn>
                              </p:par>
                            </p:childTnLst>
                          </p:cTn>
                        </p:par>
                        <p:par>
                          <p:cTn id="54" fill="hold">
                            <p:stCondLst>
                              <p:cond delay="2500"/>
                            </p:stCondLst>
                            <p:childTnLst>
                              <p:par>
                                <p:cTn id="55" presetID="22" presetClass="entr" presetSubtype="8" fill="hold" nodeType="afterEffect">
                                  <p:stCondLst>
                                    <p:cond delay="0"/>
                                  </p:stCondLst>
                                  <p:childTnLst>
                                    <p:set>
                                      <p:cBhvr>
                                        <p:cTn id="56" dur="1" fill="hold">
                                          <p:stCondLst>
                                            <p:cond delay="0"/>
                                          </p:stCondLst>
                                        </p:cTn>
                                        <p:tgtEl>
                                          <p:spTgt spid="16"/>
                                        </p:tgtEl>
                                        <p:attrNameLst>
                                          <p:attrName>style.visibility</p:attrName>
                                        </p:attrNameLst>
                                      </p:cBhvr>
                                      <p:to>
                                        <p:strVal val="visible"/>
                                      </p:to>
                                    </p:set>
                                    <p:animEffect transition="in" filter="wipe(left)">
                                      <p:cBhvr>
                                        <p:cTn id="57" dur="500"/>
                                        <p:tgtEl>
                                          <p:spTgt spid="16"/>
                                        </p:tgtEl>
                                      </p:cBhvr>
                                    </p:animEffect>
                                  </p:childTnLst>
                                </p:cTn>
                              </p:par>
                            </p:childTnLst>
                          </p:cTn>
                        </p:par>
                        <p:par>
                          <p:cTn id="58" fill="hold">
                            <p:stCondLst>
                              <p:cond delay="3000"/>
                            </p:stCondLst>
                            <p:childTnLst>
                              <p:par>
                                <p:cTn id="59" presetID="2" presetClass="entr" presetSubtype="4" fill="hold" grpId="0" nodeType="afterEffect">
                                  <p:stCondLst>
                                    <p:cond delay="0"/>
                                  </p:stCondLst>
                                  <p:childTnLst>
                                    <p:set>
                                      <p:cBhvr>
                                        <p:cTn id="60" dur="1" fill="hold">
                                          <p:stCondLst>
                                            <p:cond delay="0"/>
                                          </p:stCondLst>
                                        </p:cTn>
                                        <p:tgtEl>
                                          <p:spTgt spid="7"/>
                                        </p:tgtEl>
                                        <p:attrNameLst>
                                          <p:attrName>style.visibility</p:attrName>
                                        </p:attrNameLst>
                                      </p:cBhvr>
                                      <p:to>
                                        <p:strVal val="visible"/>
                                      </p:to>
                                    </p:set>
                                    <p:anim calcmode="lin" valueType="num">
                                      <p:cBhvr additive="base">
                                        <p:cTn id="61" dur="500" fill="hold"/>
                                        <p:tgtEl>
                                          <p:spTgt spid="7"/>
                                        </p:tgtEl>
                                        <p:attrNameLst>
                                          <p:attrName>ppt_x</p:attrName>
                                        </p:attrNameLst>
                                      </p:cBhvr>
                                      <p:tavLst>
                                        <p:tav tm="0">
                                          <p:val>
                                            <p:strVal val="#ppt_x"/>
                                          </p:val>
                                        </p:tav>
                                        <p:tav tm="100000">
                                          <p:val>
                                            <p:strVal val="#ppt_x"/>
                                          </p:val>
                                        </p:tav>
                                      </p:tavLst>
                                    </p:anim>
                                    <p:anim calcmode="lin" valueType="num">
                                      <p:cBhvr additive="base">
                                        <p:cTn id="62" dur="500" fill="hold"/>
                                        <p:tgtEl>
                                          <p:spTgt spid="7"/>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4"/>
                                        </p:tgtEl>
                                        <p:attrNameLst>
                                          <p:attrName>style.visibility</p:attrName>
                                        </p:attrNameLst>
                                      </p:cBhvr>
                                      <p:to>
                                        <p:strVal val="visible"/>
                                      </p:to>
                                    </p:set>
                                    <p:anim calcmode="lin" valueType="num">
                                      <p:cBhvr additive="base">
                                        <p:cTn id="65" dur="500" fill="hold"/>
                                        <p:tgtEl>
                                          <p:spTgt spid="14"/>
                                        </p:tgtEl>
                                        <p:attrNameLst>
                                          <p:attrName>ppt_x</p:attrName>
                                        </p:attrNameLst>
                                      </p:cBhvr>
                                      <p:tavLst>
                                        <p:tav tm="0">
                                          <p:val>
                                            <p:strVal val="#ppt_x"/>
                                          </p:val>
                                        </p:tav>
                                        <p:tav tm="100000">
                                          <p:val>
                                            <p:strVal val="#ppt_x"/>
                                          </p:val>
                                        </p:tav>
                                      </p:tavLst>
                                    </p:anim>
                                    <p:anim calcmode="lin" valueType="num">
                                      <p:cBhvr additive="base">
                                        <p:cTn id="66" dur="500" fill="hold"/>
                                        <p:tgtEl>
                                          <p:spTgt spid="14"/>
                                        </p:tgtEl>
                                        <p:attrNameLst>
                                          <p:attrName>ppt_y</p:attrName>
                                        </p:attrNameLst>
                                      </p:cBhvr>
                                      <p:tavLst>
                                        <p:tav tm="0">
                                          <p:val>
                                            <p:strVal val="1+#ppt_h/2"/>
                                          </p:val>
                                        </p:tav>
                                        <p:tav tm="100000">
                                          <p:val>
                                            <p:strVal val="#ppt_y"/>
                                          </p:val>
                                        </p:tav>
                                      </p:tavLst>
                                    </p:anim>
                                  </p:childTnLst>
                                </p:cTn>
                              </p:par>
                            </p:childTnLst>
                          </p:cTn>
                        </p:par>
                        <p:par>
                          <p:cTn id="67" fill="hold">
                            <p:stCondLst>
                              <p:cond delay="3500"/>
                            </p:stCondLst>
                            <p:childTnLst>
                              <p:par>
                                <p:cTn id="68" presetID="22" presetClass="entr" presetSubtype="8" fill="hold" nodeType="afterEffect">
                                  <p:stCondLst>
                                    <p:cond delay="0"/>
                                  </p:stCondLst>
                                  <p:childTnLst>
                                    <p:set>
                                      <p:cBhvr>
                                        <p:cTn id="69" dur="1" fill="hold">
                                          <p:stCondLst>
                                            <p:cond delay="0"/>
                                          </p:stCondLst>
                                        </p:cTn>
                                        <p:tgtEl>
                                          <p:spTgt spid="19"/>
                                        </p:tgtEl>
                                        <p:attrNameLst>
                                          <p:attrName>style.visibility</p:attrName>
                                        </p:attrNameLst>
                                      </p:cBhvr>
                                      <p:to>
                                        <p:strVal val="visible"/>
                                      </p:to>
                                    </p:set>
                                    <p:animEffect transition="in" filter="wipe(left)">
                                      <p:cBhvr>
                                        <p:cTn id="70" dur="500"/>
                                        <p:tgtEl>
                                          <p:spTgt spid="19"/>
                                        </p:tgtEl>
                                      </p:cBhvr>
                                    </p:animEffect>
                                  </p:childTnLst>
                                </p:cTn>
                              </p:par>
                            </p:childTnLst>
                          </p:cTn>
                        </p:par>
                        <p:par>
                          <p:cTn id="71" fill="hold">
                            <p:stCondLst>
                              <p:cond delay="4000"/>
                            </p:stCondLst>
                            <p:childTnLst>
                              <p:par>
                                <p:cTn id="72" presetID="2" presetClass="entr" presetSubtype="4" fill="hold" grpId="0" nodeType="afterEffect">
                                  <p:stCondLst>
                                    <p:cond delay="0"/>
                                  </p:stCondLst>
                                  <p:childTnLst>
                                    <p:set>
                                      <p:cBhvr>
                                        <p:cTn id="73" dur="1" fill="hold">
                                          <p:stCondLst>
                                            <p:cond delay="0"/>
                                          </p:stCondLst>
                                        </p:cTn>
                                        <p:tgtEl>
                                          <p:spTgt spid="8"/>
                                        </p:tgtEl>
                                        <p:attrNameLst>
                                          <p:attrName>style.visibility</p:attrName>
                                        </p:attrNameLst>
                                      </p:cBhvr>
                                      <p:to>
                                        <p:strVal val="visible"/>
                                      </p:to>
                                    </p:set>
                                    <p:anim calcmode="lin" valueType="num">
                                      <p:cBhvr additive="base">
                                        <p:cTn id="74" dur="500" fill="hold"/>
                                        <p:tgtEl>
                                          <p:spTgt spid="8"/>
                                        </p:tgtEl>
                                        <p:attrNameLst>
                                          <p:attrName>ppt_x</p:attrName>
                                        </p:attrNameLst>
                                      </p:cBhvr>
                                      <p:tavLst>
                                        <p:tav tm="0">
                                          <p:val>
                                            <p:strVal val="#ppt_x"/>
                                          </p:val>
                                        </p:tav>
                                        <p:tav tm="100000">
                                          <p:val>
                                            <p:strVal val="#ppt_x"/>
                                          </p:val>
                                        </p:tav>
                                      </p:tavLst>
                                    </p:anim>
                                    <p:anim calcmode="lin" valueType="num">
                                      <p:cBhvr additive="base">
                                        <p:cTn id="75" dur="500" fill="hold"/>
                                        <p:tgtEl>
                                          <p:spTgt spid="8"/>
                                        </p:tgtEl>
                                        <p:attrNameLst>
                                          <p:attrName>ppt_y</p:attrName>
                                        </p:attrNameLst>
                                      </p:cBhvr>
                                      <p:tavLst>
                                        <p:tav tm="0">
                                          <p:val>
                                            <p:strVal val="1+#ppt_h/2"/>
                                          </p:val>
                                        </p:tav>
                                        <p:tav tm="100000">
                                          <p:val>
                                            <p:strVal val="#ppt_y"/>
                                          </p:val>
                                        </p:tav>
                                      </p:tavLst>
                                    </p:anim>
                                  </p:childTnLst>
                                </p:cTn>
                              </p:par>
                              <p:par>
                                <p:cTn id="76" presetID="2" presetClass="entr" presetSubtype="4" fill="hold" grpId="0" nodeType="withEffect">
                                  <p:stCondLst>
                                    <p:cond delay="0"/>
                                  </p:stCondLst>
                                  <p:childTnLst>
                                    <p:set>
                                      <p:cBhvr>
                                        <p:cTn id="77" dur="1" fill="hold">
                                          <p:stCondLst>
                                            <p:cond delay="0"/>
                                          </p:stCondLst>
                                        </p:cTn>
                                        <p:tgtEl>
                                          <p:spTgt spid="15"/>
                                        </p:tgtEl>
                                        <p:attrNameLst>
                                          <p:attrName>style.visibility</p:attrName>
                                        </p:attrNameLst>
                                      </p:cBhvr>
                                      <p:to>
                                        <p:strVal val="visible"/>
                                      </p:to>
                                    </p:set>
                                    <p:anim calcmode="lin" valueType="num">
                                      <p:cBhvr additive="base">
                                        <p:cTn id="78" dur="500" fill="hold"/>
                                        <p:tgtEl>
                                          <p:spTgt spid="15"/>
                                        </p:tgtEl>
                                        <p:attrNameLst>
                                          <p:attrName>ppt_x</p:attrName>
                                        </p:attrNameLst>
                                      </p:cBhvr>
                                      <p:tavLst>
                                        <p:tav tm="0">
                                          <p:val>
                                            <p:strVal val="#ppt_x"/>
                                          </p:val>
                                        </p:tav>
                                        <p:tav tm="100000">
                                          <p:val>
                                            <p:strVal val="#ppt_x"/>
                                          </p:val>
                                        </p:tav>
                                      </p:tavLst>
                                    </p:anim>
                                    <p:anim calcmode="lin" valueType="num">
                                      <p:cBhvr additive="base">
                                        <p:cTn id="79" dur="500" fill="hold"/>
                                        <p:tgtEl>
                                          <p:spTgt spid="15"/>
                                        </p:tgtEl>
                                        <p:attrNameLst>
                                          <p:attrName>ppt_y</p:attrName>
                                        </p:attrNameLst>
                                      </p:cBhvr>
                                      <p:tavLst>
                                        <p:tav tm="0">
                                          <p:val>
                                            <p:strVal val="1+#ppt_h/2"/>
                                          </p:val>
                                        </p:tav>
                                        <p:tav tm="100000">
                                          <p:val>
                                            <p:strVal val="#ppt_y"/>
                                          </p:val>
                                        </p:tav>
                                      </p:tavLst>
                                    </p:anim>
                                  </p:childTnLst>
                                </p:cTn>
                              </p:par>
                            </p:childTnLst>
                          </p:cTn>
                        </p:par>
                        <p:par>
                          <p:cTn id="80" fill="hold">
                            <p:stCondLst>
                              <p:cond delay="4500"/>
                            </p:stCondLst>
                            <p:childTnLst>
                              <p:par>
                                <p:cTn id="81" presetID="22" presetClass="entr" presetSubtype="8" fill="hold" nodeType="afterEffect">
                                  <p:stCondLst>
                                    <p:cond delay="0"/>
                                  </p:stCondLst>
                                  <p:childTnLst>
                                    <p:set>
                                      <p:cBhvr>
                                        <p:cTn id="82" dur="1" fill="hold">
                                          <p:stCondLst>
                                            <p:cond delay="0"/>
                                          </p:stCondLst>
                                        </p:cTn>
                                        <p:tgtEl>
                                          <p:spTgt spid="22"/>
                                        </p:tgtEl>
                                        <p:attrNameLst>
                                          <p:attrName>style.visibility</p:attrName>
                                        </p:attrNameLst>
                                      </p:cBhvr>
                                      <p:to>
                                        <p:strVal val="visible"/>
                                      </p:to>
                                    </p:set>
                                    <p:animEffect transition="in" filter="wipe(left)">
                                      <p:cBhvr>
                                        <p:cTn id="83"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P spid="5" grpId="0" animBg="1"/>
      <p:bldP spid="6" grpId="0" animBg="1"/>
      <p:bldP spid="7" grpId="0" animBg="1"/>
      <p:bldP spid="8" grpId="0" animBg="1"/>
      <p:bldP spid="12" grpId="0"/>
      <p:bldP spid="13" grpId="0"/>
      <p:bldP spid="14" grpId="0"/>
      <p:bldP spid="15" grpId="0"/>
      <p:bldP spid="25" grpId="0" animBg="1"/>
      <p:bldP spid="2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rrowheads="1"/>
          </p:cNvSpPr>
          <p:nvPr/>
        </p:nvSpPr>
        <p:spPr bwMode="auto">
          <a:xfrm>
            <a:off x="3810795" y="286545"/>
            <a:ext cx="1574778" cy="50013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bevel/>
              </a14:hiddenLine>
            </a:ext>
          </a:extLst>
        </p:spPr>
        <p:txBody>
          <a:bodyPr wrap="none" lIns="68566" tIns="34284" rIns="68566" bIns="34284">
            <a:spAutoFit/>
          </a:bodyPr>
          <a:lstStyle/>
          <a:p>
            <a:r>
              <a:rPr lang="zh-CN" altLang="en-US" sz="2800">
                <a:solidFill>
                  <a:srgbClr val="C00000"/>
                </a:solidFill>
                <a:latin typeface="微软雅黑" panose="020B0503020204020204" charset="-122"/>
                <a:ea typeface="微软雅黑" panose="020B0503020204020204" charset="-122"/>
                <a:sym typeface="Arial" panose="020B0604020202020204" pitchFamily="34" charset="0"/>
              </a:rPr>
              <a:t>工作经历</a:t>
            </a:r>
            <a:endParaRPr lang="zh-CN" altLang="en-US" sz="2800" dirty="0">
              <a:solidFill>
                <a:srgbClr val="C00000"/>
              </a:solidFill>
              <a:latin typeface="微软雅黑" panose="020B0503020204020204" charset="-122"/>
              <a:ea typeface="微软雅黑" panose="020B0503020204020204" charset="-122"/>
              <a:sym typeface="Arial" panose="020B0604020202020204" pitchFamily="34" charset="0"/>
            </a:endParaRPr>
          </a:p>
        </p:txBody>
      </p:sp>
      <p:sp>
        <p:nvSpPr>
          <p:cNvPr id="134" name="矩形 133"/>
          <p:cNvSpPr/>
          <p:nvPr/>
        </p:nvSpPr>
        <p:spPr>
          <a:xfrm>
            <a:off x="4877594" y="1102416"/>
            <a:ext cx="4018917" cy="735143"/>
          </a:xfrm>
          <a:prstGeom prst="rect">
            <a:avLst/>
          </a:prstGeom>
          <a:solidFill>
            <a:srgbClr val="E6E6E6"/>
          </a:solidFill>
          <a:ln w="15875">
            <a:gradFill flip="none" rotWithShape="1">
              <a:gsLst>
                <a:gs pos="0">
                  <a:schemeClr val="bg1">
                    <a:lumMod val="75000"/>
                  </a:schemeClr>
                </a:gs>
                <a:gs pos="100000">
                  <a:schemeClr val="bg1"/>
                </a:gs>
              </a:gsLst>
              <a:lin ang="2700000" scaled="1"/>
              <a:tileRect/>
            </a:gra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grpSp>
        <p:nvGrpSpPr>
          <p:cNvPr id="135" name="Group 737"/>
          <p:cNvGrpSpPr>
            <a:grpSpLocks noChangeAspect="1"/>
          </p:cNvGrpSpPr>
          <p:nvPr/>
        </p:nvGrpSpPr>
        <p:grpSpPr bwMode="auto">
          <a:xfrm>
            <a:off x="721617" y="901576"/>
            <a:ext cx="2331060" cy="2195836"/>
            <a:chOff x="2105" y="527"/>
            <a:chExt cx="3468" cy="3268"/>
          </a:xfrm>
        </p:grpSpPr>
        <p:sp>
          <p:nvSpPr>
            <p:cNvPr id="136" name="AutoShape 736"/>
            <p:cNvSpPr>
              <a:spLocks noChangeAspect="1" noChangeArrowheads="1" noTextEdit="1"/>
            </p:cNvSpPr>
            <p:nvPr/>
          </p:nvSpPr>
          <p:spPr bwMode="auto">
            <a:xfrm>
              <a:off x="2107" y="527"/>
              <a:ext cx="3466" cy="326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37" name="Freeform 738"/>
            <p:cNvSpPr>
              <a:spLocks noEditPoints="1"/>
            </p:cNvSpPr>
            <p:nvPr/>
          </p:nvSpPr>
          <p:spPr bwMode="auto">
            <a:xfrm>
              <a:off x="2105" y="2581"/>
              <a:ext cx="333" cy="478"/>
            </a:xfrm>
            <a:custGeom>
              <a:avLst/>
              <a:gdLst>
                <a:gd name="T0" fmla="*/ 50 w 141"/>
                <a:gd name="T1" fmla="*/ 181 h 202"/>
                <a:gd name="T2" fmla="*/ 61 w 141"/>
                <a:gd name="T3" fmla="*/ 177 h 202"/>
                <a:gd name="T4" fmla="*/ 58 w 141"/>
                <a:gd name="T5" fmla="*/ 195 h 202"/>
                <a:gd name="T6" fmla="*/ 131 w 141"/>
                <a:gd name="T7" fmla="*/ 171 h 202"/>
                <a:gd name="T8" fmla="*/ 100 w 141"/>
                <a:gd name="T9" fmla="*/ 173 h 202"/>
                <a:gd name="T10" fmla="*/ 83 w 141"/>
                <a:gd name="T11" fmla="*/ 168 h 202"/>
                <a:gd name="T12" fmla="*/ 88 w 141"/>
                <a:gd name="T13" fmla="*/ 167 h 202"/>
                <a:gd name="T14" fmla="*/ 82 w 141"/>
                <a:gd name="T15" fmla="*/ 185 h 202"/>
                <a:gd name="T16" fmla="*/ 121 w 141"/>
                <a:gd name="T17" fmla="*/ 150 h 202"/>
                <a:gd name="T18" fmla="*/ 131 w 141"/>
                <a:gd name="T19" fmla="*/ 148 h 202"/>
                <a:gd name="T20" fmla="*/ 131 w 141"/>
                <a:gd name="T21" fmla="*/ 148 h 202"/>
                <a:gd name="T22" fmla="*/ 95 w 141"/>
                <a:gd name="T23" fmla="*/ 122 h 202"/>
                <a:gd name="T24" fmla="*/ 38 w 141"/>
                <a:gd name="T25" fmla="*/ 115 h 202"/>
                <a:gd name="T26" fmla="*/ 31 w 141"/>
                <a:gd name="T27" fmla="*/ 113 h 202"/>
                <a:gd name="T28" fmla="*/ 92 w 141"/>
                <a:gd name="T29" fmla="*/ 114 h 202"/>
                <a:gd name="T30" fmla="*/ 92 w 141"/>
                <a:gd name="T31" fmla="*/ 114 h 202"/>
                <a:gd name="T32" fmla="*/ 85 w 141"/>
                <a:gd name="T33" fmla="*/ 109 h 202"/>
                <a:gd name="T34" fmla="*/ 63 w 141"/>
                <a:gd name="T35" fmla="*/ 101 h 202"/>
                <a:gd name="T36" fmla="*/ 72 w 141"/>
                <a:gd name="T37" fmla="*/ 107 h 202"/>
                <a:gd name="T38" fmla="*/ 72 w 141"/>
                <a:gd name="T39" fmla="*/ 107 h 202"/>
                <a:gd name="T40" fmla="*/ 33 w 141"/>
                <a:gd name="T41" fmla="*/ 62 h 202"/>
                <a:gd name="T42" fmla="*/ 51 w 141"/>
                <a:gd name="T43" fmla="*/ 45 h 202"/>
                <a:gd name="T44" fmla="*/ 37 w 141"/>
                <a:gd name="T45" fmla="*/ 75 h 202"/>
                <a:gd name="T46" fmla="*/ 57 w 141"/>
                <a:gd name="T47" fmla="*/ 55 h 202"/>
                <a:gd name="T48" fmla="*/ 62 w 141"/>
                <a:gd name="T49" fmla="*/ 53 h 202"/>
                <a:gd name="T50" fmla="*/ 84 w 141"/>
                <a:gd name="T51" fmla="*/ 41 h 202"/>
                <a:gd name="T52" fmla="*/ 35 w 141"/>
                <a:gd name="T53" fmla="*/ 102 h 202"/>
                <a:gd name="T54" fmla="*/ 17 w 141"/>
                <a:gd name="T55" fmla="*/ 37 h 202"/>
                <a:gd name="T56" fmla="*/ 16 w 141"/>
                <a:gd name="T57" fmla="*/ 36 h 202"/>
                <a:gd name="T58" fmla="*/ 36 w 141"/>
                <a:gd name="T59" fmla="*/ 28 h 202"/>
                <a:gd name="T60" fmla="*/ 40 w 141"/>
                <a:gd name="T61" fmla="*/ 46 h 202"/>
                <a:gd name="T62" fmla="*/ 29 w 141"/>
                <a:gd name="T63" fmla="*/ 79 h 202"/>
                <a:gd name="T64" fmla="*/ 87 w 141"/>
                <a:gd name="T65" fmla="*/ 71 h 202"/>
                <a:gd name="T66" fmla="*/ 114 w 141"/>
                <a:gd name="T67" fmla="*/ 142 h 202"/>
                <a:gd name="T68" fmla="*/ 113 w 141"/>
                <a:gd name="T69" fmla="*/ 144 h 202"/>
                <a:gd name="T70" fmla="*/ 128 w 141"/>
                <a:gd name="T71" fmla="*/ 167 h 202"/>
                <a:gd name="T72" fmla="*/ 94 w 141"/>
                <a:gd name="T73" fmla="*/ 157 h 202"/>
                <a:gd name="T74" fmla="*/ 50 w 141"/>
                <a:gd name="T75" fmla="*/ 151 h 202"/>
                <a:gd name="T76" fmla="*/ 98 w 141"/>
                <a:gd name="T77" fmla="*/ 125 h 202"/>
                <a:gd name="T78" fmla="*/ 84 w 141"/>
                <a:gd name="T79" fmla="*/ 95 h 202"/>
                <a:gd name="T80" fmla="*/ 36 w 141"/>
                <a:gd name="T81" fmla="*/ 102 h 202"/>
                <a:gd name="T82" fmla="*/ 2 w 141"/>
                <a:gd name="T83" fmla="*/ 16 h 202"/>
                <a:gd name="T84" fmla="*/ 1 w 141"/>
                <a:gd name="T85" fmla="*/ 17 h 202"/>
                <a:gd name="T86" fmla="*/ 2 w 141"/>
                <a:gd name="T87" fmla="*/ 19 h 202"/>
                <a:gd name="T88" fmla="*/ 8 w 141"/>
                <a:gd name="T89" fmla="*/ 92 h 202"/>
                <a:gd name="T90" fmla="*/ 24 w 141"/>
                <a:gd name="T91" fmla="*/ 114 h 202"/>
                <a:gd name="T92" fmla="*/ 38 w 141"/>
                <a:gd name="T93" fmla="*/ 119 h 202"/>
                <a:gd name="T94" fmla="*/ 77 w 141"/>
                <a:gd name="T95" fmla="*/ 112 h 202"/>
                <a:gd name="T96" fmla="*/ 87 w 141"/>
                <a:gd name="T97" fmla="*/ 115 h 202"/>
                <a:gd name="T98" fmla="*/ 87 w 141"/>
                <a:gd name="T99" fmla="*/ 130 h 202"/>
                <a:gd name="T100" fmla="*/ 55 w 141"/>
                <a:gd name="T101" fmla="*/ 198 h 202"/>
                <a:gd name="T102" fmla="*/ 57 w 141"/>
                <a:gd name="T103" fmla="*/ 199 h 202"/>
                <a:gd name="T104" fmla="*/ 60 w 141"/>
                <a:gd name="T105" fmla="*/ 198 h 202"/>
                <a:gd name="T106" fmla="*/ 116 w 141"/>
                <a:gd name="T107" fmla="*/ 200 h 202"/>
                <a:gd name="T108" fmla="*/ 140 w 141"/>
                <a:gd name="T109" fmla="*/ 182 h 202"/>
                <a:gd name="T110" fmla="*/ 141 w 141"/>
                <a:gd name="T111" fmla="*/ 131 h 202"/>
                <a:gd name="T112" fmla="*/ 128 w 141"/>
                <a:gd name="T113" fmla="*/ 97 h 202"/>
                <a:gd name="T114" fmla="*/ 47 w 141"/>
                <a:gd name="T115" fmla="*/ 77 h 202"/>
                <a:gd name="T116" fmla="*/ 41 w 141"/>
                <a:gd name="T117" fmla="*/ 68 h 202"/>
                <a:gd name="T118" fmla="*/ 86 w 141"/>
                <a:gd name="T119" fmla="*/ 51 h 202"/>
                <a:gd name="T120" fmla="*/ 78 w 141"/>
                <a:gd name="T121" fmla="*/ 8 h 202"/>
                <a:gd name="T122" fmla="*/ 24 w 141"/>
                <a:gd name="T123" fmla="*/ 2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1" h="202">
                  <a:moveTo>
                    <a:pt x="116" y="191"/>
                  </a:moveTo>
                  <a:cubicBezTo>
                    <a:pt x="115" y="189"/>
                    <a:pt x="114" y="187"/>
                    <a:pt x="113" y="186"/>
                  </a:cubicBezTo>
                  <a:cubicBezTo>
                    <a:pt x="115" y="184"/>
                    <a:pt x="118" y="182"/>
                    <a:pt x="120" y="180"/>
                  </a:cubicBezTo>
                  <a:cubicBezTo>
                    <a:pt x="119" y="183"/>
                    <a:pt x="117" y="187"/>
                    <a:pt x="116" y="191"/>
                  </a:cubicBezTo>
                  <a:moveTo>
                    <a:pt x="53" y="187"/>
                  </a:moveTo>
                  <a:cubicBezTo>
                    <a:pt x="52" y="185"/>
                    <a:pt x="51" y="183"/>
                    <a:pt x="50" y="181"/>
                  </a:cubicBezTo>
                  <a:cubicBezTo>
                    <a:pt x="52" y="181"/>
                    <a:pt x="53" y="180"/>
                    <a:pt x="55" y="179"/>
                  </a:cubicBezTo>
                  <a:cubicBezTo>
                    <a:pt x="55" y="182"/>
                    <a:pt x="54" y="184"/>
                    <a:pt x="53" y="187"/>
                  </a:cubicBezTo>
                  <a:moveTo>
                    <a:pt x="58" y="195"/>
                  </a:moveTo>
                  <a:cubicBezTo>
                    <a:pt x="57" y="194"/>
                    <a:pt x="57" y="192"/>
                    <a:pt x="56" y="191"/>
                  </a:cubicBezTo>
                  <a:cubicBezTo>
                    <a:pt x="56" y="191"/>
                    <a:pt x="56" y="191"/>
                    <a:pt x="56" y="191"/>
                  </a:cubicBezTo>
                  <a:cubicBezTo>
                    <a:pt x="58" y="186"/>
                    <a:pt x="59" y="182"/>
                    <a:pt x="61" y="177"/>
                  </a:cubicBezTo>
                  <a:cubicBezTo>
                    <a:pt x="61" y="177"/>
                    <a:pt x="61" y="177"/>
                    <a:pt x="61" y="177"/>
                  </a:cubicBezTo>
                  <a:cubicBezTo>
                    <a:pt x="63" y="176"/>
                    <a:pt x="66" y="175"/>
                    <a:pt x="69" y="174"/>
                  </a:cubicBezTo>
                  <a:cubicBezTo>
                    <a:pt x="67" y="180"/>
                    <a:pt x="65" y="186"/>
                    <a:pt x="63" y="192"/>
                  </a:cubicBezTo>
                  <a:cubicBezTo>
                    <a:pt x="63" y="193"/>
                    <a:pt x="63" y="193"/>
                    <a:pt x="63" y="193"/>
                  </a:cubicBezTo>
                  <a:cubicBezTo>
                    <a:pt x="63" y="193"/>
                    <a:pt x="62" y="193"/>
                    <a:pt x="62" y="193"/>
                  </a:cubicBezTo>
                  <a:cubicBezTo>
                    <a:pt x="60" y="194"/>
                    <a:pt x="59" y="194"/>
                    <a:pt x="58" y="195"/>
                  </a:cubicBezTo>
                  <a:moveTo>
                    <a:pt x="119" y="197"/>
                  </a:moveTo>
                  <a:cubicBezTo>
                    <a:pt x="119" y="196"/>
                    <a:pt x="119" y="196"/>
                    <a:pt x="119" y="196"/>
                  </a:cubicBezTo>
                  <a:cubicBezTo>
                    <a:pt x="119" y="196"/>
                    <a:pt x="119" y="196"/>
                    <a:pt x="119" y="196"/>
                  </a:cubicBezTo>
                  <a:cubicBezTo>
                    <a:pt x="121" y="189"/>
                    <a:pt x="124" y="182"/>
                    <a:pt x="127" y="174"/>
                  </a:cubicBezTo>
                  <a:cubicBezTo>
                    <a:pt x="127" y="174"/>
                    <a:pt x="127" y="174"/>
                    <a:pt x="127" y="174"/>
                  </a:cubicBezTo>
                  <a:cubicBezTo>
                    <a:pt x="128" y="173"/>
                    <a:pt x="129" y="172"/>
                    <a:pt x="131" y="171"/>
                  </a:cubicBezTo>
                  <a:cubicBezTo>
                    <a:pt x="133" y="175"/>
                    <a:pt x="134" y="178"/>
                    <a:pt x="136" y="182"/>
                  </a:cubicBezTo>
                  <a:cubicBezTo>
                    <a:pt x="136" y="183"/>
                    <a:pt x="136" y="183"/>
                    <a:pt x="136" y="183"/>
                  </a:cubicBezTo>
                  <a:cubicBezTo>
                    <a:pt x="130" y="187"/>
                    <a:pt x="126" y="191"/>
                    <a:pt x="119" y="197"/>
                  </a:cubicBezTo>
                  <a:moveTo>
                    <a:pt x="95" y="179"/>
                  </a:moveTo>
                  <a:cubicBezTo>
                    <a:pt x="96" y="176"/>
                    <a:pt x="97" y="173"/>
                    <a:pt x="98" y="170"/>
                  </a:cubicBezTo>
                  <a:cubicBezTo>
                    <a:pt x="99" y="171"/>
                    <a:pt x="99" y="172"/>
                    <a:pt x="100" y="173"/>
                  </a:cubicBezTo>
                  <a:cubicBezTo>
                    <a:pt x="100" y="174"/>
                    <a:pt x="101" y="175"/>
                    <a:pt x="101" y="176"/>
                  </a:cubicBezTo>
                  <a:cubicBezTo>
                    <a:pt x="99" y="177"/>
                    <a:pt x="97" y="178"/>
                    <a:pt x="95" y="179"/>
                  </a:cubicBezTo>
                  <a:moveTo>
                    <a:pt x="68" y="191"/>
                  </a:moveTo>
                  <a:cubicBezTo>
                    <a:pt x="70" y="185"/>
                    <a:pt x="72" y="178"/>
                    <a:pt x="74" y="172"/>
                  </a:cubicBezTo>
                  <a:cubicBezTo>
                    <a:pt x="74" y="172"/>
                    <a:pt x="74" y="172"/>
                    <a:pt x="74" y="172"/>
                  </a:cubicBezTo>
                  <a:cubicBezTo>
                    <a:pt x="77" y="170"/>
                    <a:pt x="80" y="169"/>
                    <a:pt x="83" y="168"/>
                  </a:cubicBezTo>
                  <a:cubicBezTo>
                    <a:pt x="81" y="174"/>
                    <a:pt x="79" y="181"/>
                    <a:pt x="77" y="187"/>
                  </a:cubicBezTo>
                  <a:cubicBezTo>
                    <a:pt x="77" y="188"/>
                    <a:pt x="77" y="188"/>
                    <a:pt x="77" y="188"/>
                  </a:cubicBezTo>
                  <a:cubicBezTo>
                    <a:pt x="76" y="188"/>
                    <a:pt x="75" y="188"/>
                    <a:pt x="74" y="189"/>
                  </a:cubicBezTo>
                  <a:cubicBezTo>
                    <a:pt x="72" y="189"/>
                    <a:pt x="70" y="190"/>
                    <a:pt x="68" y="191"/>
                  </a:cubicBezTo>
                  <a:moveTo>
                    <a:pt x="82" y="185"/>
                  </a:moveTo>
                  <a:cubicBezTo>
                    <a:pt x="84" y="179"/>
                    <a:pt x="86" y="173"/>
                    <a:pt x="88" y="167"/>
                  </a:cubicBezTo>
                  <a:cubicBezTo>
                    <a:pt x="88" y="166"/>
                    <a:pt x="88" y="166"/>
                    <a:pt x="88" y="165"/>
                  </a:cubicBezTo>
                  <a:cubicBezTo>
                    <a:pt x="90" y="164"/>
                    <a:pt x="92" y="163"/>
                    <a:pt x="94" y="162"/>
                  </a:cubicBezTo>
                  <a:cubicBezTo>
                    <a:pt x="94" y="163"/>
                    <a:pt x="95" y="164"/>
                    <a:pt x="95" y="165"/>
                  </a:cubicBezTo>
                  <a:cubicBezTo>
                    <a:pt x="93" y="170"/>
                    <a:pt x="92" y="175"/>
                    <a:pt x="90" y="181"/>
                  </a:cubicBezTo>
                  <a:cubicBezTo>
                    <a:pt x="90" y="181"/>
                    <a:pt x="90" y="181"/>
                    <a:pt x="90" y="182"/>
                  </a:cubicBezTo>
                  <a:cubicBezTo>
                    <a:pt x="87" y="183"/>
                    <a:pt x="85" y="184"/>
                    <a:pt x="82" y="185"/>
                  </a:cubicBezTo>
                  <a:moveTo>
                    <a:pt x="118" y="146"/>
                  </a:moveTo>
                  <a:cubicBezTo>
                    <a:pt x="118" y="145"/>
                    <a:pt x="118" y="145"/>
                    <a:pt x="118" y="144"/>
                  </a:cubicBezTo>
                  <a:cubicBezTo>
                    <a:pt x="118" y="144"/>
                    <a:pt x="119" y="143"/>
                    <a:pt x="119" y="143"/>
                  </a:cubicBezTo>
                  <a:cubicBezTo>
                    <a:pt x="119" y="144"/>
                    <a:pt x="119" y="145"/>
                    <a:pt x="118" y="146"/>
                  </a:cubicBezTo>
                  <a:moveTo>
                    <a:pt x="124" y="155"/>
                  </a:moveTo>
                  <a:cubicBezTo>
                    <a:pt x="123" y="154"/>
                    <a:pt x="122" y="152"/>
                    <a:pt x="121" y="150"/>
                  </a:cubicBezTo>
                  <a:cubicBezTo>
                    <a:pt x="123" y="145"/>
                    <a:pt x="125" y="140"/>
                    <a:pt x="127" y="135"/>
                  </a:cubicBezTo>
                  <a:cubicBezTo>
                    <a:pt x="127" y="135"/>
                    <a:pt x="127" y="135"/>
                    <a:pt x="127" y="135"/>
                  </a:cubicBezTo>
                  <a:cubicBezTo>
                    <a:pt x="128" y="133"/>
                    <a:pt x="130" y="131"/>
                    <a:pt x="131" y="128"/>
                  </a:cubicBezTo>
                  <a:cubicBezTo>
                    <a:pt x="129" y="133"/>
                    <a:pt x="128" y="139"/>
                    <a:pt x="127" y="143"/>
                  </a:cubicBezTo>
                  <a:cubicBezTo>
                    <a:pt x="126" y="148"/>
                    <a:pt x="125" y="153"/>
                    <a:pt x="124" y="155"/>
                  </a:cubicBezTo>
                  <a:moveTo>
                    <a:pt x="131" y="148"/>
                  </a:moveTo>
                  <a:cubicBezTo>
                    <a:pt x="132" y="143"/>
                    <a:pt x="133" y="138"/>
                    <a:pt x="134" y="133"/>
                  </a:cubicBezTo>
                  <a:cubicBezTo>
                    <a:pt x="135" y="130"/>
                    <a:pt x="135" y="127"/>
                    <a:pt x="136" y="125"/>
                  </a:cubicBezTo>
                  <a:cubicBezTo>
                    <a:pt x="136" y="127"/>
                    <a:pt x="137" y="128"/>
                    <a:pt x="137" y="128"/>
                  </a:cubicBezTo>
                  <a:cubicBezTo>
                    <a:pt x="137" y="129"/>
                    <a:pt x="137" y="130"/>
                    <a:pt x="137" y="130"/>
                  </a:cubicBezTo>
                  <a:cubicBezTo>
                    <a:pt x="137" y="130"/>
                    <a:pt x="137" y="130"/>
                    <a:pt x="137" y="130"/>
                  </a:cubicBezTo>
                  <a:cubicBezTo>
                    <a:pt x="137" y="136"/>
                    <a:pt x="134" y="143"/>
                    <a:pt x="131" y="148"/>
                  </a:cubicBezTo>
                  <a:moveTo>
                    <a:pt x="133" y="119"/>
                  </a:moveTo>
                  <a:cubicBezTo>
                    <a:pt x="133" y="119"/>
                    <a:pt x="133" y="118"/>
                    <a:pt x="133" y="118"/>
                  </a:cubicBezTo>
                  <a:cubicBezTo>
                    <a:pt x="133" y="118"/>
                    <a:pt x="133" y="118"/>
                    <a:pt x="133" y="118"/>
                  </a:cubicBezTo>
                  <a:cubicBezTo>
                    <a:pt x="133" y="119"/>
                    <a:pt x="133" y="119"/>
                    <a:pt x="133" y="119"/>
                  </a:cubicBezTo>
                  <a:cubicBezTo>
                    <a:pt x="133" y="119"/>
                    <a:pt x="133" y="119"/>
                    <a:pt x="133" y="119"/>
                  </a:cubicBezTo>
                  <a:moveTo>
                    <a:pt x="95" y="122"/>
                  </a:moveTo>
                  <a:cubicBezTo>
                    <a:pt x="95" y="121"/>
                    <a:pt x="95" y="121"/>
                    <a:pt x="95" y="120"/>
                  </a:cubicBezTo>
                  <a:cubicBezTo>
                    <a:pt x="95" y="118"/>
                    <a:pt x="96" y="116"/>
                    <a:pt x="97" y="113"/>
                  </a:cubicBezTo>
                  <a:cubicBezTo>
                    <a:pt x="97" y="113"/>
                    <a:pt x="97" y="113"/>
                    <a:pt x="97" y="113"/>
                  </a:cubicBezTo>
                  <a:cubicBezTo>
                    <a:pt x="97" y="116"/>
                    <a:pt x="96" y="119"/>
                    <a:pt x="95" y="122"/>
                  </a:cubicBezTo>
                  <a:moveTo>
                    <a:pt x="39" y="115"/>
                  </a:moveTo>
                  <a:cubicBezTo>
                    <a:pt x="39" y="115"/>
                    <a:pt x="38" y="115"/>
                    <a:pt x="38" y="115"/>
                  </a:cubicBezTo>
                  <a:cubicBezTo>
                    <a:pt x="37" y="115"/>
                    <a:pt x="36" y="115"/>
                    <a:pt x="35" y="115"/>
                  </a:cubicBezTo>
                  <a:cubicBezTo>
                    <a:pt x="36" y="112"/>
                    <a:pt x="36" y="109"/>
                    <a:pt x="37" y="106"/>
                  </a:cubicBezTo>
                  <a:cubicBezTo>
                    <a:pt x="40" y="106"/>
                    <a:pt x="43" y="106"/>
                    <a:pt x="45" y="105"/>
                  </a:cubicBezTo>
                  <a:cubicBezTo>
                    <a:pt x="44" y="108"/>
                    <a:pt x="43" y="112"/>
                    <a:pt x="42" y="115"/>
                  </a:cubicBezTo>
                  <a:cubicBezTo>
                    <a:pt x="41" y="115"/>
                    <a:pt x="40" y="115"/>
                    <a:pt x="39" y="115"/>
                  </a:cubicBezTo>
                  <a:moveTo>
                    <a:pt x="31" y="113"/>
                  </a:moveTo>
                  <a:cubicBezTo>
                    <a:pt x="29" y="113"/>
                    <a:pt x="28" y="112"/>
                    <a:pt x="26" y="110"/>
                  </a:cubicBezTo>
                  <a:cubicBezTo>
                    <a:pt x="24" y="108"/>
                    <a:pt x="23" y="105"/>
                    <a:pt x="21" y="103"/>
                  </a:cubicBezTo>
                  <a:cubicBezTo>
                    <a:pt x="23" y="104"/>
                    <a:pt x="25" y="105"/>
                    <a:pt x="28" y="105"/>
                  </a:cubicBezTo>
                  <a:cubicBezTo>
                    <a:pt x="29" y="106"/>
                    <a:pt x="31" y="106"/>
                    <a:pt x="33" y="106"/>
                  </a:cubicBezTo>
                  <a:cubicBezTo>
                    <a:pt x="32" y="108"/>
                    <a:pt x="31" y="111"/>
                    <a:pt x="31" y="113"/>
                  </a:cubicBezTo>
                  <a:moveTo>
                    <a:pt x="92" y="114"/>
                  </a:moveTo>
                  <a:cubicBezTo>
                    <a:pt x="92" y="114"/>
                    <a:pt x="91" y="113"/>
                    <a:pt x="91" y="112"/>
                  </a:cubicBezTo>
                  <a:cubicBezTo>
                    <a:pt x="90" y="112"/>
                    <a:pt x="89" y="111"/>
                    <a:pt x="89" y="111"/>
                  </a:cubicBezTo>
                  <a:cubicBezTo>
                    <a:pt x="90" y="108"/>
                    <a:pt x="91" y="106"/>
                    <a:pt x="92" y="103"/>
                  </a:cubicBezTo>
                  <a:cubicBezTo>
                    <a:pt x="93" y="104"/>
                    <a:pt x="94" y="105"/>
                    <a:pt x="95" y="106"/>
                  </a:cubicBezTo>
                  <a:cubicBezTo>
                    <a:pt x="95" y="106"/>
                    <a:pt x="95" y="106"/>
                    <a:pt x="95" y="106"/>
                  </a:cubicBezTo>
                  <a:cubicBezTo>
                    <a:pt x="94" y="109"/>
                    <a:pt x="93" y="112"/>
                    <a:pt x="92" y="114"/>
                  </a:cubicBezTo>
                  <a:moveTo>
                    <a:pt x="47" y="114"/>
                  </a:moveTo>
                  <a:cubicBezTo>
                    <a:pt x="48" y="111"/>
                    <a:pt x="49" y="107"/>
                    <a:pt x="50" y="104"/>
                  </a:cubicBezTo>
                  <a:cubicBezTo>
                    <a:pt x="53" y="103"/>
                    <a:pt x="55" y="103"/>
                    <a:pt x="58" y="102"/>
                  </a:cubicBezTo>
                  <a:cubicBezTo>
                    <a:pt x="57" y="105"/>
                    <a:pt x="56" y="108"/>
                    <a:pt x="54" y="112"/>
                  </a:cubicBezTo>
                  <a:cubicBezTo>
                    <a:pt x="52" y="112"/>
                    <a:pt x="49" y="113"/>
                    <a:pt x="47" y="114"/>
                  </a:cubicBezTo>
                  <a:moveTo>
                    <a:pt x="85" y="109"/>
                  </a:moveTo>
                  <a:cubicBezTo>
                    <a:pt x="84" y="108"/>
                    <a:pt x="82" y="108"/>
                    <a:pt x="80" y="107"/>
                  </a:cubicBezTo>
                  <a:cubicBezTo>
                    <a:pt x="81" y="105"/>
                    <a:pt x="82" y="102"/>
                    <a:pt x="83" y="99"/>
                  </a:cubicBezTo>
                  <a:cubicBezTo>
                    <a:pt x="85" y="99"/>
                    <a:pt x="87" y="100"/>
                    <a:pt x="88" y="100"/>
                  </a:cubicBezTo>
                  <a:cubicBezTo>
                    <a:pt x="87" y="103"/>
                    <a:pt x="86" y="106"/>
                    <a:pt x="85" y="109"/>
                  </a:cubicBezTo>
                  <a:moveTo>
                    <a:pt x="60" y="110"/>
                  </a:moveTo>
                  <a:cubicBezTo>
                    <a:pt x="61" y="107"/>
                    <a:pt x="62" y="104"/>
                    <a:pt x="63" y="101"/>
                  </a:cubicBezTo>
                  <a:cubicBezTo>
                    <a:pt x="63" y="100"/>
                    <a:pt x="63" y="100"/>
                    <a:pt x="63" y="100"/>
                  </a:cubicBezTo>
                  <a:cubicBezTo>
                    <a:pt x="64" y="100"/>
                    <a:pt x="64" y="100"/>
                    <a:pt x="65" y="100"/>
                  </a:cubicBezTo>
                  <a:cubicBezTo>
                    <a:pt x="67" y="99"/>
                    <a:pt x="69" y="99"/>
                    <a:pt x="71" y="98"/>
                  </a:cubicBezTo>
                  <a:cubicBezTo>
                    <a:pt x="70" y="101"/>
                    <a:pt x="69" y="105"/>
                    <a:pt x="67" y="108"/>
                  </a:cubicBezTo>
                  <a:cubicBezTo>
                    <a:pt x="65" y="108"/>
                    <a:pt x="62" y="109"/>
                    <a:pt x="60" y="110"/>
                  </a:cubicBezTo>
                  <a:moveTo>
                    <a:pt x="72" y="107"/>
                  </a:moveTo>
                  <a:cubicBezTo>
                    <a:pt x="73" y="104"/>
                    <a:pt x="74" y="101"/>
                    <a:pt x="76" y="98"/>
                  </a:cubicBezTo>
                  <a:cubicBezTo>
                    <a:pt x="76" y="98"/>
                    <a:pt x="76" y="98"/>
                    <a:pt x="76" y="98"/>
                  </a:cubicBezTo>
                  <a:cubicBezTo>
                    <a:pt x="77" y="98"/>
                    <a:pt x="78" y="98"/>
                    <a:pt x="79" y="98"/>
                  </a:cubicBezTo>
                  <a:cubicBezTo>
                    <a:pt x="78" y="101"/>
                    <a:pt x="77" y="104"/>
                    <a:pt x="76" y="107"/>
                  </a:cubicBezTo>
                  <a:cubicBezTo>
                    <a:pt x="75" y="107"/>
                    <a:pt x="75" y="107"/>
                    <a:pt x="75" y="107"/>
                  </a:cubicBezTo>
                  <a:cubicBezTo>
                    <a:pt x="74" y="107"/>
                    <a:pt x="73" y="107"/>
                    <a:pt x="72" y="107"/>
                  </a:cubicBezTo>
                  <a:moveTo>
                    <a:pt x="30" y="74"/>
                  </a:moveTo>
                  <a:cubicBezTo>
                    <a:pt x="28" y="72"/>
                    <a:pt x="27" y="70"/>
                    <a:pt x="26" y="67"/>
                  </a:cubicBezTo>
                  <a:cubicBezTo>
                    <a:pt x="26" y="67"/>
                    <a:pt x="26" y="67"/>
                    <a:pt x="26" y="67"/>
                  </a:cubicBezTo>
                  <a:cubicBezTo>
                    <a:pt x="26" y="64"/>
                    <a:pt x="28" y="61"/>
                    <a:pt x="31" y="57"/>
                  </a:cubicBezTo>
                  <a:cubicBezTo>
                    <a:pt x="33" y="56"/>
                    <a:pt x="34" y="54"/>
                    <a:pt x="36" y="53"/>
                  </a:cubicBezTo>
                  <a:cubicBezTo>
                    <a:pt x="35" y="56"/>
                    <a:pt x="34" y="59"/>
                    <a:pt x="33" y="62"/>
                  </a:cubicBezTo>
                  <a:cubicBezTo>
                    <a:pt x="32" y="67"/>
                    <a:pt x="31" y="71"/>
                    <a:pt x="30" y="74"/>
                  </a:cubicBezTo>
                  <a:moveTo>
                    <a:pt x="38" y="77"/>
                  </a:moveTo>
                  <a:cubicBezTo>
                    <a:pt x="36" y="77"/>
                    <a:pt x="35" y="77"/>
                    <a:pt x="34" y="76"/>
                  </a:cubicBezTo>
                  <a:cubicBezTo>
                    <a:pt x="34" y="73"/>
                    <a:pt x="36" y="68"/>
                    <a:pt x="38" y="63"/>
                  </a:cubicBezTo>
                  <a:cubicBezTo>
                    <a:pt x="39" y="58"/>
                    <a:pt x="41" y="52"/>
                    <a:pt x="42" y="49"/>
                  </a:cubicBezTo>
                  <a:cubicBezTo>
                    <a:pt x="45" y="48"/>
                    <a:pt x="48" y="46"/>
                    <a:pt x="51" y="45"/>
                  </a:cubicBezTo>
                  <a:cubicBezTo>
                    <a:pt x="49" y="49"/>
                    <a:pt x="46" y="54"/>
                    <a:pt x="45" y="58"/>
                  </a:cubicBezTo>
                  <a:cubicBezTo>
                    <a:pt x="44" y="59"/>
                    <a:pt x="44" y="60"/>
                    <a:pt x="45" y="60"/>
                  </a:cubicBezTo>
                  <a:cubicBezTo>
                    <a:pt x="44" y="61"/>
                    <a:pt x="44" y="61"/>
                    <a:pt x="43" y="61"/>
                  </a:cubicBezTo>
                  <a:cubicBezTo>
                    <a:pt x="41" y="63"/>
                    <a:pt x="39" y="64"/>
                    <a:pt x="38" y="66"/>
                  </a:cubicBezTo>
                  <a:cubicBezTo>
                    <a:pt x="37" y="67"/>
                    <a:pt x="36" y="69"/>
                    <a:pt x="36" y="72"/>
                  </a:cubicBezTo>
                  <a:cubicBezTo>
                    <a:pt x="36" y="73"/>
                    <a:pt x="36" y="74"/>
                    <a:pt x="37" y="75"/>
                  </a:cubicBezTo>
                  <a:cubicBezTo>
                    <a:pt x="37" y="76"/>
                    <a:pt x="37" y="77"/>
                    <a:pt x="38" y="77"/>
                  </a:cubicBezTo>
                  <a:moveTo>
                    <a:pt x="49" y="58"/>
                  </a:moveTo>
                  <a:cubicBezTo>
                    <a:pt x="51" y="53"/>
                    <a:pt x="54" y="48"/>
                    <a:pt x="56" y="43"/>
                  </a:cubicBezTo>
                  <a:cubicBezTo>
                    <a:pt x="57" y="43"/>
                    <a:pt x="57" y="43"/>
                    <a:pt x="57" y="43"/>
                  </a:cubicBezTo>
                  <a:cubicBezTo>
                    <a:pt x="59" y="42"/>
                    <a:pt x="61" y="41"/>
                    <a:pt x="63" y="41"/>
                  </a:cubicBezTo>
                  <a:cubicBezTo>
                    <a:pt x="61" y="45"/>
                    <a:pt x="59" y="50"/>
                    <a:pt x="57" y="55"/>
                  </a:cubicBezTo>
                  <a:cubicBezTo>
                    <a:pt x="54" y="56"/>
                    <a:pt x="52" y="57"/>
                    <a:pt x="49" y="58"/>
                  </a:cubicBezTo>
                  <a:moveTo>
                    <a:pt x="73" y="50"/>
                  </a:moveTo>
                  <a:cubicBezTo>
                    <a:pt x="75" y="46"/>
                    <a:pt x="77" y="43"/>
                    <a:pt x="78" y="39"/>
                  </a:cubicBezTo>
                  <a:cubicBezTo>
                    <a:pt x="79" y="42"/>
                    <a:pt x="81" y="45"/>
                    <a:pt x="82" y="47"/>
                  </a:cubicBezTo>
                  <a:cubicBezTo>
                    <a:pt x="80" y="48"/>
                    <a:pt x="77" y="49"/>
                    <a:pt x="73" y="50"/>
                  </a:cubicBezTo>
                  <a:moveTo>
                    <a:pt x="62" y="53"/>
                  </a:moveTo>
                  <a:cubicBezTo>
                    <a:pt x="64" y="48"/>
                    <a:pt x="66" y="44"/>
                    <a:pt x="69" y="39"/>
                  </a:cubicBezTo>
                  <a:cubicBezTo>
                    <a:pt x="70" y="39"/>
                    <a:pt x="72" y="39"/>
                    <a:pt x="74" y="39"/>
                  </a:cubicBezTo>
                  <a:cubicBezTo>
                    <a:pt x="72" y="42"/>
                    <a:pt x="70" y="46"/>
                    <a:pt x="68" y="50"/>
                  </a:cubicBezTo>
                  <a:cubicBezTo>
                    <a:pt x="68" y="51"/>
                    <a:pt x="68" y="51"/>
                    <a:pt x="68" y="51"/>
                  </a:cubicBezTo>
                  <a:cubicBezTo>
                    <a:pt x="66" y="52"/>
                    <a:pt x="64" y="52"/>
                    <a:pt x="62" y="53"/>
                  </a:cubicBezTo>
                  <a:moveTo>
                    <a:pt x="84" y="41"/>
                  </a:moveTo>
                  <a:cubicBezTo>
                    <a:pt x="83" y="39"/>
                    <a:pt x="82" y="37"/>
                    <a:pt x="81" y="35"/>
                  </a:cubicBezTo>
                  <a:cubicBezTo>
                    <a:pt x="81" y="29"/>
                    <a:pt x="80" y="23"/>
                    <a:pt x="80" y="17"/>
                  </a:cubicBezTo>
                  <a:cubicBezTo>
                    <a:pt x="81" y="20"/>
                    <a:pt x="83" y="23"/>
                    <a:pt x="84" y="25"/>
                  </a:cubicBezTo>
                  <a:cubicBezTo>
                    <a:pt x="85" y="26"/>
                    <a:pt x="85" y="26"/>
                    <a:pt x="85" y="26"/>
                  </a:cubicBezTo>
                  <a:cubicBezTo>
                    <a:pt x="84" y="31"/>
                    <a:pt x="84" y="36"/>
                    <a:pt x="84" y="41"/>
                  </a:cubicBezTo>
                  <a:moveTo>
                    <a:pt x="35" y="102"/>
                  </a:moveTo>
                  <a:cubicBezTo>
                    <a:pt x="33" y="102"/>
                    <a:pt x="31" y="102"/>
                    <a:pt x="29" y="101"/>
                  </a:cubicBezTo>
                  <a:cubicBezTo>
                    <a:pt x="20" y="99"/>
                    <a:pt x="15" y="94"/>
                    <a:pt x="11" y="89"/>
                  </a:cubicBezTo>
                  <a:cubicBezTo>
                    <a:pt x="8" y="84"/>
                    <a:pt x="6" y="79"/>
                    <a:pt x="5" y="77"/>
                  </a:cubicBezTo>
                  <a:cubicBezTo>
                    <a:pt x="5" y="75"/>
                    <a:pt x="4" y="72"/>
                    <a:pt x="4" y="70"/>
                  </a:cubicBezTo>
                  <a:cubicBezTo>
                    <a:pt x="4" y="59"/>
                    <a:pt x="10" y="46"/>
                    <a:pt x="16" y="39"/>
                  </a:cubicBezTo>
                  <a:cubicBezTo>
                    <a:pt x="16" y="39"/>
                    <a:pt x="17" y="38"/>
                    <a:pt x="17" y="37"/>
                  </a:cubicBezTo>
                  <a:cubicBezTo>
                    <a:pt x="17" y="37"/>
                    <a:pt x="17" y="37"/>
                    <a:pt x="17" y="37"/>
                  </a:cubicBezTo>
                  <a:cubicBezTo>
                    <a:pt x="17" y="37"/>
                    <a:pt x="17" y="37"/>
                    <a:pt x="17" y="37"/>
                  </a:cubicBezTo>
                  <a:cubicBezTo>
                    <a:pt x="17" y="37"/>
                    <a:pt x="17" y="37"/>
                    <a:pt x="17" y="37"/>
                  </a:cubicBezTo>
                  <a:cubicBezTo>
                    <a:pt x="17" y="37"/>
                    <a:pt x="17" y="37"/>
                    <a:pt x="17" y="37"/>
                  </a:cubicBezTo>
                  <a:cubicBezTo>
                    <a:pt x="17" y="37"/>
                    <a:pt x="17" y="37"/>
                    <a:pt x="17" y="37"/>
                  </a:cubicBezTo>
                  <a:cubicBezTo>
                    <a:pt x="16" y="36"/>
                    <a:pt x="16" y="36"/>
                    <a:pt x="16" y="36"/>
                  </a:cubicBezTo>
                  <a:cubicBezTo>
                    <a:pt x="16" y="35"/>
                    <a:pt x="14" y="32"/>
                    <a:pt x="12" y="27"/>
                  </a:cubicBezTo>
                  <a:cubicBezTo>
                    <a:pt x="11" y="24"/>
                    <a:pt x="9" y="21"/>
                    <a:pt x="6" y="18"/>
                  </a:cubicBezTo>
                  <a:cubicBezTo>
                    <a:pt x="12" y="14"/>
                    <a:pt x="16" y="10"/>
                    <a:pt x="21" y="6"/>
                  </a:cubicBezTo>
                  <a:cubicBezTo>
                    <a:pt x="25" y="12"/>
                    <a:pt x="29" y="19"/>
                    <a:pt x="33" y="27"/>
                  </a:cubicBezTo>
                  <a:cubicBezTo>
                    <a:pt x="33" y="27"/>
                    <a:pt x="34" y="28"/>
                    <a:pt x="35" y="28"/>
                  </a:cubicBezTo>
                  <a:cubicBezTo>
                    <a:pt x="35" y="28"/>
                    <a:pt x="35" y="28"/>
                    <a:pt x="36" y="28"/>
                  </a:cubicBezTo>
                  <a:cubicBezTo>
                    <a:pt x="36" y="27"/>
                    <a:pt x="37" y="27"/>
                    <a:pt x="37" y="26"/>
                  </a:cubicBezTo>
                  <a:cubicBezTo>
                    <a:pt x="45" y="22"/>
                    <a:pt x="64" y="15"/>
                    <a:pt x="75" y="13"/>
                  </a:cubicBezTo>
                  <a:cubicBezTo>
                    <a:pt x="76" y="20"/>
                    <a:pt x="76" y="27"/>
                    <a:pt x="77" y="34"/>
                  </a:cubicBezTo>
                  <a:cubicBezTo>
                    <a:pt x="76" y="34"/>
                    <a:pt x="76" y="34"/>
                    <a:pt x="76" y="34"/>
                  </a:cubicBezTo>
                  <a:cubicBezTo>
                    <a:pt x="67" y="34"/>
                    <a:pt x="54" y="38"/>
                    <a:pt x="43" y="44"/>
                  </a:cubicBezTo>
                  <a:cubicBezTo>
                    <a:pt x="42" y="45"/>
                    <a:pt x="41" y="45"/>
                    <a:pt x="40" y="46"/>
                  </a:cubicBezTo>
                  <a:cubicBezTo>
                    <a:pt x="39" y="46"/>
                    <a:pt x="39" y="46"/>
                    <a:pt x="39" y="46"/>
                  </a:cubicBezTo>
                  <a:cubicBezTo>
                    <a:pt x="35" y="49"/>
                    <a:pt x="31" y="51"/>
                    <a:pt x="28" y="54"/>
                  </a:cubicBezTo>
                  <a:cubicBezTo>
                    <a:pt x="25" y="58"/>
                    <a:pt x="22" y="62"/>
                    <a:pt x="22" y="67"/>
                  </a:cubicBezTo>
                  <a:cubicBezTo>
                    <a:pt x="22" y="68"/>
                    <a:pt x="22" y="68"/>
                    <a:pt x="22" y="68"/>
                  </a:cubicBezTo>
                  <a:cubicBezTo>
                    <a:pt x="23" y="73"/>
                    <a:pt x="25" y="76"/>
                    <a:pt x="29" y="79"/>
                  </a:cubicBezTo>
                  <a:cubicBezTo>
                    <a:pt x="29" y="79"/>
                    <a:pt x="29" y="79"/>
                    <a:pt x="29" y="79"/>
                  </a:cubicBezTo>
                  <a:cubicBezTo>
                    <a:pt x="29" y="79"/>
                    <a:pt x="30" y="80"/>
                    <a:pt x="30" y="80"/>
                  </a:cubicBezTo>
                  <a:cubicBezTo>
                    <a:pt x="31" y="80"/>
                    <a:pt x="31" y="80"/>
                    <a:pt x="31" y="80"/>
                  </a:cubicBezTo>
                  <a:cubicBezTo>
                    <a:pt x="34" y="81"/>
                    <a:pt x="38" y="82"/>
                    <a:pt x="41" y="82"/>
                  </a:cubicBezTo>
                  <a:cubicBezTo>
                    <a:pt x="43" y="82"/>
                    <a:pt x="46" y="82"/>
                    <a:pt x="48" y="81"/>
                  </a:cubicBezTo>
                  <a:cubicBezTo>
                    <a:pt x="58" y="79"/>
                    <a:pt x="68" y="73"/>
                    <a:pt x="77" y="72"/>
                  </a:cubicBezTo>
                  <a:cubicBezTo>
                    <a:pt x="81" y="72"/>
                    <a:pt x="84" y="71"/>
                    <a:pt x="87" y="71"/>
                  </a:cubicBezTo>
                  <a:cubicBezTo>
                    <a:pt x="92" y="71"/>
                    <a:pt x="97" y="72"/>
                    <a:pt x="101" y="74"/>
                  </a:cubicBezTo>
                  <a:cubicBezTo>
                    <a:pt x="106" y="77"/>
                    <a:pt x="110" y="80"/>
                    <a:pt x="115" y="85"/>
                  </a:cubicBezTo>
                  <a:cubicBezTo>
                    <a:pt x="123" y="94"/>
                    <a:pt x="129" y="105"/>
                    <a:pt x="129" y="116"/>
                  </a:cubicBezTo>
                  <a:cubicBezTo>
                    <a:pt x="129" y="120"/>
                    <a:pt x="128" y="123"/>
                    <a:pt x="127" y="127"/>
                  </a:cubicBezTo>
                  <a:cubicBezTo>
                    <a:pt x="126" y="129"/>
                    <a:pt x="123" y="132"/>
                    <a:pt x="121" y="135"/>
                  </a:cubicBezTo>
                  <a:cubicBezTo>
                    <a:pt x="118" y="138"/>
                    <a:pt x="116" y="140"/>
                    <a:pt x="114" y="142"/>
                  </a:cubicBezTo>
                  <a:cubicBezTo>
                    <a:pt x="113" y="143"/>
                    <a:pt x="113" y="143"/>
                    <a:pt x="113" y="143"/>
                  </a:cubicBezTo>
                  <a:cubicBezTo>
                    <a:pt x="113" y="143"/>
                    <a:pt x="113" y="143"/>
                    <a:pt x="113" y="143"/>
                  </a:cubicBezTo>
                  <a:cubicBezTo>
                    <a:pt x="113" y="143"/>
                    <a:pt x="113" y="143"/>
                    <a:pt x="113" y="143"/>
                  </a:cubicBezTo>
                  <a:cubicBezTo>
                    <a:pt x="113" y="144"/>
                    <a:pt x="113" y="144"/>
                    <a:pt x="113" y="144"/>
                  </a:cubicBezTo>
                  <a:cubicBezTo>
                    <a:pt x="113" y="144"/>
                    <a:pt x="113" y="144"/>
                    <a:pt x="113" y="144"/>
                  </a:cubicBezTo>
                  <a:cubicBezTo>
                    <a:pt x="113" y="144"/>
                    <a:pt x="113" y="144"/>
                    <a:pt x="113" y="144"/>
                  </a:cubicBezTo>
                  <a:cubicBezTo>
                    <a:pt x="113" y="145"/>
                    <a:pt x="113" y="145"/>
                    <a:pt x="113" y="145"/>
                  </a:cubicBezTo>
                  <a:cubicBezTo>
                    <a:pt x="113" y="145"/>
                    <a:pt x="113" y="145"/>
                    <a:pt x="113" y="145"/>
                  </a:cubicBezTo>
                  <a:cubicBezTo>
                    <a:pt x="114" y="147"/>
                    <a:pt x="116" y="149"/>
                    <a:pt x="117" y="151"/>
                  </a:cubicBezTo>
                  <a:cubicBezTo>
                    <a:pt x="116" y="152"/>
                    <a:pt x="117" y="153"/>
                    <a:pt x="118" y="153"/>
                  </a:cubicBezTo>
                  <a:cubicBezTo>
                    <a:pt x="118" y="154"/>
                    <a:pt x="118" y="154"/>
                    <a:pt x="118" y="154"/>
                  </a:cubicBezTo>
                  <a:cubicBezTo>
                    <a:pt x="121" y="158"/>
                    <a:pt x="124" y="162"/>
                    <a:pt x="128" y="167"/>
                  </a:cubicBezTo>
                  <a:cubicBezTo>
                    <a:pt x="123" y="172"/>
                    <a:pt x="116" y="178"/>
                    <a:pt x="110" y="182"/>
                  </a:cubicBezTo>
                  <a:cubicBezTo>
                    <a:pt x="110" y="182"/>
                    <a:pt x="110" y="182"/>
                    <a:pt x="110" y="182"/>
                  </a:cubicBezTo>
                  <a:cubicBezTo>
                    <a:pt x="109" y="182"/>
                    <a:pt x="109" y="182"/>
                    <a:pt x="109" y="182"/>
                  </a:cubicBezTo>
                  <a:cubicBezTo>
                    <a:pt x="107" y="177"/>
                    <a:pt x="105" y="174"/>
                    <a:pt x="104" y="171"/>
                  </a:cubicBezTo>
                  <a:cubicBezTo>
                    <a:pt x="102" y="168"/>
                    <a:pt x="100" y="164"/>
                    <a:pt x="96" y="158"/>
                  </a:cubicBezTo>
                  <a:cubicBezTo>
                    <a:pt x="96" y="157"/>
                    <a:pt x="95" y="157"/>
                    <a:pt x="94" y="157"/>
                  </a:cubicBezTo>
                  <a:cubicBezTo>
                    <a:pt x="94" y="157"/>
                    <a:pt x="94" y="157"/>
                    <a:pt x="93" y="157"/>
                  </a:cubicBezTo>
                  <a:cubicBezTo>
                    <a:pt x="93" y="157"/>
                    <a:pt x="93" y="158"/>
                    <a:pt x="92" y="158"/>
                  </a:cubicBezTo>
                  <a:cubicBezTo>
                    <a:pt x="88" y="161"/>
                    <a:pt x="79" y="165"/>
                    <a:pt x="70" y="169"/>
                  </a:cubicBezTo>
                  <a:cubicBezTo>
                    <a:pt x="62" y="172"/>
                    <a:pt x="55" y="175"/>
                    <a:pt x="50" y="177"/>
                  </a:cubicBezTo>
                  <a:cubicBezTo>
                    <a:pt x="50" y="173"/>
                    <a:pt x="51" y="168"/>
                    <a:pt x="51" y="164"/>
                  </a:cubicBezTo>
                  <a:cubicBezTo>
                    <a:pt x="51" y="160"/>
                    <a:pt x="50" y="155"/>
                    <a:pt x="50" y="151"/>
                  </a:cubicBezTo>
                  <a:cubicBezTo>
                    <a:pt x="56" y="149"/>
                    <a:pt x="66" y="146"/>
                    <a:pt x="75" y="142"/>
                  </a:cubicBezTo>
                  <a:cubicBezTo>
                    <a:pt x="80" y="139"/>
                    <a:pt x="84" y="137"/>
                    <a:pt x="88" y="135"/>
                  </a:cubicBezTo>
                  <a:cubicBezTo>
                    <a:pt x="89" y="134"/>
                    <a:pt x="89" y="134"/>
                    <a:pt x="89" y="134"/>
                  </a:cubicBezTo>
                  <a:cubicBezTo>
                    <a:pt x="89" y="134"/>
                    <a:pt x="89" y="134"/>
                    <a:pt x="89" y="134"/>
                  </a:cubicBezTo>
                  <a:cubicBezTo>
                    <a:pt x="89" y="134"/>
                    <a:pt x="89" y="134"/>
                    <a:pt x="89" y="134"/>
                  </a:cubicBezTo>
                  <a:cubicBezTo>
                    <a:pt x="93" y="131"/>
                    <a:pt x="97" y="128"/>
                    <a:pt x="98" y="125"/>
                  </a:cubicBezTo>
                  <a:cubicBezTo>
                    <a:pt x="100" y="121"/>
                    <a:pt x="101" y="117"/>
                    <a:pt x="101" y="113"/>
                  </a:cubicBezTo>
                  <a:cubicBezTo>
                    <a:pt x="101" y="107"/>
                    <a:pt x="98" y="102"/>
                    <a:pt x="94" y="99"/>
                  </a:cubicBezTo>
                  <a:cubicBezTo>
                    <a:pt x="93" y="98"/>
                    <a:pt x="93" y="98"/>
                    <a:pt x="93" y="98"/>
                  </a:cubicBezTo>
                  <a:cubicBezTo>
                    <a:pt x="93" y="98"/>
                    <a:pt x="92" y="97"/>
                    <a:pt x="92" y="97"/>
                  </a:cubicBezTo>
                  <a:cubicBezTo>
                    <a:pt x="91" y="97"/>
                    <a:pt x="91" y="97"/>
                    <a:pt x="91" y="97"/>
                  </a:cubicBezTo>
                  <a:cubicBezTo>
                    <a:pt x="89" y="96"/>
                    <a:pt x="86" y="95"/>
                    <a:pt x="84" y="95"/>
                  </a:cubicBezTo>
                  <a:cubicBezTo>
                    <a:pt x="83" y="94"/>
                    <a:pt x="83" y="94"/>
                    <a:pt x="83" y="94"/>
                  </a:cubicBezTo>
                  <a:cubicBezTo>
                    <a:pt x="83" y="94"/>
                    <a:pt x="83" y="94"/>
                    <a:pt x="82" y="94"/>
                  </a:cubicBezTo>
                  <a:cubicBezTo>
                    <a:pt x="82" y="94"/>
                    <a:pt x="82" y="94"/>
                    <a:pt x="82" y="94"/>
                  </a:cubicBezTo>
                  <a:cubicBezTo>
                    <a:pt x="80" y="94"/>
                    <a:pt x="78" y="94"/>
                    <a:pt x="76" y="94"/>
                  </a:cubicBezTo>
                  <a:cubicBezTo>
                    <a:pt x="72" y="94"/>
                    <a:pt x="68" y="94"/>
                    <a:pt x="64" y="95"/>
                  </a:cubicBezTo>
                  <a:cubicBezTo>
                    <a:pt x="55" y="98"/>
                    <a:pt x="45" y="102"/>
                    <a:pt x="36" y="102"/>
                  </a:cubicBezTo>
                  <a:cubicBezTo>
                    <a:pt x="36" y="102"/>
                    <a:pt x="36" y="102"/>
                    <a:pt x="36" y="102"/>
                  </a:cubicBezTo>
                  <a:cubicBezTo>
                    <a:pt x="36" y="102"/>
                    <a:pt x="36" y="102"/>
                    <a:pt x="36" y="102"/>
                  </a:cubicBezTo>
                  <a:cubicBezTo>
                    <a:pt x="35" y="102"/>
                    <a:pt x="35" y="102"/>
                    <a:pt x="35" y="102"/>
                  </a:cubicBezTo>
                  <a:moveTo>
                    <a:pt x="21" y="0"/>
                  </a:moveTo>
                  <a:cubicBezTo>
                    <a:pt x="21" y="0"/>
                    <a:pt x="20" y="1"/>
                    <a:pt x="20" y="1"/>
                  </a:cubicBezTo>
                  <a:cubicBezTo>
                    <a:pt x="13" y="6"/>
                    <a:pt x="9" y="11"/>
                    <a:pt x="2" y="16"/>
                  </a:cubicBezTo>
                  <a:cubicBezTo>
                    <a:pt x="2" y="16"/>
                    <a:pt x="2" y="16"/>
                    <a:pt x="2" y="16"/>
                  </a:cubicBezTo>
                  <a:cubicBezTo>
                    <a:pt x="2" y="16"/>
                    <a:pt x="2" y="16"/>
                    <a:pt x="2" y="16"/>
                  </a:cubicBezTo>
                  <a:cubicBezTo>
                    <a:pt x="1" y="16"/>
                    <a:pt x="1" y="16"/>
                    <a:pt x="1" y="16"/>
                  </a:cubicBezTo>
                  <a:cubicBezTo>
                    <a:pt x="1" y="16"/>
                    <a:pt x="1" y="16"/>
                    <a:pt x="1" y="16"/>
                  </a:cubicBezTo>
                  <a:cubicBezTo>
                    <a:pt x="1" y="17"/>
                    <a:pt x="1" y="17"/>
                    <a:pt x="1" y="17"/>
                  </a:cubicBezTo>
                  <a:cubicBezTo>
                    <a:pt x="1" y="17"/>
                    <a:pt x="1" y="17"/>
                    <a:pt x="1" y="17"/>
                  </a:cubicBezTo>
                  <a:cubicBezTo>
                    <a:pt x="1" y="18"/>
                    <a:pt x="1" y="18"/>
                    <a:pt x="1" y="18"/>
                  </a:cubicBezTo>
                  <a:cubicBezTo>
                    <a:pt x="1" y="18"/>
                    <a:pt x="1" y="18"/>
                    <a:pt x="1" y="18"/>
                  </a:cubicBezTo>
                  <a:cubicBezTo>
                    <a:pt x="1" y="18"/>
                    <a:pt x="1" y="18"/>
                    <a:pt x="1" y="18"/>
                  </a:cubicBezTo>
                  <a:cubicBezTo>
                    <a:pt x="1" y="19"/>
                    <a:pt x="1" y="19"/>
                    <a:pt x="1" y="19"/>
                  </a:cubicBezTo>
                  <a:cubicBezTo>
                    <a:pt x="1" y="19"/>
                    <a:pt x="1" y="19"/>
                    <a:pt x="1" y="19"/>
                  </a:cubicBezTo>
                  <a:cubicBezTo>
                    <a:pt x="2" y="19"/>
                    <a:pt x="2" y="19"/>
                    <a:pt x="2" y="19"/>
                  </a:cubicBezTo>
                  <a:cubicBezTo>
                    <a:pt x="4" y="21"/>
                    <a:pt x="7" y="26"/>
                    <a:pt x="9" y="30"/>
                  </a:cubicBezTo>
                  <a:cubicBezTo>
                    <a:pt x="10" y="32"/>
                    <a:pt x="11" y="34"/>
                    <a:pt x="12" y="36"/>
                  </a:cubicBezTo>
                  <a:cubicBezTo>
                    <a:pt x="12" y="36"/>
                    <a:pt x="12" y="37"/>
                    <a:pt x="12" y="37"/>
                  </a:cubicBezTo>
                  <a:cubicBezTo>
                    <a:pt x="6" y="45"/>
                    <a:pt x="0" y="58"/>
                    <a:pt x="0" y="70"/>
                  </a:cubicBezTo>
                  <a:cubicBezTo>
                    <a:pt x="0" y="73"/>
                    <a:pt x="0" y="75"/>
                    <a:pt x="1" y="78"/>
                  </a:cubicBezTo>
                  <a:cubicBezTo>
                    <a:pt x="2" y="80"/>
                    <a:pt x="4" y="86"/>
                    <a:pt x="8" y="92"/>
                  </a:cubicBezTo>
                  <a:cubicBezTo>
                    <a:pt x="8" y="92"/>
                    <a:pt x="8" y="92"/>
                    <a:pt x="9" y="93"/>
                  </a:cubicBezTo>
                  <a:cubicBezTo>
                    <a:pt x="9" y="93"/>
                    <a:pt x="9" y="94"/>
                    <a:pt x="9" y="94"/>
                  </a:cubicBezTo>
                  <a:cubicBezTo>
                    <a:pt x="14" y="101"/>
                    <a:pt x="17" y="105"/>
                    <a:pt x="22" y="111"/>
                  </a:cubicBezTo>
                  <a:cubicBezTo>
                    <a:pt x="22" y="111"/>
                    <a:pt x="22" y="112"/>
                    <a:pt x="22" y="112"/>
                  </a:cubicBezTo>
                  <a:cubicBezTo>
                    <a:pt x="22" y="112"/>
                    <a:pt x="23" y="113"/>
                    <a:pt x="23" y="113"/>
                  </a:cubicBezTo>
                  <a:cubicBezTo>
                    <a:pt x="24" y="114"/>
                    <a:pt x="24" y="114"/>
                    <a:pt x="24" y="114"/>
                  </a:cubicBezTo>
                  <a:cubicBezTo>
                    <a:pt x="24" y="114"/>
                    <a:pt x="24" y="114"/>
                    <a:pt x="25" y="114"/>
                  </a:cubicBezTo>
                  <a:cubicBezTo>
                    <a:pt x="26" y="116"/>
                    <a:pt x="28" y="117"/>
                    <a:pt x="30" y="118"/>
                  </a:cubicBezTo>
                  <a:cubicBezTo>
                    <a:pt x="30" y="118"/>
                    <a:pt x="31" y="119"/>
                    <a:pt x="31" y="119"/>
                  </a:cubicBezTo>
                  <a:cubicBezTo>
                    <a:pt x="32" y="119"/>
                    <a:pt x="32" y="119"/>
                    <a:pt x="32" y="119"/>
                  </a:cubicBezTo>
                  <a:cubicBezTo>
                    <a:pt x="32" y="119"/>
                    <a:pt x="33" y="119"/>
                    <a:pt x="33" y="119"/>
                  </a:cubicBezTo>
                  <a:cubicBezTo>
                    <a:pt x="35" y="119"/>
                    <a:pt x="37" y="119"/>
                    <a:pt x="38" y="119"/>
                  </a:cubicBezTo>
                  <a:cubicBezTo>
                    <a:pt x="38" y="119"/>
                    <a:pt x="38" y="119"/>
                    <a:pt x="38" y="119"/>
                  </a:cubicBezTo>
                  <a:cubicBezTo>
                    <a:pt x="45" y="119"/>
                    <a:pt x="51" y="117"/>
                    <a:pt x="57" y="115"/>
                  </a:cubicBezTo>
                  <a:cubicBezTo>
                    <a:pt x="63" y="113"/>
                    <a:pt x="70" y="111"/>
                    <a:pt x="75" y="111"/>
                  </a:cubicBezTo>
                  <a:cubicBezTo>
                    <a:pt x="75" y="111"/>
                    <a:pt x="75" y="111"/>
                    <a:pt x="75" y="111"/>
                  </a:cubicBezTo>
                  <a:cubicBezTo>
                    <a:pt x="76" y="111"/>
                    <a:pt x="76" y="111"/>
                    <a:pt x="76" y="111"/>
                  </a:cubicBezTo>
                  <a:cubicBezTo>
                    <a:pt x="77" y="112"/>
                    <a:pt x="77" y="112"/>
                    <a:pt x="77" y="112"/>
                  </a:cubicBezTo>
                  <a:cubicBezTo>
                    <a:pt x="77" y="112"/>
                    <a:pt x="77" y="112"/>
                    <a:pt x="77" y="112"/>
                  </a:cubicBezTo>
                  <a:cubicBezTo>
                    <a:pt x="78" y="112"/>
                    <a:pt x="78" y="112"/>
                    <a:pt x="78" y="111"/>
                  </a:cubicBezTo>
                  <a:cubicBezTo>
                    <a:pt x="81" y="112"/>
                    <a:pt x="82" y="112"/>
                    <a:pt x="84" y="113"/>
                  </a:cubicBezTo>
                  <a:cubicBezTo>
                    <a:pt x="84" y="114"/>
                    <a:pt x="85" y="114"/>
                    <a:pt x="85" y="115"/>
                  </a:cubicBezTo>
                  <a:cubicBezTo>
                    <a:pt x="85" y="115"/>
                    <a:pt x="86" y="115"/>
                    <a:pt x="86" y="115"/>
                  </a:cubicBezTo>
                  <a:cubicBezTo>
                    <a:pt x="86" y="115"/>
                    <a:pt x="86" y="115"/>
                    <a:pt x="87" y="115"/>
                  </a:cubicBezTo>
                  <a:cubicBezTo>
                    <a:pt x="88" y="115"/>
                    <a:pt x="88" y="115"/>
                    <a:pt x="88" y="115"/>
                  </a:cubicBezTo>
                  <a:cubicBezTo>
                    <a:pt x="89" y="117"/>
                    <a:pt x="90" y="118"/>
                    <a:pt x="90" y="120"/>
                  </a:cubicBezTo>
                  <a:cubicBezTo>
                    <a:pt x="90" y="120"/>
                    <a:pt x="90" y="120"/>
                    <a:pt x="90" y="120"/>
                  </a:cubicBezTo>
                  <a:cubicBezTo>
                    <a:pt x="90" y="121"/>
                    <a:pt x="90" y="121"/>
                    <a:pt x="90" y="122"/>
                  </a:cubicBezTo>
                  <a:cubicBezTo>
                    <a:pt x="90" y="122"/>
                    <a:pt x="90" y="122"/>
                    <a:pt x="90" y="122"/>
                  </a:cubicBezTo>
                  <a:cubicBezTo>
                    <a:pt x="90" y="125"/>
                    <a:pt x="89" y="128"/>
                    <a:pt x="87" y="130"/>
                  </a:cubicBezTo>
                  <a:cubicBezTo>
                    <a:pt x="75" y="138"/>
                    <a:pt x="55" y="146"/>
                    <a:pt x="47" y="147"/>
                  </a:cubicBezTo>
                  <a:cubicBezTo>
                    <a:pt x="46" y="147"/>
                    <a:pt x="45" y="148"/>
                    <a:pt x="45" y="150"/>
                  </a:cubicBezTo>
                  <a:cubicBezTo>
                    <a:pt x="46" y="154"/>
                    <a:pt x="46" y="159"/>
                    <a:pt x="46" y="164"/>
                  </a:cubicBezTo>
                  <a:cubicBezTo>
                    <a:pt x="46" y="169"/>
                    <a:pt x="46" y="174"/>
                    <a:pt x="45" y="179"/>
                  </a:cubicBezTo>
                  <a:cubicBezTo>
                    <a:pt x="45" y="179"/>
                    <a:pt x="45" y="180"/>
                    <a:pt x="45" y="181"/>
                  </a:cubicBezTo>
                  <a:cubicBezTo>
                    <a:pt x="49" y="187"/>
                    <a:pt x="52" y="193"/>
                    <a:pt x="55" y="198"/>
                  </a:cubicBezTo>
                  <a:cubicBezTo>
                    <a:pt x="56" y="199"/>
                    <a:pt x="56" y="199"/>
                    <a:pt x="56" y="199"/>
                  </a:cubicBezTo>
                  <a:cubicBezTo>
                    <a:pt x="56" y="199"/>
                    <a:pt x="56" y="199"/>
                    <a:pt x="56" y="199"/>
                  </a:cubicBezTo>
                  <a:cubicBezTo>
                    <a:pt x="56" y="199"/>
                    <a:pt x="56" y="199"/>
                    <a:pt x="56" y="199"/>
                  </a:cubicBezTo>
                  <a:cubicBezTo>
                    <a:pt x="56" y="199"/>
                    <a:pt x="56" y="199"/>
                    <a:pt x="56" y="199"/>
                  </a:cubicBezTo>
                  <a:cubicBezTo>
                    <a:pt x="57" y="199"/>
                    <a:pt x="57" y="199"/>
                    <a:pt x="57" y="199"/>
                  </a:cubicBezTo>
                  <a:cubicBezTo>
                    <a:pt x="57" y="199"/>
                    <a:pt x="57" y="199"/>
                    <a:pt x="57" y="199"/>
                  </a:cubicBezTo>
                  <a:cubicBezTo>
                    <a:pt x="57" y="199"/>
                    <a:pt x="57" y="199"/>
                    <a:pt x="57" y="199"/>
                  </a:cubicBezTo>
                  <a:cubicBezTo>
                    <a:pt x="58" y="199"/>
                    <a:pt x="58" y="199"/>
                    <a:pt x="58" y="199"/>
                  </a:cubicBezTo>
                  <a:cubicBezTo>
                    <a:pt x="58" y="199"/>
                    <a:pt x="58" y="199"/>
                    <a:pt x="58" y="199"/>
                  </a:cubicBezTo>
                  <a:cubicBezTo>
                    <a:pt x="58" y="199"/>
                    <a:pt x="58" y="199"/>
                    <a:pt x="58" y="199"/>
                  </a:cubicBezTo>
                  <a:cubicBezTo>
                    <a:pt x="58" y="199"/>
                    <a:pt x="58" y="199"/>
                    <a:pt x="58" y="199"/>
                  </a:cubicBezTo>
                  <a:cubicBezTo>
                    <a:pt x="58" y="199"/>
                    <a:pt x="59" y="199"/>
                    <a:pt x="60" y="198"/>
                  </a:cubicBezTo>
                  <a:cubicBezTo>
                    <a:pt x="64" y="197"/>
                    <a:pt x="72" y="194"/>
                    <a:pt x="81" y="191"/>
                  </a:cubicBezTo>
                  <a:cubicBezTo>
                    <a:pt x="89" y="187"/>
                    <a:pt x="97" y="183"/>
                    <a:pt x="103" y="179"/>
                  </a:cubicBezTo>
                  <a:cubicBezTo>
                    <a:pt x="104" y="182"/>
                    <a:pt x="106" y="184"/>
                    <a:pt x="107" y="187"/>
                  </a:cubicBezTo>
                  <a:cubicBezTo>
                    <a:pt x="108" y="188"/>
                    <a:pt x="108" y="188"/>
                    <a:pt x="109" y="188"/>
                  </a:cubicBezTo>
                  <a:cubicBezTo>
                    <a:pt x="109" y="188"/>
                    <a:pt x="109" y="188"/>
                    <a:pt x="109" y="188"/>
                  </a:cubicBezTo>
                  <a:cubicBezTo>
                    <a:pt x="112" y="192"/>
                    <a:pt x="114" y="196"/>
                    <a:pt x="116" y="200"/>
                  </a:cubicBezTo>
                  <a:cubicBezTo>
                    <a:pt x="116" y="201"/>
                    <a:pt x="117" y="201"/>
                    <a:pt x="118" y="201"/>
                  </a:cubicBezTo>
                  <a:cubicBezTo>
                    <a:pt x="118" y="201"/>
                    <a:pt x="118" y="201"/>
                    <a:pt x="118" y="201"/>
                  </a:cubicBezTo>
                  <a:cubicBezTo>
                    <a:pt x="118" y="201"/>
                    <a:pt x="119" y="202"/>
                    <a:pt x="119" y="202"/>
                  </a:cubicBezTo>
                  <a:cubicBezTo>
                    <a:pt x="120" y="202"/>
                    <a:pt x="120" y="201"/>
                    <a:pt x="120" y="201"/>
                  </a:cubicBezTo>
                  <a:cubicBezTo>
                    <a:pt x="129" y="195"/>
                    <a:pt x="133" y="190"/>
                    <a:pt x="140" y="185"/>
                  </a:cubicBezTo>
                  <a:cubicBezTo>
                    <a:pt x="141" y="184"/>
                    <a:pt x="141" y="183"/>
                    <a:pt x="140" y="182"/>
                  </a:cubicBezTo>
                  <a:cubicBezTo>
                    <a:pt x="140" y="182"/>
                    <a:pt x="140" y="182"/>
                    <a:pt x="140" y="182"/>
                  </a:cubicBezTo>
                  <a:cubicBezTo>
                    <a:pt x="140" y="182"/>
                    <a:pt x="140" y="181"/>
                    <a:pt x="140" y="181"/>
                  </a:cubicBezTo>
                  <a:cubicBezTo>
                    <a:pt x="138" y="176"/>
                    <a:pt x="136" y="172"/>
                    <a:pt x="134" y="168"/>
                  </a:cubicBezTo>
                  <a:cubicBezTo>
                    <a:pt x="134" y="167"/>
                    <a:pt x="134" y="167"/>
                    <a:pt x="133" y="166"/>
                  </a:cubicBezTo>
                  <a:cubicBezTo>
                    <a:pt x="131" y="163"/>
                    <a:pt x="129" y="161"/>
                    <a:pt x="127" y="159"/>
                  </a:cubicBezTo>
                  <a:cubicBezTo>
                    <a:pt x="134" y="152"/>
                    <a:pt x="140" y="142"/>
                    <a:pt x="141" y="131"/>
                  </a:cubicBezTo>
                  <a:cubicBezTo>
                    <a:pt x="141" y="131"/>
                    <a:pt x="141" y="131"/>
                    <a:pt x="141" y="131"/>
                  </a:cubicBezTo>
                  <a:cubicBezTo>
                    <a:pt x="141" y="130"/>
                    <a:pt x="141" y="130"/>
                    <a:pt x="141" y="130"/>
                  </a:cubicBezTo>
                  <a:cubicBezTo>
                    <a:pt x="141" y="130"/>
                    <a:pt x="141" y="130"/>
                    <a:pt x="141" y="130"/>
                  </a:cubicBezTo>
                  <a:cubicBezTo>
                    <a:pt x="141" y="130"/>
                    <a:pt x="141" y="130"/>
                    <a:pt x="141" y="130"/>
                  </a:cubicBezTo>
                  <a:cubicBezTo>
                    <a:pt x="141" y="130"/>
                    <a:pt x="139" y="117"/>
                    <a:pt x="128" y="97"/>
                  </a:cubicBezTo>
                  <a:cubicBezTo>
                    <a:pt x="128" y="97"/>
                    <a:pt x="128" y="97"/>
                    <a:pt x="128" y="97"/>
                  </a:cubicBezTo>
                  <a:cubicBezTo>
                    <a:pt x="125" y="91"/>
                    <a:pt x="122" y="86"/>
                    <a:pt x="118" y="82"/>
                  </a:cubicBezTo>
                  <a:cubicBezTo>
                    <a:pt x="113" y="77"/>
                    <a:pt x="108" y="73"/>
                    <a:pt x="103" y="71"/>
                  </a:cubicBezTo>
                  <a:cubicBezTo>
                    <a:pt x="98" y="68"/>
                    <a:pt x="93" y="67"/>
                    <a:pt x="87" y="67"/>
                  </a:cubicBezTo>
                  <a:cubicBezTo>
                    <a:pt x="87" y="67"/>
                    <a:pt x="87" y="67"/>
                    <a:pt x="87" y="67"/>
                  </a:cubicBezTo>
                  <a:cubicBezTo>
                    <a:pt x="84" y="67"/>
                    <a:pt x="80" y="67"/>
                    <a:pt x="77" y="68"/>
                  </a:cubicBezTo>
                  <a:cubicBezTo>
                    <a:pt x="66" y="69"/>
                    <a:pt x="57" y="75"/>
                    <a:pt x="47" y="77"/>
                  </a:cubicBezTo>
                  <a:cubicBezTo>
                    <a:pt x="46" y="77"/>
                    <a:pt x="45" y="77"/>
                    <a:pt x="44" y="77"/>
                  </a:cubicBezTo>
                  <a:cubicBezTo>
                    <a:pt x="44" y="77"/>
                    <a:pt x="44" y="77"/>
                    <a:pt x="44" y="77"/>
                  </a:cubicBezTo>
                  <a:cubicBezTo>
                    <a:pt x="43" y="77"/>
                    <a:pt x="43" y="76"/>
                    <a:pt x="42" y="76"/>
                  </a:cubicBezTo>
                  <a:cubicBezTo>
                    <a:pt x="41" y="75"/>
                    <a:pt x="41" y="74"/>
                    <a:pt x="40" y="73"/>
                  </a:cubicBezTo>
                  <a:cubicBezTo>
                    <a:pt x="40" y="73"/>
                    <a:pt x="40" y="72"/>
                    <a:pt x="40" y="72"/>
                  </a:cubicBezTo>
                  <a:cubicBezTo>
                    <a:pt x="40" y="71"/>
                    <a:pt x="40" y="70"/>
                    <a:pt x="41" y="68"/>
                  </a:cubicBezTo>
                  <a:cubicBezTo>
                    <a:pt x="43" y="66"/>
                    <a:pt x="46" y="64"/>
                    <a:pt x="50" y="62"/>
                  </a:cubicBezTo>
                  <a:cubicBezTo>
                    <a:pt x="56" y="59"/>
                    <a:pt x="64" y="57"/>
                    <a:pt x="71" y="55"/>
                  </a:cubicBezTo>
                  <a:cubicBezTo>
                    <a:pt x="78" y="53"/>
                    <a:pt x="83" y="51"/>
                    <a:pt x="85" y="51"/>
                  </a:cubicBezTo>
                  <a:cubicBezTo>
                    <a:pt x="85" y="51"/>
                    <a:pt x="85" y="51"/>
                    <a:pt x="85" y="51"/>
                  </a:cubicBezTo>
                  <a:cubicBezTo>
                    <a:pt x="86" y="51"/>
                    <a:pt x="86" y="51"/>
                    <a:pt x="86" y="51"/>
                  </a:cubicBezTo>
                  <a:cubicBezTo>
                    <a:pt x="86" y="51"/>
                    <a:pt x="86" y="51"/>
                    <a:pt x="86" y="51"/>
                  </a:cubicBezTo>
                  <a:cubicBezTo>
                    <a:pt x="87" y="51"/>
                    <a:pt x="88" y="50"/>
                    <a:pt x="88" y="49"/>
                  </a:cubicBezTo>
                  <a:cubicBezTo>
                    <a:pt x="88" y="41"/>
                    <a:pt x="89" y="33"/>
                    <a:pt x="89" y="25"/>
                  </a:cubicBezTo>
                  <a:cubicBezTo>
                    <a:pt x="89" y="25"/>
                    <a:pt x="89" y="24"/>
                    <a:pt x="88" y="24"/>
                  </a:cubicBezTo>
                  <a:cubicBezTo>
                    <a:pt x="88" y="23"/>
                    <a:pt x="88" y="23"/>
                    <a:pt x="88" y="23"/>
                  </a:cubicBezTo>
                  <a:cubicBezTo>
                    <a:pt x="86" y="19"/>
                    <a:pt x="83" y="14"/>
                    <a:pt x="80" y="9"/>
                  </a:cubicBezTo>
                  <a:cubicBezTo>
                    <a:pt x="80" y="8"/>
                    <a:pt x="79" y="8"/>
                    <a:pt x="78" y="8"/>
                  </a:cubicBezTo>
                  <a:cubicBezTo>
                    <a:pt x="78" y="8"/>
                    <a:pt x="78" y="8"/>
                    <a:pt x="77" y="8"/>
                  </a:cubicBezTo>
                  <a:cubicBezTo>
                    <a:pt x="77" y="9"/>
                    <a:pt x="77" y="9"/>
                    <a:pt x="77" y="9"/>
                  </a:cubicBezTo>
                  <a:cubicBezTo>
                    <a:pt x="77" y="9"/>
                    <a:pt x="77" y="9"/>
                    <a:pt x="77" y="9"/>
                  </a:cubicBezTo>
                  <a:cubicBezTo>
                    <a:pt x="66" y="10"/>
                    <a:pt x="45" y="17"/>
                    <a:pt x="36" y="22"/>
                  </a:cubicBezTo>
                  <a:cubicBezTo>
                    <a:pt x="32" y="15"/>
                    <a:pt x="28" y="9"/>
                    <a:pt x="24" y="3"/>
                  </a:cubicBezTo>
                  <a:cubicBezTo>
                    <a:pt x="24" y="2"/>
                    <a:pt x="24" y="2"/>
                    <a:pt x="24" y="2"/>
                  </a:cubicBezTo>
                  <a:cubicBezTo>
                    <a:pt x="24" y="2"/>
                    <a:pt x="23" y="2"/>
                    <a:pt x="23" y="1"/>
                  </a:cubicBezTo>
                  <a:cubicBezTo>
                    <a:pt x="23" y="1"/>
                    <a:pt x="22" y="0"/>
                    <a:pt x="21" y="0"/>
                  </a:cubicBezTo>
                </a:path>
              </a:pathLst>
            </a:custGeom>
            <a:solidFill>
              <a:srgbClr val="B2B2B2"/>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8" name="Freeform 739"/>
            <p:cNvSpPr>
              <a:spLocks noEditPoints="1"/>
            </p:cNvSpPr>
            <p:nvPr/>
          </p:nvSpPr>
          <p:spPr bwMode="auto">
            <a:xfrm>
              <a:off x="4761" y="650"/>
              <a:ext cx="362" cy="220"/>
            </a:xfrm>
            <a:custGeom>
              <a:avLst/>
              <a:gdLst>
                <a:gd name="T0" fmla="*/ 114 w 153"/>
                <a:gd name="T1" fmla="*/ 13 h 93"/>
                <a:gd name="T2" fmla="*/ 136 w 153"/>
                <a:gd name="T3" fmla="*/ 7 h 93"/>
                <a:gd name="T4" fmla="*/ 148 w 153"/>
                <a:gd name="T5" fmla="*/ 5 h 93"/>
                <a:gd name="T6" fmla="*/ 143 w 153"/>
                <a:gd name="T7" fmla="*/ 38 h 93"/>
                <a:gd name="T8" fmla="*/ 139 w 153"/>
                <a:gd name="T9" fmla="*/ 36 h 93"/>
                <a:gd name="T10" fmla="*/ 139 w 153"/>
                <a:gd name="T11" fmla="*/ 18 h 93"/>
                <a:gd name="T12" fmla="*/ 137 w 153"/>
                <a:gd name="T13" fmla="*/ 19 h 93"/>
                <a:gd name="T14" fmla="*/ 97 w 153"/>
                <a:gd name="T15" fmla="*/ 66 h 93"/>
                <a:gd name="T16" fmla="*/ 90 w 153"/>
                <a:gd name="T17" fmla="*/ 71 h 93"/>
                <a:gd name="T18" fmla="*/ 84 w 153"/>
                <a:gd name="T19" fmla="*/ 68 h 93"/>
                <a:gd name="T20" fmla="*/ 45 w 153"/>
                <a:gd name="T21" fmla="*/ 48 h 93"/>
                <a:gd name="T22" fmla="*/ 5 w 153"/>
                <a:gd name="T23" fmla="*/ 87 h 93"/>
                <a:gd name="T24" fmla="*/ 39 w 153"/>
                <a:gd name="T25" fmla="*/ 44 h 93"/>
                <a:gd name="T26" fmla="*/ 50 w 153"/>
                <a:gd name="T27" fmla="*/ 43 h 93"/>
                <a:gd name="T28" fmla="*/ 90 w 153"/>
                <a:gd name="T29" fmla="*/ 63 h 93"/>
                <a:gd name="T30" fmla="*/ 92 w 153"/>
                <a:gd name="T31" fmla="*/ 63 h 93"/>
                <a:gd name="T32" fmla="*/ 128 w 153"/>
                <a:gd name="T33" fmla="*/ 22 h 93"/>
                <a:gd name="T34" fmla="*/ 133 w 153"/>
                <a:gd name="T35" fmla="*/ 15 h 93"/>
                <a:gd name="T36" fmla="*/ 131 w 153"/>
                <a:gd name="T37" fmla="*/ 14 h 93"/>
                <a:gd name="T38" fmla="*/ 151 w 153"/>
                <a:gd name="T39" fmla="*/ 0 h 93"/>
                <a:gd name="T40" fmla="*/ 108 w 153"/>
                <a:gd name="T41" fmla="*/ 9 h 93"/>
                <a:gd name="T42" fmla="*/ 107 w 153"/>
                <a:gd name="T43" fmla="*/ 12 h 93"/>
                <a:gd name="T44" fmla="*/ 115 w 153"/>
                <a:gd name="T45" fmla="*/ 18 h 93"/>
                <a:gd name="T46" fmla="*/ 126 w 153"/>
                <a:gd name="T47" fmla="*/ 18 h 93"/>
                <a:gd name="T48" fmla="*/ 73 w 153"/>
                <a:gd name="T49" fmla="*/ 50 h 93"/>
                <a:gd name="T50" fmla="*/ 46 w 153"/>
                <a:gd name="T51" fmla="*/ 37 h 93"/>
                <a:gd name="T52" fmla="*/ 0 w 153"/>
                <a:gd name="T53" fmla="*/ 80 h 93"/>
                <a:gd name="T54" fmla="*/ 2 w 153"/>
                <a:gd name="T55" fmla="*/ 91 h 93"/>
                <a:gd name="T56" fmla="*/ 4 w 153"/>
                <a:gd name="T57" fmla="*/ 93 h 93"/>
                <a:gd name="T58" fmla="*/ 45 w 153"/>
                <a:gd name="T59" fmla="*/ 52 h 93"/>
                <a:gd name="T60" fmla="*/ 90 w 153"/>
                <a:gd name="T61" fmla="*/ 74 h 93"/>
                <a:gd name="T62" fmla="*/ 100 w 153"/>
                <a:gd name="T63" fmla="*/ 69 h 93"/>
                <a:gd name="T64" fmla="*/ 135 w 153"/>
                <a:gd name="T65" fmla="*/ 36 h 93"/>
                <a:gd name="T66" fmla="*/ 138 w 153"/>
                <a:gd name="T67" fmla="*/ 40 h 93"/>
                <a:gd name="T68" fmla="*/ 144 w 153"/>
                <a:gd name="T69" fmla="*/ 43 h 93"/>
                <a:gd name="T70" fmla="*/ 146 w 153"/>
                <a:gd name="T71" fmla="*/ 42 h 93"/>
                <a:gd name="T72" fmla="*/ 153 w 153"/>
                <a:gd name="T73" fmla="*/ 3 h 93"/>
                <a:gd name="T74" fmla="*/ 151 w 153"/>
                <a:gd name="T75" fmla="*/ 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3" h="93">
                  <a:moveTo>
                    <a:pt x="116" y="14"/>
                  </a:moveTo>
                  <a:cubicBezTo>
                    <a:pt x="115" y="14"/>
                    <a:pt x="114" y="13"/>
                    <a:pt x="114" y="13"/>
                  </a:cubicBezTo>
                  <a:cubicBezTo>
                    <a:pt x="113" y="12"/>
                    <a:pt x="113" y="12"/>
                    <a:pt x="112" y="11"/>
                  </a:cubicBezTo>
                  <a:cubicBezTo>
                    <a:pt x="119" y="10"/>
                    <a:pt x="128" y="8"/>
                    <a:pt x="136" y="7"/>
                  </a:cubicBezTo>
                  <a:cubicBezTo>
                    <a:pt x="140" y="6"/>
                    <a:pt x="144" y="5"/>
                    <a:pt x="147" y="5"/>
                  </a:cubicBezTo>
                  <a:cubicBezTo>
                    <a:pt x="147" y="5"/>
                    <a:pt x="148" y="5"/>
                    <a:pt x="148" y="5"/>
                  </a:cubicBezTo>
                  <a:cubicBezTo>
                    <a:pt x="148" y="8"/>
                    <a:pt x="147" y="13"/>
                    <a:pt x="146" y="19"/>
                  </a:cubicBezTo>
                  <a:cubicBezTo>
                    <a:pt x="145" y="26"/>
                    <a:pt x="144" y="34"/>
                    <a:pt x="143" y="38"/>
                  </a:cubicBezTo>
                  <a:cubicBezTo>
                    <a:pt x="142" y="38"/>
                    <a:pt x="141" y="37"/>
                    <a:pt x="141" y="37"/>
                  </a:cubicBezTo>
                  <a:cubicBezTo>
                    <a:pt x="140" y="36"/>
                    <a:pt x="139" y="36"/>
                    <a:pt x="139" y="36"/>
                  </a:cubicBezTo>
                  <a:cubicBezTo>
                    <a:pt x="140" y="20"/>
                    <a:pt x="140" y="20"/>
                    <a:pt x="140" y="20"/>
                  </a:cubicBezTo>
                  <a:cubicBezTo>
                    <a:pt x="140" y="20"/>
                    <a:pt x="140" y="19"/>
                    <a:pt x="139" y="18"/>
                  </a:cubicBezTo>
                  <a:cubicBezTo>
                    <a:pt x="139" y="18"/>
                    <a:pt x="139" y="18"/>
                    <a:pt x="138" y="18"/>
                  </a:cubicBezTo>
                  <a:cubicBezTo>
                    <a:pt x="138" y="18"/>
                    <a:pt x="137" y="19"/>
                    <a:pt x="137" y="19"/>
                  </a:cubicBezTo>
                  <a:cubicBezTo>
                    <a:pt x="137" y="19"/>
                    <a:pt x="135" y="21"/>
                    <a:pt x="133" y="24"/>
                  </a:cubicBezTo>
                  <a:cubicBezTo>
                    <a:pt x="125" y="33"/>
                    <a:pt x="109" y="53"/>
                    <a:pt x="97" y="66"/>
                  </a:cubicBezTo>
                  <a:cubicBezTo>
                    <a:pt x="95" y="68"/>
                    <a:pt x="93" y="70"/>
                    <a:pt x="91" y="70"/>
                  </a:cubicBezTo>
                  <a:cubicBezTo>
                    <a:pt x="91" y="71"/>
                    <a:pt x="91" y="71"/>
                    <a:pt x="90" y="71"/>
                  </a:cubicBezTo>
                  <a:cubicBezTo>
                    <a:pt x="90" y="71"/>
                    <a:pt x="90" y="71"/>
                    <a:pt x="90" y="71"/>
                  </a:cubicBezTo>
                  <a:cubicBezTo>
                    <a:pt x="88" y="71"/>
                    <a:pt x="86" y="70"/>
                    <a:pt x="84" y="68"/>
                  </a:cubicBezTo>
                  <a:cubicBezTo>
                    <a:pt x="71" y="62"/>
                    <a:pt x="58" y="55"/>
                    <a:pt x="46" y="48"/>
                  </a:cubicBezTo>
                  <a:cubicBezTo>
                    <a:pt x="45" y="48"/>
                    <a:pt x="45" y="48"/>
                    <a:pt x="45" y="48"/>
                  </a:cubicBezTo>
                  <a:cubicBezTo>
                    <a:pt x="44" y="48"/>
                    <a:pt x="44" y="48"/>
                    <a:pt x="43" y="48"/>
                  </a:cubicBezTo>
                  <a:cubicBezTo>
                    <a:pt x="5" y="87"/>
                    <a:pt x="5" y="87"/>
                    <a:pt x="5" y="87"/>
                  </a:cubicBezTo>
                  <a:cubicBezTo>
                    <a:pt x="4" y="85"/>
                    <a:pt x="4" y="84"/>
                    <a:pt x="4" y="82"/>
                  </a:cubicBezTo>
                  <a:cubicBezTo>
                    <a:pt x="16" y="70"/>
                    <a:pt x="27" y="57"/>
                    <a:pt x="39" y="44"/>
                  </a:cubicBezTo>
                  <a:cubicBezTo>
                    <a:pt x="41" y="42"/>
                    <a:pt x="43" y="41"/>
                    <a:pt x="46" y="41"/>
                  </a:cubicBezTo>
                  <a:cubicBezTo>
                    <a:pt x="47" y="41"/>
                    <a:pt x="49" y="42"/>
                    <a:pt x="50" y="43"/>
                  </a:cubicBezTo>
                  <a:cubicBezTo>
                    <a:pt x="56" y="46"/>
                    <a:pt x="64" y="50"/>
                    <a:pt x="71" y="54"/>
                  </a:cubicBezTo>
                  <a:cubicBezTo>
                    <a:pt x="79" y="57"/>
                    <a:pt x="86" y="61"/>
                    <a:pt x="90" y="63"/>
                  </a:cubicBezTo>
                  <a:cubicBezTo>
                    <a:pt x="90" y="63"/>
                    <a:pt x="90" y="63"/>
                    <a:pt x="91" y="63"/>
                  </a:cubicBezTo>
                  <a:cubicBezTo>
                    <a:pt x="91" y="63"/>
                    <a:pt x="92" y="63"/>
                    <a:pt x="92" y="63"/>
                  </a:cubicBezTo>
                  <a:cubicBezTo>
                    <a:pt x="100" y="53"/>
                    <a:pt x="110" y="42"/>
                    <a:pt x="118" y="33"/>
                  </a:cubicBezTo>
                  <a:cubicBezTo>
                    <a:pt x="122" y="28"/>
                    <a:pt x="126" y="24"/>
                    <a:pt x="128" y="22"/>
                  </a:cubicBezTo>
                  <a:cubicBezTo>
                    <a:pt x="131" y="19"/>
                    <a:pt x="132" y="17"/>
                    <a:pt x="132" y="17"/>
                  </a:cubicBezTo>
                  <a:cubicBezTo>
                    <a:pt x="133" y="16"/>
                    <a:pt x="133" y="16"/>
                    <a:pt x="133" y="15"/>
                  </a:cubicBezTo>
                  <a:cubicBezTo>
                    <a:pt x="132" y="14"/>
                    <a:pt x="132" y="14"/>
                    <a:pt x="131" y="14"/>
                  </a:cubicBezTo>
                  <a:cubicBezTo>
                    <a:pt x="131" y="14"/>
                    <a:pt x="131" y="14"/>
                    <a:pt x="131" y="14"/>
                  </a:cubicBezTo>
                  <a:cubicBezTo>
                    <a:pt x="116" y="14"/>
                    <a:pt x="116" y="14"/>
                    <a:pt x="116" y="14"/>
                  </a:cubicBezTo>
                  <a:moveTo>
                    <a:pt x="151" y="0"/>
                  </a:moveTo>
                  <a:cubicBezTo>
                    <a:pt x="151" y="0"/>
                    <a:pt x="151" y="0"/>
                    <a:pt x="150" y="0"/>
                  </a:cubicBezTo>
                  <a:cubicBezTo>
                    <a:pt x="150" y="0"/>
                    <a:pt x="123" y="4"/>
                    <a:pt x="108" y="9"/>
                  </a:cubicBezTo>
                  <a:cubicBezTo>
                    <a:pt x="107" y="9"/>
                    <a:pt x="107" y="9"/>
                    <a:pt x="106" y="10"/>
                  </a:cubicBezTo>
                  <a:cubicBezTo>
                    <a:pt x="106" y="11"/>
                    <a:pt x="106" y="11"/>
                    <a:pt x="107" y="12"/>
                  </a:cubicBezTo>
                  <a:cubicBezTo>
                    <a:pt x="109" y="13"/>
                    <a:pt x="114" y="18"/>
                    <a:pt x="114" y="18"/>
                  </a:cubicBezTo>
                  <a:cubicBezTo>
                    <a:pt x="114" y="18"/>
                    <a:pt x="115" y="18"/>
                    <a:pt x="115" y="18"/>
                  </a:cubicBezTo>
                  <a:cubicBezTo>
                    <a:pt x="115" y="18"/>
                    <a:pt x="115" y="18"/>
                    <a:pt x="115" y="18"/>
                  </a:cubicBezTo>
                  <a:cubicBezTo>
                    <a:pt x="126" y="18"/>
                    <a:pt x="126" y="18"/>
                    <a:pt x="126" y="18"/>
                  </a:cubicBezTo>
                  <a:cubicBezTo>
                    <a:pt x="119" y="26"/>
                    <a:pt x="102" y="44"/>
                    <a:pt x="90" y="59"/>
                  </a:cubicBezTo>
                  <a:cubicBezTo>
                    <a:pt x="86" y="56"/>
                    <a:pt x="80" y="53"/>
                    <a:pt x="73" y="50"/>
                  </a:cubicBezTo>
                  <a:cubicBezTo>
                    <a:pt x="66" y="47"/>
                    <a:pt x="58" y="43"/>
                    <a:pt x="52" y="39"/>
                  </a:cubicBezTo>
                  <a:cubicBezTo>
                    <a:pt x="50" y="38"/>
                    <a:pt x="48" y="37"/>
                    <a:pt x="46" y="37"/>
                  </a:cubicBezTo>
                  <a:cubicBezTo>
                    <a:pt x="42" y="37"/>
                    <a:pt x="39" y="39"/>
                    <a:pt x="36" y="42"/>
                  </a:cubicBezTo>
                  <a:cubicBezTo>
                    <a:pt x="24" y="55"/>
                    <a:pt x="12" y="67"/>
                    <a:pt x="0" y="80"/>
                  </a:cubicBezTo>
                  <a:cubicBezTo>
                    <a:pt x="0" y="81"/>
                    <a:pt x="0" y="81"/>
                    <a:pt x="0" y="82"/>
                  </a:cubicBezTo>
                  <a:cubicBezTo>
                    <a:pt x="0" y="86"/>
                    <a:pt x="2" y="89"/>
                    <a:pt x="2" y="91"/>
                  </a:cubicBezTo>
                  <a:cubicBezTo>
                    <a:pt x="2" y="92"/>
                    <a:pt x="2" y="93"/>
                    <a:pt x="3" y="93"/>
                  </a:cubicBezTo>
                  <a:cubicBezTo>
                    <a:pt x="3" y="93"/>
                    <a:pt x="3" y="93"/>
                    <a:pt x="4" y="93"/>
                  </a:cubicBezTo>
                  <a:cubicBezTo>
                    <a:pt x="4" y="93"/>
                    <a:pt x="5" y="93"/>
                    <a:pt x="5" y="93"/>
                  </a:cubicBezTo>
                  <a:cubicBezTo>
                    <a:pt x="45" y="52"/>
                    <a:pt x="45" y="52"/>
                    <a:pt x="45" y="52"/>
                  </a:cubicBezTo>
                  <a:cubicBezTo>
                    <a:pt x="57" y="59"/>
                    <a:pt x="70" y="65"/>
                    <a:pt x="82" y="72"/>
                  </a:cubicBezTo>
                  <a:cubicBezTo>
                    <a:pt x="84" y="73"/>
                    <a:pt x="87" y="74"/>
                    <a:pt x="90" y="74"/>
                  </a:cubicBezTo>
                  <a:cubicBezTo>
                    <a:pt x="91" y="74"/>
                    <a:pt x="92" y="74"/>
                    <a:pt x="92" y="74"/>
                  </a:cubicBezTo>
                  <a:cubicBezTo>
                    <a:pt x="96" y="74"/>
                    <a:pt x="98" y="71"/>
                    <a:pt x="100" y="69"/>
                  </a:cubicBezTo>
                  <a:cubicBezTo>
                    <a:pt x="112" y="56"/>
                    <a:pt x="128" y="36"/>
                    <a:pt x="136" y="27"/>
                  </a:cubicBezTo>
                  <a:cubicBezTo>
                    <a:pt x="135" y="36"/>
                    <a:pt x="135" y="36"/>
                    <a:pt x="135" y="36"/>
                  </a:cubicBezTo>
                  <a:cubicBezTo>
                    <a:pt x="135" y="37"/>
                    <a:pt x="135" y="38"/>
                    <a:pt x="136" y="38"/>
                  </a:cubicBezTo>
                  <a:cubicBezTo>
                    <a:pt x="136" y="38"/>
                    <a:pt x="137" y="39"/>
                    <a:pt x="138" y="40"/>
                  </a:cubicBezTo>
                  <a:cubicBezTo>
                    <a:pt x="140" y="41"/>
                    <a:pt x="142" y="42"/>
                    <a:pt x="144" y="43"/>
                  </a:cubicBezTo>
                  <a:cubicBezTo>
                    <a:pt x="144" y="43"/>
                    <a:pt x="144" y="43"/>
                    <a:pt x="144" y="43"/>
                  </a:cubicBezTo>
                  <a:cubicBezTo>
                    <a:pt x="145" y="43"/>
                    <a:pt x="145" y="43"/>
                    <a:pt x="145" y="43"/>
                  </a:cubicBezTo>
                  <a:cubicBezTo>
                    <a:pt x="146" y="43"/>
                    <a:pt x="146" y="42"/>
                    <a:pt x="146" y="42"/>
                  </a:cubicBezTo>
                  <a:cubicBezTo>
                    <a:pt x="147" y="38"/>
                    <a:pt x="149" y="28"/>
                    <a:pt x="150" y="19"/>
                  </a:cubicBezTo>
                  <a:cubicBezTo>
                    <a:pt x="152" y="10"/>
                    <a:pt x="153" y="3"/>
                    <a:pt x="153" y="3"/>
                  </a:cubicBezTo>
                  <a:cubicBezTo>
                    <a:pt x="153" y="2"/>
                    <a:pt x="153" y="1"/>
                    <a:pt x="152" y="1"/>
                  </a:cubicBezTo>
                  <a:cubicBezTo>
                    <a:pt x="152" y="1"/>
                    <a:pt x="151" y="0"/>
                    <a:pt x="151" y="0"/>
                  </a:cubicBezTo>
                </a:path>
              </a:pathLst>
            </a:custGeom>
            <a:solidFill>
              <a:srgbClr val="B2B2B2"/>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9" name="Freeform 740"/>
            <p:cNvSpPr>
              <a:spLocks noEditPoints="1"/>
            </p:cNvSpPr>
            <p:nvPr/>
          </p:nvSpPr>
          <p:spPr bwMode="auto">
            <a:xfrm>
              <a:off x="4699" y="641"/>
              <a:ext cx="427" cy="340"/>
            </a:xfrm>
            <a:custGeom>
              <a:avLst/>
              <a:gdLst>
                <a:gd name="T0" fmla="*/ 115 w 180"/>
                <a:gd name="T1" fmla="*/ 123 h 144"/>
                <a:gd name="T2" fmla="*/ 82 w 180"/>
                <a:gd name="T3" fmla="*/ 123 h 144"/>
                <a:gd name="T4" fmla="*/ 43 w 180"/>
                <a:gd name="T5" fmla="*/ 123 h 144"/>
                <a:gd name="T6" fmla="*/ 121 w 180"/>
                <a:gd name="T7" fmla="*/ 114 h 144"/>
                <a:gd name="T8" fmla="*/ 138 w 180"/>
                <a:gd name="T9" fmla="*/ 123 h 144"/>
                <a:gd name="T10" fmla="*/ 154 w 180"/>
                <a:gd name="T11" fmla="*/ 123 h 144"/>
                <a:gd name="T12" fmla="*/ 88 w 180"/>
                <a:gd name="T13" fmla="*/ 107 h 144"/>
                <a:gd name="T14" fmla="*/ 74 w 180"/>
                <a:gd name="T15" fmla="*/ 123 h 144"/>
                <a:gd name="T16" fmla="*/ 39 w 180"/>
                <a:gd name="T17" fmla="*/ 114 h 144"/>
                <a:gd name="T18" fmla="*/ 39 w 180"/>
                <a:gd name="T19" fmla="*/ 120 h 144"/>
                <a:gd name="T20" fmla="*/ 121 w 180"/>
                <a:gd name="T21" fmla="*/ 105 h 144"/>
                <a:gd name="T22" fmla="*/ 71 w 180"/>
                <a:gd name="T23" fmla="*/ 105 h 144"/>
                <a:gd name="T24" fmla="*/ 137 w 180"/>
                <a:gd name="T25" fmla="*/ 114 h 144"/>
                <a:gd name="T26" fmla="*/ 153 w 180"/>
                <a:gd name="T27" fmla="*/ 103 h 144"/>
                <a:gd name="T28" fmla="*/ 109 w 180"/>
                <a:gd name="T29" fmla="*/ 92 h 144"/>
                <a:gd name="T30" fmla="*/ 121 w 180"/>
                <a:gd name="T31" fmla="*/ 91 h 144"/>
                <a:gd name="T32" fmla="*/ 38 w 180"/>
                <a:gd name="T33" fmla="*/ 109 h 144"/>
                <a:gd name="T34" fmla="*/ 38 w 180"/>
                <a:gd name="T35" fmla="*/ 109 h 144"/>
                <a:gd name="T36" fmla="*/ 88 w 180"/>
                <a:gd name="T37" fmla="*/ 84 h 144"/>
                <a:gd name="T38" fmla="*/ 137 w 180"/>
                <a:gd name="T39" fmla="*/ 92 h 144"/>
                <a:gd name="T40" fmla="*/ 154 w 180"/>
                <a:gd name="T41" fmla="*/ 89 h 144"/>
                <a:gd name="T42" fmla="*/ 70 w 180"/>
                <a:gd name="T43" fmla="*/ 79 h 144"/>
                <a:gd name="T44" fmla="*/ 70 w 180"/>
                <a:gd name="T45" fmla="*/ 85 h 144"/>
                <a:gd name="T46" fmla="*/ 73 w 180"/>
                <a:gd name="T47" fmla="*/ 73 h 144"/>
                <a:gd name="T48" fmla="*/ 153 w 180"/>
                <a:gd name="T49" fmla="*/ 63 h 144"/>
                <a:gd name="T50" fmla="*/ 16 w 180"/>
                <a:gd name="T51" fmla="*/ 0 h 144"/>
                <a:gd name="T52" fmla="*/ 8 w 180"/>
                <a:gd name="T53" fmla="*/ 34 h 144"/>
                <a:gd name="T54" fmla="*/ 10 w 180"/>
                <a:gd name="T55" fmla="*/ 49 h 144"/>
                <a:gd name="T56" fmla="*/ 14 w 180"/>
                <a:gd name="T57" fmla="*/ 68 h 144"/>
                <a:gd name="T58" fmla="*/ 14 w 180"/>
                <a:gd name="T59" fmla="*/ 72 h 144"/>
                <a:gd name="T60" fmla="*/ 10 w 180"/>
                <a:gd name="T61" fmla="*/ 90 h 144"/>
                <a:gd name="T62" fmla="*/ 8 w 180"/>
                <a:gd name="T63" fmla="*/ 107 h 144"/>
                <a:gd name="T64" fmla="*/ 2 w 180"/>
                <a:gd name="T65" fmla="*/ 124 h 144"/>
                <a:gd name="T66" fmla="*/ 14 w 180"/>
                <a:gd name="T67" fmla="*/ 142 h 144"/>
                <a:gd name="T68" fmla="*/ 178 w 180"/>
                <a:gd name="T69" fmla="*/ 128 h 144"/>
                <a:gd name="T70" fmla="*/ 158 w 180"/>
                <a:gd name="T71" fmla="*/ 112 h 144"/>
                <a:gd name="T72" fmla="*/ 156 w 180"/>
                <a:gd name="T73" fmla="*/ 57 h 144"/>
                <a:gd name="T74" fmla="*/ 136 w 180"/>
                <a:gd name="T75" fmla="*/ 75 h 144"/>
                <a:gd name="T76" fmla="*/ 134 w 180"/>
                <a:gd name="T77" fmla="*/ 118 h 144"/>
                <a:gd name="T78" fmla="*/ 125 w 180"/>
                <a:gd name="T79" fmla="*/ 87 h 144"/>
                <a:gd name="T80" fmla="*/ 118 w 180"/>
                <a:gd name="T81" fmla="*/ 88 h 144"/>
                <a:gd name="T82" fmla="*/ 106 w 180"/>
                <a:gd name="T83" fmla="*/ 86 h 144"/>
                <a:gd name="T84" fmla="*/ 100 w 180"/>
                <a:gd name="T85" fmla="*/ 85 h 144"/>
                <a:gd name="T86" fmla="*/ 101 w 180"/>
                <a:gd name="T87" fmla="*/ 124 h 144"/>
                <a:gd name="T88" fmla="*/ 92 w 180"/>
                <a:gd name="T89" fmla="*/ 104 h 144"/>
                <a:gd name="T90" fmla="*/ 91 w 180"/>
                <a:gd name="T91" fmla="*/ 81 h 144"/>
                <a:gd name="T92" fmla="*/ 72 w 180"/>
                <a:gd name="T93" fmla="*/ 70 h 144"/>
                <a:gd name="T94" fmla="*/ 66 w 180"/>
                <a:gd name="T95" fmla="*/ 79 h 144"/>
                <a:gd name="T96" fmla="*/ 59 w 180"/>
                <a:gd name="T97" fmla="*/ 84 h 144"/>
                <a:gd name="T98" fmla="*/ 35 w 180"/>
                <a:gd name="T99" fmla="*/ 103 h 144"/>
                <a:gd name="T100" fmla="*/ 18 w 180"/>
                <a:gd name="T101" fmla="*/ 2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80" h="144">
                  <a:moveTo>
                    <a:pt x="115" y="123"/>
                  </a:moveTo>
                  <a:cubicBezTo>
                    <a:pt x="117" y="121"/>
                    <a:pt x="119" y="120"/>
                    <a:pt x="121" y="119"/>
                  </a:cubicBezTo>
                  <a:cubicBezTo>
                    <a:pt x="121" y="120"/>
                    <a:pt x="121" y="121"/>
                    <a:pt x="121" y="123"/>
                  </a:cubicBezTo>
                  <a:cubicBezTo>
                    <a:pt x="115" y="123"/>
                    <a:pt x="115" y="123"/>
                    <a:pt x="115" y="123"/>
                  </a:cubicBezTo>
                  <a:moveTo>
                    <a:pt x="82" y="123"/>
                  </a:moveTo>
                  <a:cubicBezTo>
                    <a:pt x="84" y="121"/>
                    <a:pt x="86" y="120"/>
                    <a:pt x="88" y="118"/>
                  </a:cubicBezTo>
                  <a:cubicBezTo>
                    <a:pt x="88" y="120"/>
                    <a:pt x="88" y="121"/>
                    <a:pt x="88" y="123"/>
                  </a:cubicBezTo>
                  <a:cubicBezTo>
                    <a:pt x="82" y="123"/>
                    <a:pt x="82" y="123"/>
                    <a:pt x="82" y="123"/>
                  </a:cubicBezTo>
                  <a:moveTo>
                    <a:pt x="43" y="123"/>
                  </a:moveTo>
                  <a:cubicBezTo>
                    <a:pt x="47" y="120"/>
                    <a:pt x="51" y="118"/>
                    <a:pt x="55" y="116"/>
                  </a:cubicBezTo>
                  <a:cubicBezTo>
                    <a:pt x="55" y="118"/>
                    <a:pt x="55" y="120"/>
                    <a:pt x="55" y="123"/>
                  </a:cubicBezTo>
                  <a:cubicBezTo>
                    <a:pt x="43" y="123"/>
                    <a:pt x="43" y="123"/>
                    <a:pt x="43" y="123"/>
                  </a:cubicBezTo>
                  <a:moveTo>
                    <a:pt x="105" y="123"/>
                  </a:moveTo>
                  <a:cubicBezTo>
                    <a:pt x="105" y="122"/>
                    <a:pt x="105" y="121"/>
                    <a:pt x="105" y="120"/>
                  </a:cubicBezTo>
                  <a:cubicBezTo>
                    <a:pt x="110" y="115"/>
                    <a:pt x="115" y="112"/>
                    <a:pt x="121" y="109"/>
                  </a:cubicBezTo>
                  <a:cubicBezTo>
                    <a:pt x="121" y="111"/>
                    <a:pt x="121" y="113"/>
                    <a:pt x="121" y="114"/>
                  </a:cubicBezTo>
                  <a:cubicBezTo>
                    <a:pt x="117" y="117"/>
                    <a:pt x="112" y="120"/>
                    <a:pt x="108" y="122"/>
                  </a:cubicBezTo>
                  <a:cubicBezTo>
                    <a:pt x="108" y="123"/>
                    <a:pt x="108" y="123"/>
                    <a:pt x="108" y="123"/>
                  </a:cubicBezTo>
                  <a:cubicBezTo>
                    <a:pt x="105" y="123"/>
                    <a:pt x="105" y="123"/>
                    <a:pt x="105" y="123"/>
                  </a:cubicBezTo>
                  <a:moveTo>
                    <a:pt x="138" y="123"/>
                  </a:moveTo>
                  <a:cubicBezTo>
                    <a:pt x="138" y="121"/>
                    <a:pt x="138" y="120"/>
                    <a:pt x="138" y="118"/>
                  </a:cubicBezTo>
                  <a:cubicBezTo>
                    <a:pt x="144" y="114"/>
                    <a:pt x="148" y="111"/>
                    <a:pt x="154" y="108"/>
                  </a:cubicBezTo>
                  <a:cubicBezTo>
                    <a:pt x="154" y="109"/>
                    <a:pt x="154" y="110"/>
                    <a:pt x="154" y="112"/>
                  </a:cubicBezTo>
                  <a:cubicBezTo>
                    <a:pt x="154" y="115"/>
                    <a:pt x="154" y="119"/>
                    <a:pt x="154" y="123"/>
                  </a:cubicBezTo>
                  <a:cubicBezTo>
                    <a:pt x="138" y="123"/>
                    <a:pt x="138" y="123"/>
                    <a:pt x="138" y="123"/>
                  </a:cubicBezTo>
                  <a:moveTo>
                    <a:pt x="72" y="123"/>
                  </a:moveTo>
                  <a:cubicBezTo>
                    <a:pt x="72" y="120"/>
                    <a:pt x="72" y="118"/>
                    <a:pt x="71" y="116"/>
                  </a:cubicBezTo>
                  <a:cubicBezTo>
                    <a:pt x="79" y="112"/>
                    <a:pt x="82" y="111"/>
                    <a:pt x="88" y="107"/>
                  </a:cubicBezTo>
                  <a:cubicBezTo>
                    <a:pt x="88" y="109"/>
                    <a:pt x="88" y="111"/>
                    <a:pt x="88" y="113"/>
                  </a:cubicBezTo>
                  <a:cubicBezTo>
                    <a:pt x="88" y="114"/>
                    <a:pt x="88" y="114"/>
                    <a:pt x="88" y="114"/>
                  </a:cubicBezTo>
                  <a:cubicBezTo>
                    <a:pt x="84" y="117"/>
                    <a:pt x="78" y="120"/>
                    <a:pt x="74" y="122"/>
                  </a:cubicBezTo>
                  <a:cubicBezTo>
                    <a:pt x="74" y="123"/>
                    <a:pt x="74" y="123"/>
                    <a:pt x="74" y="123"/>
                  </a:cubicBezTo>
                  <a:cubicBezTo>
                    <a:pt x="72" y="123"/>
                    <a:pt x="72" y="123"/>
                    <a:pt x="72" y="123"/>
                  </a:cubicBezTo>
                  <a:moveTo>
                    <a:pt x="39" y="120"/>
                  </a:moveTo>
                  <a:cubicBezTo>
                    <a:pt x="39" y="118"/>
                    <a:pt x="38" y="116"/>
                    <a:pt x="38" y="114"/>
                  </a:cubicBezTo>
                  <a:cubicBezTo>
                    <a:pt x="39" y="114"/>
                    <a:pt x="39" y="114"/>
                    <a:pt x="39" y="114"/>
                  </a:cubicBezTo>
                  <a:cubicBezTo>
                    <a:pt x="44" y="112"/>
                    <a:pt x="50" y="109"/>
                    <a:pt x="55" y="106"/>
                  </a:cubicBezTo>
                  <a:cubicBezTo>
                    <a:pt x="55" y="108"/>
                    <a:pt x="55" y="109"/>
                    <a:pt x="55" y="111"/>
                  </a:cubicBezTo>
                  <a:cubicBezTo>
                    <a:pt x="55" y="111"/>
                    <a:pt x="55" y="111"/>
                    <a:pt x="55" y="111"/>
                  </a:cubicBezTo>
                  <a:cubicBezTo>
                    <a:pt x="49" y="115"/>
                    <a:pt x="44" y="117"/>
                    <a:pt x="39" y="120"/>
                  </a:cubicBezTo>
                  <a:moveTo>
                    <a:pt x="104" y="115"/>
                  </a:moveTo>
                  <a:cubicBezTo>
                    <a:pt x="104" y="112"/>
                    <a:pt x="104" y="108"/>
                    <a:pt x="104" y="105"/>
                  </a:cubicBezTo>
                  <a:cubicBezTo>
                    <a:pt x="109" y="103"/>
                    <a:pt x="116" y="100"/>
                    <a:pt x="121" y="98"/>
                  </a:cubicBezTo>
                  <a:cubicBezTo>
                    <a:pt x="121" y="100"/>
                    <a:pt x="121" y="103"/>
                    <a:pt x="121" y="105"/>
                  </a:cubicBezTo>
                  <a:cubicBezTo>
                    <a:pt x="115" y="108"/>
                    <a:pt x="110" y="111"/>
                    <a:pt x="104" y="115"/>
                  </a:cubicBezTo>
                  <a:moveTo>
                    <a:pt x="71" y="112"/>
                  </a:moveTo>
                  <a:cubicBezTo>
                    <a:pt x="71" y="109"/>
                    <a:pt x="71" y="107"/>
                    <a:pt x="71" y="105"/>
                  </a:cubicBezTo>
                  <a:cubicBezTo>
                    <a:pt x="71" y="105"/>
                    <a:pt x="71" y="105"/>
                    <a:pt x="71" y="105"/>
                  </a:cubicBezTo>
                  <a:cubicBezTo>
                    <a:pt x="77" y="101"/>
                    <a:pt x="82" y="98"/>
                    <a:pt x="88" y="95"/>
                  </a:cubicBezTo>
                  <a:cubicBezTo>
                    <a:pt x="88" y="97"/>
                    <a:pt x="88" y="100"/>
                    <a:pt x="88" y="103"/>
                  </a:cubicBezTo>
                  <a:cubicBezTo>
                    <a:pt x="81" y="107"/>
                    <a:pt x="78" y="108"/>
                    <a:pt x="71" y="112"/>
                  </a:cubicBezTo>
                  <a:moveTo>
                    <a:pt x="137" y="114"/>
                  </a:moveTo>
                  <a:cubicBezTo>
                    <a:pt x="137" y="111"/>
                    <a:pt x="137" y="109"/>
                    <a:pt x="137" y="106"/>
                  </a:cubicBezTo>
                  <a:cubicBezTo>
                    <a:pt x="144" y="101"/>
                    <a:pt x="147" y="100"/>
                    <a:pt x="154" y="94"/>
                  </a:cubicBezTo>
                  <a:cubicBezTo>
                    <a:pt x="154" y="97"/>
                    <a:pt x="154" y="100"/>
                    <a:pt x="154" y="103"/>
                  </a:cubicBezTo>
                  <a:cubicBezTo>
                    <a:pt x="153" y="103"/>
                    <a:pt x="153" y="103"/>
                    <a:pt x="153" y="103"/>
                  </a:cubicBezTo>
                  <a:cubicBezTo>
                    <a:pt x="147" y="107"/>
                    <a:pt x="143" y="110"/>
                    <a:pt x="137" y="114"/>
                  </a:cubicBezTo>
                  <a:moveTo>
                    <a:pt x="104" y="101"/>
                  </a:moveTo>
                  <a:cubicBezTo>
                    <a:pt x="104" y="97"/>
                    <a:pt x="104" y="93"/>
                    <a:pt x="104" y="90"/>
                  </a:cubicBezTo>
                  <a:cubicBezTo>
                    <a:pt x="105" y="90"/>
                    <a:pt x="107" y="91"/>
                    <a:pt x="109" y="92"/>
                  </a:cubicBezTo>
                  <a:cubicBezTo>
                    <a:pt x="109" y="92"/>
                    <a:pt x="110" y="92"/>
                    <a:pt x="111" y="92"/>
                  </a:cubicBezTo>
                  <a:cubicBezTo>
                    <a:pt x="112" y="93"/>
                    <a:pt x="112" y="93"/>
                    <a:pt x="113" y="93"/>
                  </a:cubicBezTo>
                  <a:cubicBezTo>
                    <a:pt x="115" y="93"/>
                    <a:pt x="116" y="93"/>
                    <a:pt x="117" y="93"/>
                  </a:cubicBezTo>
                  <a:cubicBezTo>
                    <a:pt x="118" y="92"/>
                    <a:pt x="120" y="92"/>
                    <a:pt x="121" y="91"/>
                  </a:cubicBezTo>
                  <a:cubicBezTo>
                    <a:pt x="121" y="91"/>
                    <a:pt x="121" y="91"/>
                    <a:pt x="121" y="91"/>
                  </a:cubicBezTo>
                  <a:cubicBezTo>
                    <a:pt x="121" y="92"/>
                    <a:pt x="121" y="93"/>
                    <a:pt x="121" y="94"/>
                  </a:cubicBezTo>
                  <a:cubicBezTo>
                    <a:pt x="116" y="96"/>
                    <a:pt x="109" y="99"/>
                    <a:pt x="104" y="101"/>
                  </a:cubicBezTo>
                  <a:moveTo>
                    <a:pt x="38" y="109"/>
                  </a:moveTo>
                  <a:cubicBezTo>
                    <a:pt x="38" y="108"/>
                    <a:pt x="38" y="107"/>
                    <a:pt x="38" y="105"/>
                  </a:cubicBezTo>
                  <a:cubicBezTo>
                    <a:pt x="44" y="101"/>
                    <a:pt x="50" y="95"/>
                    <a:pt x="55" y="89"/>
                  </a:cubicBezTo>
                  <a:cubicBezTo>
                    <a:pt x="55" y="93"/>
                    <a:pt x="55" y="97"/>
                    <a:pt x="55" y="101"/>
                  </a:cubicBezTo>
                  <a:cubicBezTo>
                    <a:pt x="49" y="104"/>
                    <a:pt x="44" y="106"/>
                    <a:pt x="38" y="109"/>
                  </a:cubicBezTo>
                  <a:moveTo>
                    <a:pt x="71" y="100"/>
                  </a:moveTo>
                  <a:cubicBezTo>
                    <a:pt x="71" y="97"/>
                    <a:pt x="71" y="93"/>
                    <a:pt x="71" y="90"/>
                  </a:cubicBezTo>
                  <a:cubicBezTo>
                    <a:pt x="75" y="87"/>
                    <a:pt x="79" y="85"/>
                    <a:pt x="85" y="82"/>
                  </a:cubicBezTo>
                  <a:cubicBezTo>
                    <a:pt x="86" y="82"/>
                    <a:pt x="87" y="83"/>
                    <a:pt x="88" y="84"/>
                  </a:cubicBezTo>
                  <a:cubicBezTo>
                    <a:pt x="88" y="86"/>
                    <a:pt x="88" y="88"/>
                    <a:pt x="88" y="90"/>
                  </a:cubicBezTo>
                  <a:cubicBezTo>
                    <a:pt x="82" y="93"/>
                    <a:pt x="77" y="97"/>
                    <a:pt x="71" y="100"/>
                  </a:cubicBezTo>
                  <a:moveTo>
                    <a:pt x="137" y="101"/>
                  </a:moveTo>
                  <a:cubicBezTo>
                    <a:pt x="137" y="98"/>
                    <a:pt x="137" y="95"/>
                    <a:pt x="137" y="92"/>
                  </a:cubicBezTo>
                  <a:cubicBezTo>
                    <a:pt x="137" y="92"/>
                    <a:pt x="137" y="92"/>
                    <a:pt x="137" y="92"/>
                  </a:cubicBezTo>
                  <a:cubicBezTo>
                    <a:pt x="141" y="89"/>
                    <a:pt x="145" y="87"/>
                    <a:pt x="148" y="84"/>
                  </a:cubicBezTo>
                  <a:cubicBezTo>
                    <a:pt x="150" y="82"/>
                    <a:pt x="151" y="80"/>
                    <a:pt x="154" y="78"/>
                  </a:cubicBezTo>
                  <a:cubicBezTo>
                    <a:pt x="154" y="81"/>
                    <a:pt x="154" y="85"/>
                    <a:pt x="154" y="89"/>
                  </a:cubicBezTo>
                  <a:cubicBezTo>
                    <a:pt x="153" y="89"/>
                    <a:pt x="153" y="89"/>
                    <a:pt x="153" y="89"/>
                  </a:cubicBezTo>
                  <a:cubicBezTo>
                    <a:pt x="146" y="96"/>
                    <a:pt x="143" y="97"/>
                    <a:pt x="137" y="101"/>
                  </a:cubicBezTo>
                  <a:moveTo>
                    <a:pt x="70" y="85"/>
                  </a:moveTo>
                  <a:cubicBezTo>
                    <a:pt x="70" y="83"/>
                    <a:pt x="70" y="81"/>
                    <a:pt x="70" y="79"/>
                  </a:cubicBezTo>
                  <a:cubicBezTo>
                    <a:pt x="71" y="78"/>
                    <a:pt x="72" y="77"/>
                    <a:pt x="73" y="75"/>
                  </a:cubicBezTo>
                  <a:cubicBezTo>
                    <a:pt x="73" y="75"/>
                    <a:pt x="74" y="74"/>
                    <a:pt x="74" y="73"/>
                  </a:cubicBezTo>
                  <a:cubicBezTo>
                    <a:pt x="76" y="75"/>
                    <a:pt x="79" y="77"/>
                    <a:pt x="81" y="79"/>
                  </a:cubicBezTo>
                  <a:cubicBezTo>
                    <a:pt x="77" y="81"/>
                    <a:pt x="74" y="83"/>
                    <a:pt x="70" y="85"/>
                  </a:cubicBezTo>
                  <a:moveTo>
                    <a:pt x="73" y="73"/>
                  </a:moveTo>
                  <a:cubicBezTo>
                    <a:pt x="74" y="71"/>
                    <a:pt x="74" y="71"/>
                    <a:pt x="74" y="71"/>
                  </a:cubicBezTo>
                  <a:cubicBezTo>
                    <a:pt x="74" y="71"/>
                    <a:pt x="74" y="71"/>
                    <a:pt x="74" y="71"/>
                  </a:cubicBezTo>
                  <a:cubicBezTo>
                    <a:pt x="73" y="73"/>
                    <a:pt x="73" y="73"/>
                    <a:pt x="73" y="73"/>
                  </a:cubicBezTo>
                  <a:moveTo>
                    <a:pt x="137" y="87"/>
                  </a:moveTo>
                  <a:cubicBezTo>
                    <a:pt x="137" y="85"/>
                    <a:pt x="136" y="83"/>
                    <a:pt x="136" y="80"/>
                  </a:cubicBezTo>
                  <a:cubicBezTo>
                    <a:pt x="137" y="80"/>
                    <a:pt x="138" y="79"/>
                    <a:pt x="139" y="78"/>
                  </a:cubicBezTo>
                  <a:cubicBezTo>
                    <a:pt x="143" y="74"/>
                    <a:pt x="149" y="68"/>
                    <a:pt x="153" y="63"/>
                  </a:cubicBezTo>
                  <a:cubicBezTo>
                    <a:pt x="153" y="66"/>
                    <a:pt x="153" y="69"/>
                    <a:pt x="154" y="72"/>
                  </a:cubicBezTo>
                  <a:cubicBezTo>
                    <a:pt x="150" y="76"/>
                    <a:pt x="148" y="78"/>
                    <a:pt x="145" y="81"/>
                  </a:cubicBezTo>
                  <a:cubicBezTo>
                    <a:pt x="143" y="83"/>
                    <a:pt x="140" y="85"/>
                    <a:pt x="137" y="87"/>
                  </a:cubicBezTo>
                  <a:moveTo>
                    <a:pt x="16" y="0"/>
                  </a:moveTo>
                  <a:cubicBezTo>
                    <a:pt x="15" y="0"/>
                    <a:pt x="14" y="1"/>
                    <a:pt x="14" y="2"/>
                  </a:cubicBezTo>
                  <a:cubicBezTo>
                    <a:pt x="14" y="32"/>
                    <a:pt x="14" y="32"/>
                    <a:pt x="14" y="32"/>
                  </a:cubicBezTo>
                  <a:cubicBezTo>
                    <a:pt x="13" y="32"/>
                    <a:pt x="11" y="32"/>
                    <a:pt x="10" y="32"/>
                  </a:cubicBezTo>
                  <a:cubicBezTo>
                    <a:pt x="8" y="32"/>
                    <a:pt x="8" y="33"/>
                    <a:pt x="8" y="34"/>
                  </a:cubicBezTo>
                  <a:cubicBezTo>
                    <a:pt x="8" y="35"/>
                    <a:pt x="8" y="36"/>
                    <a:pt x="10" y="36"/>
                  </a:cubicBezTo>
                  <a:cubicBezTo>
                    <a:pt x="11" y="36"/>
                    <a:pt x="13" y="36"/>
                    <a:pt x="14" y="36"/>
                  </a:cubicBezTo>
                  <a:cubicBezTo>
                    <a:pt x="14" y="49"/>
                    <a:pt x="14" y="49"/>
                    <a:pt x="14" y="49"/>
                  </a:cubicBezTo>
                  <a:cubicBezTo>
                    <a:pt x="13" y="49"/>
                    <a:pt x="11" y="49"/>
                    <a:pt x="10" y="49"/>
                  </a:cubicBezTo>
                  <a:cubicBezTo>
                    <a:pt x="8" y="49"/>
                    <a:pt x="8" y="50"/>
                    <a:pt x="8" y="51"/>
                  </a:cubicBezTo>
                  <a:cubicBezTo>
                    <a:pt x="8" y="52"/>
                    <a:pt x="8" y="53"/>
                    <a:pt x="10" y="53"/>
                  </a:cubicBezTo>
                  <a:cubicBezTo>
                    <a:pt x="11" y="53"/>
                    <a:pt x="13" y="53"/>
                    <a:pt x="14" y="53"/>
                  </a:cubicBezTo>
                  <a:cubicBezTo>
                    <a:pt x="14" y="68"/>
                    <a:pt x="14" y="68"/>
                    <a:pt x="14" y="68"/>
                  </a:cubicBezTo>
                  <a:cubicBezTo>
                    <a:pt x="13" y="68"/>
                    <a:pt x="11" y="68"/>
                    <a:pt x="10" y="68"/>
                  </a:cubicBezTo>
                  <a:cubicBezTo>
                    <a:pt x="8" y="68"/>
                    <a:pt x="8" y="69"/>
                    <a:pt x="8" y="70"/>
                  </a:cubicBezTo>
                  <a:cubicBezTo>
                    <a:pt x="8" y="71"/>
                    <a:pt x="8" y="72"/>
                    <a:pt x="10" y="72"/>
                  </a:cubicBezTo>
                  <a:cubicBezTo>
                    <a:pt x="11" y="72"/>
                    <a:pt x="13" y="72"/>
                    <a:pt x="14" y="72"/>
                  </a:cubicBezTo>
                  <a:cubicBezTo>
                    <a:pt x="14" y="86"/>
                    <a:pt x="14" y="86"/>
                    <a:pt x="14" y="86"/>
                  </a:cubicBezTo>
                  <a:cubicBezTo>
                    <a:pt x="13" y="86"/>
                    <a:pt x="11" y="86"/>
                    <a:pt x="10" y="86"/>
                  </a:cubicBezTo>
                  <a:cubicBezTo>
                    <a:pt x="8" y="86"/>
                    <a:pt x="8" y="87"/>
                    <a:pt x="8" y="88"/>
                  </a:cubicBezTo>
                  <a:cubicBezTo>
                    <a:pt x="8" y="90"/>
                    <a:pt x="8" y="90"/>
                    <a:pt x="10" y="90"/>
                  </a:cubicBezTo>
                  <a:cubicBezTo>
                    <a:pt x="11" y="90"/>
                    <a:pt x="13" y="90"/>
                    <a:pt x="14" y="90"/>
                  </a:cubicBezTo>
                  <a:cubicBezTo>
                    <a:pt x="14" y="105"/>
                    <a:pt x="14" y="105"/>
                    <a:pt x="14" y="105"/>
                  </a:cubicBezTo>
                  <a:cubicBezTo>
                    <a:pt x="13" y="105"/>
                    <a:pt x="11" y="105"/>
                    <a:pt x="10" y="105"/>
                  </a:cubicBezTo>
                  <a:cubicBezTo>
                    <a:pt x="8" y="105"/>
                    <a:pt x="8" y="106"/>
                    <a:pt x="8" y="107"/>
                  </a:cubicBezTo>
                  <a:cubicBezTo>
                    <a:pt x="8" y="109"/>
                    <a:pt x="8" y="109"/>
                    <a:pt x="10" y="109"/>
                  </a:cubicBezTo>
                  <a:cubicBezTo>
                    <a:pt x="11" y="109"/>
                    <a:pt x="13" y="109"/>
                    <a:pt x="14" y="109"/>
                  </a:cubicBezTo>
                  <a:cubicBezTo>
                    <a:pt x="14" y="124"/>
                    <a:pt x="14" y="124"/>
                    <a:pt x="14" y="124"/>
                  </a:cubicBezTo>
                  <a:cubicBezTo>
                    <a:pt x="2" y="124"/>
                    <a:pt x="2" y="124"/>
                    <a:pt x="2" y="124"/>
                  </a:cubicBezTo>
                  <a:cubicBezTo>
                    <a:pt x="1" y="124"/>
                    <a:pt x="0" y="125"/>
                    <a:pt x="0" y="126"/>
                  </a:cubicBezTo>
                  <a:cubicBezTo>
                    <a:pt x="0" y="127"/>
                    <a:pt x="1" y="128"/>
                    <a:pt x="2" y="128"/>
                  </a:cubicBezTo>
                  <a:cubicBezTo>
                    <a:pt x="14" y="128"/>
                    <a:pt x="14" y="128"/>
                    <a:pt x="14" y="128"/>
                  </a:cubicBezTo>
                  <a:cubicBezTo>
                    <a:pt x="14" y="142"/>
                    <a:pt x="14" y="142"/>
                    <a:pt x="14" y="142"/>
                  </a:cubicBezTo>
                  <a:cubicBezTo>
                    <a:pt x="14" y="143"/>
                    <a:pt x="15" y="144"/>
                    <a:pt x="16" y="144"/>
                  </a:cubicBezTo>
                  <a:cubicBezTo>
                    <a:pt x="17" y="144"/>
                    <a:pt x="18" y="143"/>
                    <a:pt x="18" y="142"/>
                  </a:cubicBezTo>
                  <a:cubicBezTo>
                    <a:pt x="18" y="128"/>
                    <a:pt x="18" y="128"/>
                    <a:pt x="18" y="128"/>
                  </a:cubicBezTo>
                  <a:cubicBezTo>
                    <a:pt x="178" y="128"/>
                    <a:pt x="178" y="128"/>
                    <a:pt x="178" y="128"/>
                  </a:cubicBezTo>
                  <a:cubicBezTo>
                    <a:pt x="179" y="128"/>
                    <a:pt x="180" y="127"/>
                    <a:pt x="180" y="126"/>
                  </a:cubicBezTo>
                  <a:cubicBezTo>
                    <a:pt x="180" y="125"/>
                    <a:pt x="179" y="124"/>
                    <a:pt x="178" y="124"/>
                  </a:cubicBezTo>
                  <a:cubicBezTo>
                    <a:pt x="158" y="124"/>
                    <a:pt x="158" y="124"/>
                    <a:pt x="158" y="124"/>
                  </a:cubicBezTo>
                  <a:cubicBezTo>
                    <a:pt x="158" y="120"/>
                    <a:pt x="158" y="116"/>
                    <a:pt x="158" y="112"/>
                  </a:cubicBezTo>
                  <a:cubicBezTo>
                    <a:pt x="158" y="99"/>
                    <a:pt x="158" y="86"/>
                    <a:pt x="157" y="74"/>
                  </a:cubicBezTo>
                  <a:cubicBezTo>
                    <a:pt x="158" y="73"/>
                    <a:pt x="158" y="72"/>
                    <a:pt x="157" y="72"/>
                  </a:cubicBezTo>
                  <a:cubicBezTo>
                    <a:pt x="157" y="67"/>
                    <a:pt x="157" y="63"/>
                    <a:pt x="157" y="58"/>
                  </a:cubicBezTo>
                  <a:cubicBezTo>
                    <a:pt x="157" y="58"/>
                    <a:pt x="157" y="57"/>
                    <a:pt x="156" y="57"/>
                  </a:cubicBezTo>
                  <a:cubicBezTo>
                    <a:pt x="156" y="56"/>
                    <a:pt x="155" y="56"/>
                    <a:pt x="155" y="56"/>
                  </a:cubicBezTo>
                  <a:cubicBezTo>
                    <a:pt x="155" y="56"/>
                    <a:pt x="154" y="57"/>
                    <a:pt x="154" y="57"/>
                  </a:cubicBezTo>
                  <a:cubicBezTo>
                    <a:pt x="151" y="60"/>
                    <a:pt x="146" y="65"/>
                    <a:pt x="142" y="69"/>
                  </a:cubicBezTo>
                  <a:cubicBezTo>
                    <a:pt x="140" y="71"/>
                    <a:pt x="138" y="73"/>
                    <a:pt x="136" y="75"/>
                  </a:cubicBezTo>
                  <a:cubicBezTo>
                    <a:pt x="134" y="76"/>
                    <a:pt x="133" y="78"/>
                    <a:pt x="133" y="78"/>
                  </a:cubicBezTo>
                  <a:cubicBezTo>
                    <a:pt x="133" y="78"/>
                    <a:pt x="132" y="79"/>
                    <a:pt x="132" y="79"/>
                  </a:cubicBezTo>
                  <a:cubicBezTo>
                    <a:pt x="133" y="93"/>
                    <a:pt x="133" y="104"/>
                    <a:pt x="134" y="117"/>
                  </a:cubicBezTo>
                  <a:cubicBezTo>
                    <a:pt x="133" y="117"/>
                    <a:pt x="134" y="117"/>
                    <a:pt x="134" y="118"/>
                  </a:cubicBezTo>
                  <a:cubicBezTo>
                    <a:pt x="134" y="120"/>
                    <a:pt x="134" y="122"/>
                    <a:pt x="134" y="124"/>
                  </a:cubicBezTo>
                  <a:cubicBezTo>
                    <a:pt x="125" y="124"/>
                    <a:pt x="125" y="124"/>
                    <a:pt x="125" y="124"/>
                  </a:cubicBezTo>
                  <a:cubicBezTo>
                    <a:pt x="125" y="121"/>
                    <a:pt x="125" y="118"/>
                    <a:pt x="125" y="115"/>
                  </a:cubicBezTo>
                  <a:cubicBezTo>
                    <a:pt x="125" y="105"/>
                    <a:pt x="125" y="97"/>
                    <a:pt x="125" y="87"/>
                  </a:cubicBezTo>
                  <a:cubicBezTo>
                    <a:pt x="125" y="86"/>
                    <a:pt x="124" y="85"/>
                    <a:pt x="123" y="85"/>
                  </a:cubicBezTo>
                  <a:cubicBezTo>
                    <a:pt x="123" y="85"/>
                    <a:pt x="123" y="85"/>
                    <a:pt x="123" y="85"/>
                  </a:cubicBezTo>
                  <a:cubicBezTo>
                    <a:pt x="122" y="85"/>
                    <a:pt x="122" y="85"/>
                    <a:pt x="121" y="85"/>
                  </a:cubicBezTo>
                  <a:cubicBezTo>
                    <a:pt x="119" y="87"/>
                    <a:pt x="119" y="88"/>
                    <a:pt x="118" y="88"/>
                  </a:cubicBezTo>
                  <a:cubicBezTo>
                    <a:pt x="117" y="89"/>
                    <a:pt x="117" y="89"/>
                    <a:pt x="116" y="89"/>
                  </a:cubicBezTo>
                  <a:cubicBezTo>
                    <a:pt x="116" y="89"/>
                    <a:pt x="115" y="89"/>
                    <a:pt x="113" y="89"/>
                  </a:cubicBezTo>
                  <a:cubicBezTo>
                    <a:pt x="113" y="89"/>
                    <a:pt x="112" y="89"/>
                    <a:pt x="111" y="88"/>
                  </a:cubicBezTo>
                  <a:cubicBezTo>
                    <a:pt x="110" y="88"/>
                    <a:pt x="108" y="87"/>
                    <a:pt x="106" y="86"/>
                  </a:cubicBezTo>
                  <a:cubicBezTo>
                    <a:pt x="105" y="86"/>
                    <a:pt x="105" y="86"/>
                    <a:pt x="104" y="86"/>
                  </a:cubicBezTo>
                  <a:cubicBezTo>
                    <a:pt x="103" y="85"/>
                    <a:pt x="103" y="85"/>
                    <a:pt x="102" y="85"/>
                  </a:cubicBezTo>
                  <a:cubicBezTo>
                    <a:pt x="102" y="85"/>
                    <a:pt x="102" y="85"/>
                    <a:pt x="102" y="85"/>
                  </a:cubicBezTo>
                  <a:cubicBezTo>
                    <a:pt x="101" y="85"/>
                    <a:pt x="101" y="85"/>
                    <a:pt x="100" y="85"/>
                  </a:cubicBezTo>
                  <a:cubicBezTo>
                    <a:pt x="100" y="86"/>
                    <a:pt x="100" y="86"/>
                    <a:pt x="100" y="87"/>
                  </a:cubicBezTo>
                  <a:cubicBezTo>
                    <a:pt x="100" y="97"/>
                    <a:pt x="100" y="108"/>
                    <a:pt x="101" y="118"/>
                  </a:cubicBezTo>
                  <a:cubicBezTo>
                    <a:pt x="100" y="119"/>
                    <a:pt x="100" y="119"/>
                    <a:pt x="101" y="119"/>
                  </a:cubicBezTo>
                  <a:cubicBezTo>
                    <a:pt x="101" y="121"/>
                    <a:pt x="101" y="122"/>
                    <a:pt x="101" y="124"/>
                  </a:cubicBezTo>
                  <a:cubicBezTo>
                    <a:pt x="92" y="124"/>
                    <a:pt x="92" y="124"/>
                    <a:pt x="92" y="124"/>
                  </a:cubicBezTo>
                  <a:cubicBezTo>
                    <a:pt x="92" y="120"/>
                    <a:pt x="92" y="117"/>
                    <a:pt x="92" y="113"/>
                  </a:cubicBezTo>
                  <a:cubicBezTo>
                    <a:pt x="92" y="110"/>
                    <a:pt x="92" y="107"/>
                    <a:pt x="92" y="104"/>
                  </a:cubicBezTo>
                  <a:cubicBezTo>
                    <a:pt x="92" y="104"/>
                    <a:pt x="92" y="104"/>
                    <a:pt x="92" y="104"/>
                  </a:cubicBezTo>
                  <a:cubicBezTo>
                    <a:pt x="92" y="100"/>
                    <a:pt x="92" y="96"/>
                    <a:pt x="92" y="92"/>
                  </a:cubicBezTo>
                  <a:cubicBezTo>
                    <a:pt x="92" y="91"/>
                    <a:pt x="92" y="91"/>
                    <a:pt x="92" y="91"/>
                  </a:cubicBezTo>
                  <a:cubicBezTo>
                    <a:pt x="92" y="88"/>
                    <a:pt x="92" y="86"/>
                    <a:pt x="92" y="83"/>
                  </a:cubicBezTo>
                  <a:cubicBezTo>
                    <a:pt x="92" y="82"/>
                    <a:pt x="91" y="82"/>
                    <a:pt x="91" y="81"/>
                  </a:cubicBezTo>
                  <a:cubicBezTo>
                    <a:pt x="85" y="77"/>
                    <a:pt x="80" y="73"/>
                    <a:pt x="76" y="70"/>
                  </a:cubicBezTo>
                  <a:cubicBezTo>
                    <a:pt x="75" y="69"/>
                    <a:pt x="75" y="69"/>
                    <a:pt x="74" y="69"/>
                  </a:cubicBezTo>
                  <a:cubicBezTo>
                    <a:pt x="74" y="69"/>
                    <a:pt x="74" y="69"/>
                    <a:pt x="74" y="69"/>
                  </a:cubicBezTo>
                  <a:cubicBezTo>
                    <a:pt x="73" y="69"/>
                    <a:pt x="73" y="69"/>
                    <a:pt x="72" y="70"/>
                  </a:cubicBezTo>
                  <a:cubicBezTo>
                    <a:pt x="72" y="70"/>
                    <a:pt x="71" y="71"/>
                    <a:pt x="70" y="72"/>
                  </a:cubicBezTo>
                  <a:cubicBezTo>
                    <a:pt x="70" y="73"/>
                    <a:pt x="69" y="74"/>
                    <a:pt x="68" y="75"/>
                  </a:cubicBezTo>
                  <a:cubicBezTo>
                    <a:pt x="67" y="76"/>
                    <a:pt x="67" y="77"/>
                    <a:pt x="67" y="78"/>
                  </a:cubicBezTo>
                  <a:cubicBezTo>
                    <a:pt x="66" y="78"/>
                    <a:pt x="66" y="78"/>
                    <a:pt x="66" y="79"/>
                  </a:cubicBezTo>
                  <a:cubicBezTo>
                    <a:pt x="67" y="97"/>
                    <a:pt x="67" y="106"/>
                    <a:pt x="68" y="124"/>
                  </a:cubicBezTo>
                  <a:cubicBezTo>
                    <a:pt x="59" y="124"/>
                    <a:pt x="59" y="124"/>
                    <a:pt x="59" y="124"/>
                  </a:cubicBezTo>
                  <a:cubicBezTo>
                    <a:pt x="59" y="120"/>
                    <a:pt x="59" y="117"/>
                    <a:pt x="59" y="113"/>
                  </a:cubicBezTo>
                  <a:cubicBezTo>
                    <a:pt x="59" y="104"/>
                    <a:pt x="59" y="94"/>
                    <a:pt x="59" y="84"/>
                  </a:cubicBezTo>
                  <a:cubicBezTo>
                    <a:pt x="59" y="83"/>
                    <a:pt x="58" y="83"/>
                    <a:pt x="57" y="82"/>
                  </a:cubicBezTo>
                  <a:cubicBezTo>
                    <a:pt x="57" y="82"/>
                    <a:pt x="57" y="82"/>
                    <a:pt x="57" y="82"/>
                  </a:cubicBezTo>
                  <a:cubicBezTo>
                    <a:pt x="56" y="82"/>
                    <a:pt x="56" y="82"/>
                    <a:pt x="55" y="83"/>
                  </a:cubicBezTo>
                  <a:cubicBezTo>
                    <a:pt x="49" y="90"/>
                    <a:pt x="42" y="98"/>
                    <a:pt x="35" y="103"/>
                  </a:cubicBezTo>
                  <a:cubicBezTo>
                    <a:pt x="34" y="103"/>
                    <a:pt x="34" y="104"/>
                    <a:pt x="34" y="104"/>
                  </a:cubicBezTo>
                  <a:cubicBezTo>
                    <a:pt x="34" y="112"/>
                    <a:pt x="35" y="117"/>
                    <a:pt x="35" y="124"/>
                  </a:cubicBezTo>
                  <a:cubicBezTo>
                    <a:pt x="18" y="124"/>
                    <a:pt x="18" y="124"/>
                    <a:pt x="18" y="124"/>
                  </a:cubicBezTo>
                  <a:cubicBezTo>
                    <a:pt x="18" y="2"/>
                    <a:pt x="18" y="2"/>
                    <a:pt x="18" y="2"/>
                  </a:cubicBezTo>
                  <a:cubicBezTo>
                    <a:pt x="18" y="1"/>
                    <a:pt x="17" y="0"/>
                    <a:pt x="16" y="0"/>
                  </a:cubicBezTo>
                </a:path>
              </a:pathLst>
            </a:custGeom>
            <a:solidFill>
              <a:srgbClr val="B2B2B2"/>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0" name="Freeform 741"/>
            <p:cNvSpPr>
              <a:spLocks noEditPoints="1"/>
            </p:cNvSpPr>
            <p:nvPr/>
          </p:nvSpPr>
          <p:spPr bwMode="auto">
            <a:xfrm>
              <a:off x="3035" y="1218"/>
              <a:ext cx="187" cy="187"/>
            </a:xfrm>
            <a:custGeom>
              <a:avLst/>
              <a:gdLst>
                <a:gd name="T0" fmla="*/ 75 w 79"/>
                <a:gd name="T1" fmla="*/ 34 h 79"/>
                <a:gd name="T2" fmla="*/ 72 w 79"/>
                <a:gd name="T3" fmla="*/ 34 h 79"/>
                <a:gd name="T4" fmla="*/ 74 w 79"/>
                <a:gd name="T5" fmla="*/ 32 h 79"/>
                <a:gd name="T6" fmla="*/ 71 w 79"/>
                <a:gd name="T7" fmla="*/ 31 h 79"/>
                <a:gd name="T8" fmla="*/ 73 w 79"/>
                <a:gd name="T9" fmla="*/ 29 h 79"/>
                <a:gd name="T10" fmla="*/ 67 w 79"/>
                <a:gd name="T11" fmla="*/ 26 h 79"/>
                <a:gd name="T12" fmla="*/ 69 w 79"/>
                <a:gd name="T13" fmla="*/ 28 h 79"/>
                <a:gd name="T14" fmla="*/ 69 w 79"/>
                <a:gd name="T15" fmla="*/ 20 h 79"/>
                <a:gd name="T16" fmla="*/ 64 w 79"/>
                <a:gd name="T17" fmla="*/ 23 h 79"/>
                <a:gd name="T18" fmla="*/ 67 w 79"/>
                <a:gd name="T19" fmla="*/ 18 h 79"/>
                <a:gd name="T20" fmla="*/ 12 w 79"/>
                <a:gd name="T21" fmla="*/ 25 h 79"/>
                <a:gd name="T22" fmla="*/ 62 w 79"/>
                <a:gd name="T23" fmla="*/ 25 h 79"/>
                <a:gd name="T24" fmla="*/ 65 w 79"/>
                <a:gd name="T25" fmla="*/ 65 h 79"/>
                <a:gd name="T26" fmla="*/ 41 w 79"/>
                <a:gd name="T27" fmla="*/ 76 h 79"/>
                <a:gd name="T28" fmla="*/ 3 w 79"/>
                <a:gd name="T29" fmla="*/ 39 h 79"/>
                <a:gd name="T30" fmla="*/ 61 w 79"/>
                <a:gd name="T31" fmla="*/ 20 h 79"/>
                <a:gd name="T32" fmla="*/ 64 w 79"/>
                <a:gd name="T33" fmla="*/ 15 h 79"/>
                <a:gd name="T34" fmla="*/ 3 w 79"/>
                <a:gd name="T35" fmla="*/ 32 h 79"/>
                <a:gd name="T36" fmla="*/ 12 w 79"/>
                <a:gd name="T37" fmla="*/ 16 h 79"/>
                <a:gd name="T38" fmla="*/ 8 w 79"/>
                <a:gd name="T39" fmla="*/ 26 h 79"/>
                <a:gd name="T40" fmla="*/ 57 w 79"/>
                <a:gd name="T41" fmla="*/ 18 h 79"/>
                <a:gd name="T42" fmla="*/ 62 w 79"/>
                <a:gd name="T43" fmla="*/ 13 h 79"/>
                <a:gd name="T44" fmla="*/ 49 w 79"/>
                <a:gd name="T45" fmla="*/ 14 h 79"/>
                <a:gd name="T46" fmla="*/ 58 w 79"/>
                <a:gd name="T47" fmla="*/ 10 h 79"/>
                <a:gd name="T48" fmla="*/ 46 w 79"/>
                <a:gd name="T49" fmla="*/ 13 h 79"/>
                <a:gd name="T50" fmla="*/ 54 w 79"/>
                <a:gd name="T51" fmla="*/ 7 h 79"/>
                <a:gd name="T52" fmla="*/ 20 w 79"/>
                <a:gd name="T53" fmla="*/ 8 h 79"/>
                <a:gd name="T54" fmla="*/ 16 w 79"/>
                <a:gd name="T55" fmla="*/ 18 h 79"/>
                <a:gd name="T56" fmla="*/ 40 w 79"/>
                <a:gd name="T57" fmla="*/ 12 h 79"/>
                <a:gd name="T58" fmla="*/ 50 w 79"/>
                <a:gd name="T59" fmla="*/ 5 h 79"/>
                <a:gd name="T60" fmla="*/ 28 w 79"/>
                <a:gd name="T61" fmla="*/ 5 h 79"/>
                <a:gd name="T62" fmla="*/ 22 w 79"/>
                <a:gd name="T63" fmla="*/ 15 h 79"/>
                <a:gd name="T64" fmla="*/ 42 w 79"/>
                <a:gd name="T65" fmla="*/ 3 h 79"/>
                <a:gd name="T66" fmla="*/ 39 w 79"/>
                <a:gd name="T67" fmla="*/ 12 h 79"/>
                <a:gd name="T68" fmla="*/ 36 w 79"/>
                <a:gd name="T69" fmla="*/ 12 h 79"/>
                <a:gd name="T70" fmla="*/ 35 w 79"/>
                <a:gd name="T71" fmla="*/ 3 h 79"/>
                <a:gd name="T72" fmla="*/ 30 w 79"/>
                <a:gd name="T73" fmla="*/ 12 h 79"/>
                <a:gd name="T74" fmla="*/ 38 w 79"/>
                <a:gd name="T75" fmla="*/ 3 h 79"/>
                <a:gd name="T76" fmla="*/ 30 w 79"/>
                <a:gd name="T77" fmla="*/ 12 h 79"/>
                <a:gd name="T78" fmla="*/ 11 w 79"/>
                <a:gd name="T79" fmla="*/ 12 h 79"/>
                <a:gd name="T80" fmla="*/ 41 w 79"/>
                <a:gd name="T81" fmla="*/ 79 h 79"/>
                <a:gd name="T82" fmla="*/ 65 w 79"/>
                <a:gd name="T83" fmla="*/ 70 h 79"/>
                <a:gd name="T84" fmla="*/ 67 w 79"/>
                <a:gd name="T85" fmla="*/ 67 h 79"/>
                <a:gd name="T86" fmla="*/ 69 w 79"/>
                <a:gd name="T87" fmla="*/ 66 h 79"/>
                <a:gd name="T88" fmla="*/ 69 w 79"/>
                <a:gd name="T89" fmla="*/ 65 h 79"/>
                <a:gd name="T90" fmla="*/ 69 w 79"/>
                <a:gd name="T91" fmla="*/ 65 h 79"/>
                <a:gd name="T92" fmla="*/ 69 w 79"/>
                <a:gd name="T93" fmla="*/ 65 h 79"/>
                <a:gd name="T94" fmla="*/ 38 w 79"/>
                <a:gd name="T95" fmla="*/ 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79" h="79">
                  <a:moveTo>
                    <a:pt x="76" y="41"/>
                  </a:moveTo>
                  <a:cubicBezTo>
                    <a:pt x="75" y="39"/>
                    <a:pt x="74" y="37"/>
                    <a:pt x="73" y="35"/>
                  </a:cubicBezTo>
                  <a:cubicBezTo>
                    <a:pt x="75" y="34"/>
                    <a:pt x="75" y="34"/>
                    <a:pt x="75" y="34"/>
                  </a:cubicBezTo>
                  <a:cubicBezTo>
                    <a:pt x="75" y="36"/>
                    <a:pt x="76" y="39"/>
                    <a:pt x="76" y="41"/>
                  </a:cubicBezTo>
                  <a:cubicBezTo>
                    <a:pt x="76" y="41"/>
                    <a:pt x="76" y="41"/>
                    <a:pt x="76" y="41"/>
                  </a:cubicBezTo>
                  <a:moveTo>
                    <a:pt x="72" y="34"/>
                  </a:moveTo>
                  <a:cubicBezTo>
                    <a:pt x="72" y="33"/>
                    <a:pt x="72" y="33"/>
                    <a:pt x="71" y="32"/>
                  </a:cubicBezTo>
                  <a:cubicBezTo>
                    <a:pt x="72" y="31"/>
                    <a:pt x="73" y="31"/>
                    <a:pt x="74" y="30"/>
                  </a:cubicBezTo>
                  <a:cubicBezTo>
                    <a:pt x="74" y="31"/>
                    <a:pt x="74" y="31"/>
                    <a:pt x="74" y="32"/>
                  </a:cubicBezTo>
                  <a:cubicBezTo>
                    <a:pt x="74" y="32"/>
                    <a:pt x="74" y="32"/>
                    <a:pt x="74" y="32"/>
                  </a:cubicBezTo>
                  <a:cubicBezTo>
                    <a:pt x="74" y="33"/>
                    <a:pt x="73" y="33"/>
                    <a:pt x="72" y="34"/>
                  </a:cubicBezTo>
                  <a:moveTo>
                    <a:pt x="71" y="31"/>
                  </a:moveTo>
                  <a:cubicBezTo>
                    <a:pt x="70" y="30"/>
                    <a:pt x="70" y="30"/>
                    <a:pt x="70" y="30"/>
                  </a:cubicBezTo>
                  <a:cubicBezTo>
                    <a:pt x="71" y="29"/>
                    <a:pt x="72" y="28"/>
                    <a:pt x="73" y="27"/>
                  </a:cubicBezTo>
                  <a:cubicBezTo>
                    <a:pt x="73" y="27"/>
                    <a:pt x="73" y="28"/>
                    <a:pt x="73" y="29"/>
                  </a:cubicBezTo>
                  <a:cubicBezTo>
                    <a:pt x="72" y="29"/>
                    <a:pt x="71" y="30"/>
                    <a:pt x="71" y="31"/>
                  </a:cubicBezTo>
                  <a:moveTo>
                    <a:pt x="69" y="28"/>
                  </a:moveTo>
                  <a:cubicBezTo>
                    <a:pt x="68" y="28"/>
                    <a:pt x="67" y="27"/>
                    <a:pt x="67" y="26"/>
                  </a:cubicBezTo>
                  <a:cubicBezTo>
                    <a:pt x="68" y="25"/>
                    <a:pt x="69" y="24"/>
                    <a:pt x="70" y="23"/>
                  </a:cubicBezTo>
                  <a:cubicBezTo>
                    <a:pt x="71" y="24"/>
                    <a:pt x="71" y="25"/>
                    <a:pt x="72" y="26"/>
                  </a:cubicBezTo>
                  <a:cubicBezTo>
                    <a:pt x="71" y="26"/>
                    <a:pt x="70" y="27"/>
                    <a:pt x="69" y="28"/>
                  </a:cubicBezTo>
                  <a:moveTo>
                    <a:pt x="66" y="25"/>
                  </a:moveTo>
                  <a:cubicBezTo>
                    <a:pt x="65" y="24"/>
                    <a:pt x="65" y="24"/>
                    <a:pt x="65" y="24"/>
                  </a:cubicBezTo>
                  <a:cubicBezTo>
                    <a:pt x="66" y="23"/>
                    <a:pt x="67" y="22"/>
                    <a:pt x="69" y="20"/>
                  </a:cubicBezTo>
                  <a:cubicBezTo>
                    <a:pt x="70" y="22"/>
                    <a:pt x="70" y="22"/>
                    <a:pt x="70" y="22"/>
                  </a:cubicBezTo>
                  <a:cubicBezTo>
                    <a:pt x="68" y="23"/>
                    <a:pt x="67" y="24"/>
                    <a:pt x="66" y="25"/>
                  </a:cubicBezTo>
                  <a:moveTo>
                    <a:pt x="64" y="23"/>
                  </a:moveTo>
                  <a:cubicBezTo>
                    <a:pt x="64" y="23"/>
                    <a:pt x="64" y="23"/>
                    <a:pt x="64" y="23"/>
                  </a:cubicBezTo>
                  <a:cubicBezTo>
                    <a:pt x="63" y="22"/>
                    <a:pt x="62" y="22"/>
                    <a:pt x="62" y="21"/>
                  </a:cubicBezTo>
                  <a:cubicBezTo>
                    <a:pt x="63" y="20"/>
                    <a:pt x="65" y="19"/>
                    <a:pt x="67" y="18"/>
                  </a:cubicBezTo>
                  <a:cubicBezTo>
                    <a:pt x="67" y="18"/>
                    <a:pt x="68" y="19"/>
                    <a:pt x="68" y="19"/>
                  </a:cubicBezTo>
                  <a:cubicBezTo>
                    <a:pt x="67" y="20"/>
                    <a:pt x="65" y="22"/>
                    <a:pt x="64" y="23"/>
                  </a:cubicBezTo>
                  <a:moveTo>
                    <a:pt x="12" y="25"/>
                  </a:moveTo>
                  <a:cubicBezTo>
                    <a:pt x="20" y="18"/>
                    <a:pt x="28" y="15"/>
                    <a:pt x="36" y="15"/>
                  </a:cubicBezTo>
                  <a:cubicBezTo>
                    <a:pt x="36" y="15"/>
                    <a:pt x="36" y="15"/>
                    <a:pt x="36" y="15"/>
                  </a:cubicBezTo>
                  <a:cubicBezTo>
                    <a:pt x="46" y="15"/>
                    <a:pt x="55" y="19"/>
                    <a:pt x="62" y="25"/>
                  </a:cubicBezTo>
                  <a:cubicBezTo>
                    <a:pt x="69" y="31"/>
                    <a:pt x="73" y="40"/>
                    <a:pt x="74" y="49"/>
                  </a:cubicBezTo>
                  <a:cubicBezTo>
                    <a:pt x="74" y="50"/>
                    <a:pt x="74" y="50"/>
                    <a:pt x="74" y="50"/>
                  </a:cubicBezTo>
                  <a:cubicBezTo>
                    <a:pt x="73" y="55"/>
                    <a:pt x="70" y="60"/>
                    <a:pt x="65" y="65"/>
                  </a:cubicBezTo>
                  <a:cubicBezTo>
                    <a:pt x="65" y="65"/>
                    <a:pt x="65" y="65"/>
                    <a:pt x="65" y="65"/>
                  </a:cubicBezTo>
                  <a:cubicBezTo>
                    <a:pt x="57" y="73"/>
                    <a:pt x="49" y="76"/>
                    <a:pt x="41" y="76"/>
                  </a:cubicBezTo>
                  <a:cubicBezTo>
                    <a:pt x="41" y="76"/>
                    <a:pt x="41" y="76"/>
                    <a:pt x="41" y="76"/>
                  </a:cubicBezTo>
                  <a:cubicBezTo>
                    <a:pt x="31" y="76"/>
                    <a:pt x="21" y="72"/>
                    <a:pt x="14" y="65"/>
                  </a:cubicBezTo>
                  <a:cubicBezTo>
                    <a:pt x="7" y="58"/>
                    <a:pt x="3" y="49"/>
                    <a:pt x="3" y="40"/>
                  </a:cubicBezTo>
                  <a:cubicBezTo>
                    <a:pt x="3" y="39"/>
                    <a:pt x="3" y="39"/>
                    <a:pt x="3" y="39"/>
                  </a:cubicBezTo>
                  <a:cubicBezTo>
                    <a:pt x="5" y="34"/>
                    <a:pt x="8" y="30"/>
                    <a:pt x="12" y="25"/>
                  </a:cubicBezTo>
                  <a:cubicBezTo>
                    <a:pt x="12" y="25"/>
                    <a:pt x="12" y="25"/>
                    <a:pt x="12" y="25"/>
                  </a:cubicBezTo>
                  <a:moveTo>
                    <a:pt x="61" y="20"/>
                  </a:moveTo>
                  <a:cubicBezTo>
                    <a:pt x="60" y="20"/>
                    <a:pt x="59" y="19"/>
                    <a:pt x="58" y="18"/>
                  </a:cubicBezTo>
                  <a:cubicBezTo>
                    <a:pt x="60" y="17"/>
                    <a:pt x="62" y="15"/>
                    <a:pt x="63" y="14"/>
                  </a:cubicBezTo>
                  <a:cubicBezTo>
                    <a:pt x="64" y="15"/>
                    <a:pt x="64" y="15"/>
                    <a:pt x="64" y="15"/>
                  </a:cubicBezTo>
                  <a:cubicBezTo>
                    <a:pt x="65" y="15"/>
                    <a:pt x="65" y="16"/>
                    <a:pt x="66" y="16"/>
                  </a:cubicBezTo>
                  <a:cubicBezTo>
                    <a:pt x="64" y="18"/>
                    <a:pt x="62" y="19"/>
                    <a:pt x="61" y="20"/>
                  </a:cubicBezTo>
                  <a:moveTo>
                    <a:pt x="3" y="32"/>
                  </a:moveTo>
                  <a:cubicBezTo>
                    <a:pt x="3" y="31"/>
                    <a:pt x="4" y="30"/>
                    <a:pt x="4" y="29"/>
                  </a:cubicBezTo>
                  <a:cubicBezTo>
                    <a:pt x="4" y="29"/>
                    <a:pt x="4" y="29"/>
                    <a:pt x="4" y="29"/>
                  </a:cubicBezTo>
                  <a:cubicBezTo>
                    <a:pt x="7" y="25"/>
                    <a:pt x="10" y="21"/>
                    <a:pt x="12" y="16"/>
                  </a:cubicBezTo>
                  <a:cubicBezTo>
                    <a:pt x="13" y="15"/>
                    <a:pt x="14" y="14"/>
                    <a:pt x="15" y="12"/>
                  </a:cubicBezTo>
                  <a:cubicBezTo>
                    <a:pt x="15" y="12"/>
                    <a:pt x="16" y="11"/>
                    <a:pt x="17" y="11"/>
                  </a:cubicBezTo>
                  <a:cubicBezTo>
                    <a:pt x="13" y="16"/>
                    <a:pt x="10" y="21"/>
                    <a:pt x="8" y="26"/>
                  </a:cubicBezTo>
                  <a:cubicBezTo>
                    <a:pt x="8" y="26"/>
                    <a:pt x="8" y="26"/>
                    <a:pt x="8" y="26"/>
                  </a:cubicBezTo>
                  <a:cubicBezTo>
                    <a:pt x="6" y="28"/>
                    <a:pt x="4" y="30"/>
                    <a:pt x="3" y="32"/>
                  </a:cubicBezTo>
                  <a:moveTo>
                    <a:pt x="57" y="18"/>
                  </a:moveTo>
                  <a:cubicBezTo>
                    <a:pt x="56" y="17"/>
                    <a:pt x="55" y="16"/>
                    <a:pt x="53" y="16"/>
                  </a:cubicBezTo>
                  <a:cubicBezTo>
                    <a:pt x="55" y="14"/>
                    <a:pt x="57" y="12"/>
                    <a:pt x="59" y="11"/>
                  </a:cubicBezTo>
                  <a:cubicBezTo>
                    <a:pt x="60" y="11"/>
                    <a:pt x="61" y="12"/>
                    <a:pt x="62" y="13"/>
                  </a:cubicBezTo>
                  <a:cubicBezTo>
                    <a:pt x="60" y="14"/>
                    <a:pt x="59" y="16"/>
                    <a:pt x="57" y="18"/>
                  </a:cubicBezTo>
                  <a:moveTo>
                    <a:pt x="52" y="15"/>
                  </a:moveTo>
                  <a:cubicBezTo>
                    <a:pt x="51" y="15"/>
                    <a:pt x="50" y="14"/>
                    <a:pt x="49" y="14"/>
                  </a:cubicBezTo>
                  <a:cubicBezTo>
                    <a:pt x="51" y="12"/>
                    <a:pt x="53" y="10"/>
                    <a:pt x="55" y="8"/>
                  </a:cubicBezTo>
                  <a:cubicBezTo>
                    <a:pt x="55" y="8"/>
                    <a:pt x="55" y="8"/>
                    <a:pt x="55" y="8"/>
                  </a:cubicBezTo>
                  <a:cubicBezTo>
                    <a:pt x="56" y="8"/>
                    <a:pt x="57" y="9"/>
                    <a:pt x="58" y="10"/>
                  </a:cubicBezTo>
                  <a:cubicBezTo>
                    <a:pt x="56" y="11"/>
                    <a:pt x="54" y="13"/>
                    <a:pt x="52" y="15"/>
                  </a:cubicBezTo>
                  <a:moveTo>
                    <a:pt x="47" y="13"/>
                  </a:moveTo>
                  <a:cubicBezTo>
                    <a:pt x="47" y="13"/>
                    <a:pt x="46" y="13"/>
                    <a:pt x="46" y="13"/>
                  </a:cubicBezTo>
                  <a:cubicBezTo>
                    <a:pt x="48" y="10"/>
                    <a:pt x="49" y="8"/>
                    <a:pt x="52" y="6"/>
                  </a:cubicBezTo>
                  <a:cubicBezTo>
                    <a:pt x="52" y="6"/>
                    <a:pt x="53" y="7"/>
                    <a:pt x="54" y="7"/>
                  </a:cubicBezTo>
                  <a:cubicBezTo>
                    <a:pt x="54" y="7"/>
                    <a:pt x="54" y="7"/>
                    <a:pt x="54" y="7"/>
                  </a:cubicBezTo>
                  <a:cubicBezTo>
                    <a:pt x="51" y="9"/>
                    <a:pt x="49" y="11"/>
                    <a:pt x="47" y="13"/>
                  </a:cubicBezTo>
                  <a:moveTo>
                    <a:pt x="11" y="22"/>
                  </a:moveTo>
                  <a:cubicBezTo>
                    <a:pt x="14" y="17"/>
                    <a:pt x="17" y="13"/>
                    <a:pt x="20" y="8"/>
                  </a:cubicBezTo>
                  <a:cubicBezTo>
                    <a:pt x="22" y="7"/>
                    <a:pt x="24" y="6"/>
                    <a:pt x="25" y="6"/>
                  </a:cubicBezTo>
                  <a:cubicBezTo>
                    <a:pt x="22" y="10"/>
                    <a:pt x="19" y="14"/>
                    <a:pt x="16" y="18"/>
                  </a:cubicBezTo>
                  <a:cubicBezTo>
                    <a:pt x="16" y="18"/>
                    <a:pt x="16" y="18"/>
                    <a:pt x="16" y="18"/>
                  </a:cubicBezTo>
                  <a:cubicBezTo>
                    <a:pt x="14" y="19"/>
                    <a:pt x="13" y="21"/>
                    <a:pt x="11" y="22"/>
                  </a:cubicBezTo>
                  <a:moveTo>
                    <a:pt x="44" y="12"/>
                  </a:moveTo>
                  <a:cubicBezTo>
                    <a:pt x="43" y="12"/>
                    <a:pt x="42" y="12"/>
                    <a:pt x="40" y="12"/>
                  </a:cubicBezTo>
                  <a:cubicBezTo>
                    <a:pt x="41" y="10"/>
                    <a:pt x="43" y="8"/>
                    <a:pt x="44" y="7"/>
                  </a:cubicBezTo>
                  <a:cubicBezTo>
                    <a:pt x="45" y="6"/>
                    <a:pt x="46" y="5"/>
                    <a:pt x="46" y="4"/>
                  </a:cubicBezTo>
                  <a:cubicBezTo>
                    <a:pt x="48" y="5"/>
                    <a:pt x="49" y="5"/>
                    <a:pt x="50" y="5"/>
                  </a:cubicBezTo>
                  <a:cubicBezTo>
                    <a:pt x="48" y="8"/>
                    <a:pt x="46" y="10"/>
                    <a:pt x="44" y="12"/>
                  </a:cubicBezTo>
                  <a:moveTo>
                    <a:pt x="19" y="16"/>
                  </a:moveTo>
                  <a:cubicBezTo>
                    <a:pt x="22" y="12"/>
                    <a:pt x="25" y="9"/>
                    <a:pt x="28" y="5"/>
                  </a:cubicBezTo>
                  <a:cubicBezTo>
                    <a:pt x="28" y="4"/>
                    <a:pt x="29" y="4"/>
                    <a:pt x="30" y="4"/>
                  </a:cubicBezTo>
                  <a:cubicBezTo>
                    <a:pt x="27" y="7"/>
                    <a:pt x="25" y="11"/>
                    <a:pt x="22" y="14"/>
                  </a:cubicBezTo>
                  <a:cubicBezTo>
                    <a:pt x="22" y="15"/>
                    <a:pt x="22" y="15"/>
                    <a:pt x="22" y="15"/>
                  </a:cubicBezTo>
                  <a:cubicBezTo>
                    <a:pt x="21" y="15"/>
                    <a:pt x="20" y="16"/>
                    <a:pt x="19" y="16"/>
                  </a:cubicBezTo>
                  <a:moveTo>
                    <a:pt x="36" y="12"/>
                  </a:moveTo>
                  <a:cubicBezTo>
                    <a:pt x="38" y="9"/>
                    <a:pt x="40" y="6"/>
                    <a:pt x="42" y="3"/>
                  </a:cubicBezTo>
                  <a:cubicBezTo>
                    <a:pt x="43" y="4"/>
                    <a:pt x="44" y="4"/>
                    <a:pt x="45" y="4"/>
                  </a:cubicBezTo>
                  <a:cubicBezTo>
                    <a:pt x="44" y="4"/>
                    <a:pt x="44" y="5"/>
                    <a:pt x="43" y="6"/>
                  </a:cubicBezTo>
                  <a:cubicBezTo>
                    <a:pt x="42" y="7"/>
                    <a:pt x="40" y="9"/>
                    <a:pt x="39" y="12"/>
                  </a:cubicBezTo>
                  <a:cubicBezTo>
                    <a:pt x="39" y="12"/>
                    <a:pt x="39" y="12"/>
                    <a:pt x="39" y="12"/>
                  </a:cubicBezTo>
                  <a:cubicBezTo>
                    <a:pt x="38" y="12"/>
                    <a:pt x="37" y="12"/>
                    <a:pt x="36" y="12"/>
                  </a:cubicBezTo>
                  <a:cubicBezTo>
                    <a:pt x="36" y="12"/>
                    <a:pt x="36" y="12"/>
                    <a:pt x="36" y="12"/>
                  </a:cubicBezTo>
                  <a:moveTo>
                    <a:pt x="24" y="14"/>
                  </a:moveTo>
                  <a:cubicBezTo>
                    <a:pt x="27" y="10"/>
                    <a:pt x="30" y="7"/>
                    <a:pt x="32" y="4"/>
                  </a:cubicBezTo>
                  <a:cubicBezTo>
                    <a:pt x="33" y="3"/>
                    <a:pt x="34" y="3"/>
                    <a:pt x="35" y="3"/>
                  </a:cubicBezTo>
                  <a:cubicBezTo>
                    <a:pt x="32" y="6"/>
                    <a:pt x="30" y="10"/>
                    <a:pt x="27" y="13"/>
                  </a:cubicBezTo>
                  <a:cubicBezTo>
                    <a:pt x="26" y="13"/>
                    <a:pt x="25" y="13"/>
                    <a:pt x="24" y="14"/>
                  </a:cubicBezTo>
                  <a:moveTo>
                    <a:pt x="30" y="12"/>
                  </a:moveTo>
                  <a:cubicBezTo>
                    <a:pt x="32" y="9"/>
                    <a:pt x="34" y="6"/>
                    <a:pt x="37" y="3"/>
                  </a:cubicBezTo>
                  <a:cubicBezTo>
                    <a:pt x="38" y="3"/>
                    <a:pt x="38" y="3"/>
                    <a:pt x="38" y="3"/>
                  </a:cubicBezTo>
                  <a:cubicBezTo>
                    <a:pt x="38" y="3"/>
                    <a:pt x="38" y="3"/>
                    <a:pt x="38" y="3"/>
                  </a:cubicBezTo>
                  <a:cubicBezTo>
                    <a:pt x="39" y="3"/>
                    <a:pt x="39" y="3"/>
                    <a:pt x="40" y="3"/>
                  </a:cubicBezTo>
                  <a:cubicBezTo>
                    <a:pt x="38" y="6"/>
                    <a:pt x="36" y="9"/>
                    <a:pt x="34" y="12"/>
                  </a:cubicBezTo>
                  <a:cubicBezTo>
                    <a:pt x="32" y="12"/>
                    <a:pt x="31" y="12"/>
                    <a:pt x="30" y="12"/>
                  </a:cubicBezTo>
                  <a:moveTo>
                    <a:pt x="38" y="0"/>
                  </a:moveTo>
                  <a:cubicBezTo>
                    <a:pt x="29" y="0"/>
                    <a:pt x="19" y="4"/>
                    <a:pt x="11" y="12"/>
                  </a:cubicBezTo>
                  <a:cubicBezTo>
                    <a:pt x="11" y="12"/>
                    <a:pt x="11" y="12"/>
                    <a:pt x="11" y="12"/>
                  </a:cubicBezTo>
                  <a:cubicBezTo>
                    <a:pt x="3" y="20"/>
                    <a:pt x="0" y="29"/>
                    <a:pt x="0" y="38"/>
                  </a:cubicBezTo>
                  <a:cubicBezTo>
                    <a:pt x="0" y="49"/>
                    <a:pt x="5" y="59"/>
                    <a:pt x="12" y="67"/>
                  </a:cubicBezTo>
                  <a:cubicBezTo>
                    <a:pt x="20" y="74"/>
                    <a:pt x="30" y="79"/>
                    <a:pt x="41" y="79"/>
                  </a:cubicBezTo>
                  <a:cubicBezTo>
                    <a:pt x="41" y="79"/>
                    <a:pt x="41" y="79"/>
                    <a:pt x="41" y="79"/>
                  </a:cubicBezTo>
                  <a:cubicBezTo>
                    <a:pt x="49" y="79"/>
                    <a:pt x="57" y="76"/>
                    <a:pt x="64" y="70"/>
                  </a:cubicBezTo>
                  <a:cubicBezTo>
                    <a:pt x="65" y="70"/>
                    <a:pt x="65" y="70"/>
                    <a:pt x="65" y="70"/>
                  </a:cubicBezTo>
                  <a:cubicBezTo>
                    <a:pt x="65" y="69"/>
                    <a:pt x="65" y="69"/>
                    <a:pt x="65" y="69"/>
                  </a:cubicBezTo>
                  <a:cubicBezTo>
                    <a:pt x="65" y="69"/>
                    <a:pt x="65" y="69"/>
                    <a:pt x="65" y="69"/>
                  </a:cubicBezTo>
                  <a:cubicBezTo>
                    <a:pt x="65" y="69"/>
                    <a:pt x="66" y="69"/>
                    <a:pt x="67" y="67"/>
                  </a:cubicBezTo>
                  <a:cubicBezTo>
                    <a:pt x="67" y="67"/>
                    <a:pt x="67" y="67"/>
                    <a:pt x="67" y="67"/>
                  </a:cubicBezTo>
                  <a:cubicBezTo>
                    <a:pt x="68" y="67"/>
                    <a:pt x="68" y="66"/>
                    <a:pt x="68" y="66"/>
                  </a:cubicBezTo>
                  <a:cubicBezTo>
                    <a:pt x="69" y="66"/>
                    <a:pt x="69" y="66"/>
                    <a:pt x="69" y="66"/>
                  </a:cubicBezTo>
                  <a:cubicBezTo>
                    <a:pt x="69" y="65"/>
                    <a:pt x="69" y="65"/>
                    <a:pt x="69" y="65"/>
                  </a:cubicBezTo>
                  <a:cubicBezTo>
                    <a:pt x="69" y="65"/>
                    <a:pt x="69" y="65"/>
                    <a:pt x="69" y="65"/>
                  </a:cubicBezTo>
                  <a:cubicBezTo>
                    <a:pt x="69" y="65"/>
                    <a:pt x="69" y="65"/>
                    <a:pt x="69" y="65"/>
                  </a:cubicBezTo>
                  <a:cubicBezTo>
                    <a:pt x="69" y="65"/>
                    <a:pt x="69" y="65"/>
                    <a:pt x="69" y="65"/>
                  </a:cubicBezTo>
                  <a:cubicBezTo>
                    <a:pt x="69" y="65"/>
                    <a:pt x="69" y="65"/>
                    <a:pt x="69" y="65"/>
                  </a:cubicBezTo>
                  <a:cubicBezTo>
                    <a:pt x="69" y="65"/>
                    <a:pt x="69" y="65"/>
                    <a:pt x="69" y="65"/>
                  </a:cubicBezTo>
                  <a:cubicBezTo>
                    <a:pt x="69" y="65"/>
                    <a:pt x="69" y="65"/>
                    <a:pt x="69" y="65"/>
                  </a:cubicBezTo>
                  <a:cubicBezTo>
                    <a:pt x="69" y="65"/>
                    <a:pt x="69" y="65"/>
                    <a:pt x="69" y="65"/>
                  </a:cubicBezTo>
                  <a:cubicBezTo>
                    <a:pt x="69" y="65"/>
                    <a:pt x="69" y="65"/>
                    <a:pt x="69" y="65"/>
                  </a:cubicBezTo>
                  <a:cubicBezTo>
                    <a:pt x="76" y="57"/>
                    <a:pt x="79" y="49"/>
                    <a:pt x="79" y="41"/>
                  </a:cubicBezTo>
                  <a:cubicBezTo>
                    <a:pt x="79" y="30"/>
                    <a:pt x="74" y="20"/>
                    <a:pt x="66" y="13"/>
                  </a:cubicBezTo>
                  <a:cubicBezTo>
                    <a:pt x="59" y="5"/>
                    <a:pt x="48" y="0"/>
                    <a:pt x="38" y="0"/>
                  </a:cubicBezTo>
                  <a:cubicBezTo>
                    <a:pt x="38" y="0"/>
                    <a:pt x="38" y="0"/>
                    <a:pt x="38" y="0"/>
                  </a:cubicBezTo>
                </a:path>
              </a:pathLst>
            </a:custGeom>
            <a:solidFill>
              <a:srgbClr val="B2B2B2"/>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1" name="Freeform 742"/>
            <p:cNvSpPr>
              <a:spLocks noEditPoints="1"/>
            </p:cNvSpPr>
            <p:nvPr/>
          </p:nvSpPr>
          <p:spPr bwMode="auto">
            <a:xfrm>
              <a:off x="2976" y="1164"/>
              <a:ext cx="301" cy="324"/>
            </a:xfrm>
            <a:custGeom>
              <a:avLst/>
              <a:gdLst>
                <a:gd name="T0" fmla="*/ 64 w 127"/>
                <a:gd name="T1" fmla="*/ 126 h 137"/>
                <a:gd name="T2" fmla="*/ 60 w 127"/>
                <a:gd name="T3" fmla="*/ 125 h 137"/>
                <a:gd name="T4" fmla="*/ 68 w 127"/>
                <a:gd name="T5" fmla="*/ 134 h 137"/>
                <a:gd name="T6" fmla="*/ 53 w 127"/>
                <a:gd name="T7" fmla="*/ 124 h 137"/>
                <a:gd name="T8" fmla="*/ 97 w 127"/>
                <a:gd name="T9" fmla="*/ 120 h 137"/>
                <a:gd name="T10" fmla="*/ 76 w 127"/>
                <a:gd name="T11" fmla="*/ 116 h 137"/>
                <a:gd name="T12" fmla="*/ 90 w 127"/>
                <a:gd name="T13" fmla="*/ 113 h 137"/>
                <a:gd name="T14" fmla="*/ 25 w 127"/>
                <a:gd name="T15" fmla="*/ 121 h 137"/>
                <a:gd name="T16" fmla="*/ 42 w 127"/>
                <a:gd name="T17" fmla="*/ 120 h 137"/>
                <a:gd name="T18" fmla="*/ 104 w 127"/>
                <a:gd name="T19" fmla="*/ 111 h 137"/>
                <a:gd name="T20" fmla="*/ 98 w 127"/>
                <a:gd name="T21" fmla="*/ 112 h 137"/>
                <a:gd name="T22" fmla="*/ 22 w 127"/>
                <a:gd name="T23" fmla="*/ 118 h 137"/>
                <a:gd name="T24" fmla="*/ 79 w 127"/>
                <a:gd name="T25" fmla="*/ 121 h 137"/>
                <a:gd name="T26" fmla="*/ 34 w 127"/>
                <a:gd name="T27" fmla="*/ 109 h 137"/>
                <a:gd name="T28" fmla="*/ 41 w 127"/>
                <a:gd name="T29" fmla="*/ 110 h 137"/>
                <a:gd name="T30" fmla="*/ 93 w 127"/>
                <a:gd name="T31" fmla="*/ 115 h 137"/>
                <a:gd name="T32" fmla="*/ 87 w 127"/>
                <a:gd name="T33" fmla="*/ 118 h 137"/>
                <a:gd name="T34" fmla="*/ 106 w 127"/>
                <a:gd name="T35" fmla="*/ 109 h 137"/>
                <a:gd name="T36" fmla="*/ 20 w 127"/>
                <a:gd name="T37" fmla="*/ 108 h 137"/>
                <a:gd name="T38" fmla="*/ 109 w 127"/>
                <a:gd name="T39" fmla="*/ 113 h 137"/>
                <a:gd name="T40" fmla="*/ 16 w 127"/>
                <a:gd name="T41" fmla="*/ 104 h 137"/>
                <a:gd name="T42" fmla="*/ 15 w 127"/>
                <a:gd name="T43" fmla="*/ 89 h 137"/>
                <a:gd name="T44" fmla="*/ 113 w 127"/>
                <a:gd name="T45" fmla="*/ 85 h 137"/>
                <a:gd name="T46" fmla="*/ 14 w 127"/>
                <a:gd name="T47" fmla="*/ 80 h 137"/>
                <a:gd name="T48" fmla="*/ 116 w 127"/>
                <a:gd name="T49" fmla="*/ 77 h 137"/>
                <a:gd name="T50" fmla="*/ 3 w 127"/>
                <a:gd name="T51" fmla="*/ 82 h 137"/>
                <a:gd name="T52" fmla="*/ 116 w 127"/>
                <a:gd name="T53" fmla="*/ 81 h 137"/>
                <a:gd name="T54" fmla="*/ 123 w 127"/>
                <a:gd name="T55" fmla="*/ 74 h 137"/>
                <a:gd name="T56" fmla="*/ 3 w 127"/>
                <a:gd name="T57" fmla="*/ 74 h 137"/>
                <a:gd name="T58" fmla="*/ 17 w 127"/>
                <a:gd name="T59" fmla="*/ 40 h 137"/>
                <a:gd name="T60" fmla="*/ 109 w 127"/>
                <a:gd name="T61" fmla="*/ 34 h 137"/>
                <a:gd name="T62" fmla="*/ 16 w 127"/>
                <a:gd name="T63" fmla="*/ 31 h 137"/>
                <a:gd name="T64" fmla="*/ 64 w 127"/>
                <a:gd name="T65" fmla="*/ 2 h 137"/>
                <a:gd name="T66" fmla="*/ 100 w 127"/>
                <a:gd name="T67" fmla="*/ 14 h 137"/>
                <a:gd name="T68" fmla="*/ 113 w 127"/>
                <a:gd name="T69" fmla="*/ 53 h 137"/>
                <a:gd name="T70" fmla="*/ 112 w 127"/>
                <a:gd name="T71" fmla="*/ 76 h 137"/>
                <a:gd name="T72" fmla="*/ 92 w 127"/>
                <a:gd name="T73" fmla="*/ 104 h 137"/>
                <a:gd name="T74" fmla="*/ 54 w 127"/>
                <a:gd name="T75" fmla="*/ 111 h 137"/>
                <a:gd name="T76" fmla="*/ 16 w 127"/>
                <a:gd name="T77" fmla="*/ 98 h 137"/>
                <a:gd name="T78" fmla="*/ 5 w 127"/>
                <a:gd name="T79" fmla="*/ 54 h 137"/>
                <a:gd name="T80" fmla="*/ 35 w 127"/>
                <a:gd name="T81" fmla="*/ 21 h 137"/>
                <a:gd name="T82" fmla="*/ 30 w 127"/>
                <a:gd name="T83" fmla="*/ 11 h 137"/>
                <a:gd name="T84" fmla="*/ 12 w 127"/>
                <a:gd name="T85" fmla="*/ 36 h 137"/>
                <a:gd name="T86" fmla="*/ 13 w 127"/>
                <a:gd name="T87" fmla="*/ 51 h 137"/>
                <a:gd name="T88" fmla="*/ 1 w 127"/>
                <a:gd name="T89" fmla="*/ 85 h 137"/>
                <a:gd name="T90" fmla="*/ 12 w 127"/>
                <a:gd name="T91" fmla="*/ 99 h 137"/>
                <a:gd name="T92" fmla="*/ 27 w 127"/>
                <a:gd name="T93" fmla="*/ 125 h 137"/>
                <a:gd name="T94" fmla="*/ 63 w 127"/>
                <a:gd name="T95" fmla="*/ 137 h 137"/>
                <a:gd name="T96" fmla="*/ 100 w 127"/>
                <a:gd name="T97" fmla="*/ 125 h 137"/>
                <a:gd name="T98" fmla="*/ 115 w 127"/>
                <a:gd name="T99" fmla="*/ 97 h 137"/>
                <a:gd name="T100" fmla="*/ 124 w 127"/>
                <a:gd name="T101" fmla="*/ 85 h 137"/>
                <a:gd name="T102" fmla="*/ 112 w 127"/>
                <a:gd name="T103" fmla="*/ 40 h 137"/>
                <a:gd name="T104" fmla="*/ 115 w 127"/>
                <a:gd name="T105" fmla="*/ 26 h 137"/>
                <a:gd name="T106" fmla="*/ 102 w 127"/>
                <a:gd name="T107" fmla="*/ 12 h 137"/>
                <a:gd name="T108" fmla="*/ 76 w 127"/>
                <a:gd name="T109" fmla="*/ 11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27" h="137">
                  <a:moveTo>
                    <a:pt x="70" y="134"/>
                  </a:moveTo>
                  <a:cubicBezTo>
                    <a:pt x="71" y="132"/>
                    <a:pt x="72" y="130"/>
                    <a:pt x="72" y="128"/>
                  </a:cubicBezTo>
                  <a:cubicBezTo>
                    <a:pt x="72" y="130"/>
                    <a:pt x="72" y="132"/>
                    <a:pt x="72" y="133"/>
                  </a:cubicBezTo>
                  <a:cubicBezTo>
                    <a:pt x="71" y="134"/>
                    <a:pt x="70" y="134"/>
                    <a:pt x="70" y="134"/>
                  </a:cubicBezTo>
                  <a:moveTo>
                    <a:pt x="63" y="134"/>
                  </a:moveTo>
                  <a:cubicBezTo>
                    <a:pt x="62" y="134"/>
                    <a:pt x="61" y="134"/>
                    <a:pt x="61" y="134"/>
                  </a:cubicBezTo>
                  <a:cubicBezTo>
                    <a:pt x="62" y="131"/>
                    <a:pt x="63" y="128"/>
                    <a:pt x="64" y="126"/>
                  </a:cubicBezTo>
                  <a:cubicBezTo>
                    <a:pt x="65" y="126"/>
                    <a:pt x="66" y="126"/>
                    <a:pt x="67" y="125"/>
                  </a:cubicBezTo>
                  <a:cubicBezTo>
                    <a:pt x="66" y="128"/>
                    <a:pt x="65" y="131"/>
                    <a:pt x="64" y="134"/>
                  </a:cubicBezTo>
                  <a:cubicBezTo>
                    <a:pt x="64" y="134"/>
                    <a:pt x="64" y="134"/>
                    <a:pt x="64" y="134"/>
                  </a:cubicBezTo>
                  <a:cubicBezTo>
                    <a:pt x="63" y="134"/>
                    <a:pt x="63" y="134"/>
                    <a:pt x="63" y="134"/>
                  </a:cubicBezTo>
                  <a:moveTo>
                    <a:pt x="59" y="134"/>
                  </a:moveTo>
                  <a:cubicBezTo>
                    <a:pt x="58" y="134"/>
                    <a:pt x="57" y="134"/>
                    <a:pt x="56" y="134"/>
                  </a:cubicBezTo>
                  <a:cubicBezTo>
                    <a:pt x="58" y="131"/>
                    <a:pt x="59" y="128"/>
                    <a:pt x="60" y="125"/>
                  </a:cubicBezTo>
                  <a:cubicBezTo>
                    <a:pt x="61" y="125"/>
                    <a:pt x="62" y="126"/>
                    <a:pt x="63" y="126"/>
                  </a:cubicBezTo>
                  <a:cubicBezTo>
                    <a:pt x="61" y="128"/>
                    <a:pt x="60" y="131"/>
                    <a:pt x="59" y="134"/>
                  </a:cubicBezTo>
                  <a:moveTo>
                    <a:pt x="66" y="134"/>
                  </a:moveTo>
                  <a:cubicBezTo>
                    <a:pt x="66" y="131"/>
                    <a:pt x="68" y="128"/>
                    <a:pt x="69" y="125"/>
                  </a:cubicBezTo>
                  <a:cubicBezTo>
                    <a:pt x="70" y="125"/>
                    <a:pt x="71" y="125"/>
                    <a:pt x="72" y="125"/>
                  </a:cubicBezTo>
                  <a:cubicBezTo>
                    <a:pt x="72" y="125"/>
                    <a:pt x="72" y="125"/>
                    <a:pt x="72" y="125"/>
                  </a:cubicBezTo>
                  <a:cubicBezTo>
                    <a:pt x="71" y="128"/>
                    <a:pt x="69" y="131"/>
                    <a:pt x="68" y="134"/>
                  </a:cubicBezTo>
                  <a:cubicBezTo>
                    <a:pt x="67" y="134"/>
                    <a:pt x="66" y="134"/>
                    <a:pt x="66" y="134"/>
                  </a:cubicBezTo>
                  <a:moveTo>
                    <a:pt x="55" y="133"/>
                  </a:moveTo>
                  <a:cubicBezTo>
                    <a:pt x="55" y="130"/>
                    <a:pt x="56" y="128"/>
                    <a:pt x="56" y="125"/>
                  </a:cubicBezTo>
                  <a:cubicBezTo>
                    <a:pt x="57" y="125"/>
                    <a:pt x="58" y="125"/>
                    <a:pt x="59" y="125"/>
                  </a:cubicBezTo>
                  <a:cubicBezTo>
                    <a:pt x="57" y="128"/>
                    <a:pt x="56" y="130"/>
                    <a:pt x="55" y="133"/>
                  </a:cubicBezTo>
                  <a:moveTo>
                    <a:pt x="53" y="125"/>
                  </a:moveTo>
                  <a:cubicBezTo>
                    <a:pt x="53" y="125"/>
                    <a:pt x="53" y="124"/>
                    <a:pt x="53" y="124"/>
                  </a:cubicBezTo>
                  <a:cubicBezTo>
                    <a:pt x="53" y="123"/>
                    <a:pt x="52" y="123"/>
                    <a:pt x="51" y="123"/>
                  </a:cubicBezTo>
                  <a:cubicBezTo>
                    <a:pt x="50" y="122"/>
                    <a:pt x="49" y="122"/>
                    <a:pt x="48" y="122"/>
                  </a:cubicBezTo>
                  <a:cubicBezTo>
                    <a:pt x="49" y="120"/>
                    <a:pt x="51" y="118"/>
                    <a:pt x="52" y="116"/>
                  </a:cubicBezTo>
                  <a:cubicBezTo>
                    <a:pt x="52" y="118"/>
                    <a:pt x="52" y="121"/>
                    <a:pt x="52" y="123"/>
                  </a:cubicBezTo>
                  <a:cubicBezTo>
                    <a:pt x="52" y="124"/>
                    <a:pt x="53" y="124"/>
                    <a:pt x="53" y="124"/>
                  </a:cubicBezTo>
                  <a:cubicBezTo>
                    <a:pt x="53" y="125"/>
                    <a:pt x="53" y="125"/>
                    <a:pt x="53" y="125"/>
                  </a:cubicBezTo>
                  <a:moveTo>
                    <a:pt x="97" y="120"/>
                  </a:moveTo>
                  <a:cubicBezTo>
                    <a:pt x="97" y="120"/>
                    <a:pt x="96" y="119"/>
                    <a:pt x="96" y="119"/>
                  </a:cubicBezTo>
                  <a:cubicBezTo>
                    <a:pt x="96" y="118"/>
                    <a:pt x="97" y="116"/>
                    <a:pt x="98" y="115"/>
                  </a:cubicBezTo>
                  <a:cubicBezTo>
                    <a:pt x="97" y="117"/>
                    <a:pt x="97" y="119"/>
                    <a:pt x="97" y="120"/>
                  </a:cubicBezTo>
                  <a:moveTo>
                    <a:pt x="76" y="116"/>
                  </a:moveTo>
                  <a:cubicBezTo>
                    <a:pt x="76" y="116"/>
                    <a:pt x="76" y="115"/>
                    <a:pt x="76" y="114"/>
                  </a:cubicBezTo>
                  <a:cubicBezTo>
                    <a:pt x="76" y="114"/>
                    <a:pt x="77" y="114"/>
                    <a:pt x="77" y="114"/>
                  </a:cubicBezTo>
                  <a:cubicBezTo>
                    <a:pt x="77" y="115"/>
                    <a:pt x="76" y="116"/>
                    <a:pt x="76" y="116"/>
                  </a:cubicBezTo>
                  <a:moveTo>
                    <a:pt x="46" y="121"/>
                  </a:moveTo>
                  <a:cubicBezTo>
                    <a:pt x="45" y="121"/>
                    <a:pt x="44" y="121"/>
                    <a:pt x="44" y="120"/>
                  </a:cubicBezTo>
                  <a:cubicBezTo>
                    <a:pt x="45" y="118"/>
                    <a:pt x="47" y="115"/>
                    <a:pt x="49" y="113"/>
                  </a:cubicBezTo>
                  <a:cubicBezTo>
                    <a:pt x="50" y="114"/>
                    <a:pt x="51" y="114"/>
                    <a:pt x="52" y="114"/>
                  </a:cubicBezTo>
                  <a:cubicBezTo>
                    <a:pt x="50" y="116"/>
                    <a:pt x="48" y="119"/>
                    <a:pt x="46" y="121"/>
                  </a:cubicBezTo>
                  <a:moveTo>
                    <a:pt x="89" y="116"/>
                  </a:moveTo>
                  <a:cubicBezTo>
                    <a:pt x="90" y="115"/>
                    <a:pt x="90" y="114"/>
                    <a:pt x="90" y="113"/>
                  </a:cubicBezTo>
                  <a:cubicBezTo>
                    <a:pt x="90" y="114"/>
                    <a:pt x="90" y="115"/>
                    <a:pt x="90" y="116"/>
                  </a:cubicBezTo>
                  <a:cubicBezTo>
                    <a:pt x="89" y="116"/>
                    <a:pt x="89" y="116"/>
                    <a:pt x="89" y="116"/>
                  </a:cubicBezTo>
                  <a:moveTo>
                    <a:pt x="25" y="121"/>
                  </a:moveTo>
                  <a:cubicBezTo>
                    <a:pt x="24" y="120"/>
                    <a:pt x="24" y="120"/>
                    <a:pt x="23" y="119"/>
                  </a:cubicBezTo>
                  <a:cubicBezTo>
                    <a:pt x="24" y="117"/>
                    <a:pt x="25" y="115"/>
                    <a:pt x="26" y="113"/>
                  </a:cubicBezTo>
                  <a:cubicBezTo>
                    <a:pt x="26" y="113"/>
                    <a:pt x="26" y="113"/>
                    <a:pt x="26" y="113"/>
                  </a:cubicBezTo>
                  <a:cubicBezTo>
                    <a:pt x="26" y="115"/>
                    <a:pt x="25" y="118"/>
                    <a:pt x="25" y="121"/>
                  </a:cubicBezTo>
                  <a:moveTo>
                    <a:pt x="76" y="122"/>
                  </a:moveTo>
                  <a:cubicBezTo>
                    <a:pt x="76" y="121"/>
                    <a:pt x="76" y="120"/>
                    <a:pt x="76" y="119"/>
                  </a:cubicBezTo>
                  <a:cubicBezTo>
                    <a:pt x="77" y="117"/>
                    <a:pt x="78" y="115"/>
                    <a:pt x="79" y="113"/>
                  </a:cubicBezTo>
                  <a:cubicBezTo>
                    <a:pt x="80" y="113"/>
                    <a:pt x="81" y="113"/>
                    <a:pt x="81" y="112"/>
                  </a:cubicBezTo>
                  <a:cubicBezTo>
                    <a:pt x="80" y="115"/>
                    <a:pt x="78" y="118"/>
                    <a:pt x="77" y="122"/>
                  </a:cubicBezTo>
                  <a:cubicBezTo>
                    <a:pt x="76" y="122"/>
                    <a:pt x="76" y="122"/>
                    <a:pt x="76" y="122"/>
                  </a:cubicBezTo>
                  <a:moveTo>
                    <a:pt x="42" y="120"/>
                  </a:moveTo>
                  <a:cubicBezTo>
                    <a:pt x="42" y="119"/>
                    <a:pt x="41" y="119"/>
                    <a:pt x="40" y="119"/>
                  </a:cubicBezTo>
                  <a:cubicBezTo>
                    <a:pt x="42" y="116"/>
                    <a:pt x="44" y="114"/>
                    <a:pt x="46" y="112"/>
                  </a:cubicBezTo>
                  <a:cubicBezTo>
                    <a:pt x="47" y="112"/>
                    <a:pt x="47" y="113"/>
                    <a:pt x="48" y="113"/>
                  </a:cubicBezTo>
                  <a:cubicBezTo>
                    <a:pt x="46" y="115"/>
                    <a:pt x="44" y="117"/>
                    <a:pt x="42" y="120"/>
                  </a:cubicBezTo>
                  <a:moveTo>
                    <a:pt x="100" y="121"/>
                  </a:moveTo>
                  <a:cubicBezTo>
                    <a:pt x="100" y="119"/>
                    <a:pt x="100" y="116"/>
                    <a:pt x="101" y="114"/>
                  </a:cubicBezTo>
                  <a:cubicBezTo>
                    <a:pt x="102" y="113"/>
                    <a:pt x="103" y="112"/>
                    <a:pt x="104" y="111"/>
                  </a:cubicBezTo>
                  <a:cubicBezTo>
                    <a:pt x="103" y="114"/>
                    <a:pt x="102" y="118"/>
                    <a:pt x="101" y="121"/>
                  </a:cubicBezTo>
                  <a:cubicBezTo>
                    <a:pt x="101" y="121"/>
                    <a:pt x="101" y="121"/>
                    <a:pt x="101" y="121"/>
                  </a:cubicBezTo>
                  <a:cubicBezTo>
                    <a:pt x="100" y="121"/>
                    <a:pt x="100" y="121"/>
                    <a:pt x="100" y="121"/>
                  </a:cubicBezTo>
                  <a:moveTo>
                    <a:pt x="95" y="118"/>
                  </a:moveTo>
                  <a:cubicBezTo>
                    <a:pt x="94" y="117"/>
                    <a:pt x="94" y="117"/>
                    <a:pt x="94" y="117"/>
                  </a:cubicBezTo>
                  <a:cubicBezTo>
                    <a:pt x="95" y="115"/>
                    <a:pt x="96" y="113"/>
                    <a:pt x="97" y="111"/>
                  </a:cubicBezTo>
                  <a:cubicBezTo>
                    <a:pt x="98" y="112"/>
                    <a:pt x="98" y="112"/>
                    <a:pt x="98" y="112"/>
                  </a:cubicBezTo>
                  <a:cubicBezTo>
                    <a:pt x="97" y="112"/>
                    <a:pt x="97" y="112"/>
                    <a:pt x="97" y="112"/>
                  </a:cubicBezTo>
                  <a:cubicBezTo>
                    <a:pt x="97" y="114"/>
                    <a:pt x="96" y="116"/>
                    <a:pt x="95" y="118"/>
                  </a:cubicBezTo>
                  <a:moveTo>
                    <a:pt x="22" y="118"/>
                  </a:moveTo>
                  <a:cubicBezTo>
                    <a:pt x="21" y="117"/>
                    <a:pt x="21" y="117"/>
                    <a:pt x="20" y="116"/>
                  </a:cubicBezTo>
                  <a:cubicBezTo>
                    <a:pt x="21" y="115"/>
                    <a:pt x="22" y="113"/>
                    <a:pt x="24" y="111"/>
                  </a:cubicBezTo>
                  <a:cubicBezTo>
                    <a:pt x="24" y="111"/>
                    <a:pt x="25" y="112"/>
                    <a:pt x="25" y="112"/>
                  </a:cubicBezTo>
                  <a:cubicBezTo>
                    <a:pt x="24" y="114"/>
                    <a:pt x="23" y="116"/>
                    <a:pt x="22" y="118"/>
                  </a:cubicBezTo>
                  <a:moveTo>
                    <a:pt x="39" y="118"/>
                  </a:moveTo>
                  <a:cubicBezTo>
                    <a:pt x="39" y="118"/>
                    <a:pt x="38" y="117"/>
                    <a:pt x="37" y="117"/>
                  </a:cubicBezTo>
                  <a:cubicBezTo>
                    <a:pt x="39" y="115"/>
                    <a:pt x="41" y="113"/>
                    <a:pt x="42" y="111"/>
                  </a:cubicBezTo>
                  <a:cubicBezTo>
                    <a:pt x="42" y="111"/>
                    <a:pt x="42" y="111"/>
                    <a:pt x="42" y="111"/>
                  </a:cubicBezTo>
                  <a:cubicBezTo>
                    <a:pt x="43" y="111"/>
                    <a:pt x="44" y="111"/>
                    <a:pt x="44" y="112"/>
                  </a:cubicBezTo>
                  <a:cubicBezTo>
                    <a:pt x="42" y="114"/>
                    <a:pt x="41" y="116"/>
                    <a:pt x="39" y="118"/>
                  </a:cubicBezTo>
                  <a:moveTo>
                    <a:pt x="79" y="121"/>
                  </a:moveTo>
                  <a:cubicBezTo>
                    <a:pt x="80" y="118"/>
                    <a:pt x="82" y="115"/>
                    <a:pt x="83" y="112"/>
                  </a:cubicBezTo>
                  <a:cubicBezTo>
                    <a:pt x="85" y="111"/>
                    <a:pt x="86" y="111"/>
                    <a:pt x="87" y="110"/>
                  </a:cubicBezTo>
                  <a:cubicBezTo>
                    <a:pt x="85" y="113"/>
                    <a:pt x="84" y="116"/>
                    <a:pt x="83" y="120"/>
                  </a:cubicBezTo>
                  <a:cubicBezTo>
                    <a:pt x="82" y="120"/>
                    <a:pt x="80" y="121"/>
                    <a:pt x="79" y="121"/>
                  </a:cubicBezTo>
                  <a:moveTo>
                    <a:pt x="28" y="121"/>
                  </a:moveTo>
                  <a:cubicBezTo>
                    <a:pt x="28" y="119"/>
                    <a:pt x="29" y="116"/>
                    <a:pt x="29" y="114"/>
                  </a:cubicBezTo>
                  <a:cubicBezTo>
                    <a:pt x="31" y="112"/>
                    <a:pt x="32" y="111"/>
                    <a:pt x="34" y="109"/>
                  </a:cubicBezTo>
                  <a:cubicBezTo>
                    <a:pt x="33" y="111"/>
                    <a:pt x="33" y="114"/>
                    <a:pt x="33" y="116"/>
                  </a:cubicBezTo>
                  <a:cubicBezTo>
                    <a:pt x="31" y="118"/>
                    <a:pt x="30" y="119"/>
                    <a:pt x="28" y="121"/>
                  </a:cubicBezTo>
                  <a:moveTo>
                    <a:pt x="36" y="116"/>
                  </a:moveTo>
                  <a:cubicBezTo>
                    <a:pt x="36" y="116"/>
                    <a:pt x="36" y="116"/>
                    <a:pt x="36" y="116"/>
                  </a:cubicBezTo>
                  <a:cubicBezTo>
                    <a:pt x="36" y="115"/>
                    <a:pt x="36" y="114"/>
                    <a:pt x="36" y="113"/>
                  </a:cubicBezTo>
                  <a:cubicBezTo>
                    <a:pt x="37" y="112"/>
                    <a:pt x="38" y="110"/>
                    <a:pt x="39" y="109"/>
                  </a:cubicBezTo>
                  <a:cubicBezTo>
                    <a:pt x="40" y="109"/>
                    <a:pt x="40" y="110"/>
                    <a:pt x="41" y="110"/>
                  </a:cubicBezTo>
                  <a:cubicBezTo>
                    <a:pt x="39" y="112"/>
                    <a:pt x="38" y="114"/>
                    <a:pt x="36" y="116"/>
                  </a:cubicBezTo>
                  <a:moveTo>
                    <a:pt x="19" y="115"/>
                  </a:moveTo>
                  <a:cubicBezTo>
                    <a:pt x="19" y="115"/>
                    <a:pt x="18" y="114"/>
                    <a:pt x="18" y="114"/>
                  </a:cubicBezTo>
                  <a:cubicBezTo>
                    <a:pt x="19" y="112"/>
                    <a:pt x="20" y="111"/>
                    <a:pt x="21" y="109"/>
                  </a:cubicBezTo>
                  <a:cubicBezTo>
                    <a:pt x="22" y="109"/>
                    <a:pt x="22" y="110"/>
                    <a:pt x="23" y="110"/>
                  </a:cubicBezTo>
                  <a:cubicBezTo>
                    <a:pt x="21" y="112"/>
                    <a:pt x="20" y="113"/>
                    <a:pt x="19" y="115"/>
                  </a:cubicBezTo>
                  <a:moveTo>
                    <a:pt x="93" y="115"/>
                  </a:moveTo>
                  <a:cubicBezTo>
                    <a:pt x="93" y="113"/>
                    <a:pt x="94" y="111"/>
                    <a:pt x="94" y="109"/>
                  </a:cubicBezTo>
                  <a:cubicBezTo>
                    <a:pt x="94" y="109"/>
                    <a:pt x="95" y="110"/>
                    <a:pt x="95" y="110"/>
                  </a:cubicBezTo>
                  <a:cubicBezTo>
                    <a:pt x="95" y="112"/>
                    <a:pt x="94" y="113"/>
                    <a:pt x="93" y="115"/>
                  </a:cubicBezTo>
                  <a:moveTo>
                    <a:pt x="85" y="119"/>
                  </a:moveTo>
                  <a:cubicBezTo>
                    <a:pt x="86" y="116"/>
                    <a:pt x="87" y="112"/>
                    <a:pt x="89" y="109"/>
                  </a:cubicBezTo>
                  <a:cubicBezTo>
                    <a:pt x="89" y="109"/>
                    <a:pt x="90" y="108"/>
                    <a:pt x="91" y="108"/>
                  </a:cubicBezTo>
                  <a:cubicBezTo>
                    <a:pt x="90" y="111"/>
                    <a:pt x="88" y="114"/>
                    <a:pt x="87" y="118"/>
                  </a:cubicBezTo>
                  <a:cubicBezTo>
                    <a:pt x="86" y="118"/>
                    <a:pt x="86" y="118"/>
                    <a:pt x="85" y="119"/>
                  </a:cubicBezTo>
                  <a:moveTo>
                    <a:pt x="37" y="110"/>
                  </a:moveTo>
                  <a:cubicBezTo>
                    <a:pt x="37" y="109"/>
                    <a:pt x="37" y="109"/>
                    <a:pt x="37" y="108"/>
                  </a:cubicBezTo>
                  <a:cubicBezTo>
                    <a:pt x="37" y="108"/>
                    <a:pt x="38" y="108"/>
                    <a:pt x="38" y="108"/>
                  </a:cubicBezTo>
                  <a:cubicBezTo>
                    <a:pt x="37" y="109"/>
                    <a:pt x="37" y="110"/>
                    <a:pt x="37" y="110"/>
                  </a:cubicBezTo>
                  <a:moveTo>
                    <a:pt x="103" y="119"/>
                  </a:moveTo>
                  <a:cubicBezTo>
                    <a:pt x="104" y="116"/>
                    <a:pt x="105" y="113"/>
                    <a:pt x="106" y="109"/>
                  </a:cubicBezTo>
                  <a:cubicBezTo>
                    <a:pt x="107" y="109"/>
                    <a:pt x="108" y="108"/>
                    <a:pt x="109" y="107"/>
                  </a:cubicBezTo>
                  <a:cubicBezTo>
                    <a:pt x="108" y="110"/>
                    <a:pt x="107" y="113"/>
                    <a:pt x="106" y="116"/>
                  </a:cubicBezTo>
                  <a:cubicBezTo>
                    <a:pt x="105" y="117"/>
                    <a:pt x="104" y="118"/>
                    <a:pt x="103" y="119"/>
                  </a:cubicBezTo>
                  <a:moveTo>
                    <a:pt x="17" y="113"/>
                  </a:moveTo>
                  <a:cubicBezTo>
                    <a:pt x="17" y="112"/>
                    <a:pt x="16" y="112"/>
                    <a:pt x="16" y="112"/>
                  </a:cubicBezTo>
                  <a:cubicBezTo>
                    <a:pt x="17" y="110"/>
                    <a:pt x="18" y="108"/>
                    <a:pt x="19" y="107"/>
                  </a:cubicBezTo>
                  <a:cubicBezTo>
                    <a:pt x="20" y="107"/>
                    <a:pt x="20" y="108"/>
                    <a:pt x="20" y="108"/>
                  </a:cubicBezTo>
                  <a:cubicBezTo>
                    <a:pt x="19" y="110"/>
                    <a:pt x="18" y="111"/>
                    <a:pt x="17" y="113"/>
                  </a:cubicBezTo>
                  <a:moveTo>
                    <a:pt x="15" y="110"/>
                  </a:moveTo>
                  <a:cubicBezTo>
                    <a:pt x="14" y="109"/>
                    <a:pt x="14" y="109"/>
                    <a:pt x="14" y="109"/>
                  </a:cubicBezTo>
                  <a:cubicBezTo>
                    <a:pt x="15" y="108"/>
                    <a:pt x="16" y="106"/>
                    <a:pt x="17" y="105"/>
                  </a:cubicBezTo>
                  <a:cubicBezTo>
                    <a:pt x="18" y="106"/>
                    <a:pt x="18" y="106"/>
                    <a:pt x="18" y="106"/>
                  </a:cubicBezTo>
                  <a:cubicBezTo>
                    <a:pt x="17" y="107"/>
                    <a:pt x="16" y="109"/>
                    <a:pt x="15" y="110"/>
                  </a:cubicBezTo>
                  <a:moveTo>
                    <a:pt x="109" y="113"/>
                  </a:moveTo>
                  <a:cubicBezTo>
                    <a:pt x="109" y="110"/>
                    <a:pt x="110" y="107"/>
                    <a:pt x="111" y="104"/>
                  </a:cubicBezTo>
                  <a:cubicBezTo>
                    <a:pt x="112" y="104"/>
                    <a:pt x="112" y="103"/>
                    <a:pt x="112" y="103"/>
                  </a:cubicBezTo>
                  <a:cubicBezTo>
                    <a:pt x="112" y="105"/>
                    <a:pt x="112" y="107"/>
                    <a:pt x="112" y="109"/>
                  </a:cubicBezTo>
                  <a:cubicBezTo>
                    <a:pt x="111" y="110"/>
                    <a:pt x="110" y="112"/>
                    <a:pt x="109" y="113"/>
                  </a:cubicBezTo>
                  <a:moveTo>
                    <a:pt x="15" y="106"/>
                  </a:moveTo>
                  <a:cubicBezTo>
                    <a:pt x="15" y="105"/>
                    <a:pt x="15" y="103"/>
                    <a:pt x="15" y="102"/>
                  </a:cubicBezTo>
                  <a:cubicBezTo>
                    <a:pt x="16" y="103"/>
                    <a:pt x="16" y="103"/>
                    <a:pt x="16" y="104"/>
                  </a:cubicBezTo>
                  <a:cubicBezTo>
                    <a:pt x="16" y="104"/>
                    <a:pt x="15" y="105"/>
                    <a:pt x="15" y="106"/>
                  </a:cubicBezTo>
                  <a:moveTo>
                    <a:pt x="18" y="92"/>
                  </a:moveTo>
                  <a:cubicBezTo>
                    <a:pt x="18" y="91"/>
                    <a:pt x="18" y="90"/>
                    <a:pt x="19" y="90"/>
                  </a:cubicBezTo>
                  <a:cubicBezTo>
                    <a:pt x="19" y="90"/>
                    <a:pt x="19" y="90"/>
                    <a:pt x="19" y="91"/>
                  </a:cubicBezTo>
                  <a:cubicBezTo>
                    <a:pt x="19" y="91"/>
                    <a:pt x="18" y="92"/>
                    <a:pt x="18" y="92"/>
                  </a:cubicBezTo>
                  <a:moveTo>
                    <a:pt x="16" y="92"/>
                  </a:moveTo>
                  <a:cubicBezTo>
                    <a:pt x="16" y="91"/>
                    <a:pt x="16" y="90"/>
                    <a:pt x="15" y="89"/>
                  </a:cubicBezTo>
                  <a:cubicBezTo>
                    <a:pt x="16" y="87"/>
                    <a:pt x="16" y="86"/>
                    <a:pt x="16" y="85"/>
                  </a:cubicBezTo>
                  <a:cubicBezTo>
                    <a:pt x="17" y="86"/>
                    <a:pt x="17" y="87"/>
                    <a:pt x="18" y="88"/>
                  </a:cubicBezTo>
                  <a:cubicBezTo>
                    <a:pt x="17" y="89"/>
                    <a:pt x="17" y="91"/>
                    <a:pt x="16" y="92"/>
                  </a:cubicBezTo>
                  <a:moveTo>
                    <a:pt x="110" y="92"/>
                  </a:moveTo>
                  <a:cubicBezTo>
                    <a:pt x="109" y="91"/>
                    <a:pt x="109" y="91"/>
                    <a:pt x="109" y="91"/>
                  </a:cubicBezTo>
                  <a:cubicBezTo>
                    <a:pt x="111" y="87"/>
                    <a:pt x="112" y="84"/>
                    <a:pt x="113" y="81"/>
                  </a:cubicBezTo>
                  <a:cubicBezTo>
                    <a:pt x="113" y="82"/>
                    <a:pt x="113" y="84"/>
                    <a:pt x="113" y="85"/>
                  </a:cubicBezTo>
                  <a:cubicBezTo>
                    <a:pt x="113" y="86"/>
                    <a:pt x="113" y="86"/>
                    <a:pt x="113" y="86"/>
                  </a:cubicBezTo>
                  <a:cubicBezTo>
                    <a:pt x="113" y="86"/>
                    <a:pt x="113" y="86"/>
                    <a:pt x="113" y="86"/>
                  </a:cubicBezTo>
                  <a:cubicBezTo>
                    <a:pt x="112" y="88"/>
                    <a:pt x="111" y="89"/>
                    <a:pt x="110" y="92"/>
                  </a:cubicBezTo>
                  <a:moveTo>
                    <a:pt x="15" y="86"/>
                  </a:moveTo>
                  <a:cubicBezTo>
                    <a:pt x="14" y="85"/>
                    <a:pt x="14" y="85"/>
                    <a:pt x="14" y="84"/>
                  </a:cubicBezTo>
                  <a:cubicBezTo>
                    <a:pt x="14" y="84"/>
                    <a:pt x="14" y="84"/>
                    <a:pt x="14" y="84"/>
                  </a:cubicBezTo>
                  <a:cubicBezTo>
                    <a:pt x="14" y="83"/>
                    <a:pt x="14" y="81"/>
                    <a:pt x="14" y="80"/>
                  </a:cubicBezTo>
                  <a:cubicBezTo>
                    <a:pt x="15" y="81"/>
                    <a:pt x="15" y="82"/>
                    <a:pt x="15" y="83"/>
                  </a:cubicBezTo>
                  <a:cubicBezTo>
                    <a:pt x="15" y="84"/>
                    <a:pt x="15" y="85"/>
                    <a:pt x="15" y="86"/>
                  </a:cubicBezTo>
                  <a:moveTo>
                    <a:pt x="116" y="77"/>
                  </a:moveTo>
                  <a:cubicBezTo>
                    <a:pt x="116" y="77"/>
                    <a:pt x="116" y="76"/>
                    <a:pt x="116" y="75"/>
                  </a:cubicBezTo>
                  <a:cubicBezTo>
                    <a:pt x="117" y="75"/>
                    <a:pt x="117" y="75"/>
                    <a:pt x="117" y="75"/>
                  </a:cubicBezTo>
                  <a:cubicBezTo>
                    <a:pt x="117" y="75"/>
                    <a:pt x="117" y="75"/>
                    <a:pt x="117" y="75"/>
                  </a:cubicBezTo>
                  <a:cubicBezTo>
                    <a:pt x="117" y="76"/>
                    <a:pt x="117" y="77"/>
                    <a:pt x="116" y="77"/>
                  </a:cubicBezTo>
                  <a:moveTo>
                    <a:pt x="8" y="82"/>
                  </a:moveTo>
                  <a:cubicBezTo>
                    <a:pt x="9" y="80"/>
                    <a:pt x="10" y="77"/>
                    <a:pt x="12" y="74"/>
                  </a:cubicBezTo>
                  <a:cubicBezTo>
                    <a:pt x="12" y="76"/>
                    <a:pt x="11" y="77"/>
                    <a:pt x="11" y="79"/>
                  </a:cubicBezTo>
                  <a:cubicBezTo>
                    <a:pt x="11" y="80"/>
                    <a:pt x="11" y="81"/>
                    <a:pt x="10" y="82"/>
                  </a:cubicBezTo>
                  <a:cubicBezTo>
                    <a:pt x="9" y="82"/>
                    <a:pt x="9" y="82"/>
                    <a:pt x="8" y="82"/>
                  </a:cubicBezTo>
                  <a:moveTo>
                    <a:pt x="3" y="82"/>
                  </a:moveTo>
                  <a:cubicBezTo>
                    <a:pt x="3" y="82"/>
                    <a:pt x="3" y="82"/>
                    <a:pt x="3" y="82"/>
                  </a:cubicBezTo>
                  <a:cubicBezTo>
                    <a:pt x="5" y="79"/>
                    <a:pt x="6" y="77"/>
                    <a:pt x="7" y="74"/>
                  </a:cubicBezTo>
                  <a:cubicBezTo>
                    <a:pt x="8" y="74"/>
                    <a:pt x="9" y="74"/>
                    <a:pt x="10" y="74"/>
                  </a:cubicBezTo>
                  <a:cubicBezTo>
                    <a:pt x="9" y="77"/>
                    <a:pt x="8" y="80"/>
                    <a:pt x="6" y="82"/>
                  </a:cubicBezTo>
                  <a:cubicBezTo>
                    <a:pt x="5" y="82"/>
                    <a:pt x="4" y="82"/>
                    <a:pt x="3" y="82"/>
                  </a:cubicBezTo>
                  <a:moveTo>
                    <a:pt x="116" y="83"/>
                  </a:moveTo>
                  <a:cubicBezTo>
                    <a:pt x="116" y="82"/>
                    <a:pt x="116" y="82"/>
                    <a:pt x="116" y="81"/>
                  </a:cubicBezTo>
                  <a:cubicBezTo>
                    <a:pt x="116" y="81"/>
                    <a:pt x="116" y="81"/>
                    <a:pt x="116" y="81"/>
                  </a:cubicBezTo>
                  <a:cubicBezTo>
                    <a:pt x="117" y="79"/>
                    <a:pt x="118" y="76"/>
                    <a:pt x="119" y="74"/>
                  </a:cubicBezTo>
                  <a:cubicBezTo>
                    <a:pt x="120" y="74"/>
                    <a:pt x="120" y="74"/>
                    <a:pt x="121" y="74"/>
                  </a:cubicBezTo>
                  <a:cubicBezTo>
                    <a:pt x="120" y="77"/>
                    <a:pt x="119" y="80"/>
                    <a:pt x="118" y="83"/>
                  </a:cubicBezTo>
                  <a:cubicBezTo>
                    <a:pt x="117" y="83"/>
                    <a:pt x="117" y="83"/>
                    <a:pt x="116" y="83"/>
                  </a:cubicBezTo>
                  <a:cubicBezTo>
                    <a:pt x="116" y="83"/>
                    <a:pt x="116" y="83"/>
                    <a:pt x="116" y="83"/>
                  </a:cubicBezTo>
                  <a:moveTo>
                    <a:pt x="119" y="82"/>
                  </a:moveTo>
                  <a:cubicBezTo>
                    <a:pt x="120" y="79"/>
                    <a:pt x="121" y="77"/>
                    <a:pt x="123" y="74"/>
                  </a:cubicBezTo>
                  <a:cubicBezTo>
                    <a:pt x="123" y="74"/>
                    <a:pt x="123" y="74"/>
                    <a:pt x="123" y="74"/>
                  </a:cubicBezTo>
                  <a:cubicBezTo>
                    <a:pt x="123" y="77"/>
                    <a:pt x="123" y="80"/>
                    <a:pt x="122" y="82"/>
                  </a:cubicBezTo>
                  <a:cubicBezTo>
                    <a:pt x="122" y="82"/>
                    <a:pt x="121" y="82"/>
                    <a:pt x="120" y="82"/>
                  </a:cubicBezTo>
                  <a:cubicBezTo>
                    <a:pt x="119" y="82"/>
                    <a:pt x="119" y="82"/>
                    <a:pt x="119" y="82"/>
                  </a:cubicBezTo>
                  <a:moveTo>
                    <a:pt x="3" y="79"/>
                  </a:moveTo>
                  <a:cubicBezTo>
                    <a:pt x="3" y="77"/>
                    <a:pt x="3" y="76"/>
                    <a:pt x="3" y="74"/>
                  </a:cubicBezTo>
                  <a:cubicBezTo>
                    <a:pt x="3" y="74"/>
                    <a:pt x="3" y="74"/>
                    <a:pt x="3" y="74"/>
                  </a:cubicBezTo>
                  <a:cubicBezTo>
                    <a:pt x="4" y="74"/>
                    <a:pt x="5" y="74"/>
                    <a:pt x="5" y="74"/>
                  </a:cubicBezTo>
                  <a:cubicBezTo>
                    <a:pt x="5" y="76"/>
                    <a:pt x="4" y="77"/>
                    <a:pt x="3" y="79"/>
                  </a:cubicBezTo>
                  <a:moveTo>
                    <a:pt x="17" y="40"/>
                  </a:moveTo>
                  <a:cubicBezTo>
                    <a:pt x="16" y="39"/>
                    <a:pt x="16" y="39"/>
                    <a:pt x="15" y="38"/>
                  </a:cubicBezTo>
                  <a:cubicBezTo>
                    <a:pt x="16" y="37"/>
                    <a:pt x="18" y="35"/>
                    <a:pt x="19" y="34"/>
                  </a:cubicBezTo>
                  <a:cubicBezTo>
                    <a:pt x="20" y="34"/>
                    <a:pt x="20" y="34"/>
                    <a:pt x="20" y="34"/>
                  </a:cubicBezTo>
                  <a:cubicBezTo>
                    <a:pt x="18" y="36"/>
                    <a:pt x="17" y="38"/>
                    <a:pt x="17" y="40"/>
                  </a:cubicBezTo>
                  <a:moveTo>
                    <a:pt x="15" y="37"/>
                  </a:moveTo>
                  <a:cubicBezTo>
                    <a:pt x="15" y="36"/>
                    <a:pt x="15" y="35"/>
                    <a:pt x="15" y="35"/>
                  </a:cubicBezTo>
                  <a:cubicBezTo>
                    <a:pt x="16" y="34"/>
                    <a:pt x="17" y="33"/>
                    <a:pt x="17" y="32"/>
                  </a:cubicBezTo>
                  <a:cubicBezTo>
                    <a:pt x="18" y="33"/>
                    <a:pt x="18" y="33"/>
                    <a:pt x="18" y="33"/>
                  </a:cubicBezTo>
                  <a:cubicBezTo>
                    <a:pt x="17" y="34"/>
                    <a:pt x="16" y="35"/>
                    <a:pt x="15" y="37"/>
                  </a:cubicBezTo>
                  <a:moveTo>
                    <a:pt x="111" y="38"/>
                  </a:moveTo>
                  <a:cubicBezTo>
                    <a:pt x="110" y="36"/>
                    <a:pt x="109" y="35"/>
                    <a:pt x="109" y="34"/>
                  </a:cubicBezTo>
                  <a:cubicBezTo>
                    <a:pt x="110" y="33"/>
                    <a:pt x="111" y="32"/>
                    <a:pt x="112" y="30"/>
                  </a:cubicBezTo>
                  <a:cubicBezTo>
                    <a:pt x="112" y="32"/>
                    <a:pt x="112" y="33"/>
                    <a:pt x="112" y="34"/>
                  </a:cubicBezTo>
                  <a:cubicBezTo>
                    <a:pt x="112" y="35"/>
                    <a:pt x="112" y="35"/>
                    <a:pt x="112" y="36"/>
                  </a:cubicBezTo>
                  <a:cubicBezTo>
                    <a:pt x="112" y="37"/>
                    <a:pt x="111" y="37"/>
                    <a:pt x="111" y="38"/>
                  </a:cubicBezTo>
                  <a:moveTo>
                    <a:pt x="15" y="32"/>
                  </a:moveTo>
                  <a:cubicBezTo>
                    <a:pt x="15" y="31"/>
                    <a:pt x="15" y="31"/>
                    <a:pt x="15" y="30"/>
                  </a:cubicBezTo>
                  <a:cubicBezTo>
                    <a:pt x="16" y="31"/>
                    <a:pt x="16" y="31"/>
                    <a:pt x="16" y="31"/>
                  </a:cubicBezTo>
                  <a:cubicBezTo>
                    <a:pt x="16" y="31"/>
                    <a:pt x="16" y="32"/>
                    <a:pt x="15" y="32"/>
                  </a:cubicBezTo>
                  <a:moveTo>
                    <a:pt x="36" y="21"/>
                  </a:moveTo>
                  <a:cubicBezTo>
                    <a:pt x="36" y="21"/>
                    <a:pt x="36" y="21"/>
                    <a:pt x="37" y="21"/>
                  </a:cubicBezTo>
                  <a:cubicBezTo>
                    <a:pt x="42" y="17"/>
                    <a:pt x="48" y="15"/>
                    <a:pt x="54" y="14"/>
                  </a:cubicBezTo>
                  <a:cubicBezTo>
                    <a:pt x="55" y="14"/>
                    <a:pt x="55" y="13"/>
                    <a:pt x="55" y="12"/>
                  </a:cubicBezTo>
                  <a:cubicBezTo>
                    <a:pt x="55" y="9"/>
                    <a:pt x="55" y="6"/>
                    <a:pt x="55" y="3"/>
                  </a:cubicBezTo>
                  <a:cubicBezTo>
                    <a:pt x="58" y="3"/>
                    <a:pt x="61" y="2"/>
                    <a:pt x="64" y="2"/>
                  </a:cubicBezTo>
                  <a:cubicBezTo>
                    <a:pt x="67" y="2"/>
                    <a:pt x="70" y="3"/>
                    <a:pt x="73" y="3"/>
                  </a:cubicBezTo>
                  <a:cubicBezTo>
                    <a:pt x="73" y="6"/>
                    <a:pt x="73" y="9"/>
                    <a:pt x="73" y="12"/>
                  </a:cubicBezTo>
                  <a:cubicBezTo>
                    <a:pt x="73" y="13"/>
                    <a:pt x="73" y="14"/>
                    <a:pt x="74" y="14"/>
                  </a:cubicBezTo>
                  <a:cubicBezTo>
                    <a:pt x="80" y="15"/>
                    <a:pt x="86" y="17"/>
                    <a:pt x="92" y="21"/>
                  </a:cubicBezTo>
                  <a:cubicBezTo>
                    <a:pt x="92" y="21"/>
                    <a:pt x="92" y="21"/>
                    <a:pt x="92" y="21"/>
                  </a:cubicBezTo>
                  <a:cubicBezTo>
                    <a:pt x="93" y="21"/>
                    <a:pt x="93" y="21"/>
                    <a:pt x="93" y="21"/>
                  </a:cubicBezTo>
                  <a:cubicBezTo>
                    <a:pt x="96" y="19"/>
                    <a:pt x="98" y="16"/>
                    <a:pt x="100" y="14"/>
                  </a:cubicBezTo>
                  <a:cubicBezTo>
                    <a:pt x="100" y="14"/>
                    <a:pt x="100" y="14"/>
                    <a:pt x="100" y="14"/>
                  </a:cubicBezTo>
                  <a:cubicBezTo>
                    <a:pt x="103" y="16"/>
                    <a:pt x="109" y="23"/>
                    <a:pt x="110" y="23"/>
                  </a:cubicBezTo>
                  <a:cubicBezTo>
                    <a:pt x="110" y="24"/>
                    <a:pt x="111" y="25"/>
                    <a:pt x="112" y="26"/>
                  </a:cubicBezTo>
                  <a:cubicBezTo>
                    <a:pt x="112" y="27"/>
                    <a:pt x="112" y="27"/>
                    <a:pt x="112" y="27"/>
                  </a:cubicBezTo>
                  <a:cubicBezTo>
                    <a:pt x="110" y="29"/>
                    <a:pt x="108" y="31"/>
                    <a:pt x="106" y="33"/>
                  </a:cubicBezTo>
                  <a:cubicBezTo>
                    <a:pt x="105" y="33"/>
                    <a:pt x="105" y="34"/>
                    <a:pt x="106" y="35"/>
                  </a:cubicBezTo>
                  <a:cubicBezTo>
                    <a:pt x="109" y="40"/>
                    <a:pt x="112" y="46"/>
                    <a:pt x="113" y="53"/>
                  </a:cubicBezTo>
                  <a:cubicBezTo>
                    <a:pt x="113" y="53"/>
                    <a:pt x="114" y="54"/>
                    <a:pt x="114" y="54"/>
                  </a:cubicBezTo>
                  <a:cubicBezTo>
                    <a:pt x="117" y="54"/>
                    <a:pt x="120" y="54"/>
                    <a:pt x="123" y="54"/>
                  </a:cubicBezTo>
                  <a:cubicBezTo>
                    <a:pt x="124" y="57"/>
                    <a:pt x="124" y="60"/>
                    <a:pt x="124" y="63"/>
                  </a:cubicBezTo>
                  <a:cubicBezTo>
                    <a:pt x="124" y="65"/>
                    <a:pt x="124" y="68"/>
                    <a:pt x="124" y="71"/>
                  </a:cubicBezTo>
                  <a:cubicBezTo>
                    <a:pt x="123" y="71"/>
                    <a:pt x="123" y="71"/>
                    <a:pt x="122" y="71"/>
                  </a:cubicBezTo>
                  <a:cubicBezTo>
                    <a:pt x="119" y="71"/>
                    <a:pt x="117" y="71"/>
                    <a:pt x="115" y="73"/>
                  </a:cubicBezTo>
                  <a:cubicBezTo>
                    <a:pt x="114" y="73"/>
                    <a:pt x="113" y="75"/>
                    <a:pt x="112" y="76"/>
                  </a:cubicBezTo>
                  <a:cubicBezTo>
                    <a:pt x="110" y="80"/>
                    <a:pt x="109" y="84"/>
                    <a:pt x="106" y="90"/>
                  </a:cubicBezTo>
                  <a:cubicBezTo>
                    <a:pt x="105" y="91"/>
                    <a:pt x="105" y="91"/>
                    <a:pt x="106" y="92"/>
                  </a:cubicBezTo>
                  <a:cubicBezTo>
                    <a:pt x="108" y="94"/>
                    <a:pt x="110" y="96"/>
                    <a:pt x="112" y="98"/>
                  </a:cubicBezTo>
                  <a:cubicBezTo>
                    <a:pt x="109" y="103"/>
                    <a:pt x="105" y="107"/>
                    <a:pt x="100" y="111"/>
                  </a:cubicBezTo>
                  <a:cubicBezTo>
                    <a:pt x="98" y="108"/>
                    <a:pt x="96" y="106"/>
                    <a:pt x="94" y="104"/>
                  </a:cubicBezTo>
                  <a:cubicBezTo>
                    <a:pt x="93" y="104"/>
                    <a:pt x="93" y="104"/>
                    <a:pt x="93" y="104"/>
                  </a:cubicBezTo>
                  <a:cubicBezTo>
                    <a:pt x="92" y="104"/>
                    <a:pt x="92" y="104"/>
                    <a:pt x="92" y="104"/>
                  </a:cubicBezTo>
                  <a:cubicBezTo>
                    <a:pt x="86" y="108"/>
                    <a:pt x="80" y="110"/>
                    <a:pt x="74" y="111"/>
                  </a:cubicBezTo>
                  <a:cubicBezTo>
                    <a:pt x="73" y="112"/>
                    <a:pt x="73" y="112"/>
                    <a:pt x="73" y="113"/>
                  </a:cubicBezTo>
                  <a:cubicBezTo>
                    <a:pt x="73" y="116"/>
                    <a:pt x="73" y="119"/>
                    <a:pt x="73" y="122"/>
                  </a:cubicBezTo>
                  <a:cubicBezTo>
                    <a:pt x="70" y="122"/>
                    <a:pt x="67" y="123"/>
                    <a:pt x="64" y="123"/>
                  </a:cubicBezTo>
                  <a:cubicBezTo>
                    <a:pt x="61" y="123"/>
                    <a:pt x="58" y="122"/>
                    <a:pt x="55" y="122"/>
                  </a:cubicBezTo>
                  <a:cubicBezTo>
                    <a:pt x="55" y="119"/>
                    <a:pt x="55" y="116"/>
                    <a:pt x="55" y="113"/>
                  </a:cubicBezTo>
                  <a:cubicBezTo>
                    <a:pt x="55" y="112"/>
                    <a:pt x="55" y="112"/>
                    <a:pt x="54" y="111"/>
                  </a:cubicBezTo>
                  <a:cubicBezTo>
                    <a:pt x="48" y="110"/>
                    <a:pt x="42" y="108"/>
                    <a:pt x="36" y="104"/>
                  </a:cubicBezTo>
                  <a:cubicBezTo>
                    <a:pt x="36" y="104"/>
                    <a:pt x="36" y="104"/>
                    <a:pt x="36" y="104"/>
                  </a:cubicBezTo>
                  <a:cubicBezTo>
                    <a:pt x="35" y="104"/>
                    <a:pt x="35" y="104"/>
                    <a:pt x="34" y="104"/>
                  </a:cubicBezTo>
                  <a:cubicBezTo>
                    <a:pt x="32" y="106"/>
                    <a:pt x="30" y="108"/>
                    <a:pt x="28" y="111"/>
                  </a:cubicBezTo>
                  <a:cubicBezTo>
                    <a:pt x="28" y="111"/>
                    <a:pt x="28" y="111"/>
                    <a:pt x="28" y="111"/>
                  </a:cubicBezTo>
                  <a:cubicBezTo>
                    <a:pt x="28" y="111"/>
                    <a:pt x="28" y="111"/>
                    <a:pt x="28" y="111"/>
                  </a:cubicBezTo>
                  <a:cubicBezTo>
                    <a:pt x="23" y="107"/>
                    <a:pt x="19" y="103"/>
                    <a:pt x="16" y="98"/>
                  </a:cubicBezTo>
                  <a:cubicBezTo>
                    <a:pt x="18" y="96"/>
                    <a:pt x="20" y="94"/>
                    <a:pt x="22" y="92"/>
                  </a:cubicBezTo>
                  <a:cubicBezTo>
                    <a:pt x="23" y="91"/>
                    <a:pt x="23" y="91"/>
                    <a:pt x="22" y="90"/>
                  </a:cubicBezTo>
                  <a:cubicBezTo>
                    <a:pt x="19" y="85"/>
                    <a:pt x="16" y="79"/>
                    <a:pt x="15" y="72"/>
                  </a:cubicBezTo>
                  <a:cubicBezTo>
                    <a:pt x="15" y="72"/>
                    <a:pt x="14" y="71"/>
                    <a:pt x="14" y="71"/>
                  </a:cubicBezTo>
                  <a:cubicBezTo>
                    <a:pt x="11" y="71"/>
                    <a:pt x="8" y="71"/>
                    <a:pt x="5" y="71"/>
                  </a:cubicBezTo>
                  <a:cubicBezTo>
                    <a:pt x="4" y="68"/>
                    <a:pt x="4" y="66"/>
                    <a:pt x="4" y="63"/>
                  </a:cubicBezTo>
                  <a:cubicBezTo>
                    <a:pt x="4" y="60"/>
                    <a:pt x="4" y="57"/>
                    <a:pt x="5" y="54"/>
                  </a:cubicBezTo>
                  <a:cubicBezTo>
                    <a:pt x="8" y="54"/>
                    <a:pt x="11" y="54"/>
                    <a:pt x="14" y="54"/>
                  </a:cubicBezTo>
                  <a:cubicBezTo>
                    <a:pt x="14" y="54"/>
                    <a:pt x="15" y="53"/>
                    <a:pt x="15" y="53"/>
                  </a:cubicBezTo>
                  <a:cubicBezTo>
                    <a:pt x="17" y="46"/>
                    <a:pt x="19" y="40"/>
                    <a:pt x="23" y="35"/>
                  </a:cubicBezTo>
                  <a:cubicBezTo>
                    <a:pt x="23" y="34"/>
                    <a:pt x="23" y="33"/>
                    <a:pt x="22" y="33"/>
                  </a:cubicBezTo>
                  <a:cubicBezTo>
                    <a:pt x="20" y="31"/>
                    <a:pt x="18" y="29"/>
                    <a:pt x="16" y="27"/>
                  </a:cubicBezTo>
                  <a:cubicBezTo>
                    <a:pt x="20" y="22"/>
                    <a:pt x="24" y="18"/>
                    <a:pt x="28" y="14"/>
                  </a:cubicBezTo>
                  <a:cubicBezTo>
                    <a:pt x="30" y="16"/>
                    <a:pt x="33" y="19"/>
                    <a:pt x="35" y="21"/>
                  </a:cubicBezTo>
                  <a:cubicBezTo>
                    <a:pt x="35" y="21"/>
                    <a:pt x="35" y="21"/>
                    <a:pt x="36" y="21"/>
                  </a:cubicBezTo>
                  <a:moveTo>
                    <a:pt x="64" y="0"/>
                  </a:moveTo>
                  <a:cubicBezTo>
                    <a:pt x="61" y="0"/>
                    <a:pt x="57" y="0"/>
                    <a:pt x="54" y="0"/>
                  </a:cubicBezTo>
                  <a:cubicBezTo>
                    <a:pt x="53" y="1"/>
                    <a:pt x="52" y="1"/>
                    <a:pt x="52" y="2"/>
                  </a:cubicBezTo>
                  <a:cubicBezTo>
                    <a:pt x="52" y="5"/>
                    <a:pt x="52" y="8"/>
                    <a:pt x="52" y="11"/>
                  </a:cubicBezTo>
                  <a:cubicBezTo>
                    <a:pt x="47" y="12"/>
                    <a:pt x="41" y="15"/>
                    <a:pt x="36" y="18"/>
                  </a:cubicBezTo>
                  <a:cubicBezTo>
                    <a:pt x="34" y="16"/>
                    <a:pt x="32" y="14"/>
                    <a:pt x="30" y="11"/>
                  </a:cubicBezTo>
                  <a:cubicBezTo>
                    <a:pt x="29" y="11"/>
                    <a:pt x="29" y="11"/>
                    <a:pt x="28" y="11"/>
                  </a:cubicBezTo>
                  <a:cubicBezTo>
                    <a:pt x="28" y="11"/>
                    <a:pt x="28" y="11"/>
                    <a:pt x="28" y="11"/>
                  </a:cubicBezTo>
                  <a:cubicBezTo>
                    <a:pt x="22" y="15"/>
                    <a:pt x="17" y="20"/>
                    <a:pt x="13" y="26"/>
                  </a:cubicBezTo>
                  <a:cubicBezTo>
                    <a:pt x="13" y="26"/>
                    <a:pt x="13" y="27"/>
                    <a:pt x="13" y="27"/>
                  </a:cubicBezTo>
                  <a:cubicBezTo>
                    <a:pt x="13" y="27"/>
                    <a:pt x="13" y="27"/>
                    <a:pt x="13" y="27"/>
                  </a:cubicBezTo>
                  <a:cubicBezTo>
                    <a:pt x="13" y="30"/>
                    <a:pt x="12" y="33"/>
                    <a:pt x="12" y="36"/>
                  </a:cubicBezTo>
                  <a:cubicBezTo>
                    <a:pt x="12" y="36"/>
                    <a:pt x="12" y="36"/>
                    <a:pt x="12" y="36"/>
                  </a:cubicBezTo>
                  <a:cubicBezTo>
                    <a:pt x="12" y="36"/>
                    <a:pt x="12" y="36"/>
                    <a:pt x="12" y="36"/>
                  </a:cubicBezTo>
                  <a:cubicBezTo>
                    <a:pt x="11" y="36"/>
                    <a:pt x="11" y="36"/>
                    <a:pt x="11" y="36"/>
                  </a:cubicBezTo>
                  <a:cubicBezTo>
                    <a:pt x="12" y="37"/>
                    <a:pt x="12" y="37"/>
                    <a:pt x="12" y="37"/>
                  </a:cubicBezTo>
                  <a:cubicBezTo>
                    <a:pt x="11" y="38"/>
                    <a:pt x="11" y="38"/>
                    <a:pt x="11" y="38"/>
                  </a:cubicBezTo>
                  <a:cubicBezTo>
                    <a:pt x="11" y="38"/>
                    <a:pt x="12" y="39"/>
                    <a:pt x="12" y="39"/>
                  </a:cubicBezTo>
                  <a:cubicBezTo>
                    <a:pt x="13" y="40"/>
                    <a:pt x="14" y="41"/>
                    <a:pt x="15" y="43"/>
                  </a:cubicBezTo>
                  <a:cubicBezTo>
                    <a:pt x="14" y="45"/>
                    <a:pt x="13" y="48"/>
                    <a:pt x="13" y="51"/>
                  </a:cubicBezTo>
                  <a:cubicBezTo>
                    <a:pt x="10" y="51"/>
                    <a:pt x="6" y="51"/>
                    <a:pt x="3" y="51"/>
                  </a:cubicBezTo>
                  <a:cubicBezTo>
                    <a:pt x="3" y="51"/>
                    <a:pt x="2" y="51"/>
                    <a:pt x="2" y="52"/>
                  </a:cubicBezTo>
                  <a:cubicBezTo>
                    <a:pt x="2" y="53"/>
                    <a:pt x="2" y="53"/>
                    <a:pt x="2" y="54"/>
                  </a:cubicBezTo>
                  <a:cubicBezTo>
                    <a:pt x="1" y="54"/>
                    <a:pt x="1" y="54"/>
                    <a:pt x="1" y="55"/>
                  </a:cubicBezTo>
                  <a:cubicBezTo>
                    <a:pt x="0" y="59"/>
                    <a:pt x="0" y="66"/>
                    <a:pt x="0" y="72"/>
                  </a:cubicBezTo>
                  <a:cubicBezTo>
                    <a:pt x="0" y="77"/>
                    <a:pt x="0" y="81"/>
                    <a:pt x="1" y="84"/>
                  </a:cubicBezTo>
                  <a:cubicBezTo>
                    <a:pt x="1" y="85"/>
                    <a:pt x="1" y="85"/>
                    <a:pt x="1" y="85"/>
                  </a:cubicBezTo>
                  <a:cubicBezTo>
                    <a:pt x="1" y="85"/>
                    <a:pt x="1" y="85"/>
                    <a:pt x="1" y="85"/>
                  </a:cubicBezTo>
                  <a:cubicBezTo>
                    <a:pt x="1" y="85"/>
                    <a:pt x="2" y="85"/>
                    <a:pt x="2" y="85"/>
                  </a:cubicBezTo>
                  <a:cubicBezTo>
                    <a:pt x="5" y="85"/>
                    <a:pt x="8" y="85"/>
                    <a:pt x="11" y="85"/>
                  </a:cubicBezTo>
                  <a:cubicBezTo>
                    <a:pt x="12" y="89"/>
                    <a:pt x="13" y="92"/>
                    <a:pt x="15" y="95"/>
                  </a:cubicBezTo>
                  <a:cubicBezTo>
                    <a:pt x="14" y="96"/>
                    <a:pt x="14" y="96"/>
                    <a:pt x="13" y="97"/>
                  </a:cubicBezTo>
                  <a:cubicBezTo>
                    <a:pt x="13" y="97"/>
                    <a:pt x="12" y="98"/>
                    <a:pt x="12" y="98"/>
                  </a:cubicBezTo>
                  <a:cubicBezTo>
                    <a:pt x="12" y="99"/>
                    <a:pt x="12" y="99"/>
                    <a:pt x="12" y="99"/>
                  </a:cubicBezTo>
                  <a:cubicBezTo>
                    <a:pt x="12" y="102"/>
                    <a:pt x="12" y="106"/>
                    <a:pt x="11" y="109"/>
                  </a:cubicBezTo>
                  <a:cubicBezTo>
                    <a:pt x="11" y="109"/>
                    <a:pt x="11" y="109"/>
                    <a:pt x="11" y="109"/>
                  </a:cubicBezTo>
                  <a:cubicBezTo>
                    <a:pt x="11" y="110"/>
                    <a:pt x="11" y="110"/>
                    <a:pt x="11" y="110"/>
                  </a:cubicBezTo>
                  <a:cubicBezTo>
                    <a:pt x="11" y="111"/>
                    <a:pt x="12" y="112"/>
                    <a:pt x="12" y="112"/>
                  </a:cubicBezTo>
                  <a:cubicBezTo>
                    <a:pt x="13" y="112"/>
                    <a:pt x="13" y="112"/>
                    <a:pt x="13" y="112"/>
                  </a:cubicBezTo>
                  <a:cubicBezTo>
                    <a:pt x="16" y="117"/>
                    <a:pt x="20" y="121"/>
                    <a:pt x="25" y="125"/>
                  </a:cubicBezTo>
                  <a:cubicBezTo>
                    <a:pt x="26" y="125"/>
                    <a:pt x="26" y="125"/>
                    <a:pt x="27" y="125"/>
                  </a:cubicBezTo>
                  <a:cubicBezTo>
                    <a:pt x="27" y="125"/>
                    <a:pt x="27" y="125"/>
                    <a:pt x="27" y="125"/>
                  </a:cubicBezTo>
                  <a:cubicBezTo>
                    <a:pt x="28" y="125"/>
                    <a:pt x="28" y="125"/>
                    <a:pt x="28" y="125"/>
                  </a:cubicBezTo>
                  <a:cubicBezTo>
                    <a:pt x="30" y="123"/>
                    <a:pt x="32" y="121"/>
                    <a:pt x="35" y="119"/>
                  </a:cubicBezTo>
                  <a:cubicBezTo>
                    <a:pt x="40" y="122"/>
                    <a:pt x="44" y="124"/>
                    <a:pt x="50" y="125"/>
                  </a:cubicBezTo>
                  <a:cubicBezTo>
                    <a:pt x="50" y="129"/>
                    <a:pt x="51" y="131"/>
                    <a:pt x="51" y="135"/>
                  </a:cubicBezTo>
                  <a:cubicBezTo>
                    <a:pt x="51" y="136"/>
                    <a:pt x="52" y="136"/>
                    <a:pt x="53" y="136"/>
                  </a:cubicBezTo>
                  <a:cubicBezTo>
                    <a:pt x="56" y="137"/>
                    <a:pt x="59" y="137"/>
                    <a:pt x="63" y="137"/>
                  </a:cubicBezTo>
                  <a:cubicBezTo>
                    <a:pt x="66" y="137"/>
                    <a:pt x="70" y="137"/>
                    <a:pt x="73" y="136"/>
                  </a:cubicBezTo>
                  <a:cubicBezTo>
                    <a:pt x="74" y="136"/>
                    <a:pt x="75" y="135"/>
                    <a:pt x="75" y="135"/>
                  </a:cubicBezTo>
                  <a:cubicBezTo>
                    <a:pt x="75" y="132"/>
                    <a:pt x="75" y="129"/>
                    <a:pt x="76" y="125"/>
                  </a:cubicBezTo>
                  <a:cubicBezTo>
                    <a:pt x="81" y="124"/>
                    <a:pt x="86" y="122"/>
                    <a:pt x="91" y="119"/>
                  </a:cubicBezTo>
                  <a:cubicBezTo>
                    <a:pt x="93" y="121"/>
                    <a:pt x="96" y="123"/>
                    <a:pt x="98" y="125"/>
                  </a:cubicBezTo>
                  <a:cubicBezTo>
                    <a:pt x="98" y="125"/>
                    <a:pt x="98" y="126"/>
                    <a:pt x="99" y="126"/>
                  </a:cubicBezTo>
                  <a:cubicBezTo>
                    <a:pt x="99" y="126"/>
                    <a:pt x="99" y="125"/>
                    <a:pt x="100" y="125"/>
                  </a:cubicBezTo>
                  <a:cubicBezTo>
                    <a:pt x="105" y="121"/>
                    <a:pt x="110" y="116"/>
                    <a:pt x="114" y="111"/>
                  </a:cubicBezTo>
                  <a:cubicBezTo>
                    <a:pt x="115" y="110"/>
                    <a:pt x="115" y="110"/>
                    <a:pt x="115" y="110"/>
                  </a:cubicBezTo>
                  <a:cubicBezTo>
                    <a:pt x="115" y="106"/>
                    <a:pt x="115" y="103"/>
                    <a:pt x="116" y="98"/>
                  </a:cubicBezTo>
                  <a:cubicBezTo>
                    <a:pt x="116" y="98"/>
                    <a:pt x="116" y="98"/>
                    <a:pt x="116" y="98"/>
                  </a:cubicBezTo>
                  <a:cubicBezTo>
                    <a:pt x="116" y="98"/>
                    <a:pt x="116" y="98"/>
                    <a:pt x="116" y="98"/>
                  </a:cubicBezTo>
                  <a:cubicBezTo>
                    <a:pt x="115" y="97"/>
                    <a:pt x="115" y="97"/>
                    <a:pt x="115" y="97"/>
                  </a:cubicBezTo>
                  <a:cubicBezTo>
                    <a:pt x="115" y="97"/>
                    <a:pt x="115" y="97"/>
                    <a:pt x="115" y="97"/>
                  </a:cubicBezTo>
                  <a:cubicBezTo>
                    <a:pt x="114" y="96"/>
                    <a:pt x="113" y="95"/>
                    <a:pt x="112" y="94"/>
                  </a:cubicBezTo>
                  <a:cubicBezTo>
                    <a:pt x="114" y="90"/>
                    <a:pt x="115" y="88"/>
                    <a:pt x="116" y="87"/>
                  </a:cubicBezTo>
                  <a:cubicBezTo>
                    <a:pt x="117" y="86"/>
                    <a:pt x="117" y="86"/>
                    <a:pt x="117" y="86"/>
                  </a:cubicBezTo>
                  <a:cubicBezTo>
                    <a:pt x="118" y="85"/>
                    <a:pt x="119" y="85"/>
                    <a:pt x="120" y="85"/>
                  </a:cubicBezTo>
                  <a:cubicBezTo>
                    <a:pt x="120" y="85"/>
                    <a:pt x="120" y="85"/>
                    <a:pt x="120" y="85"/>
                  </a:cubicBezTo>
                  <a:cubicBezTo>
                    <a:pt x="121" y="85"/>
                    <a:pt x="122" y="85"/>
                    <a:pt x="124" y="85"/>
                  </a:cubicBezTo>
                  <a:cubicBezTo>
                    <a:pt x="124" y="85"/>
                    <a:pt x="124" y="85"/>
                    <a:pt x="124" y="85"/>
                  </a:cubicBezTo>
                  <a:cubicBezTo>
                    <a:pt x="124" y="85"/>
                    <a:pt x="125" y="85"/>
                    <a:pt x="125" y="84"/>
                  </a:cubicBezTo>
                  <a:cubicBezTo>
                    <a:pt x="126" y="80"/>
                    <a:pt x="126" y="77"/>
                    <a:pt x="126" y="73"/>
                  </a:cubicBezTo>
                  <a:cubicBezTo>
                    <a:pt x="127" y="69"/>
                    <a:pt x="127" y="66"/>
                    <a:pt x="127" y="63"/>
                  </a:cubicBezTo>
                  <a:cubicBezTo>
                    <a:pt x="127" y="59"/>
                    <a:pt x="127" y="56"/>
                    <a:pt x="126" y="52"/>
                  </a:cubicBezTo>
                  <a:cubicBezTo>
                    <a:pt x="126" y="51"/>
                    <a:pt x="125" y="51"/>
                    <a:pt x="125" y="51"/>
                  </a:cubicBezTo>
                  <a:cubicBezTo>
                    <a:pt x="122" y="51"/>
                    <a:pt x="119" y="51"/>
                    <a:pt x="116" y="51"/>
                  </a:cubicBezTo>
                  <a:cubicBezTo>
                    <a:pt x="115" y="47"/>
                    <a:pt x="114" y="44"/>
                    <a:pt x="112" y="40"/>
                  </a:cubicBezTo>
                  <a:cubicBezTo>
                    <a:pt x="113" y="40"/>
                    <a:pt x="113" y="39"/>
                    <a:pt x="114" y="39"/>
                  </a:cubicBezTo>
                  <a:cubicBezTo>
                    <a:pt x="115" y="39"/>
                    <a:pt x="115" y="38"/>
                    <a:pt x="115" y="37"/>
                  </a:cubicBezTo>
                  <a:cubicBezTo>
                    <a:pt x="115" y="36"/>
                    <a:pt x="115" y="35"/>
                    <a:pt x="115" y="34"/>
                  </a:cubicBezTo>
                  <a:cubicBezTo>
                    <a:pt x="115" y="32"/>
                    <a:pt x="115" y="30"/>
                    <a:pt x="115" y="29"/>
                  </a:cubicBezTo>
                  <a:cubicBezTo>
                    <a:pt x="115" y="28"/>
                    <a:pt x="116" y="28"/>
                    <a:pt x="116" y="28"/>
                  </a:cubicBezTo>
                  <a:cubicBezTo>
                    <a:pt x="115" y="27"/>
                    <a:pt x="115" y="27"/>
                    <a:pt x="115" y="27"/>
                  </a:cubicBezTo>
                  <a:cubicBezTo>
                    <a:pt x="116" y="27"/>
                    <a:pt x="116" y="26"/>
                    <a:pt x="115" y="26"/>
                  </a:cubicBezTo>
                  <a:cubicBezTo>
                    <a:pt x="115" y="26"/>
                    <a:pt x="115" y="26"/>
                    <a:pt x="115" y="26"/>
                  </a:cubicBezTo>
                  <a:cubicBezTo>
                    <a:pt x="115" y="25"/>
                    <a:pt x="115" y="25"/>
                    <a:pt x="114" y="24"/>
                  </a:cubicBezTo>
                  <a:cubicBezTo>
                    <a:pt x="114" y="24"/>
                    <a:pt x="114" y="24"/>
                    <a:pt x="114" y="24"/>
                  </a:cubicBezTo>
                  <a:cubicBezTo>
                    <a:pt x="113" y="23"/>
                    <a:pt x="113" y="22"/>
                    <a:pt x="112" y="21"/>
                  </a:cubicBezTo>
                  <a:cubicBezTo>
                    <a:pt x="112" y="21"/>
                    <a:pt x="111" y="20"/>
                    <a:pt x="110" y="19"/>
                  </a:cubicBezTo>
                  <a:cubicBezTo>
                    <a:pt x="108" y="18"/>
                    <a:pt x="106" y="16"/>
                    <a:pt x="105" y="14"/>
                  </a:cubicBezTo>
                  <a:cubicBezTo>
                    <a:pt x="104" y="13"/>
                    <a:pt x="103" y="13"/>
                    <a:pt x="102" y="12"/>
                  </a:cubicBezTo>
                  <a:cubicBezTo>
                    <a:pt x="102" y="12"/>
                    <a:pt x="101" y="12"/>
                    <a:pt x="101" y="11"/>
                  </a:cubicBezTo>
                  <a:cubicBezTo>
                    <a:pt x="101" y="11"/>
                    <a:pt x="101" y="11"/>
                    <a:pt x="100" y="11"/>
                  </a:cubicBezTo>
                  <a:cubicBezTo>
                    <a:pt x="100" y="11"/>
                    <a:pt x="100" y="11"/>
                    <a:pt x="100" y="11"/>
                  </a:cubicBezTo>
                  <a:cubicBezTo>
                    <a:pt x="100" y="11"/>
                    <a:pt x="99" y="11"/>
                    <a:pt x="99" y="11"/>
                  </a:cubicBezTo>
                  <a:cubicBezTo>
                    <a:pt x="99" y="11"/>
                    <a:pt x="99" y="11"/>
                    <a:pt x="99" y="11"/>
                  </a:cubicBezTo>
                  <a:cubicBezTo>
                    <a:pt x="97" y="14"/>
                    <a:pt x="94" y="16"/>
                    <a:pt x="92" y="18"/>
                  </a:cubicBezTo>
                  <a:cubicBezTo>
                    <a:pt x="87" y="15"/>
                    <a:pt x="82" y="12"/>
                    <a:pt x="76" y="11"/>
                  </a:cubicBezTo>
                  <a:cubicBezTo>
                    <a:pt x="76" y="8"/>
                    <a:pt x="76" y="5"/>
                    <a:pt x="76" y="2"/>
                  </a:cubicBezTo>
                  <a:cubicBezTo>
                    <a:pt x="76" y="1"/>
                    <a:pt x="75" y="1"/>
                    <a:pt x="74" y="0"/>
                  </a:cubicBezTo>
                  <a:cubicBezTo>
                    <a:pt x="71" y="0"/>
                    <a:pt x="68" y="0"/>
                    <a:pt x="64" y="0"/>
                  </a:cubicBezTo>
                </a:path>
              </a:pathLst>
            </a:custGeom>
            <a:solidFill>
              <a:srgbClr val="B2B2B2"/>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2" name="Freeform 743"/>
            <p:cNvSpPr>
              <a:spLocks noEditPoints="1"/>
            </p:cNvSpPr>
            <p:nvPr/>
          </p:nvSpPr>
          <p:spPr bwMode="auto">
            <a:xfrm>
              <a:off x="3300" y="1114"/>
              <a:ext cx="140" cy="140"/>
            </a:xfrm>
            <a:custGeom>
              <a:avLst/>
              <a:gdLst>
                <a:gd name="T0" fmla="*/ 56 w 59"/>
                <a:gd name="T1" fmla="*/ 30 h 59"/>
                <a:gd name="T2" fmla="*/ 54 w 59"/>
                <a:gd name="T3" fmla="*/ 29 h 59"/>
                <a:gd name="T4" fmla="*/ 55 w 59"/>
                <a:gd name="T5" fmla="*/ 28 h 59"/>
                <a:gd name="T6" fmla="*/ 53 w 59"/>
                <a:gd name="T7" fmla="*/ 26 h 59"/>
                <a:gd name="T8" fmla="*/ 53 w 59"/>
                <a:gd name="T9" fmla="*/ 26 h 59"/>
                <a:gd name="T10" fmla="*/ 54 w 59"/>
                <a:gd name="T11" fmla="*/ 21 h 59"/>
                <a:gd name="T12" fmla="*/ 51 w 59"/>
                <a:gd name="T13" fmla="*/ 21 h 59"/>
                <a:gd name="T14" fmla="*/ 53 w 59"/>
                <a:gd name="T15" fmla="*/ 20 h 59"/>
                <a:gd name="T16" fmla="*/ 49 w 59"/>
                <a:gd name="T17" fmla="*/ 19 h 59"/>
                <a:gd name="T18" fmla="*/ 50 w 59"/>
                <a:gd name="T19" fmla="*/ 20 h 59"/>
                <a:gd name="T20" fmla="*/ 46 w 59"/>
                <a:gd name="T21" fmla="*/ 16 h 59"/>
                <a:gd name="T22" fmla="*/ 48 w 59"/>
                <a:gd name="T23" fmla="*/ 18 h 59"/>
                <a:gd name="T24" fmla="*/ 47 w 59"/>
                <a:gd name="T25" fmla="*/ 11 h 59"/>
                <a:gd name="T26" fmla="*/ 45 w 59"/>
                <a:gd name="T27" fmla="*/ 15 h 59"/>
                <a:gd name="T28" fmla="*/ 3 w 59"/>
                <a:gd name="T29" fmla="*/ 28 h 59"/>
                <a:gd name="T30" fmla="*/ 12 w 59"/>
                <a:gd name="T31" fmla="*/ 16 h 59"/>
                <a:gd name="T32" fmla="*/ 45 w 59"/>
                <a:gd name="T33" fmla="*/ 19 h 59"/>
                <a:gd name="T34" fmla="*/ 53 w 59"/>
                <a:gd name="T35" fmla="*/ 41 h 59"/>
                <a:gd name="T36" fmla="*/ 30 w 59"/>
                <a:gd name="T37" fmla="*/ 56 h 59"/>
                <a:gd name="T38" fmla="*/ 40 w 59"/>
                <a:gd name="T39" fmla="*/ 12 h 59"/>
                <a:gd name="T40" fmla="*/ 46 w 59"/>
                <a:gd name="T41" fmla="*/ 10 h 59"/>
                <a:gd name="T42" fmla="*/ 6 w 59"/>
                <a:gd name="T43" fmla="*/ 17 h 59"/>
                <a:gd name="T44" fmla="*/ 9 w 59"/>
                <a:gd name="T45" fmla="*/ 15 h 59"/>
                <a:gd name="T46" fmla="*/ 15 w 59"/>
                <a:gd name="T47" fmla="*/ 7 h 59"/>
                <a:gd name="T48" fmla="*/ 39 w 59"/>
                <a:gd name="T49" fmla="*/ 11 h 59"/>
                <a:gd name="T50" fmla="*/ 43 w 59"/>
                <a:gd name="T51" fmla="*/ 8 h 59"/>
                <a:gd name="T52" fmla="*/ 34 w 59"/>
                <a:gd name="T53" fmla="*/ 9 h 59"/>
                <a:gd name="T54" fmla="*/ 41 w 59"/>
                <a:gd name="T55" fmla="*/ 6 h 59"/>
                <a:gd name="T56" fmla="*/ 31 w 59"/>
                <a:gd name="T57" fmla="*/ 8 h 59"/>
                <a:gd name="T58" fmla="*/ 36 w 59"/>
                <a:gd name="T59" fmla="*/ 5 h 59"/>
                <a:gd name="T60" fmla="*/ 19 w 59"/>
                <a:gd name="T61" fmla="*/ 5 h 59"/>
                <a:gd name="T62" fmla="*/ 13 w 59"/>
                <a:gd name="T63" fmla="*/ 12 h 59"/>
                <a:gd name="T64" fmla="*/ 34 w 59"/>
                <a:gd name="T65" fmla="*/ 3 h 59"/>
                <a:gd name="T66" fmla="*/ 27 w 59"/>
                <a:gd name="T67" fmla="*/ 8 h 59"/>
                <a:gd name="T68" fmla="*/ 26 w 59"/>
                <a:gd name="T69" fmla="*/ 3 h 59"/>
                <a:gd name="T70" fmla="*/ 19 w 59"/>
                <a:gd name="T71" fmla="*/ 9 h 59"/>
                <a:gd name="T72" fmla="*/ 29 w 59"/>
                <a:gd name="T73" fmla="*/ 3 h 59"/>
                <a:gd name="T74" fmla="*/ 23 w 59"/>
                <a:gd name="T75" fmla="*/ 8 h 59"/>
                <a:gd name="T76" fmla="*/ 12 w 59"/>
                <a:gd name="T77" fmla="*/ 5 h 59"/>
                <a:gd name="T78" fmla="*/ 30 w 59"/>
                <a:gd name="T79" fmla="*/ 59 h 59"/>
                <a:gd name="T80" fmla="*/ 45 w 59"/>
                <a:gd name="T81" fmla="*/ 54 h 59"/>
                <a:gd name="T82" fmla="*/ 46 w 59"/>
                <a:gd name="T83" fmla="*/ 53 h 59"/>
                <a:gd name="T84" fmla="*/ 48 w 59"/>
                <a:gd name="T85" fmla="*/ 52 h 59"/>
                <a:gd name="T86" fmla="*/ 48 w 59"/>
                <a:gd name="T87" fmla="*/ 52 h 59"/>
                <a:gd name="T88" fmla="*/ 48 w 59"/>
                <a:gd name="T89" fmla="*/ 52 h 59"/>
                <a:gd name="T90" fmla="*/ 48 w 59"/>
                <a:gd name="T91" fmla="*/ 52 h 59"/>
                <a:gd name="T92" fmla="*/ 59 w 59"/>
                <a:gd name="T93" fmla="*/ 31 h 59"/>
                <a:gd name="T94" fmla="*/ 29 w 59"/>
                <a:gd name="T95" fmla="*/ 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9" h="59">
                  <a:moveTo>
                    <a:pt x="56" y="32"/>
                  </a:moveTo>
                  <a:cubicBezTo>
                    <a:pt x="55" y="32"/>
                    <a:pt x="55" y="31"/>
                    <a:pt x="55" y="30"/>
                  </a:cubicBezTo>
                  <a:cubicBezTo>
                    <a:pt x="56" y="30"/>
                    <a:pt x="56" y="30"/>
                    <a:pt x="56" y="30"/>
                  </a:cubicBezTo>
                  <a:cubicBezTo>
                    <a:pt x="56" y="31"/>
                    <a:pt x="56" y="31"/>
                    <a:pt x="56" y="31"/>
                  </a:cubicBezTo>
                  <a:cubicBezTo>
                    <a:pt x="56" y="31"/>
                    <a:pt x="56" y="32"/>
                    <a:pt x="56" y="32"/>
                  </a:cubicBezTo>
                  <a:moveTo>
                    <a:pt x="54" y="29"/>
                  </a:moveTo>
                  <a:cubicBezTo>
                    <a:pt x="54" y="28"/>
                    <a:pt x="54" y="28"/>
                    <a:pt x="54" y="28"/>
                  </a:cubicBezTo>
                  <a:cubicBezTo>
                    <a:pt x="54" y="27"/>
                    <a:pt x="55" y="27"/>
                    <a:pt x="55" y="27"/>
                  </a:cubicBezTo>
                  <a:cubicBezTo>
                    <a:pt x="55" y="27"/>
                    <a:pt x="55" y="28"/>
                    <a:pt x="55" y="28"/>
                  </a:cubicBezTo>
                  <a:cubicBezTo>
                    <a:pt x="54" y="29"/>
                    <a:pt x="54" y="29"/>
                    <a:pt x="54" y="29"/>
                  </a:cubicBezTo>
                  <a:moveTo>
                    <a:pt x="53" y="26"/>
                  </a:moveTo>
                  <a:cubicBezTo>
                    <a:pt x="53" y="26"/>
                    <a:pt x="53" y="26"/>
                    <a:pt x="53" y="26"/>
                  </a:cubicBezTo>
                  <a:cubicBezTo>
                    <a:pt x="54" y="25"/>
                    <a:pt x="54" y="25"/>
                    <a:pt x="55" y="25"/>
                  </a:cubicBezTo>
                  <a:cubicBezTo>
                    <a:pt x="55" y="25"/>
                    <a:pt x="55" y="25"/>
                    <a:pt x="55" y="25"/>
                  </a:cubicBezTo>
                  <a:cubicBezTo>
                    <a:pt x="55" y="26"/>
                    <a:pt x="54" y="26"/>
                    <a:pt x="53" y="26"/>
                  </a:cubicBezTo>
                  <a:moveTo>
                    <a:pt x="52" y="24"/>
                  </a:moveTo>
                  <a:cubicBezTo>
                    <a:pt x="52" y="24"/>
                    <a:pt x="52" y="23"/>
                    <a:pt x="52" y="23"/>
                  </a:cubicBezTo>
                  <a:cubicBezTo>
                    <a:pt x="52" y="22"/>
                    <a:pt x="53" y="22"/>
                    <a:pt x="54" y="21"/>
                  </a:cubicBezTo>
                  <a:cubicBezTo>
                    <a:pt x="54" y="22"/>
                    <a:pt x="54" y="22"/>
                    <a:pt x="54" y="23"/>
                  </a:cubicBezTo>
                  <a:cubicBezTo>
                    <a:pt x="54" y="23"/>
                    <a:pt x="53" y="24"/>
                    <a:pt x="52" y="24"/>
                  </a:cubicBezTo>
                  <a:moveTo>
                    <a:pt x="51" y="21"/>
                  </a:moveTo>
                  <a:cubicBezTo>
                    <a:pt x="50" y="21"/>
                    <a:pt x="50" y="21"/>
                    <a:pt x="50" y="21"/>
                  </a:cubicBezTo>
                  <a:cubicBezTo>
                    <a:pt x="51" y="20"/>
                    <a:pt x="52" y="20"/>
                    <a:pt x="53" y="19"/>
                  </a:cubicBezTo>
                  <a:cubicBezTo>
                    <a:pt x="53" y="20"/>
                    <a:pt x="53" y="20"/>
                    <a:pt x="53" y="20"/>
                  </a:cubicBezTo>
                  <a:cubicBezTo>
                    <a:pt x="52" y="20"/>
                    <a:pt x="52" y="21"/>
                    <a:pt x="51" y="21"/>
                  </a:cubicBezTo>
                  <a:moveTo>
                    <a:pt x="50" y="20"/>
                  </a:moveTo>
                  <a:cubicBezTo>
                    <a:pt x="49" y="19"/>
                    <a:pt x="49" y="19"/>
                    <a:pt x="49" y="19"/>
                  </a:cubicBezTo>
                  <a:cubicBezTo>
                    <a:pt x="50" y="18"/>
                    <a:pt x="51" y="18"/>
                    <a:pt x="52" y="17"/>
                  </a:cubicBezTo>
                  <a:cubicBezTo>
                    <a:pt x="52" y="17"/>
                    <a:pt x="52" y="18"/>
                    <a:pt x="52" y="18"/>
                  </a:cubicBezTo>
                  <a:cubicBezTo>
                    <a:pt x="51" y="19"/>
                    <a:pt x="50" y="19"/>
                    <a:pt x="50" y="20"/>
                  </a:cubicBezTo>
                  <a:moveTo>
                    <a:pt x="48" y="18"/>
                  </a:moveTo>
                  <a:cubicBezTo>
                    <a:pt x="48" y="17"/>
                    <a:pt x="48" y="17"/>
                    <a:pt x="48" y="17"/>
                  </a:cubicBezTo>
                  <a:cubicBezTo>
                    <a:pt x="47" y="17"/>
                    <a:pt x="47" y="17"/>
                    <a:pt x="46" y="16"/>
                  </a:cubicBezTo>
                  <a:cubicBezTo>
                    <a:pt x="47" y="15"/>
                    <a:pt x="49" y="15"/>
                    <a:pt x="50" y="14"/>
                  </a:cubicBezTo>
                  <a:cubicBezTo>
                    <a:pt x="50" y="15"/>
                    <a:pt x="51" y="15"/>
                    <a:pt x="51" y="16"/>
                  </a:cubicBezTo>
                  <a:cubicBezTo>
                    <a:pt x="50" y="16"/>
                    <a:pt x="49" y="17"/>
                    <a:pt x="48" y="18"/>
                  </a:cubicBezTo>
                  <a:moveTo>
                    <a:pt x="45" y="15"/>
                  </a:moveTo>
                  <a:cubicBezTo>
                    <a:pt x="45" y="15"/>
                    <a:pt x="44" y="14"/>
                    <a:pt x="43" y="14"/>
                  </a:cubicBezTo>
                  <a:cubicBezTo>
                    <a:pt x="45" y="13"/>
                    <a:pt x="46" y="12"/>
                    <a:pt x="47" y="11"/>
                  </a:cubicBezTo>
                  <a:cubicBezTo>
                    <a:pt x="48" y="11"/>
                    <a:pt x="48" y="11"/>
                    <a:pt x="48" y="11"/>
                  </a:cubicBezTo>
                  <a:cubicBezTo>
                    <a:pt x="48" y="12"/>
                    <a:pt x="49" y="12"/>
                    <a:pt x="49" y="13"/>
                  </a:cubicBezTo>
                  <a:cubicBezTo>
                    <a:pt x="48" y="14"/>
                    <a:pt x="46" y="14"/>
                    <a:pt x="45" y="15"/>
                  </a:cubicBezTo>
                  <a:moveTo>
                    <a:pt x="30" y="56"/>
                  </a:moveTo>
                  <a:cubicBezTo>
                    <a:pt x="23" y="56"/>
                    <a:pt x="16" y="52"/>
                    <a:pt x="11" y="47"/>
                  </a:cubicBezTo>
                  <a:cubicBezTo>
                    <a:pt x="6" y="42"/>
                    <a:pt x="3" y="35"/>
                    <a:pt x="3" y="28"/>
                  </a:cubicBezTo>
                  <a:cubicBezTo>
                    <a:pt x="3" y="27"/>
                    <a:pt x="3" y="26"/>
                    <a:pt x="3" y="25"/>
                  </a:cubicBezTo>
                  <a:cubicBezTo>
                    <a:pt x="4" y="24"/>
                    <a:pt x="4" y="24"/>
                    <a:pt x="4" y="24"/>
                  </a:cubicBezTo>
                  <a:cubicBezTo>
                    <a:pt x="6" y="21"/>
                    <a:pt x="8" y="18"/>
                    <a:pt x="12" y="16"/>
                  </a:cubicBezTo>
                  <a:cubicBezTo>
                    <a:pt x="17" y="12"/>
                    <a:pt x="22" y="11"/>
                    <a:pt x="27" y="11"/>
                  </a:cubicBezTo>
                  <a:cubicBezTo>
                    <a:pt x="27" y="11"/>
                    <a:pt x="27" y="11"/>
                    <a:pt x="27" y="11"/>
                  </a:cubicBezTo>
                  <a:cubicBezTo>
                    <a:pt x="34" y="11"/>
                    <a:pt x="41" y="14"/>
                    <a:pt x="45" y="19"/>
                  </a:cubicBezTo>
                  <a:cubicBezTo>
                    <a:pt x="50" y="25"/>
                    <a:pt x="53" y="32"/>
                    <a:pt x="53" y="39"/>
                  </a:cubicBezTo>
                  <a:cubicBezTo>
                    <a:pt x="53" y="39"/>
                    <a:pt x="53" y="40"/>
                    <a:pt x="53" y="41"/>
                  </a:cubicBezTo>
                  <a:cubicBezTo>
                    <a:pt x="53" y="41"/>
                    <a:pt x="53" y="41"/>
                    <a:pt x="53" y="41"/>
                  </a:cubicBezTo>
                  <a:cubicBezTo>
                    <a:pt x="52" y="44"/>
                    <a:pt x="49" y="48"/>
                    <a:pt x="45" y="51"/>
                  </a:cubicBezTo>
                  <a:cubicBezTo>
                    <a:pt x="45" y="51"/>
                    <a:pt x="45" y="51"/>
                    <a:pt x="45" y="51"/>
                  </a:cubicBezTo>
                  <a:cubicBezTo>
                    <a:pt x="40" y="54"/>
                    <a:pt x="35" y="56"/>
                    <a:pt x="30" y="56"/>
                  </a:cubicBezTo>
                  <a:cubicBezTo>
                    <a:pt x="30" y="56"/>
                    <a:pt x="30" y="56"/>
                    <a:pt x="30" y="56"/>
                  </a:cubicBezTo>
                  <a:moveTo>
                    <a:pt x="42" y="13"/>
                  </a:moveTo>
                  <a:cubicBezTo>
                    <a:pt x="41" y="12"/>
                    <a:pt x="41" y="12"/>
                    <a:pt x="40" y="12"/>
                  </a:cubicBezTo>
                  <a:cubicBezTo>
                    <a:pt x="42" y="11"/>
                    <a:pt x="43" y="10"/>
                    <a:pt x="45" y="9"/>
                  </a:cubicBezTo>
                  <a:cubicBezTo>
                    <a:pt x="45" y="9"/>
                    <a:pt x="45" y="9"/>
                    <a:pt x="45" y="9"/>
                  </a:cubicBezTo>
                  <a:cubicBezTo>
                    <a:pt x="45" y="9"/>
                    <a:pt x="46" y="9"/>
                    <a:pt x="46" y="10"/>
                  </a:cubicBezTo>
                  <a:cubicBezTo>
                    <a:pt x="45" y="11"/>
                    <a:pt x="43" y="12"/>
                    <a:pt x="42" y="13"/>
                  </a:cubicBezTo>
                  <a:moveTo>
                    <a:pt x="6" y="17"/>
                  </a:moveTo>
                  <a:cubicBezTo>
                    <a:pt x="6" y="17"/>
                    <a:pt x="6" y="17"/>
                    <a:pt x="6" y="17"/>
                  </a:cubicBezTo>
                  <a:cubicBezTo>
                    <a:pt x="8" y="14"/>
                    <a:pt x="11" y="12"/>
                    <a:pt x="13" y="9"/>
                  </a:cubicBezTo>
                  <a:cubicBezTo>
                    <a:pt x="14" y="8"/>
                    <a:pt x="14" y="8"/>
                    <a:pt x="14" y="8"/>
                  </a:cubicBezTo>
                  <a:cubicBezTo>
                    <a:pt x="12" y="10"/>
                    <a:pt x="10" y="12"/>
                    <a:pt x="9" y="15"/>
                  </a:cubicBezTo>
                  <a:cubicBezTo>
                    <a:pt x="8" y="15"/>
                    <a:pt x="7" y="16"/>
                    <a:pt x="6" y="17"/>
                  </a:cubicBezTo>
                  <a:moveTo>
                    <a:pt x="14" y="8"/>
                  </a:moveTo>
                  <a:cubicBezTo>
                    <a:pt x="15" y="7"/>
                    <a:pt x="15" y="7"/>
                    <a:pt x="15" y="7"/>
                  </a:cubicBezTo>
                  <a:cubicBezTo>
                    <a:pt x="15" y="7"/>
                    <a:pt x="15" y="7"/>
                    <a:pt x="15" y="7"/>
                  </a:cubicBezTo>
                  <a:cubicBezTo>
                    <a:pt x="15" y="7"/>
                    <a:pt x="14" y="8"/>
                    <a:pt x="14" y="8"/>
                  </a:cubicBezTo>
                  <a:moveTo>
                    <a:pt x="39" y="11"/>
                  </a:moveTo>
                  <a:cubicBezTo>
                    <a:pt x="38" y="10"/>
                    <a:pt x="38" y="10"/>
                    <a:pt x="38" y="10"/>
                  </a:cubicBezTo>
                  <a:cubicBezTo>
                    <a:pt x="39" y="9"/>
                    <a:pt x="41" y="8"/>
                    <a:pt x="42" y="7"/>
                  </a:cubicBezTo>
                  <a:cubicBezTo>
                    <a:pt x="43" y="8"/>
                    <a:pt x="43" y="8"/>
                    <a:pt x="43" y="8"/>
                  </a:cubicBezTo>
                  <a:cubicBezTo>
                    <a:pt x="42" y="9"/>
                    <a:pt x="40" y="10"/>
                    <a:pt x="39" y="11"/>
                  </a:cubicBezTo>
                  <a:moveTo>
                    <a:pt x="36" y="10"/>
                  </a:moveTo>
                  <a:cubicBezTo>
                    <a:pt x="36" y="9"/>
                    <a:pt x="35" y="9"/>
                    <a:pt x="34" y="9"/>
                  </a:cubicBezTo>
                  <a:cubicBezTo>
                    <a:pt x="35" y="8"/>
                    <a:pt x="36" y="7"/>
                    <a:pt x="37" y="6"/>
                  </a:cubicBezTo>
                  <a:cubicBezTo>
                    <a:pt x="38" y="6"/>
                    <a:pt x="38" y="5"/>
                    <a:pt x="39" y="5"/>
                  </a:cubicBezTo>
                  <a:cubicBezTo>
                    <a:pt x="40" y="5"/>
                    <a:pt x="40" y="6"/>
                    <a:pt x="41" y="6"/>
                  </a:cubicBezTo>
                  <a:cubicBezTo>
                    <a:pt x="39" y="7"/>
                    <a:pt x="38" y="8"/>
                    <a:pt x="36" y="10"/>
                  </a:cubicBezTo>
                  <a:moveTo>
                    <a:pt x="33" y="9"/>
                  </a:moveTo>
                  <a:cubicBezTo>
                    <a:pt x="32" y="8"/>
                    <a:pt x="32" y="8"/>
                    <a:pt x="31" y="8"/>
                  </a:cubicBezTo>
                  <a:cubicBezTo>
                    <a:pt x="33" y="7"/>
                    <a:pt x="34" y="5"/>
                    <a:pt x="36" y="4"/>
                  </a:cubicBezTo>
                  <a:cubicBezTo>
                    <a:pt x="36" y="4"/>
                    <a:pt x="37" y="4"/>
                    <a:pt x="37" y="4"/>
                  </a:cubicBezTo>
                  <a:cubicBezTo>
                    <a:pt x="36" y="5"/>
                    <a:pt x="36" y="5"/>
                    <a:pt x="36" y="5"/>
                  </a:cubicBezTo>
                  <a:cubicBezTo>
                    <a:pt x="35" y="6"/>
                    <a:pt x="34" y="7"/>
                    <a:pt x="33" y="9"/>
                  </a:cubicBezTo>
                  <a:moveTo>
                    <a:pt x="13" y="12"/>
                  </a:moveTo>
                  <a:cubicBezTo>
                    <a:pt x="15" y="9"/>
                    <a:pt x="17" y="7"/>
                    <a:pt x="19" y="5"/>
                  </a:cubicBezTo>
                  <a:cubicBezTo>
                    <a:pt x="20" y="4"/>
                    <a:pt x="21" y="4"/>
                    <a:pt x="22" y="4"/>
                  </a:cubicBezTo>
                  <a:cubicBezTo>
                    <a:pt x="20" y="6"/>
                    <a:pt x="18" y="8"/>
                    <a:pt x="15" y="10"/>
                  </a:cubicBezTo>
                  <a:cubicBezTo>
                    <a:pt x="15" y="11"/>
                    <a:pt x="14" y="11"/>
                    <a:pt x="13" y="12"/>
                  </a:cubicBezTo>
                  <a:moveTo>
                    <a:pt x="27" y="8"/>
                  </a:moveTo>
                  <a:cubicBezTo>
                    <a:pt x="28" y="6"/>
                    <a:pt x="30" y="4"/>
                    <a:pt x="32" y="3"/>
                  </a:cubicBezTo>
                  <a:cubicBezTo>
                    <a:pt x="33" y="3"/>
                    <a:pt x="33" y="3"/>
                    <a:pt x="34" y="3"/>
                  </a:cubicBezTo>
                  <a:cubicBezTo>
                    <a:pt x="32" y="5"/>
                    <a:pt x="31" y="6"/>
                    <a:pt x="29" y="8"/>
                  </a:cubicBezTo>
                  <a:cubicBezTo>
                    <a:pt x="28" y="8"/>
                    <a:pt x="28" y="8"/>
                    <a:pt x="27" y="8"/>
                  </a:cubicBezTo>
                  <a:cubicBezTo>
                    <a:pt x="27" y="8"/>
                    <a:pt x="27" y="8"/>
                    <a:pt x="27" y="8"/>
                  </a:cubicBezTo>
                  <a:moveTo>
                    <a:pt x="19" y="9"/>
                  </a:moveTo>
                  <a:cubicBezTo>
                    <a:pt x="21" y="7"/>
                    <a:pt x="23" y="5"/>
                    <a:pt x="25" y="3"/>
                  </a:cubicBezTo>
                  <a:cubicBezTo>
                    <a:pt x="26" y="3"/>
                    <a:pt x="26" y="3"/>
                    <a:pt x="26" y="3"/>
                  </a:cubicBezTo>
                  <a:cubicBezTo>
                    <a:pt x="24" y="5"/>
                    <a:pt x="22" y="7"/>
                    <a:pt x="20" y="9"/>
                  </a:cubicBezTo>
                  <a:cubicBezTo>
                    <a:pt x="20" y="9"/>
                    <a:pt x="20" y="9"/>
                    <a:pt x="20" y="9"/>
                  </a:cubicBezTo>
                  <a:cubicBezTo>
                    <a:pt x="19" y="9"/>
                    <a:pt x="19" y="9"/>
                    <a:pt x="19" y="9"/>
                  </a:cubicBezTo>
                  <a:moveTo>
                    <a:pt x="23" y="8"/>
                  </a:moveTo>
                  <a:cubicBezTo>
                    <a:pt x="25" y="6"/>
                    <a:pt x="27" y="4"/>
                    <a:pt x="29" y="3"/>
                  </a:cubicBezTo>
                  <a:cubicBezTo>
                    <a:pt x="29" y="3"/>
                    <a:pt x="29" y="3"/>
                    <a:pt x="29" y="3"/>
                  </a:cubicBezTo>
                  <a:cubicBezTo>
                    <a:pt x="29" y="3"/>
                    <a:pt x="30" y="3"/>
                    <a:pt x="30" y="3"/>
                  </a:cubicBezTo>
                  <a:cubicBezTo>
                    <a:pt x="28" y="4"/>
                    <a:pt x="26" y="6"/>
                    <a:pt x="24" y="8"/>
                  </a:cubicBezTo>
                  <a:cubicBezTo>
                    <a:pt x="24" y="8"/>
                    <a:pt x="23" y="8"/>
                    <a:pt x="23" y="8"/>
                  </a:cubicBezTo>
                  <a:moveTo>
                    <a:pt x="29" y="0"/>
                  </a:moveTo>
                  <a:cubicBezTo>
                    <a:pt x="24" y="0"/>
                    <a:pt x="18" y="1"/>
                    <a:pt x="12" y="5"/>
                  </a:cubicBezTo>
                  <a:cubicBezTo>
                    <a:pt x="12" y="5"/>
                    <a:pt x="12" y="5"/>
                    <a:pt x="12" y="5"/>
                  </a:cubicBezTo>
                  <a:cubicBezTo>
                    <a:pt x="4" y="11"/>
                    <a:pt x="0" y="20"/>
                    <a:pt x="0" y="28"/>
                  </a:cubicBezTo>
                  <a:cubicBezTo>
                    <a:pt x="0" y="35"/>
                    <a:pt x="4" y="43"/>
                    <a:pt x="9" y="49"/>
                  </a:cubicBezTo>
                  <a:cubicBezTo>
                    <a:pt x="14" y="55"/>
                    <a:pt x="22" y="59"/>
                    <a:pt x="30" y="59"/>
                  </a:cubicBezTo>
                  <a:cubicBezTo>
                    <a:pt x="34" y="59"/>
                    <a:pt x="39" y="57"/>
                    <a:pt x="44" y="54"/>
                  </a:cubicBezTo>
                  <a:cubicBezTo>
                    <a:pt x="44" y="54"/>
                    <a:pt x="44" y="54"/>
                    <a:pt x="44" y="54"/>
                  </a:cubicBezTo>
                  <a:cubicBezTo>
                    <a:pt x="45" y="54"/>
                    <a:pt x="45" y="54"/>
                    <a:pt x="45" y="54"/>
                  </a:cubicBezTo>
                  <a:cubicBezTo>
                    <a:pt x="45" y="54"/>
                    <a:pt x="45" y="54"/>
                    <a:pt x="45" y="54"/>
                  </a:cubicBezTo>
                  <a:cubicBezTo>
                    <a:pt x="45" y="54"/>
                    <a:pt x="45" y="54"/>
                    <a:pt x="46" y="53"/>
                  </a:cubicBezTo>
                  <a:cubicBezTo>
                    <a:pt x="46" y="53"/>
                    <a:pt x="46" y="53"/>
                    <a:pt x="46" y="53"/>
                  </a:cubicBezTo>
                  <a:cubicBezTo>
                    <a:pt x="46" y="53"/>
                    <a:pt x="46" y="53"/>
                    <a:pt x="46" y="53"/>
                  </a:cubicBezTo>
                  <a:cubicBezTo>
                    <a:pt x="47" y="53"/>
                    <a:pt x="47" y="52"/>
                    <a:pt x="48" y="52"/>
                  </a:cubicBezTo>
                  <a:cubicBezTo>
                    <a:pt x="48" y="52"/>
                    <a:pt x="48" y="52"/>
                    <a:pt x="48" y="52"/>
                  </a:cubicBezTo>
                  <a:cubicBezTo>
                    <a:pt x="48" y="52"/>
                    <a:pt x="48" y="52"/>
                    <a:pt x="48" y="52"/>
                  </a:cubicBezTo>
                  <a:cubicBezTo>
                    <a:pt x="48" y="52"/>
                    <a:pt x="48" y="52"/>
                    <a:pt x="48" y="52"/>
                  </a:cubicBezTo>
                  <a:cubicBezTo>
                    <a:pt x="48" y="52"/>
                    <a:pt x="48" y="52"/>
                    <a:pt x="48" y="52"/>
                  </a:cubicBezTo>
                  <a:cubicBezTo>
                    <a:pt x="48" y="52"/>
                    <a:pt x="48" y="52"/>
                    <a:pt x="48" y="52"/>
                  </a:cubicBezTo>
                  <a:cubicBezTo>
                    <a:pt x="48" y="52"/>
                    <a:pt x="48" y="52"/>
                    <a:pt x="48" y="52"/>
                  </a:cubicBezTo>
                  <a:cubicBezTo>
                    <a:pt x="48" y="52"/>
                    <a:pt x="48" y="52"/>
                    <a:pt x="48" y="52"/>
                  </a:cubicBezTo>
                  <a:cubicBezTo>
                    <a:pt x="48" y="52"/>
                    <a:pt x="48" y="52"/>
                    <a:pt x="48" y="52"/>
                  </a:cubicBezTo>
                  <a:cubicBezTo>
                    <a:pt x="48" y="52"/>
                    <a:pt x="48" y="52"/>
                    <a:pt x="48" y="52"/>
                  </a:cubicBezTo>
                  <a:cubicBezTo>
                    <a:pt x="48" y="52"/>
                    <a:pt x="48" y="52"/>
                    <a:pt x="48" y="52"/>
                  </a:cubicBezTo>
                  <a:cubicBezTo>
                    <a:pt x="48" y="51"/>
                    <a:pt x="48" y="51"/>
                    <a:pt x="48" y="51"/>
                  </a:cubicBezTo>
                  <a:cubicBezTo>
                    <a:pt x="48" y="51"/>
                    <a:pt x="48" y="51"/>
                    <a:pt x="48" y="51"/>
                  </a:cubicBezTo>
                  <a:cubicBezTo>
                    <a:pt x="55" y="46"/>
                    <a:pt x="59" y="38"/>
                    <a:pt x="59" y="31"/>
                  </a:cubicBezTo>
                  <a:cubicBezTo>
                    <a:pt x="59" y="23"/>
                    <a:pt x="55" y="15"/>
                    <a:pt x="50" y="9"/>
                  </a:cubicBezTo>
                  <a:cubicBezTo>
                    <a:pt x="45" y="4"/>
                    <a:pt x="37" y="0"/>
                    <a:pt x="29" y="0"/>
                  </a:cubicBezTo>
                  <a:cubicBezTo>
                    <a:pt x="29" y="0"/>
                    <a:pt x="29" y="0"/>
                    <a:pt x="29" y="0"/>
                  </a:cubicBezTo>
                </a:path>
              </a:pathLst>
            </a:custGeom>
            <a:solidFill>
              <a:srgbClr val="B2B2B2"/>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3" name="Freeform 744"/>
            <p:cNvSpPr>
              <a:spLocks noEditPoints="1"/>
            </p:cNvSpPr>
            <p:nvPr/>
          </p:nvSpPr>
          <p:spPr bwMode="auto">
            <a:xfrm>
              <a:off x="3255" y="1074"/>
              <a:ext cx="225" cy="239"/>
            </a:xfrm>
            <a:custGeom>
              <a:avLst/>
              <a:gdLst>
                <a:gd name="T0" fmla="*/ 41 w 95"/>
                <a:gd name="T1" fmla="*/ 98 h 101"/>
                <a:gd name="T2" fmla="*/ 41 w 95"/>
                <a:gd name="T3" fmla="*/ 92 h 101"/>
                <a:gd name="T4" fmla="*/ 39 w 95"/>
                <a:gd name="T5" fmla="*/ 92 h 101"/>
                <a:gd name="T6" fmla="*/ 65 w 95"/>
                <a:gd name="T7" fmla="*/ 91 h 101"/>
                <a:gd name="T8" fmla="*/ 71 w 95"/>
                <a:gd name="T9" fmla="*/ 87 h 101"/>
                <a:gd name="T10" fmla="*/ 50 w 95"/>
                <a:gd name="T11" fmla="*/ 90 h 101"/>
                <a:gd name="T12" fmla="*/ 70 w 95"/>
                <a:gd name="T13" fmla="*/ 91 h 101"/>
                <a:gd name="T14" fmla="*/ 56 w 95"/>
                <a:gd name="T15" fmla="*/ 84 h 101"/>
                <a:gd name="T16" fmla="*/ 64 w 95"/>
                <a:gd name="T17" fmla="*/ 84 h 101"/>
                <a:gd name="T18" fmla="*/ 33 w 95"/>
                <a:gd name="T19" fmla="*/ 84 h 101"/>
                <a:gd name="T20" fmla="*/ 57 w 95"/>
                <a:gd name="T21" fmla="*/ 89 h 101"/>
                <a:gd name="T22" fmla="*/ 28 w 95"/>
                <a:gd name="T23" fmla="*/ 86 h 101"/>
                <a:gd name="T24" fmla="*/ 25 w 95"/>
                <a:gd name="T25" fmla="*/ 84 h 101"/>
                <a:gd name="T26" fmla="*/ 14 w 95"/>
                <a:gd name="T27" fmla="*/ 79 h 101"/>
                <a:gd name="T28" fmla="*/ 28 w 95"/>
                <a:gd name="T29" fmla="*/ 79 h 101"/>
                <a:gd name="T30" fmla="*/ 22 w 95"/>
                <a:gd name="T31" fmla="*/ 81 h 101"/>
                <a:gd name="T32" fmla="*/ 16 w 95"/>
                <a:gd name="T33" fmla="*/ 83 h 101"/>
                <a:gd name="T34" fmla="*/ 23 w 95"/>
                <a:gd name="T35" fmla="*/ 76 h 101"/>
                <a:gd name="T36" fmla="*/ 12 w 95"/>
                <a:gd name="T37" fmla="*/ 75 h 101"/>
                <a:gd name="T38" fmla="*/ 11 w 95"/>
                <a:gd name="T39" fmla="*/ 74 h 101"/>
                <a:gd name="T40" fmla="*/ 7 w 95"/>
                <a:gd name="T41" fmla="*/ 74 h 101"/>
                <a:gd name="T42" fmla="*/ 80 w 95"/>
                <a:gd name="T43" fmla="*/ 69 h 101"/>
                <a:gd name="T44" fmla="*/ 88 w 95"/>
                <a:gd name="T45" fmla="*/ 67 h 101"/>
                <a:gd name="T46" fmla="*/ 85 w 95"/>
                <a:gd name="T47" fmla="*/ 67 h 101"/>
                <a:gd name="T48" fmla="*/ 11 w 95"/>
                <a:gd name="T49" fmla="*/ 61 h 101"/>
                <a:gd name="T50" fmla="*/ 10 w 95"/>
                <a:gd name="T51" fmla="*/ 56 h 101"/>
                <a:gd name="T52" fmla="*/ 6 w 95"/>
                <a:gd name="T53" fmla="*/ 53 h 101"/>
                <a:gd name="T54" fmla="*/ 3 w 95"/>
                <a:gd name="T55" fmla="*/ 52 h 101"/>
                <a:gd name="T56" fmla="*/ 4 w 95"/>
                <a:gd name="T57" fmla="*/ 47 h 101"/>
                <a:gd name="T58" fmla="*/ 85 w 95"/>
                <a:gd name="T59" fmla="*/ 33 h 101"/>
                <a:gd name="T60" fmla="*/ 17 w 95"/>
                <a:gd name="T61" fmla="*/ 20 h 101"/>
                <a:gd name="T62" fmla="*/ 47 w 95"/>
                <a:gd name="T63" fmla="*/ 10 h 101"/>
                <a:gd name="T64" fmla="*/ 73 w 95"/>
                <a:gd name="T65" fmla="*/ 20 h 101"/>
                <a:gd name="T66" fmla="*/ 86 w 95"/>
                <a:gd name="T67" fmla="*/ 24 h 101"/>
                <a:gd name="T68" fmla="*/ 86 w 95"/>
                <a:gd name="T69" fmla="*/ 46 h 101"/>
                <a:gd name="T70" fmla="*/ 79 w 95"/>
                <a:gd name="T71" fmla="*/ 65 h 101"/>
                <a:gd name="T72" fmla="*/ 64 w 95"/>
                <a:gd name="T73" fmla="*/ 79 h 101"/>
                <a:gd name="T74" fmla="*/ 36 w 95"/>
                <a:gd name="T75" fmla="*/ 82 h 101"/>
                <a:gd name="T76" fmla="*/ 10 w 95"/>
                <a:gd name="T77" fmla="*/ 66 h 101"/>
                <a:gd name="T78" fmla="*/ 7 w 95"/>
                <a:gd name="T79" fmla="*/ 33 h 101"/>
                <a:gd name="T80" fmla="*/ 22 w 95"/>
                <a:gd name="T81" fmla="*/ 21 h 101"/>
                <a:gd name="T82" fmla="*/ 49 w 95"/>
                <a:gd name="T83" fmla="*/ 0 h 101"/>
                <a:gd name="T84" fmla="*/ 28 w 95"/>
                <a:gd name="T85" fmla="*/ 4 h 101"/>
                <a:gd name="T86" fmla="*/ 15 w 95"/>
                <a:gd name="T87" fmla="*/ 26 h 101"/>
                <a:gd name="T88" fmla="*/ 4 w 95"/>
                <a:gd name="T89" fmla="*/ 33 h 101"/>
                <a:gd name="T90" fmla="*/ 6 w 95"/>
                <a:gd name="T91" fmla="*/ 65 h 101"/>
                <a:gd name="T92" fmla="*/ 14 w 95"/>
                <a:gd name="T93" fmla="*/ 87 h 101"/>
                <a:gd name="T94" fmla="*/ 31 w 95"/>
                <a:gd name="T95" fmla="*/ 98 h 101"/>
                <a:gd name="T96" fmla="*/ 65 w 95"/>
                <a:gd name="T97" fmla="*/ 96 h 101"/>
                <a:gd name="T98" fmla="*/ 82 w 95"/>
                <a:gd name="T99" fmla="*/ 78 h 101"/>
                <a:gd name="T100" fmla="*/ 84 w 95"/>
                <a:gd name="T101" fmla="*/ 70 h 101"/>
                <a:gd name="T102" fmla="*/ 93 w 95"/>
                <a:gd name="T103" fmla="*/ 61 h 101"/>
                <a:gd name="T104" fmla="*/ 86 w 95"/>
                <a:gd name="T105" fmla="*/ 36 h 101"/>
                <a:gd name="T106" fmla="*/ 90 w 95"/>
                <a:gd name="T107" fmla="*/ 25 h 101"/>
                <a:gd name="T108" fmla="*/ 82 w 95"/>
                <a:gd name="T109" fmla="*/ 13 h 101"/>
                <a:gd name="T110" fmla="*/ 64 w 95"/>
                <a:gd name="T111" fmla="*/ 1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95" h="101">
                  <a:moveTo>
                    <a:pt x="45" y="98"/>
                  </a:moveTo>
                  <a:cubicBezTo>
                    <a:pt x="44" y="98"/>
                    <a:pt x="44" y="98"/>
                    <a:pt x="44" y="98"/>
                  </a:cubicBezTo>
                  <a:cubicBezTo>
                    <a:pt x="45" y="97"/>
                    <a:pt x="45" y="97"/>
                    <a:pt x="45" y="96"/>
                  </a:cubicBezTo>
                  <a:cubicBezTo>
                    <a:pt x="45" y="97"/>
                    <a:pt x="45" y="97"/>
                    <a:pt x="45" y="98"/>
                  </a:cubicBezTo>
                  <a:moveTo>
                    <a:pt x="43" y="98"/>
                  </a:moveTo>
                  <a:cubicBezTo>
                    <a:pt x="42" y="98"/>
                    <a:pt x="42" y="98"/>
                    <a:pt x="41" y="98"/>
                  </a:cubicBezTo>
                  <a:cubicBezTo>
                    <a:pt x="42" y="96"/>
                    <a:pt x="43" y="94"/>
                    <a:pt x="44" y="93"/>
                  </a:cubicBezTo>
                  <a:cubicBezTo>
                    <a:pt x="45" y="93"/>
                    <a:pt x="45" y="93"/>
                    <a:pt x="46" y="93"/>
                  </a:cubicBezTo>
                  <a:cubicBezTo>
                    <a:pt x="45" y="94"/>
                    <a:pt x="44" y="96"/>
                    <a:pt x="43" y="98"/>
                  </a:cubicBezTo>
                  <a:moveTo>
                    <a:pt x="40" y="97"/>
                  </a:moveTo>
                  <a:cubicBezTo>
                    <a:pt x="39" y="97"/>
                    <a:pt x="38" y="97"/>
                    <a:pt x="38" y="97"/>
                  </a:cubicBezTo>
                  <a:cubicBezTo>
                    <a:pt x="39" y="95"/>
                    <a:pt x="40" y="94"/>
                    <a:pt x="41" y="92"/>
                  </a:cubicBezTo>
                  <a:cubicBezTo>
                    <a:pt x="41" y="92"/>
                    <a:pt x="42" y="92"/>
                    <a:pt x="43" y="92"/>
                  </a:cubicBezTo>
                  <a:cubicBezTo>
                    <a:pt x="41" y="94"/>
                    <a:pt x="40" y="96"/>
                    <a:pt x="40" y="97"/>
                  </a:cubicBezTo>
                  <a:moveTo>
                    <a:pt x="36" y="97"/>
                  </a:moveTo>
                  <a:cubicBezTo>
                    <a:pt x="36" y="97"/>
                    <a:pt x="35" y="97"/>
                    <a:pt x="34" y="96"/>
                  </a:cubicBezTo>
                  <a:cubicBezTo>
                    <a:pt x="36" y="95"/>
                    <a:pt x="37" y="93"/>
                    <a:pt x="38" y="92"/>
                  </a:cubicBezTo>
                  <a:cubicBezTo>
                    <a:pt x="38" y="92"/>
                    <a:pt x="39" y="92"/>
                    <a:pt x="39" y="92"/>
                  </a:cubicBezTo>
                  <a:cubicBezTo>
                    <a:pt x="38" y="93"/>
                    <a:pt x="37" y="95"/>
                    <a:pt x="36" y="97"/>
                  </a:cubicBezTo>
                  <a:moveTo>
                    <a:pt x="34" y="94"/>
                  </a:moveTo>
                  <a:cubicBezTo>
                    <a:pt x="34" y="93"/>
                    <a:pt x="35" y="92"/>
                    <a:pt x="35" y="91"/>
                  </a:cubicBezTo>
                  <a:cubicBezTo>
                    <a:pt x="35" y="91"/>
                    <a:pt x="36" y="91"/>
                    <a:pt x="36" y="91"/>
                  </a:cubicBezTo>
                  <a:cubicBezTo>
                    <a:pt x="36" y="92"/>
                    <a:pt x="35" y="93"/>
                    <a:pt x="34" y="94"/>
                  </a:cubicBezTo>
                  <a:moveTo>
                    <a:pt x="65" y="91"/>
                  </a:moveTo>
                  <a:cubicBezTo>
                    <a:pt x="65" y="91"/>
                    <a:pt x="65" y="90"/>
                    <a:pt x="64" y="90"/>
                  </a:cubicBezTo>
                  <a:cubicBezTo>
                    <a:pt x="65" y="89"/>
                    <a:pt x="65" y="88"/>
                    <a:pt x="66" y="87"/>
                  </a:cubicBezTo>
                  <a:cubicBezTo>
                    <a:pt x="66" y="89"/>
                    <a:pt x="65" y="90"/>
                    <a:pt x="65" y="91"/>
                  </a:cubicBezTo>
                  <a:moveTo>
                    <a:pt x="68" y="92"/>
                  </a:moveTo>
                  <a:cubicBezTo>
                    <a:pt x="68" y="91"/>
                    <a:pt x="69" y="89"/>
                    <a:pt x="69" y="88"/>
                  </a:cubicBezTo>
                  <a:cubicBezTo>
                    <a:pt x="70" y="88"/>
                    <a:pt x="70" y="87"/>
                    <a:pt x="71" y="87"/>
                  </a:cubicBezTo>
                  <a:cubicBezTo>
                    <a:pt x="70" y="89"/>
                    <a:pt x="69" y="90"/>
                    <a:pt x="68" y="92"/>
                  </a:cubicBezTo>
                  <a:moveTo>
                    <a:pt x="51" y="86"/>
                  </a:moveTo>
                  <a:cubicBezTo>
                    <a:pt x="51" y="85"/>
                    <a:pt x="51" y="85"/>
                    <a:pt x="51" y="85"/>
                  </a:cubicBezTo>
                  <a:cubicBezTo>
                    <a:pt x="51" y="85"/>
                    <a:pt x="51" y="85"/>
                    <a:pt x="51" y="85"/>
                  </a:cubicBezTo>
                  <a:cubicBezTo>
                    <a:pt x="51" y="86"/>
                    <a:pt x="51" y="86"/>
                    <a:pt x="51" y="86"/>
                  </a:cubicBezTo>
                  <a:moveTo>
                    <a:pt x="50" y="90"/>
                  </a:moveTo>
                  <a:cubicBezTo>
                    <a:pt x="50" y="89"/>
                    <a:pt x="50" y="89"/>
                    <a:pt x="50" y="88"/>
                  </a:cubicBezTo>
                  <a:cubicBezTo>
                    <a:pt x="51" y="87"/>
                    <a:pt x="52" y="86"/>
                    <a:pt x="53" y="85"/>
                  </a:cubicBezTo>
                  <a:cubicBezTo>
                    <a:pt x="54" y="85"/>
                    <a:pt x="54" y="85"/>
                    <a:pt x="54" y="85"/>
                  </a:cubicBezTo>
                  <a:cubicBezTo>
                    <a:pt x="53" y="87"/>
                    <a:pt x="52" y="88"/>
                    <a:pt x="50" y="90"/>
                  </a:cubicBezTo>
                  <a:cubicBezTo>
                    <a:pt x="50" y="90"/>
                    <a:pt x="50" y="90"/>
                    <a:pt x="50" y="90"/>
                  </a:cubicBezTo>
                  <a:moveTo>
                    <a:pt x="70" y="91"/>
                  </a:moveTo>
                  <a:cubicBezTo>
                    <a:pt x="71" y="89"/>
                    <a:pt x="72" y="87"/>
                    <a:pt x="73" y="86"/>
                  </a:cubicBezTo>
                  <a:cubicBezTo>
                    <a:pt x="74" y="85"/>
                    <a:pt x="74" y="85"/>
                    <a:pt x="75" y="85"/>
                  </a:cubicBezTo>
                  <a:cubicBezTo>
                    <a:pt x="74" y="86"/>
                    <a:pt x="73" y="88"/>
                    <a:pt x="73" y="89"/>
                  </a:cubicBezTo>
                  <a:cubicBezTo>
                    <a:pt x="72" y="90"/>
                    <a:pt x="71" y="90"/>
                    <a:pt x="70" y="91"/>
                  </a:cubicBezTo>
                  <a:moveTo>
                    <a:pt x="52" y="90"/>
                  </a:moveTo>
                  <a:cubicBezTo>
                    <a:pt x="54" y="88"/>
                    <a:pt x="55" y="86"/>
                    <a:pt x="56" y="84"/>
                  </a:cubicBezTo>
                  <a:cubicBezTo>
                    <a:pt x="57" y="84"/>
                    <a:pt x="58" y="84"/>
                    <a:pt x="58" y="84"/>
                  </a:cubicBezTo>
                  <a:cubicBezTo>
                    <a:pt x="57" y="86"/>
                    <a:pt x="56" y="88"/>
                    <a:pt x="55" y="89"/>
                  </a:cubicBezTo>
                  <a:cubicBezTo>
                    <a:pt x="54" y="89"/>
                    <a:pt x="53" y="90"/>
                    <a:pt x="52" y="90"/>
                  </a:cubicBezTo>
                  <a:moveTo>
                    <a:pt x="63" y="89"/>
                  </a:moveTo>
                  <a:cubicBezTo>
                    <a:pt x="63" y="88"/>
                    <a:pt x="63" y="88"/>
                    <a:pt x="63" y="88"/>
                  </a:cubicBezTo>
                  <a:cubicBezTo>
                    <a:pt x="64" y="87"/>
                    <a:pt x="64" y="85"/>
                    <a:pt x="64" y="84"/>
                  </a:cubicBezTo>
                  <a:cubicBezTo>
                    <a:pt x="65" y="84"/>
                    <a:pt x="65" y="85"/>
                    <a:pt x="66" y="86"/>
                  </a:cubicBezTo>
                  <a:cubicBezTo>
                    <a:pt x="65" y="87"/>
                    <a:pt x="64" y="88"/>
                    <a:pt x="63" y="89"/>
                  </a:cubicBezTo>
                  <a:moveTo>
                    <a:pt x="32" y="88"/>
                  </a:moveTo>
                  <a:cubicBezTo>
                    <a:pt x="32" y="88"/>
                    <a:pt x="32" y="88"/>
                    <a:pt x="32" y="88"/>
                  </a:cubicBezTo>
                  <a:cubicBezTo>
                    <a:pt x="31" y="87"/>
                    <a:pt x="30" y="87"/>
                    <a:pt x="30" y="87"/>
                  </a:cubicBezTo>
                  <a:cubicBezTo>
                    <a:pt x="31" y="86"/>
                    <a:pt x="32" y="85"/>
                    <a:pt x="33" y="84"/>
                  </a:cubicBezTo>
                  <a:cubicBezTo>
                    <a:pt x="33" y="85"/>
                    <a:pt x="33" y="87"/>
                    <a:pt x="32" y="88"/>
                  </a:cubicBezTo>
                  <a:moveTo>
                    <a:pt x="57" y="89"/>
                  </a:moveTo>
                  <a:cubicBezTo>
                    <a:pt x="58" y="87"/>
                    <a:pt x="59" y="85"/>
                    <a:pt x="60" y="83"/>
                  </a:cubicBezTo>
                  <a:cubicBezTo>
                    <a:pt x="61" y="83"/>
                    <a:pt x="61" y="83"/>
                    <a:pt x="62" y="83"/>
                  </a:cubicBezTo>
                  <a:cubicBezTo>
                    <a:pt x="61" y="84"/>
                    <a:pt x="61" y="86"/>
                    <a:pt x="60" y="88"/>
                  </a:cubicBezTo>
                  <a:cubicBezTo>
                    <a:pt x="59" y="88"/>
                    <a:pt x="58" y="88"/>
                    <a:pt x="57" y="89"/>
                  </a:cubicBezTo>
                  <a:moveTo>
                    <a:pt x="75" y="87"/>
                  </a:moveTo>
                  <a:cubicBezTo>
                    <a:pt x="76" y="85"/>
                    <a:pt x="77" y="84"/>
                    <a:pt x="77" y="83"/>
                  </a:cubicBezTo>
                  <a:cubicBezTo>
                    <a:pt x="78" y="82"/>
                    <a:pt x="78" y="82"/>
                    <a:pt x="78" y="82"/>
                  </a:cubicBezTo>
                  <a:cubicBezTo>
                    <a:pt x="77" y="83"/>
                    <a:pt x="77" y="84"/>
                    <a:pt x="77" y="85"/>
                  </a:cubicBezTo>
                  <a:cubicBezTo>
                    <a:pt x="76" y="86"/>
                    <a:pt x="76" y="86"/>
                    <a:pt x="75" y="87"/>
                  </a:cubicBezTo>
                  <a:moveTo>
                    <a:pt x="28" y="86"/>
                  </a:moveTo>
                  <a:cubicBezTo>
                    <a:pt x="28" y="86"/>
                    <a:pt x="27" y="85"/>
                    <a:pt x="27" y="85"/>
                  </a:cubicBezTo>
                  <a:cubicBezTo>
                    <a:pt x="28" y="84"/>
                    <a:pt x="30" y="83"/>
                    <a:pt x="31" y="81"/>
                  </a:cubicBezTo>
                  <a:cubicBezTo>
                    <a:pt x="32" y="82"/>
                    <a:pt x="32" y="82"/>
                    <a:pt x="33" y="82"/>
                  </a:cubicBezTo>
                  <a:cubicBezTo>
                    <a:pt x="31" y="83"/>
                    <a:pt x="30" y="85"/>
                    <a:pt x="28" y="86"/>
                  </a:cubicBezTo>
                  <a:moveTo>
                    <a:pt x="26" y="84"/>
                  </a:moveTo>
                  <a:cubicBezTo>
                    <a:pt x="25" y="84"/>
                    <a:pt x="25" y="84"/>
                    <a:pt x="25" y="84"/>
                  </a:cubicBezTo>
                  <a:cubicBezTo>
                    <a:pt x="26" y="82"/>
                    <a:pt x="28" y="81"/>
                    <a:pt x="29" y="80"/>
                  </a:cubicBezTo>
                  <a:cubicBezTo>
                    <a:pt x="30" y="81"/>
                    <a:pt x="30" y="81"/>
                    <a:pt x="30" y="81"/>
                  </a:cubicBezTo>
                  <a:cubicBezTo>
                    <a:pt x="28" y="82"/>
                    <a:pt x="27" y="83"/>
                    <a:pt x="26" y="84"/>
                  </a:cubicBezTo>
                  <a:moveTo>
                    <a:pt x="13" y="83"/>
                  </a:moveTo>
                  <a:cubicBezTo>
                    <a:pt x="12" y="82"/>
                    <a:pt x="12" y="82"/>
                    <a:pt x="12" y="82"/>
                  </a:cubicBezTo>
                  <a:cubicBezTo>
                    <a:pt x="13" y="81"/>
                    <a:pt x="14" y="80"/>
                    <a:pt x="14" y="79"/>
                  </a:cubicBezTo>
                  <a:cubicBezTo>
                    <a:pt x="14" y="80"/>
                    <a:pt x="14" y="80"/>
                    <a:pt x="13" y="81"/>
                  </a:cubicBezTo>
                  <a:cubicBezTo>
                    <a:pt x="13" y="82"/>
                    <a:pt x="13" y="82"/>
                    <a:pt x="13" y="83"/>
                  </a:cubicBezTo>
                  <a:moveTo>
                    <a:pt x="24" y="83"/>
                  </a:moveTo>
                  <a:cubicBezTo>
                    <a:pt x="23" y="82"/>
                    <a:pt x="23" y="82"/>
                    <a:pt x="23" y="82"/>
                  </a:cubicBezTo>
                  <a:cubicBezTo>
                    <a:pt x="24" y="81"/>
                    <a:pt x="25" y="80"/>
                    <a:pt x="27" y="79"/>
                  </a:cubicBezTo>
                  <a:cubicBezTo>
                    <a:pt x="28" y="79"/>
                    <a:pt x="28" y="79"/>
                    <a:pt x="28" y="79"/>
                  </a:cubicBezTo>
                  <a:cubicBezTo>
                    <a:pt x="26" y="80"/>
                    <a:pt x="25" y="81"/>
                    <a:pt x="24" y="83"/>
                  </a:cubicBezTo>
                  <a:moveTo>
                    <a:pt x="22" y="81"/>
                  </a:moveTo>
                  <a:cubicBezTo>
                    <a:pt x="22" y="80"/>
                    <a:pt x="23" y="80"/>
                    <a:pt x="23" y="79"/>
                  </a:cubicBezTo>
                  <a:cubicBezTo>
                    <a:pt x="23" y="78"/>
                    <a:pt x="24" y="78"/>
                    <a:pt x="25" y="77"/>
                  </a:cubicBezTo>
                  <a:cubicBezTo>
                    <a:pt x="25" y="78"/>
                    <a:pt x="25" y="78"/>
                    <a:pt x="25" y="78"/>
                  </a:cubicBezTo>
                  <a:cubicBezTo>
                    <a:pt x="24" y="79"/>
                    <a:pt x="23" y="80"/>
                    <a:pt x="22" y="81"/>
                  </a:cubicBezTo>
                  <a:moveTo>
                    <a:pt x="16" y="83"/>
                  </a:moveTo>
                  <a:cubicBezTo>
                    <a:pt x="16" y="82"/>
                    <a:pt x="16" y="82"/>
                    <a:pt x="16" y="82"/>
                  </a:cubicBezTo>
                  <a:cubicBezTo>
                    <a:pt x="17" y="81"/>
                    <a:pt x="17" y="80"/>
                    <a:pt x="17" y="79"/>
                  </a:cubicBezTo>
                  <a:cubicBezTo>
                    <a:pt x="18" y="78"/>
                    <a:pt x="19" y="78"/>
                    <a:pt x="20" y="77"/>
                  </a:cubicBezTo>
                  <a:cubicBezTo>
                    <a:pt x="20" y="78"/>
                    <a:pt x="19" y="79"/>
                    <a:pt x="19" y="81"/>
                  </a:cubicBezTo>
                  <a:cubicBezTo>
                    <a:pt x="18" y="81"/>
                    <a:pt x="17" y="82"/>
                    <a:pt x="16" y="83"/>
                  </a:cubicBezTo>
                  <a:moveTo>
                    <a:pt x="11" y="80"/>
                  </a:moveTo>
                  <a:cubicBezTo>
                    <a:pt x="11" y="80"/>
                    <a:pt x="11" y="80"/>
                    <a:pt x="11" y="80"/>
                  </a:cubicBezTo>
                  <a:cubicBezTo>
                    <a:pt x="11" y="79"/>
                    <a:pt x="12" y="78"/>
                    <a:pt x="13" y="77"/>
                  </a:cubicBezTo>
                  <a:cubicBezTo>
                    <a:pt x="14" y="77"/>
                    <a:pt x="14" y="77"/>
                    <a:pt x="14" y="77"/>
                  </a:cubicBezTo>
                  <a:cubicBezTo>
                    <a:pt x="13" y="78"/>
                    <a:pt x="12" y="79"/>
                    <a:pt x="11" y="80"/>
                  </a:cubicBezTo>
                  <a:moveTo>
                    <a:pt x="23" y="76"/>
                  </a:moveTo>
                  <a:cubicBezTo>
                    <a:pt x="23" y="76"/>
                    <a:pt x="23" y="76"/>
                    <a:pt x="23" y="76"/>
                  </a:cubicBezTo>
                  <a:cubicBezTo>
                    <a:pt x="23" y="76"/>
                    <a:pt x="23" y="76"/>
                    <a:pt x="23" y="76"/>
                  </a:cubicBezTo>
                  <a:cubicBezTo>
                    <a:pt x="23" y="76"/>
                    <a:pt x="23" y="76"/>
                    <a:pt x="23" y="76"/>
                  </a:cubicBezTo>
                  <a:moveTo>
                    <a:pt x="10" y="78"/>
                  </a:moveTo>
                  <a:cubicBezTo>
                    <a:pt x="9" y="77"/>
                    <a:pt x="9" y="77"/>
                    <a:pt x="9" y="77"/>
                  </a:cubicBezTo>
                  <a:cubicBezTo>
                    <a:pt x="10" y="77"/>
                    <a:pt x="11" y="76"/>
                    <a:pt x="12" y="75"/>
                  </a:cubicBezTo>
                  <a:cubicBezTo>
                    <a:pt x="12" y="75"/>
                    <a:pt x="12" y="75"/>
                    <a:pt x="12" y="75"/>
                  </a:cubicBezTo>
                  <a:cubicBezTo>
                    <a:pt x="11" y="76"/>
                    <a:pt x="11" y="77"/>
                    <a:pt x="10" y="78"/>
                  </a:cubicBezTo>
                  <a:moveTo>
                    <a:pt x="8" y="76"/>
                  </a:moveTo>
                  <a:cubicBezTo>
                    <a:pt x="8" y="76"/>
                    <a:pt x="8" y="76"/>
                    <a:pt x="8" y="76"/>
                  </a:cubicBezTo>
                  <a:cubicBezTo>
                    <a:pt x="9" y="75"/>
                    <a:pt x="10" y="74"/>
                    <a:pt x="10" y="73"/>
                  </a:cubicBezTo>
                  <a:cubicBezTo>
                    <a:pt x="11" y="74"/>
                    <a:pt x="11" y="74"/>
                    <a:pt x="11" y="74"/>
                  </a:cubicBezTo>
                  <a:cubicBezTo>
                    <a:pt x="10" y="74"/>
                    <a:pt x="9" y="75"/>
                    <a:pt x="8" y="76"/>
                  </a:cubicBezTo>
                  <a:moveTo>
                    <a:pt x="7" y="74"/>
                  </a:moveTo>
                  <a:cubicBezTo>
                    <a:pt x="7" y="74"/>
                    <a:pt x="7" y="74"/>
                    <a:pt x="7" y="74"/>
                  </a:cubicBezTo>
                  <a:cubicBezTo>
                    <a:pt x="8" y="72"/>
                    <a:pt x="8" y="71"/>
                    <a:pt x="8" y="70"/>
                  </a:cubicBezTo>
                  <a:cubicBezTo>
                    <a:pt x="9" y="71"/>
                    <a:pt x="9" y="71"/>
                    <a:pt x="10" y="72"/>
                  </a:cubicBezTo>
                  <a:cubicBezTo>
                    <a:pt x="9" y="73"/>
                    <a:pt x="8" y="73"/>
                    <a:pt x="7" y="74"/>
                  </a:cubicBezTo>
                  <a:moveTo>
                    <a:pt x="78" y="72"/>
                  </a:moveTo>
                  <a:cubicBezTo>
                    <a:pt x="78" y="72"/>
                    <a:pt x="78" y="72"/>
                    <a:pt x="78" y="72"/>
                  </a:cubicBezTo>
                  <a:cubicBezTo>
                    <a:pt x="79" y="71"/>
                    <a:pt x="80" y="69"/>
                    <a:pt x="81" y="68"/>
                  </a:cubicBezTo>
                  <a:cubicBezTo>
                    <a:pt x="81" y="68"/>
                    <a:pt x="81" y="68"/>
                    <a:pt x="81" y="68"/>
                  </a:cubicBezTo>
                  <a:cubicBezTo>
                    <a:pt x="81" y="69"/>
                    <a:pt x="81" y="69"/>
                    <a:pt x="81" y="69"/>
                  </a:cubicBezTo>
                  <a:cubicBezTo>
                    <a:pt x="80" y="69"/>
                    <a:pt x="80" y="69"/>
                    <a:pt x="80" y="69"/>
                  </a:cubicBezTo>
                  <a:cubicBezTo>
                    <a:pt x="79" y="70"/>
                    <a:pt x="79" y="71"/>
                    <a:pt x="78" y="72"/>
                  </a:cubicBezTo>
                  <a:moveTo>
                    <a:pt x="88" y="67"/>
                  </a:moveTo>
                  <a:cubicBezTo>
                    <a:pt x="87" y="67"/>
                    <a:pt x="87" y="67"/>
                    <a:pt x="86" y="67"/>
                  </a:cubicBezTo>
                  <a:cubicBezTo>
                    <a:pt x="87" y="65"/>
                    <a:pt x="88" y="64"/>
                    <a:pt x="89" y="62"/>
                  </a:cubicBezTo>
                  <a:cubicBezTo>
                    <a:pt x="89" y="62"/>
                    <a:pt x="89" y="62"/>
                    <a:pt x="89" y="62"/>
                  </a:cubicBezTo>
                  <a:cubicBezTo>
                    <a:pt x="89" y="64"/>
                    <a:pt x="88" y="65"/>
                    <a:pt x="88" y="67"/>
                  </a:cubicBezTo>
                  <a:moveTo>
                    <a:pt x="84" y="67"/>
                  </a:moveTo>
                  <a:cubicBezTo>
                    <a:pt x="84" y="66"/>
                    <a:pt x="84" y="66"/>
                    <a:pt x="84" y="65"/>
                  </a:cubicBezTo>
                  <a:cubicBezTo>
                    <a:pt x="85" y="64"/>
                    <a:pt x="86" y="63"/>
                    <a:pt x="87" y="62"/>
                  </a:cubicBezTo>
                  <a:cubicBezTo>
                    <a:pt x="87" y="62"/>
                    <a:pt x="87" y="62"/>
                    <a:pt x="87" y="62"/>
                  </a:cubicBezTo>
                  <a:cubicBezTo>
                    <a:pt x="88" y="62"/>
                    <a:pt x="88" y="62"/>
                    <a:pt x="88" y="62"/>
                  </a:cubicBezTo>
                  <a:cubicBezTo>
                    <a:pt x="87" y="63"/>
                    <a:pt x="86" y="65"/>
                    <a:pt x="85" y="67"/>
                  </a:cubicBezTo>
                  <a:cubicBezTo>
                    <a:pt x="84" y="67"/>
                    <a:pt x="84" y="67"/>
                    <a:pt x="84" y="67"/>
                  </a:cubicBezTo>
                  <a:moveTo>
                    <a:pt x="12" y="61"/>
                  </a:moveTo>
                  <a:cubicBezTo>
                    <a:pt x="12" y="61"/>
                    <a:pt x="12" y="61"/>
                    <a:pt x="12" y="61"/>
                  </a:cubicBezTo>
                  <a:cubicBezTo>
                    <a:pt x="12" y="61"/>
                    <a:pt x="12" y="61"/>
                    <a:pt x="12" y="61"/>
                  </a:cubicBezTo>
                  <a:cubicBezTo>
                    <a:pt x="12" y="61"/>
                    <a:pt x="12" y="61"/>
                    <a:pt x="12" y="61"/>
                  </a:cubicBezTo>
                  <a:moveTo>
                    <a:pt x="11" y="61"/>
                  </a:moveTo>
                  <a:cubicBezTo>
                    <a:pt x="10" y="60"/>
                    <a:pt x="10" y="59"/>
                    <a:pt x="10" y="59"/>
                  </a:cubicBezTo>
                  <a:cubicBezTo>
                    <a:pt x="11" y="58"/>
                    <a:pt x="11" y="58"/>
                    <a:pt x="11" y="57"/>
                  </a:cubicBezTo>
                  <a:cubicBezTo>
                    <a:pt x="11" y="58"/>
                    <a:pt x="11" y="58"/>
                    <a:pt x="11" y="59"/>
                  </a:cubicBezTo>
                  <a:cubicBezTo>
                    <a:pt x="11" y="59"/>
                    <a:pt x="11" y="60"/>
                    <a:pt x="11" y="61"/>
                  </a:cubicBezTo>
                  <a:moveTo>
                    <a:pt x="10" y="56"/>
                  </a:moveTo>
                  <a:cubicBezTo>
                    <a:pt x="10" y="56"/>
                    <a:pt x="10" y="56"/>
                    <a:pt x="10" y="56"/>
                  </a:cubicBezTo>
                  <a:cubicBezTo>
                    <a:pt x="10" y="56"/>
                    <a:pt x="10" y="56"/>
                    <a:pt x="10" y="56"/>
                  </a:cubicBezTo>
                  <a:cubicBezTo>
                    <a:pt x="10" y="55"/>
                    <a:pt x="10" y="55"/>
                    <a:pt x="10" y="55"/>
                  </a:cubicBezTo>
                  <a:cubicBezTo>
                    <a:pt x="10" y="55"/>
                    <a:pt x="10" y="55"/>
                    <a:pt x="10" y="55"/>
                  </a:cubicBezTo>
                  <a:cubicBezTo>
                    <a:pt x="10" y="56"/>
                    <a:pt x="10" y="56"/>
                    <a:pt x="10" y="56"/>
                  </a:cubicBezTo>
                  <a:moveTo>
                    <a:pt x="7" y="54"/>
                  </a:moveTo>
                  <a:cubicBezTo>
                    <a:pt x="6" y="53"/>
                    <a:pt x="6" y="53"/>
                    <a:pt x="6" y="53"/>
                  </a:cubicBezTo>
                  <a:cubicBezTo>
                    <a:pt x="7" y="52"/>
                    <a:pt x="7" y="51"/>
                    <a:pt x="8" y="50"/>
                  </a:cubicBezTo>
                  <a:cubicBezTo>
                    <a:pt x="8" y="50"/>
                    <a:pt x="8" y="51"/>
                    <a:pt x="8" y="52"/>
                  </a:cubicBezTo>
                  <a:cubicBezTo>
                    <a:pt x="8" y="52"/>
                    <a:pt x="7" y="53"/>
                    <a:pt x="7" y="54"/>
                  </a:cubicBezTo>
                  <a:moveTo>
                    <a:pt x="4" y="53"/>
                  </a:moveTo>
                  <a:cubicBezTo>
                    <a:pt x="4" y="53"/>
                    <a:pt x="3" y="53"/>
                    <a:pt x="3" y="53"/>
                  </a:cubicBezTo>
                  <a:cubicBezTo>
                    <a:pt x="3" y="52"/>
                    <a:pt x="3" y="52"/>
                    <a:pt x="3" y="52"/>
                  </a:cubicBezTo>
                  <a:cubicBezTo>
                    <a:pt x="4" y="51"/>
                    <a:pt x="5" y="49"/>
                    <a:pt x="6" y="48"/>
                  </a:cubicBezTo>
                  <a:cubicBezTo>
                    <a:pt x="6" y="48"/>
                    <a:pt x="7" y="48"/>
                    <a:pt x="8" y="48"/>
                  </a:cubicBezTo>
                  <a:cubicBezTo>
                    <a:pt x="6" y="50"/>
                    <a:pt x="5" y="51"/>
                    <a:pt x="4" y="53"/>
                  </a:cubicBezTo>
                  <a:moveTo>
                    <a:pt x="3" y="49"/>
                  </a:moveTo>
                  <a:cubicBezTo>
                    <a:pt x="3" y="49"/>
                    <a:pt x="3" y="48"/>
                    <a:pt x="3" y="47"/>
                  </a:cubicBezTo>
                  <a:cubicBezTo>
                    <a:pt x="4" y="47"/>
                    <a:pt x="4" y="47"/>
                    <a:pt x="4" y="47"/>
                  </a:cubicBezTo>
                  <a:cubicBezTo>
                    <a:pt x="4" y="48"/>
                    <a:pt x="3" y="49"/>
                    <a:pt x="3" y="49"/>
                  </a:cubicBezTo>
                  <a:moveTo>
                    <a:pt x="85" y="33"/>
                  </a:moveTo>
                  <a:cubicBezTo>
                    <a:pt x="85" y="33"/>
                    <a:pt x="85" y="32"/>
                    <a:pt x="85" y="31"/>
                  </a:cubicBezTo>
                  <a:cubicBezTo>
                    <a:pt x="85" y="31"/>
                    <a:pt x="86" y="30"/>
                    <a:pt x="87" y="30"/>
                  </a:cubicBezTo>
                  <a:cubicBezTo>
                    <a:pt x="87" y="31"/>
                    <a:pt x="86" y="32"/>
                    <a:pt x="86" y="33"/>
                  </a:cubicBezTo>
                  <a:cubicBezTo>
                    <a:pt x="85" y="33"/>
                    <a:pt x="85" y="33"/>
                    <a:pt x="85" y="33"/>
                  </a:cubicBezTo>
                  <a:moveTo>
                    <a:pt x="17" y="23"/>
                  </a:moveTo>
                  <a:cubicBezTo>
                    <a:pt x="16" y="23"/>
                    <a:pt x="16" y="23"/>
                    <a:pt x="16" y="23"/>
                  </a:cubicBezTo>
                  <a:cubicBezTo>
                    <a:pt x="17" y="22"/>
                    <a:pt x="18" y="21"/>
                    <a:pt x="19" y="20"/>
                  </a:cubicBezTo>
                  <a:cubicBezTo>
                    <a:pt x="18" y="21"/>
                    <a:pt x="18" y="22"/>
                    <a:pt x="17" y="23"/>
                  </a:cubicBezTo>
                  <a:moveTo>
                    <a:pt x="17" y="21"/>
                  </a:moveTo>
                  <a:cubicBezTo>
                    <a:pt x="17" y="20"/>
                    <a:pt x="17" y="20"/>
                    <a:pt x="17" y="20"/>
                  </a:cubicBezTo>
                  <a:cubicBezTo>
                    <a:pt x="17" y="19"/>
                    <a:pt x="18" y="19"/>
                    <a:pt x="18" y="19"/>
                  </a:cubicBezTo>
                  <a:cubicBezTo>
                    <a:pt x="18" y="19"/>
                    <a:pt x="18" y="19"/>
                    <a:pt x="18" y="19"/>
                  </a:cubicBezTo>
                  <a:cubicBezTo>
                    <a:pt x="18" y="20"/>
                    <a:pt x="17" y="20"/>
                    <a:pt x="17" y="21"/>
                  </a:cubicBezTo>
                  <a:moveTo>
                    <a:pt x="33" y="13"/>
                  </a:moveTo>
                  <a:cubicBezTo>
                    <a:pt x="33" y="13"/>
                    <a:pt x="34" y="13"/>
                    <a:pt x="34" y="13"/>
                  </a:cubicBezTo>
                  <a:cubicBezTo>
                    <a:pt x="38" y="11"/>
                    <a:pt x="43" y="10"/>
                    <a:pt x="47" y="10"/>
                  </a:cubicBezTo>
                  <a:cubicBezTo>
                    <a:pt x="48" y="10"/>
                    <a:pt x="49" y="9"/>
                    <a:pt x="49" y="9"/>
                  </a:cubicBezTo>
                  <a:cubicBezTo>
                    <a:pt x="49" y="7"/>
                    <a:pt x="49" y="5"/>
                    <a:pt x="50" y="3"/>
                  </a:cubicBezTo>
                  <a:cubicBezTo>
                    <a:pt x="54" y="3"/>
                    <a:pt x="58" y="3"/>
                    <a:pt x="62" y="5"/>
                  </a:cubicBezTo>
                  <a:cubicBezTo>
                    <a:pt x="61" y="7"/>
                    <a:pt x="61" y="9"/>
                    <a:pt x="60" y="11"/>
                  </a:cubicBezTo>
                  <a:cubicBezTo>
                    <a:pt x="60" y="11"/>
                    <a:pt x="61" y="12"/>
                    <a:pt x="61" y="12"/>
                  </a:cubicBezTo>
                  <a:cubicBezTo>
                    <a:pt x="66" y="14"/>
                    <a:pt x="70" y="17"/>
                    <a:pt x="73" y="20"/>
                  </a:cubicBezTo>
                  <a:cubicBezTo>
                    <a:pt x="73" y="20"/>
                    <a:pt x="74" y="20"/>
                    <a:pt x="74" y="20"/>
                  </a:cubicBezTo>
                  <a:cubicBezTo>
                    <a:pt x="74" y="20"/>
                    <a:pt x="75" y="20"/>
                    <a:pt x="75" y="20"/>
                  </a:cubicBezTo>
                  <a:cubicBezTo>
                    <a:pt x="77" y="19"/>
                    <a:pt x="79" y="17"/>
                    <a:pt x="80" y="16"/>
                  </a:cubicBezTo>
                  <a:cubicBezTo>
                    <a:pt x="81" y="16"/>
                    <a:pt x="81" y="17"/>
                    <a:pt x="81" y="17"/>
                  </a:cubicBezTo>
                  <a:cubicBezTo>
                    <a:pt x="82" y="18"/>
                    <a:pt x="83" y="20"/>
                    <a:pt x="84" y="21"/>
                  </a:cubicBezTo>
                  <a:cubicBezTo>
                    <a:pt x="85" y="22"/>
                    <a:pt x="86" y="23"/>
                    <a:pt x="86" y="24"/>
                  </a:cubicBezTo>
                  <a:cubicBezTo>
                    <a:pt x="86" y="24"/>
                    <a:pt x="87" y="25"/>
                    <a:pt x="87" y="26"/>
                  </a:cubicBezTo>
                  <a:cubicBezTo>
                    <a:pt x="87" y="26"/>
                    <a:pt x="87" y="26"/>
                    <a:pt x="87" y="26"/>
                  </a:cubicBezTo>
                  <a:cubicBezTo>
                    <a:pt x="85" y="27"/>
                    <a:pt x="84" y="28"/>
                    <a:pt x="82" y="30"/>
                  </a:cubicBezTo>
                  <a:cubicBezTo>
                    <a:pt x="81" y="30"/>
                    <a:pt x="81" y="31"/>
                    <a:pt x="81" y="31"/>
                  </a:cubicBezTo>
                  <a:cubicBezTo>
                    <a:pt x="83" y="36"/>
                    <a:pt x="84" y="40"/>
                    <a:pt x="85" y="45"/>
                  </a:cubicBezTo>
                  <a:cubicBezTo>
                    <a:pt x="85" y="46"/>
                    <a:pt x="85" y="46"/>
                    <a:pt x="86" y="46"/>
                  </a:cubicBezTo>
                  <a:cubicBezTo>
                    <a:pt x="88" y="47"/>
                    <a:pt x="90" y="47"/>
                    <a:pt x="92" y="47"/>
                  </a:cubicBezTo>
                  <a:cubicBezTo>
                    <a:pt x="92" y="51"/>
                    <a:pt x="91" y="55"/>
                    <a:pt x="90" y="59"/>
                  </a:cubicBezTo>
                  <a:cubicBezTo>
                    <a:pt x="89" y="59"/>
                    <a:pt x="88" y="59"/>
                    <a:pt x="87" y="59"/>
                  </a:cubicBezTo>
                  <a:cubicBezTo>
                    <a:pt x="87" y="59"/>
                    <a:pt x="87" y="59"/>
                    <a:pt x="87" y="59"/>
                  </a:cubicBezTo>
                  <a:cubicBezTo>
                    <a:pt x="85" y="59"/>
                    <a:pt x="84" y="59"/>
                    <a:pt x="83" y="60"/>
                  </a:cubicBezTo>
                  <a:cubicBezTo>
                    <a:pt x="81" y="61"/>
                    <a:pt x="80" y="63"/>
                    <a:pt x="79" y="65"/>
                  </a:cubicBezTo>
                  <a:cubicBezTo>
                    <a:pt x="78" y="67"/>
                    <a:pt x="77" y="69"/>
                    <a:pt x="75" y="71"/>
                  </a:cubicBezTo>
                  <a:cubicBezTo>
                    <a:pt x="74" y="71"/>
                    <a:pt x="74" y="72"/>
                    <a:pt x="75" y="73"/>
                  </a:cubicBezTo>
                  <a:cubicBezTo>
                    <a:pt x="76" y="74"/>
                    <a:pt x="77" y="76"/>
                    <a:pt x="78" y="78"/>
                  </a:cubicBezTo>
                  <a:cubicBezTo>
                    <a:pt x="75" y="81"/>
                    <a:pt x="72" y="83"/>
                    <a:pt x="69" y="85"/>
                  </a:cubicBezTo>
                  <a:cubicBezTo>
                    <a:pt x="67" y="83"/>
                    <a:pt x="66" y="81"/>
                    <a:pt x="65" y="80"/>
                  </a:cubicBezTo>
                  <a:cubicBezTo>
                    <a:pt x="65" y="79"/>
                    <a:pt x="64" y="79"/>
                    <a:pt x="64" y="79"/>
                  </a:cubicBezTo>
                  <a:cubicBezTo>
                    <a:pt x="64" y="79"/>
                    <a:pt x="63" y="79"/>
                    <a:pt x="63" y="79"/>
                  </a:cubicBezTo>
                  <a:cubicBezTo>
                    <a:pt x="59" y="81"/>
                    <a:pt x="54" y="82"/>
                    <a:pt x="50" y="82"/>
                  </a:cubicBezTo>
                  <a:cubicBezTo>
                    <a:pt x="49" y="82"/>
                    <a:pt x="48" y="83"/>
                    <a:pt x="48" y="84"/>
                  </a:cubicBezTo>
                  <a:cubicBezTo>
                    <a:pt x="48" y="86"/>
                    <a:pt x="47" y="88"/>
                    <a:pt x="47" y="90"/>
                  </a:cubicBezTo>
                  <a:cubicBezTo>
                    <a:pt x="43" y="90"/>
                    <a:pt x="39" y="89"/>
                    <a:pt x="35" y="88"/>
                  </a:cubicBezTo>
                  <a:cubicBezTo>
                    <a:pt x="36" y="86"/>
                    <a:pt x="36" y="84"/>
                    <a:pt x="36" y="82"/>
                  </a:cubicBezTo>
                  <a:cubicBezTo>
                    <a:pt x="36" y="81"/>
                    <a:pt x="36" y="80"/>
                    <a:pt x="35" y="80"/>
                  </a:cubicBezTo>
                  <a:cubicBezTo>
                    <a:pt x="31" y="78"/>
                    <a:pt x="27" y="76"/>
                    <a:pt x="24" y="72"/>
                  </a:cubicBezTo>
                  <a:cubicBezTo>
                    <a:pt x="23" y="72"/>
                    <a:pt x="23" y="72"/>
                    <a:pt x="23" y="72"/>
                  </a:cubicBezTo>
                  <a:cubicBezTo>
                    <a:pt x="22" y="72"/>
                    <a:pt x="22" y="72"/>
                    <a:pt x="22" y="72"/>
                  </a:cubicBezTo>
                  <a:cubicBezTo>
                    <a:pt x="20" y="74"/>
                    <a:pt x="18" y="75"/>
                    <a:pt x="17" y="76"/>
                  </a:cubicBezTo>
                  <a:cubicBezTo>
                    <a:pt x="14" y="73"/>
                    <a:pt x="11" y="70"/>
                    <a:pt x="10" y="66"/>
                  </a:cubicBezTo>
                  <a:cubicBezTo>
                    <a:pt x="11" y="65"/>
                    <a:pt x="13" y="64"/>
                    <a:pt x="15" y="63"/>
                  </a:cubicBezTo>
                  <a:cubicBezTo>
                    <a:pt x="15" y="62"/>
                    <a:pt x="16" y="61"/>
                    <a:pt x="15" y="61"/>
                  </a:cubicBezTo>
                  <a:cubicBezTo>
                    <a:pt x="13" y="56"/>
                    <a:pt x="12" y="52"/>
                    <a:pt x="12" y="47"/>
                  </a:cubicBezTo>
                  <a:cubicBezTo>
                    <a:pt x="12" y="46"/>
                    <a:pt x="12" y="46"/>
                    <a:pt x="11" y="46"/>
                  </a:cubicBezTo>
                  <a:cubicBezTo>
                    <a:pt x="9" y="45"/>
                    <a:pt x="7" y="45"/>
                    <a:pt x="5" y="45"/>
                  </a:cubicBezTo>
                  <a:cubicBezTo>
                    <a:pt x="5" y="41"/>
                    <a:pt x="6" y="37"/>
                    <a:pt x="7" y="33"/>
                  </a:cubicBezTo>
                  <a:cubicBezTo>
                    <a:pt x="9" y="33"/>
                    <a:pt x="11" y="34"/>
                    <a:pt x="13" y="34"/>
                  </a:cubicBezTo>
                  <a:cubicBezTo>
                    <a:pt x="13" y="34"/>
                    <a:pt x="13" y="34"/>
                    <a:pt x="13" y="34"/>
                  </a:cubicBezTo>
                  <a:cubicBezTo>
                    <a:pt x="14" y="34"/>
                    <a:pt x="14" y="34"/>
                    <a:pt x="15" y="33"/>
                  </a:cubicBezTo>
                  <a:cubicBezTo>
                    <a:pt x="16" y="31"/>
                    <a:pt x="17" y="29"/>
                    <a:pt x="18" y="27"/>
                  </a:cubicBezTo>
                  <a:cubicBezTo>
                    <a:pt x="18" y="26"/>
                    <a:pt x="18" y="26"/>
                    <a:pt x="18" y="26"/>
                  </a:cubicBezTo>
                  <a:cubicBezTo>
                    <a:pt x="19" y="24"/>
                    <a:pt x="21" y="23"/>
                    <a:pt x="22" y="21"/>
                  </a:cubicBezTo>
                  <a:cubicBezTo>
                    <a:pt x="23" y="21"/>
                    <a:pt x="23" y="20"/>
                    <a:pt x="22" y="19"/>
                  </a:cubicBezTo>
                  <a:cubicBezTo>
                    <a:pt x="21" y="18"/>
                    <a:pt x="20" y="16"/>
                    <a:pt x="19" y="14"/>
                  </a:cubicBezTo>
                  <a:cubicBezTo>
                    <a:pt x="22" y="12"/>
                    <a:pt x="25" y="9"/>
                    <a:pt x="28" y="7"/>
                  </a:cubicBezTo>
                  <a:cubicBezTo>
                    <a:pt x="30" y="9"/>
                    <a:pt x="31" y="11"/>
                    <a:pt x="32" y="13"/>
                  </a:cubicBezTo>
                  <a:cubicBezTo>
                    <a:pt x="32" y="13"/>
                    <a:pt x="33" y="13"/>
                    <a:pt x="33" y="13"/>
                  </a:cubicBezTo>
                  <a:moveTo>
                    <a:pt x="49" y="0"/>
                  </a:moveTo>
                  <a:cubicBezTo>
                    <a:pt x="48" y="0"/>
                    <a:pt x="47" y="0"/>
                    <a:pt x="47" y="1"/>
                  </a:cubicBezTo>
                  <a:cubicBezTo>
                    <a:pt x="47" y="3"/>
                    <a:pt x="46" y="5"/>
                    <a:pt x="46" y="7"/>
                  </a:cubicBezTo>
                  <a:cubicBezTo>
                    <a:pt x="42" y="7"/>
                    <a:pt x="38" y="8"/>
                    <a:pt x="34" y="10"/>
                  </a:cubicBezTo>
                  <a:cubicBezTo>
                    <a:pt x="33" y="8"/>
                    <a:pt x="31" y="6"/>
                    <a:pt x="30" y="5"/>
                  </a:cubicBezTo>
                  <a:cubicBezTo>
                    <a:pt x="30" y="4"/>
                    <a:pt x="29" y="4"/>
                    <a:pt x="29" y="4"/>
                  </a:cubicBezTo>
                  <a:cubicBezTo>
                    <a:pt x="29" y="4"/>
                    <a:pt x="28" y="4"/>
                    <a:pt x="28" y="4"/>
                  </a:cubicBezTo>
                  <a:cubicBezTo>
                    <a:pt x="24" y="6"/>
                    <a:pt x="19" y="9"/>
                    <a:pt x="16" y="13"/>
                  </a:cubicBezTo>
                  <a:cubicBezTo>
                    <a:pt x="15" y="13"/>
                    <a:pt x="15" y="14"/>
                    <a:pt x="15" y="14"/>
                  </a:cubicBezTo>
                  <a:cubicBezTo>
                    <a:pt x="15" y="14"/>
                    <a:pt x="15" y="14"/>
                    <a:pt x="15" y="14"/>
                  </a:cubicBezTo>
                  <a:cubicBezTo>
                    <a:pt x="15" y="17"/>
                    <a:pt x="14" y="19"/>
                    <a:pt x="13" y="22"/>
                  </a:cubicBezTo>
                  <a:cubicBezTo>
                    <a:pt x="13" y="22"/>
                    <a:pt x="13" y="23"/>
                    <a:pt x="13" y="23"/>
                  </a:cubicBezTo>
                  <a:cubicBezTo>
                    <a:pt x="14" y="24"/>
                    <a:pt x="14" y="25"/>
                    <a:pt x="15" y="26"/>
                  </a:cubicBezTo>
                  <a:cubicBezTo>
                    <a:pt x="14" y="27"/>
                    <a:pt x="13" y="29"/>
                    <a:pt x="12" y="31"/>
                  </a:cubicBezTo>
                  <a:cubicBezTo>
                    <a:pt x="10" y="30"/>
                    <a:pt x="8" y="30"/>
                    <a:pt x="6" y="30"/>
                  </a:cubicBezTo>
                  <a:cubicBezTo>
                    <a:pt x="6" y="30"/>
                    <a:pt x="6" y="30"/>
                    <a:pt x="6" y="30"/>
                  </a:cubicBezTo>
                  <a:cubicBezTo>
                    <a:pt x="5" y="30"/>
                    <a:pt x="5" y="30"/>
                    <a:pt x="4" y="31"/>
                  </a:cubicBezTo>
                  <a:cubicBezTo>
                    <a:pt x="4" y="31"/>
                    <a:pt x="4" y="31"/>
                    <a:pt x="4" y="32"/>
                  </a:cubicBezTo>
                  <a:cubicBezTo>
                    <a:pt x="4" y="33"/>
                    <a:pt x="4" y="33"/>
                    <a:pt x="4" y="33"/>
                  </a:cubicBezTo>
                  <a:cubicBezTo>
                    <a:pt x="2" y="38"/>
                    <a:pt x="0" y="49"/>
                    <a:pt x="0" y="54"/>
                  </a:cubicBezTo>
                  <a:cubicBezTo>
                    <a:pt x="0" y="55"/>
                    <a:pt x="0" y="55"/>
                    <a:pt x="1" y="55"/>
                  </a:cubicBezTo>
                  <a:cubicBezTo>
                    <a:pt x="3" y="56"/>
                    <a:pt x="5" y="56"/>
                    <a:pt x="7" y="57"/>
                  </a:cubicBezTo>
                  <a:cubicBezTo>
                    <a:pt x="7" y="59"/>
                    <a:pt x="8" y="61"/>
                    <a:pt x="8" y="64"/>
                  </a:cubicBezTo>
                  <a:cubicBezTo>
                    <a:pt x="7" y="64"/>
                    <a:pt x="7" y="64"/>
                    <a:pt x="7" y="64"/>
                  </a:cubicBezTo>
                  <a:cubicBezTo>
                    <a:pt x="7" y="65"/>
                    <a:pt x="6" y="65"/>
                    <a:pt x="6" y="65"/>
                  </a:cubicBezTo>
                  <a:cubicBezTo>
                    <a:pt x="6" y="68"/>
                    <a:pt x="5" y="71"/>
                    <a:pt x="4" y="73"/>
                  </a:cubicBezTo>
                  <a:cubicBezTo>
                    <a:pt x="4" y="73"/>
                    <a:pt x="4" y="73"/>
                    <a:pt x="4" y="73"/>
                  </a:cubicBezTo>
                  <a:cubicBezTo>
                    <a:pt x="4" y="74"/>
                    <a:pt x="4" y="74"/>
                    <a:pt x="4" y="74"/>
                  </a:cubicBezTo>
                  <a:cubicBezTo>
                    <a:pt x="4" y="75"/>
                    <a:pt x="4" y="75"/>
                    <a:pt x="5" y="76"/>
                  </a:cubicBezTo>
                  <a:cubicBezTo>
                    <a:pt x="7" y="80"/>
                    <a:pt x="9" y="83"/>
                    <a:pt x="12" y="86"/>
                  </a:cubicBezTo>
                  <a:cubicBezTo>
                    <a:pt x="13" y="87"/>
                    <a:pt x="13" y="87"/>
                    <a:pt x="14" y="87"/>
                  </a:cubicBezTo>
                  <a:cubicBezTo>
                    <a:pt x="14" y="87"/>
                    <a:pt x="14" y="87"/>
                    <a:pt x="14" y="87"/>
                  </a:cubicBezTo>
                  <a:cubicBezTo>
                    <a:pt x="14" y="87"/>
                    <a:pt x="15" y="87"/>
                    <a:pt x="15" y="87"/>
                  </a:cubicBezTo>
                  <a:cubicBezTo>
                    <a:pt x="17" y="86"/>
                    <a:pt x="18" y="85"/>
                    <a:pt x="20" y="84"/>
                  </a:cubicBezTo>
                  <a:cubicBezTo>
                    <a:pt x="23" y="86"/>
                    <a:pt x="26" y="88"/>
                    <a:pt x="30" y="90"/>
                  </a:cubicBezTo>
                  <a:cubicBezTo>
                    <a:pt x="30" y="92"/>
                    <a:pt x="30" y="94"/>
                    <a:pt x="30" y="97"/>
                  </a:cubicBezTo>
                  <a:cubicBezTo>
                    <a:pt x="30" y="98"/>
                    <a:pt x="30" y="98"/>
                    <a:pt x="31" y="98"/>
                  </a:cubicBezTo>
                  <a:cubicBezTo>
                    <a:pt x="36" y="100"/>
                    <a:pt x="41" y="101"/>
                    <a:pt x="46" y="101"/>
                  </a:cubicBezTo>
                  <a:cubicBezTo>
                    <a:pt x="46" y="101"/>
                    <a:pt x="46" y="101"/>
                    <a:pt x="46" y="101"/>
                  </a:cubicBezTo>
                  <a:cubicBezTo>
                    <a:pt x="47" y="101"/>
                    <a:pt x="47" y="100"/>
                    <a:pt x="47" y="100"/>
                  </a:cubicBezTo>
                  <a:cubicBezTo>
                    <a:pt x="48" y="98"/>
                    <a:pt x="49" y="96"/>
                    <a:pt x="49" y="93"/>
                  </a:cubicBezTo>
                  <a:cubicBezTo>
                    <a:pt x="54" y="93"/>
                    <a:pt x="57" y="92"/>
                    <a:pt x="61" y="90"/>
                  </a:cubicBezTo>
                  <a:cubicBezTo>
                    <a:pt x="62" y="92"/>
                    <a:pt x="64" y="94"/>
                    <a:pt x="65" y="96"/>
                  </a:cubicBezTo>
                  <a:cubicBezTo>
                    <a:pt x="65" y="96"/>
                    <a:pt x="65" y="96"/>
                    <a:pt x="66" y="96"/>
                  </a:cubicBezTo>
                  <a:cubicBezTo>
                    <a:pt x="66" y="96"/>
                    <a:pt x="66" y="96"/>
                    <a:pt x="67" y="96"/>
                  </a:cubicBezTo>
                  <a:cubicBezTo>
                    <a:pt x="71" y="94"/>
                    <a:pt x="75" y="91"/>
                    <a:pt x="79" y="87"/>
                  </a:cubicBezTo>
                  <a:cubicBezTo>
                    <a:pt x="79" y="87"/>
                    <a:pt x="79" y="87"/>
                    <a:pt x="79" y="87"/>
                  </a:cubicBezTo>
                  <a:cubicBezTo>
                    <a:pt x="80" y="84"/>
                    <a:pt x="81" y="82"/>
                    <a:pt x="82" y="78"/>
                  </a:cubicBezTo>
                  <a:cubicBezTo>
                    <a:pt x="82" y="78"/>
                    <a:pt x="82" y="78"/>
                    <a:pt x="82" y="78"/>
                  </a:cubicBezTo>
                  <a:cubicBezTo>
                    <a:pt x="82" y="78"/>
                    <a:pt x="82" y="78"/>
                    <a:pt x="82" y="78"/>
                  </a:cubicBezTo>
                  <a:cubicBezTo>
                    <a:pt x="82" y="77"/>
                    <a:pt x="82" y="77"/>
                    <a:pt x="82" y="77"/>
                  </a:cubicBezTo>
                  <a:cubicBezTo>
                    <a:pt x="82" y="77"/>
                    <a:pt x="82" y="77"/>
                    <a:pt x="82" y="77"/>
                  </a:cubicBezTo>
                  <a:cubicBezTo>
                    <a:pt x="81" y="76"/>
                    <a:pt x="80" y="75"/>
                    <a:pt x="80" y="75"/>
                  </a:cubicBezTo>
                  <a:cubicBezTo>
                    <a:pt x="81" y="73"/>
                    <a:pt x="82" y="71"/>
                    <a:pt x="83" y="71"/>
                  </a:cubicBezTo>
                  <a:cubicBezTo>
                    <a:pt x="83" y="70"/>
                    <a:pt x="84" y="70"/>
                    <a:pt x="84" y="70"/>
                  </a:cubicBezTo>
                  <a:cubicBezTo>
                    <a:pt x="84" y="70"/>
                    <a:pt x="84" y="70"/>
                    <a:pt x="85" y="70"/>
                  </a:cubicBezTo>
                  <a:cubicBezTo>
                    <a:pt x="85" y="70"/>
                    <a:pt x="85" y="70"/>
                    <a:pt x="85" y="70"/>
                  </a:cubicBezTo>
                  <a:cubicBezTo>
                    <a:pt x="85" y="70"/>
                    <a:pt x="87" y="70"/>
                    <a:pt x="89" y="70"/>
                  </a:cubicBezTo>
                  <a:cubicBezTo>
                    <a:pt x="89" y="70"/>
                    <a:pt x="89" y="70"/>
                    <a:pt x="89" y="70"/>
                  </a:cubicBezTo>
                  <a:cubicBezTo>
                    <a:pt x="89" y="70"/>
                    <a:pt x="90" y="70"/>
                    <a:pt x="90" y="69"/>
                  </a:cubicBezTo>
                  <a:cubicBezTo>
                    <a:pt x="91" y="67"/>
                    <a:pt x="92" y="64"/>
                    <a:pt x="93" y="61"/>
                  </a:cubicBezTo>
                  <a:cubicBezTo>
                    <a:pt x="94" y="56"/>
                    <a:pt x="95" y="51"/>
                    <a:pt x="95" y="46"/>
                  </a:cubicBezTo>
                  <a:cubicBezTo>
                    <a:pt x="95" y="46"/>
                    <a:pt x="95" y="46"/>
                    <a:pt x="95" y="46"/>
                  </a:cubicBezTo>
                  <a:cubicBezTo>
                    <a:pt x="95" y="46"/>
                    <a:pt x="95" y="46"/>
                    <a:pt x="95" y="46"/>
                  </a:cubicBezTo>
                  <a:cubicBezTo>
                    <a:pt x="95" y="45"/>
                    <a:pt x="95" y="45"/>
                    <a:pt x="94" y="45"/>
                  </a:cubicBezTo>
                  <a:cubicBezTo>
                    <a:pt x="92" y="44"/>
                    <a:pt x="90" y="44"/>
                    <a:pt x="87" y="44"/>
                  </a:cubicBezTo>
                  <a:cubicBezTo>
                    <a:pt x="87" y="41"/>
                    <a:pt x="87" y="39"/>
                    <a:pt x="86" y="36"/>
                  </a:cubicBezTo>
                  <a:cubicBezTo>
                    <a:pt x="87" y="36"/>
                    <a:pt x="87" y="36"/>
                    <a:pt x="88" y="35"/>
                  </a:cubicBezTo>
                  <a:cubicBezTo>
                    <a:pt x="88" y="35"/>
                    <a:pt x="89" y="35"/>
                    <a:pt x="89" y="34"/>
                  </a:cubicBezTo>
                  <a:cubicBezTo>
                    <a:pt x="89" y="32"/>
                    <a:pt x="90" y="30"/>
                    <a:pt x="90" y="28"/>
                  </a:cubicBezTo>
                  <a:cubicBezTo>
                    <a:pt x="90" y="28"/>
                    <a:pt x="90" y="27"/>
                    <a:pt x="90" y="27"/>
                  </a:cubicBezTo>
                  <a:cubicBezTo>
                    <a:pt x="91" y="27"/>
                    <a:pt x="91" y="26"/>
                    <a:pt x="90" y="26"/>
                  </a:cubicBezTo>
                  <a:cubicBezTo>
                    <a:pt x="90" y="25"/>
                    <a:pt x="90" y="25"/>
                    <a:pt x="90" y="25"/>
                  </a:cubicBezTo>
                  <a:cubicBezTo>
                    <a:pt x="90" y="25"/>
                    <a:pt x="90" y="25"/>
                    <a:pt x="90" y="25"/>
                  </a:cubicBezTo>
                  <a:cubicBezTo>
                    <a:pt x="89" y="24"/>
                    <a:pt x="89" y="23"/>
                    <a:pt x="88" y="22"/>
                  </a:cubicBezTo>
                  <a:cubicBezTo>
                    <a:pt x="88" y="22"/>
                    <a:pt x="88" y="21"/>
                    <a:pt x="87" y="20"/>
                  </a:cubicBezTo>
                  <a:cubicBezTo>
                    <a:pt x="86" y="19"/>
                    <a:pt x="85" y="17"/>
                    <a:pt x="84" y="16"/>
                  </a:cubicBezTo>
                  <a:cubicBezTo>
                    <a:pt x="83" y="15"/>
                    <a:pt x="83" y="14"/>
                    <a:pt x="82" y="14"/>
                  </a:cubicBezTo>
                  <a:cubicBezTo>
                    <a:pt x="82" y="13"/>
                    <a:pt x="82" y="13"/>
                    <a:pt x="82" y="13"/>
                  </a:cubicBezTo>
                  <a:cubicBezTo>
                    <a:pt x="81" y="13"/>
                    <a:pt x="81" y="13"/>
                    <a:pt x="81" y="13"/>
                  </a:cubicBezTo>
                  <a:cubicBezTo>
                    <a:pt x="81" y="13"/>
                    <a:pt x="81" y="13"/>
                    <a:pt x="80" y="13"/>
                  </a:cubicBezTo>
                  <a:cubicBezTo>
                    <a:pt x="80" y="13"/>
                    <a:pt x="80" y="13"/>
                    <a:pt x="80" y="13"/>
                  </a:cubicBezTo>
                  <a:cubicBezTo>
                    <a:pt x="80" y="13"/>
                    <a:pt x="80" y="13"/>
                    <a:pt x="80" y="13"/>
                  </a:cubicBezTo>
                  <a:cubicBezTo>
                    <a:pt x="78" y="14"/>
                    <a:pt x="76" y="16"/>
                    <a:pt x="74" y="17"/>
                  </a:cubicBezTo>
                  <a:cubicBezTo>
                    <a:pt x="71" y="14"/>
                    <a:pt x="67" y="12"/>
                    <a:pt x="64" y="10"/>
                  </a:cubicBezTo>
                  <a:cubicBezTo>
                    <a:pt x="64" y="8"/>
                    <a:pt x="64" y="6"/>
                    <a:pt x="65" y="4"/>
                  </a:cubicBezTo>
                  <a:cubicBezTo>
                    <a:pt x="65" y="3"/>
                    <a:pt x="64" y="2"/>
                    <a:pt x="64" y="2"/>
                  </a:cubicBezTo>
                  <a:cubicBezTo>
                    <a:pt x="59" y="0"/>
                    <a:pt x="54" y="0"/>
                    <a:pt x="49" y="0"/>
                  </a:cubicBezTo>
                  <a:cubicBezTo>
                    <a:pt x="49" y="0"/>
                    <a:pt x="49" y="0"/>
                    <a:pt x="49" y="0"/>
                  </a:cubicBezTo>
                </a:path>
              </a:pathLst>
            </a:custGeom>
            <a:solidFill>
              <a:srgbClr val="B2B2B2"/>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4" name="Freeform 745"/>
            <p:cNvSpPr>
              <a:spLocks noEditPoints="1"/>
            </p:cNvSpPr>
            <p:nvPr/>
          </p:nvSpPr>
          <p:spPr bwMode="auto">
            <a:xfrm>
              <a:off x="3300" y="1353"/>
              <a:ext cx="116" cy="118"/>
            </a:xfrm>
            <a:custGeom>
              <a:avLst/>
              <a:gdLst>
                <a:gd name="T0" fmla="*/ 46 w 49"/>
                <a:gd name="T1" fmla="*/ 27 h 50"/>
                <a:gd name="T2" fmla="*/ 46 w 49"/>
                <a:gd name="T3" fmla="*/ 28 h 50"/>
                <a:gd name="T4" fmla="*/ 45 w 49"/>
                <a:gd name="T5" fmla="*/ 25 h 50"/>
                <a:gd name="T6" fmla="*/ 46 w 49"/>
                <a:gd name="T7" fmla="*/ 26 h 50"/>
                <a:gd name="T8" fmla="*/ 45 w 49"/>
                <a:gd name="T9" fmla="*/ 24 h 50"/>
                <a:gd name="T10" fmla="*/ 46 w 49"/>
                <a:gd name="T11" fmla="*/ 23 h 50"/>
                <a:gd name="T12" fmla="*/ 45 w 49"/>
                <a:gd name="T13" fmla="*/ 24 h 50"/>
                <a:gd name="T14" fmla="*/ 43 w 49"/>
                <a:gd name="T15" fmla="*/ 20 h 50"/>
                <a:gd name="T16" fmla="*/ 45 w 49"/>
                <a:gd name="T17" fmla="*/ 22 h 50"/>
                <a:gd name="T18" fmla="*/ 42 w 49"/>
                <a:gd name="T19" fmla="*/ 18 h 50"/>
                <a:gd name="T20" fmla="*/ 42 w 49"/>
                <a:gd name="T21" fmla="*/ 14 h 50"/>
                <a:gd name="T22" fmla="*/ 42 w 49"/>
                <a:gd name="T23" fmla="*/ 18 h 50"/>
                <a:gd name="T24" fmla="*/ 10 w 49"/>
                <a:gd name="T25" fmla="*/ 40 h 50"/>
                <a:gd name="T26" fmla="*/ 4 w 49"/>
                <a:gd name="T27" fmla="*/ 20 h 50"/>
                <a:gd name="T28" fmla="*/ 4 w 49"/>
                <a:gd name="T29" fmla="*/ 20 h 50"/>
                <a:gd name="T30" fmla="*/ 22 w 49"/>
                <a:gd name="T31" fmla="*/ 10 h 50"/>
                <a:gd name="T32" fmla="*/ 37 w 49"/>
                <a:gd name="T33" fmla="*/ 17 h 50"/>
                <a:gd name="T34" fmla="*/ 43 w 49"/>
                <a:gd name="T35" fmla="*/ 36 h 50"/>
                <a:gd name="T36" fmla="*/ 36 w 49"/>
                <a:gd name="T37" fmla="*/ 44 h 50"/>
                <a:gd name="T38" fmla="*/ 25 w 49"/>
                <a:gd name="T39" fmla="*/ 47 h 50"/>
                <a:gd name="T40" fmla="*/ 35 w 49"/>
                <a:gd name="T41" fmla="*/ 11 h 50"/>
                <a:gd name="T42" fmla="*/ 40 w 49"/>
                <a:gd name="T43" fmla="*/ 11 h 50"/>
                <a:gd name="T44" fmla="*/ 39 w 49"/>
                <a:gd name="T45" fmla="*/ 14 h 50"/>
                <a:gd name="T46" fmla="*/ 12 w 49"/>
                <a:gd name="T47" fmla="*/ 7 h 50"/>
                <a:gd name="T48" fmla="*/ 7 w 49"/>
                <a:gd name="T49" fmla="*/ 13 h 50"/>
                <a:gd name="T50" fmla="*/ 30 w 49"/>
                <a:gd name="T51" fmla="*/ 9 h 50"/>
                <a:gd name="T52" fmla="*/ 34 w 49"/>
                <a:gd name="T53" fmla="*/ 6 h 50"/>
                <a:gd name="T54" fmla="*/ 34 w 49"/>
                <a:gd name="T55" fmla="*/ 10 h 50"/>
                <a:gd name="T56" fmla="*/ 18 w 49"/>
                <a:gd name="T57" fmla="*/ 5 h 50"/>
                <a:gd name="T58" fmla="*/ 14 w 49"/>
                <a:gd name="T59" fmla="*/ 8 h 50"/>
                <a:gd name="T60" fmla="*/ 29 w 49"/>
                <a:gd name="T61" fmla="*/ 8 h 50"/>
                <a:gd name="T62" fmla="*/ 28 w 49"/>
                <a:gd name="T63" fmla="*/ 4 h 50"/>
                <a:gd name="T64" fmla="*/ 32 w 49"/>
                <a:gd name="T65" fmla="*/ 5 h 50"/>
                <a:gd name="T66" fmla="*/ 18 w 49"/>
                <a:gd name="T67" fmla="*/ 7 h 50"/>
                <a:gd name="T68" fmla="*/ 24 w 49"/>
                <a:gd name="T69" fmla="*/ 3 h 50"/>
                <a:gd name="T70" fmla="*/ 22 w 49"/>
                <a:gd name="T71" fmla="*/ 7 h 50"/>
                <a:gd name="T72" fmla="*/ 24 w 49"/>
                <a:gd name="T73" fmla="*/ 0 h 50"/>
                <a:gd name="T74" fmla="*/ 12 w 49"/>
                <a:gd name="T75" fmla="*/ 4 h 50"/>
                <a:gd name="T76" fmla="*/ 7 w 49"/>
                <a:gd name="T77" fmla="*/ 42 h 50"/>
                <a:gd name="T78" fmla="*/ 25 w 49"/>
                <a:gd name="T79" fmla="*/ 50 h 50"/>
                <a:gd name="T80" fmla="*/ 36 w 49"/>
                <a:gd name="T81" fmla="*/ 47 h 50"/>
                <a:gd name="T82" fmla="*/ 36 w 49"/>
                <a:gd name="T83" fmla="*/ 47 h 50"/>
                <a:gd name="T84" fmla="*/ 37 w 49"/>
                <a:gd name="T85" fmla="*/ 46 h 50"/>
                <a:gd name="T86" fmla="*/ 39 w 49"/>
                <a:gd name="T87" fmla="*/ 45 h 50"/>
                <a:gd name="T88" fmla="*/ 39 w 49"/>
                <a:gd name="T89" fmla="*/ 45 h 50"/>
                <a:gd name="T90" fmla="*/ 39 w 49"/>
                <a:gd name="T91" fmla="*/ 45 h 50"/>
                <a:gd name="T92" fmla="*/ 39 w 49"/>
                <a:gd name="T93" fmla="*/ 45 h 50"/>
                <a:gd name="T94" fmla="*/ 39 w 49"/>
                <a:gd name="T95" fmla="*/ 45 h 50"/>
                <a:gd name="T96" fmla="*/ 42 w 49"/>
                <a:gd name="T97" fmla="*/ 9 h 50"/>
                <a:gd name="T98" fmla="*/ 24 w 49"/>
                <a:gd name="T99"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9" h="50">
                  <a:moveTo>
                    <a:pt x="46" y="28"/>
                  </a:moveTo>
                  <a:cubicBezTo>
                    <a:pt x="46" y="27"/>
                    <a:pt x="46" y="27"/>
                    <a:pt x="46" y="27"/>
                  </a:cubicBezTo>
                  <a:cubicBezTo>
                    <a:pt x="46" y="27"/>
                    <a:pt x="46" y="27"/>
                    <a:pt x="46" y="27"/>
                  </a:cubicBezTo>
                  <a:cubicBezTo>
                    <a:pt x="46" y="28"/>
                    <a:pt x="46" y="28"/>
                    <a:pt x="46" y="28"/>
                  </a:cubicBezTo>
                  <a:moveTo>
                    <a:pt x="46" y="26"/>
                  </a:moveTo>
                  <a:cubicBezTo>
                    <a:pt x="45" y="25"/>
                    <a:pt x="45" y="25"/>
                    <a:pt x="45" y="25"/>
                  </a:cubicBezTo>
                  <a:cubicBezTo>
                    <a:pt x="46" y="25"/>
                    <a:pt x="46" y="25"/>
                    <a:pt x="46" y="25"/>
                  </a:cubicBezTo>
                  <a:cubicBezTo>
                    <a:pt x="46" y="26"/>
                    <a:pt x="46" y="26"/>
                    <a:pt x="46" y="26"/>
                  </a:cubicBezTo>
                  <a:cubicBezTo>
                    <a:pt x="46" y="26"/>
                    <a:pt x="46" y="26"/>
                    <a:pt x="46" y="26"/>
                  </a:cubicBezTo>
                  <a:moveTo>
                    <a:pt x="45" y="24"/>
                  </a:moveTo>
                  <a:cubicBezTo>
                    <a:pt x="45" y="24"/>
                    <a:pt x="45" y="24"/>
                    <a:pt x="45" y="24"/>
                  </a:cubicBezTo>
                  <a:cubicBezTo>
                    <a:pt x="46" y="23"/>
                    <a:pt x="46" y="23"/>
                    <a:pt x="46" y="23"/>
                  </a:cubicBezTo>
                  <a:cubicBezTo>
                    <a:pt x="46" y="24"/>
                    <a:pt x="46" y="24"/>
                    <a:pt x="46" y="24"/>
                  </a:cubicBezTo>
                  <a:cubicBezTo>
                    <a:pt x="45" y="24"/>
                    <a:pt x="45" y="24"/>
                    <a:pt x="45" y="24"/>
                  </a:cubicBezTo>
                  <a:moveTo>
                    <a:pt x="44" y="22"/>
                  </a:moveTo>
                  <a:cubicBezTo>
                    <a:pt x="44" y="21"/>
                    <a:pt x="43" y="20"/>
                    <a:pt x="43" y="20"/>
                  </a:cubicBezTo>
                  <a:cubicBezTo>
                    <a:pt x="43" y="19"/>
                    <a:pt x="44" y="19"/>
                    <a:pt x="45" y="19"/>
                  </a:cubicBezTo>
                  <a:cubicBezTo>
                    <a:pt x="45" y="20"/>
                    <a:pt x="45" y="21"/>
                    <a:pt x="45" y="22"/>
                  </a:cubicBezTo>
                  <a:cubicBezTo>
                    <a:pt x="45" y="22"/>
                    <a:pt x="45" y="22"/>
                    <a:pt x="44" y="22"/>
                  </a:cubicBezTo>
                  <a:moveTo>
                    <a:pt x="42" y="18"/>
                  </a:moveTo>
                  <a:cubicBezTo>
                    <a:pt x="41" y="17"/>
                    <a:pt x="40" y="16"/>
                    <a:pt x="40" y="15"/>
                  </a:cubicBezTo>
                  <a:cubicBezTo>
                    <a:pt x="40" y="15"/>
                    <a:pt x="41" y="14"/>
                    <a:pt x="42" y="14"/>
                  </a:cubicBezTo>
                  <a:cubicBezTo>
                    <a:pt x="43" y="15"/>
                    <a:pt x="43" y="16"/>
                    <a:pt x="44" y="17"/>
                  </a:cubicBezTo>
                  <a:cubicBezTo>
                    <a:pt x="43" y="18"/>
                    <a:pt x="43" y="18"/>
                    <a:pt x="42" y="18"/>
                  </a:cubicBezTo>
                  <a:moveTo>
                    <a:pt x="25" y="47"/>
                  </a:moveTo>
                  <a:cubicBezTo>
                    <a:pt x="19" y="47"/>
                    <a:pt x="13" y="44"/>
                    <a:pt x="10" y="40"/>
                  </a:cubicBezTo>
                  <a:cubicBezTo>
                    <a:pt x="6" y="35"/>
                    <a:pt x="3" y="29"/>
                    <a:pt x="3" y="24"/>
                  </a:cubicBezTo>
                  <a:cubicBezTo>
                    <a:pt x="3" y="23"/>
                    <a:pt x="3" y="21"/>
                    <a:pt x="4" y="20"/>
                  </a:cubicBezTo>
                  <a:cubicBezTo>
                    <a:pt x="4" y="20"/>
                    <a:pt x="4" y="20"/>
                    <a:pt x="4" y="20"/>
                  </a:cubicBezTo>
                  <a:cubicBezTo>
                    <a:pt x="4" y="20"/>
                    <a:pt x="4" y="20"/>
                    <a:pt x="4" y="20"/>
                  </a:cubicBezTo>
                  <a:cubicBezTo>
                    <a:pt x="6" y="17"/>
                    <a:pt x="8" y="15"/>
                    <a:pt x="11" y="13"/>
                  </a:cubicBezTo>
                  <a:cubicBezTo>
                    <a:pt x="15" y="11"/>
                    <a:pt x="19" y="10"/>
                    <a:pt x="22" y="10"/>
                  </a:cubicBezTo>
                  <a:cubicBezTo>
                    <a:pt x="22" y="10"/>
                    <a:pt x="22" y="10"/>
                    <a:pt x="22" y="10"/>
                  </a:cubicBezTo>
                  <a:cubicBezTo>
                    <a:pt x="28" y="10"/>
                    <a:pt x="33" y="13"/>
                    <a:pt x="37" y="17"/>
                  </a:cubicBezTo>
                  <a:cubicBezTo>
                    <a:pt x="41" y="21"/>
                    <a:pt x="44" y="27"/>
                    <a:pt x="44" y="33"/>
                  </a:cubicBezTo>
                  <a:cubicBezTo>
                    <a:pt x="44" y="34"/>
                    <a:pt x="44" y="35"/>
                    <a:pt x="43" y="36"/>
                  </a:cubicBezTo>
                  <a:cubicBezTo>
                    <a:pt x="43" y="36"/>
                    <a:pt x="43" y="36"/>
                    <a:pt x="43" y="36"/>
                  </a:cubicBezTo>
                  <a:cubicBezTo>
                    <a:pt x="42" y="39"/>
                    <a:pt x="39" y="41"/>
                    <a:pt x="36" y="44"/>
                  </a:cubicBezTo>
                  <a:cubicBezTo>
                    <a:pt x="36" y="44"/>
                    <a:pt x="36" y="44"/>
                    <a:pt x="36" y="44"/>
                  </a:cubicBezTo>
                  <a:cubicBezTo>
                    <a:pt x="32" y="46"/>
                    <a:pt x="28" y="47"/>
                    <a:pt x="25" y="47"/>
                  </a:cubicBezTo>
                  <a:moveTo>
                    <a:pt x="39" y="14"/>
                  </a:moveTo>
                  <a:cubicBezTo>
                    <a:pt x="37" y="13"/>
                    <a:pt x="36" y="12"/>
                    <a:pt x="35" y="11"/>
                  </a:cubicBezTo>
                  <a:cubicBezTo>
                    <a:pt x="36" y="10"/>
                    <a:pt x="37" y="10"/>
                    <a:pt x="38" y="9"/>
                  </a:cubicBezTo>
                  <a:cubicBezTo>
                    <a:pt x="39" y="10"/>
                    <a:pt x="39" y="10"/>
                    <a:pt x="40" y="11"/>
                  </a:cubicBezTo>
                  <a:cubicBezTo>
                    <a:pt x="40" y="11"/>
                    <a:pt x="41" y="12"/>
                    <a:pt x="41" y="13"/>
                  </a:cubicBezTo>
                  <a:cubicBezTo>
                    <a:pt x="40" y="13"/>
                    <a:pt x="39" y="14"/>
                    <a:pt x="39" y="14"/>
                  </a:cubicBezTo>
                  <a:moveTo>
                    <a:pt x="7" y="13"/>
                  </a:moveTo>
                  <a:cubicBezTo>
                    <a:pt x="8" y="11"/>
                    <a:pt x="10" y="9"/>
                    <a:pt x="12" y="7"/>
                  </a:cubicBezTo>
                  <a:cubicBezTo>
                    <a:pt x="11" y="9"/>
                    <a:pt x="10" y="10"/>
                    <a:pt x="9" y="11"/>
                  </a:cubicBezTo>
                  <a:cubicBezTo>
                    <a:pt x="8" y="12"/>
                    <a:pt x="7" y="12"/>
                    <a:pt x="7" y="13"/>
                  </a:cubicBezTo>
                  <a:moveTo>
                    <a:pt x="34" y="10"/>
                  </a:moveTo>
                  <a:cubicBezTo>
                    <a:pt x="32" y="10"/>
                    <a:pt x="31" y="9"/>
                    <a:pt x="30" y="9"/>
                  </a:cubicBezTo>
                  <a:cubicBezTo>
                    <a:pt x="31" y="8"/>
                    <a:pt x="32" y="7"/>
                    <a:pt x="33" y="7"/>
                  </a:cubicBezTo>
                  <a:cubicBezTo>
                    <a:pt x="33" y="6"/>
                    <a:pt x="33" y="6"/>
                    <a:pt x="34" y="6"/>
                  </a:cubicBezTo>
                  <a:cubicBezTo>
                    <a:pt x="35" y="6"/>
                    <a:pt x="36" y="7"/>
                    <a:pt x="37" y="8"/>
                  </a:cubicBezTo>
                  <a:cubicBezTo>
                    <a:pt x="36" y="9"/>
                    <a:pt x="35" y="10"/>
                    <a:pt x="34" y="10"/>
                  </a:cubicBezTo>
                  <a:moveTo>
                    <a:pt x="13" y="9"/>
                  </a:moveTo>
                  <a:cubicBezTo>
                    <a:pt x="14" y="7"/>
                    <a:pt x="16" y="6"/>
                    <a:pt x="18" y="5"/>
                  </a:cubicBezTo>
                  <a:cubicBezTo>
                    <a:pt x="18" y="4"/>
                    <a:pt x="19" y="4"/>
                    <a:pt x="20" y="4"/>
                  </a:cubicBezTo>
                  <a:cubicBezTo>
                    <a:pt x="18" y="5"/>
                    <a:pt x="16" y="7"/>
                    <a:pt x="14" y="8"/>
                  </a:cubicBezTo>
                  <a:cubicBezTo>
                    <a:pt x="14" y="9"/>
                    <a:pt x="13" y="9"/>
                    <a:pt x="13" y="9"/>
                  </a:cubicBezTo>
                  <a:moveTo>
                    <a:pt x="29" y="8"/>
                  </a:moveTo>
                  <a:cubicBezTo>
                    <a:pt x="27" y="8"/>
                    <a:pt x="26" y="7"/>
                    <a:pt x="24" y="7"/>
                  </a:cubicBezTo>
                  <a:cubicBezTo>
                    <a:pt x="25" y="6"/>
                    <a:pt x="27" y="5"/>
                    <a:pt x="28" y="4"/>
                  </a:cubicBezTo>
                  <a:cubicBezTo>
                    <a:pt x="30" y="4"/>
                    <a:pt x="31" y="4"/>
                    <a:pt x="32" y="5"/>
                  </a:cubicBezTo>
                  <a:cubicBezTo>
                    <a:pt x="32" y="5"/>
                    <a:pt x="32" y="5"/>
                    <a:pt x="32" y="5"/>
                  </a:cubicBezTo>
                  <a:cubicBezTo>
                    <a:pt x="31" y="6"/>
                    <a:pt x="30" y="7"/>
                    <a:pt x="29" y="8"/>
                  </a:cubicBezTo>
                  <a:moveTo>
                    <a:pt x="18" y="7"/>
                  </a:moveTo>
                  <a:cubicBezTo>
                    <a:pt x="19" y="6"/>
                    <a:pt x="21" y="5"/>
                    <a:pt x="23" y="3"/>
                  </a:cubicBezTo>
                  <a:cubicBezTo>
                    <a:pt x="23" y="3"/>
                    <a:pt x="24" y="3"/>
                    <a:pt x="24" y="3"/>
                  </a:cubicBezTo>
                  <a:cubicBezTo>
                    <a:pt x="25" y="3"/>
                    <a:pt x="26" y="3"/>
                    <a:pt x="26" y="3"/>
                  </a:cubicBezTo>
                  <a:cubicBezTo>
                    <a:pt x="25" y="5"/>
                    <a:pt x="23" y="6"/>
                    <a:pt x="22" y="7"/>
                  </a:cubicBezTo>
                  <a:cubicBezTo>
                    <a:pt x="20" y="7"/>
                    <a:pt x="19" y="7"/>
                    <a:pt x="18" y="7"/>
                  </a:cubicBezTo>
                  <a:moveTo>
                    <a:pt x="24" y="0"/>
                  </a:moveTo>
                  <a:cubicBezTo>
                    <a:pt x="20" y="0"/>
                    <a:pt x="16" y="2"/>
                    <a:pt x="12" y="4"/>
                  </a:cubicBezTo>
                  <a:cubicBezTo>
                    <a:pt x="12" y="4"/>
                    <a:pt x="12" y="4"/>
                    <a:pt x="12" y="4"/>
                  </a:cubicBezTo>
                  <a:cubicBezTo>
                    <a:pt x="4" y="9"/>
                    <a:pt x="0" y="16"/>
                    <a:pt x="0" y="24"/>
                  </a:cubicBezTo>
                  <a:cubicBezTo>
                    <a:pt x="0" y="30"/>
                    <a:pt x="3" y="37"/>
                    <a:pt x="7" y="42"/>
                  </a:cubicBezTo>
                  <a:cubicBezTo>
                    <a:pt x="12" y="46"/>
                    <a:pt x="18" y="50"/>
                    <a:pt x="25" y="50"/>
                  </a:cubicBezTo>
                  <a:cubicBezTo>
                    <a:pt x="25" y="50"/>
                    <a:pt x="25" y="50"/>
                    <a:pt x="25" y="50"/>
                  </a:cubicBezTo>
                  <a:cubicBezTo>
                    <a:pt x="28" y="50"/>
                    <a:pt x="32" y="49"/>
                    <a:pt x="35" y="47"/>
                  </a:cubicBezTo>
                  <a:cubicBezTo>
                    <a:pt x="36" y="47"/>
                    <a:pt x="36" y="47"/>
                    <a:pt x="36" y="47"/>
                  </a:cubicBezTo>
                  <a:cubicBezTo>
                    <a:pt x="36" y="47"/>
                    <a:pt x="36" y="47"/>
                    <a:pt x="36" y="47"/>
                  </a:cubicBezTo>
                  <a:cubicBezTo>
                    <a:pt x="36" y="47"/>
                    <a:pt x="36" y="47"/>
                    <a:pt x="36" y="47"/>
                  </a:cubicBezTo>
                  <a:cubicBezTo>
                    <a:pt x="36" y="47"/>
                    <a:pt x="36" y="47"/>
                    <a:pt x="37" y="46"/>
                  </a:cubicBezTo>
                  <a:cubicBezTo>
                    <a:pt x="37" y="46"/>
                    <a:pt x="37" y="46"/>
                    <a:pt x="37" y="46"/>
                  </a:cubicBezTo>
                  <a:cubicBezTo>
                    <a:pt x="38" y="46"/>
                    <a:pt x="38" y="46"/>
                    <a:pt x="38" y="45"/>
                  </a:cubicBezTo>
                  <a:cubicBezTo>
                    <a:pt x="39" y="45"/>
                    <a:pt x="39" y="45"/>
                    <a:pt x="39" y="45"/>
                  </a:cubicBezTo>
                  <a:cubicBezTo>
                    <a:pt x="39" y="45"/>
                    <a:pt x="39" y="45"/>
                    <a:pt x="39" y="45"/>
                  </a:cubicBezTo>
                  <a:cubicBezTo>
                    <a:pt x="39" y="45"/>
                    <a:pt x="39" y="45"/>
                    <a:pt x="39" y="45"/>
                  </a:cubicBezTo>
                  <a:cubicBezTo>
                    <a:pt x="39" y="45"/>
                    <a:pt x="39" y="45"/>
                    <a:pt x="39" y="45"/>
                  </a:cubicBezTo>
                  <a:cubicBezTo>
                    <a:pt x="39" y="45"/>
                    <a:pt x="39" y="45"/>
                    <a:pt x="39" y="45"/>
                  </a:cubicBezTo>
                  <a:cubicBezTo>
                    <a:pt x="39" y="45"/>
                    <a:pt x="39" y="45"/>
                    <a:pt x="39" y="45"/>
                  </a:cubicBezTo>
                  <a:cubicBezTo>
                    <a:pt x="39" y="45"/>
                    <a:pt x="39" y="45"/>
                    <a:pt x="39" y="45"/>
                  </a:cubicBezTo>
                  <a:cubicBezTo>
                    <a:pt x="39" y="45"/>
                    <a:pt x="39" y="45"/>
                    <a:pt x="39" y="45"/>
                  </a:cubicBezTo>
                  <a:cubicBezTo>
                    <a:pt x="39" y="45"/>
                    <a:pt x="39" y="45"/>
                    <a:pt x="39" y="45"/>
                  </a:cubicBezTo>
                  <a:cubicBezTo>
                    <a:pt x="46" y="40"/>
                    <a:pt x="49" y="33"/>
                    <a:pt x="49" y="26"/>
                  </a:cubicBezTo>
                  <a:cubicBezTo>
                    <a:pt x="49" y="20"/>
                    <a:pt x="46" y="13"/>
                    <a:pt x="42" y="9"/>
                  </a:cubicBezTo>
                  <a:cubicBezTo>
                    <a:pt x="37" y="4"/>
                    <a:pt x="31" y="0"/>
                    <a:pt x="24" y="0"/>
                  </a:cubicBezTo>
                  <a:cubicBezTo>
                    <a:pt x="24" y="0"/>
                    <a:pt x="24" y="0"/>
                    <a:pt x="24" y="0"/>
                  </a:cubicBezTo>
                </a:path>
              </a:pathLst>
            </a:custGeom>
            <a:solidFill>
              <a:srgbClr val="B2B2B2"/>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5" name="Freeform 746"/>
            <p:cNvSpPr>
              <a:spLocks noEditPoints="1"/>
            </p:cNvSpPr>
            <p:nvPr/>
          </p:nvSpPr>
          <p:spPr bwMode="auto">
            <a:xfrm>
              <a:off x="3260" y="1320"/>
              <a:ext cx="189" cy="201"/>
            </a:xfrm>
            <a:custGeom>
              <a:avLst/>
              <a:gdLst>
                <a:gd name="T0" fmla="*/ 34 w 80"/>
                <a:gd name="T1" fmla="*/ 81 h 85"/>
                <a:gd name="T2" fmla="*/ 31 w 80"/>
                <a:gd name="T3" fmla="*/ 81 h 85"/>
                <a:gd name="T4" fmla="*/ 28 w 80"/>
                <a:gd name="T5" fmla="*/ 80 h 85"/>
                <a:gd name="T6" fmla="*/ 27 w 80"/>
                <a:gd name="T7" fmla="*/ 77 h 85"/>
                <a:gd name="T8" fmla="*/ 56 w 80"/>
                <a:gd name="T9" fmla="*/ 75 h 85"/>
                <a:gd name="T10" fmla="*/ 52 w 80"/>
                <a:gd name="T11" fmla="*/ 75 h 85"/>
                <a:gd name="T12" fmla="*/ 44 w 80"/>
                <a:gd name="T13" fmla="*/ 72 h 85"/>
                <a:gd name="T14" fmla="*/ 60 w 80"/>
                <a:gd name="T15" fmla="*/ 75 h 85"/>
                <a:gd name="T16" fmla="*/ 43 w 80"/>
                <a:gd name="T17" fmla="*/ 75 h 85"/>
                <a:gd name="T18" fmla="*/ 47 w 80"/>
                <a:gd name="T19" fmla="*/ 75 h 85"/>
                <a:gd name="T20" fmla="*/ 26 w 80"/>
                <a:gd name="T21" fmla="*/ 72 h 85"/>
                <a:gd name="T22" fmla="*/ 21 w 80"/>
                <a:gd name="T23" fmla="*/ 69 h 85"/>
                <a:gd name="T24" fmla="*/ 19 w 80"/>
                <a:gd name="T25" fmla="*/ 67 h 85"/>
                <a:gd name="T26" fmla="*/ 19 w 80"/>
                <a:gd name="T27" fmla="*/ 67 h 85"/>
                <a:gd name="T28" fmla="*/ 13 w 80"/>
                <a:gd name="T29" fmla="*/ 67 h 85"/>
                <a:gd name="T30" fmla="*/ 10 w 80"/>
                <a:gd name="T31" fmla="*/ 66 h 85"/>
                <a:gd name="T32" fmla="*/ 10 w 80"/>
                <a:gd name="T33" fmla="*/ 61 h 85"/>
                <a:gd name="T34" fmla="*/ 8 w 80"/>
                <a:gd name="T35" fmla="*/ 58 h 85"/>
                <a:gd name="T36" fmla="*/ 73 w 80"/>
                <a:gd name="T37" fmla="*/ 59 h 85"/>
                <a:gd name="T38" fmla="*/ 73 w 80"/>
                <a:gd name="T39" fmla="*/ 55 h 85"/>
                <a:gd name="T40" fmla="*/ 67 w 80"/>
                <a:gd name="T41" fmla="*/ 59 h 85"/>
                <a:gd name="T42" fmla="*/ 10 w 80"/>
                <a:gd name="T43" fmla="*/ 48 h 85"/>
                <a:gd name="T44" fmla="*/ 7 w 80"/>
                <a:gd name="T45" fmla="*/ 42 h 85"/>
                <a:gd name="T46" fmla="*/ 7 w 80"/>
                <a:gd name="T47" fmla="*/ 38 h 85"/>
                <a:gd name="T48" fmla="*/ 4 w 80"/>
                <a:gd name="T49" fmla="*/ 38 h 85"/>
                <a:gd name="T50" fmla="*/ 73 w 80"/>
                <a:gd name="T51" fmla="*/ 30 h 85"/>
                <a:gd name="T52" fmla="*/ 17 w 80"/>
                <a:gd name="T53" fmla="*/ 18 h 85"/>
                <a:gd name="T54" fmla="*/ 53 w 80"/>
                <a:gd name="T55" fmla="*/ 10 h 85"/>
                <a:gd name="T56" fmla="*/ 70 w 80"/>
                <a:gd name="T57" fmla="*/ 16 h 85"/>
                <a:gd name="T58" fmla="*/ 70 w 80"/>
                <a:gd name="T59" fmla="*/ 27 h 85"/>
                <a:gd name="T60" fmla="*/ 71 w 80"/>
                <a:gd name="T61" fmla="*/ 40 h 85"/>
                <a:gd name="T62" fmla="*/ 72 w 80"/>
                <a:gd name="T63" fmla="*/ 52 h 85"/>
                <a:gd name="T64" fmla="*/ 64 w 80"/>
                <a:gd name="T65" fmla="*/ 67 h 85"/>
                <a:gd name="T66" fmla="*/ 42 w 80"/>
                <a:gd name="T67" fmla="*/ 69 h 85"/>
                <a:gd name="T68" fmla="*/ 29 w 80"/>
                <a:gd name="T69" fmla="*/ 73 h 85"/>
                <a:gd name="T70" fmla="*/ 18 w 80"/>
                <a:gd name="T71" fmla="*/ 59 h 85"/>
                <a:gd name="T72" fmla="*/ 12 w 80"/>
                <a:gd name="T73" fmla="*/ 39 h 85"/>
                <a:gd name="T74" fmla="*/ 13 w 80"/>
                <a:gd name="T75" fmla="*/ 27 h 85"/>
                <a:gd name="T76" fmla="*/ 21 w 80"/>
                <a:gd name="T77" fmla="*/ 17 h 85"/>
                <a:gd name="T78" fmla="*/ 31 w 80"/>
                <a:gd name="T79" fmla="*/ 11 h 85"/>
                <a:gd name="T80" fmla="*/ 44 w 80"/>
                <a:gd name="T81" fmla="*/ 0 h 85"/>
                <a:gd name="T82" fmla="*/ 29 w 80"/>
                <a:gd name="T83" fmla="*/ 4 h 85"/>
                <a:gd name="T84" fmla="*/ 16 w 80"/>
                <a:gd name="T85" fmla="*/ 11 h 85"/>
                <a:gd name="T86" fmla="*/ 8 w 80"/>
                <a:gd name="T87" fmla="*/ 23 h 85"/>
                <a:gd name="T88" fmla="*/ 0 w 80"/>
                <a:gd name="T89" fmla="*/ 43 h 85"/>
                <a:gd name="T90" fmla="*/ 6 w 80"/>
                <a:gd name="T91" fmla="*/ 52 h 85"/>
                <a:gd name="T92" fmla="*/ 4 w 80"/>
                <a:gd name="T93" fmla="*/ 61 h 85"/>
                <a:gd name="T94" fmla="*/ 16 w 80"/>
                <a:gd name="T95" fmla="*/ 69 h 85"/>
                <a:gd name="T96" fmla="*/ 36 w 80"/>
                <a:gd name="T97" fmla="*/ 85 h 85"/>
                <a:gd name="T98" fmla="*/ 49 w 80"/>
                <a:gd name="T99" fmla="*/ 77 h 85"/>
                <a:gd name="T100" fmla="*/ 65 w 80"/>
                <a:gd name="T101" fmla="*/ 75 h 85"/>
                <a:gd name="T102" fmla="*/ 67 w 80"/>
                <a:gd name="T103" fmla="*/ 67 h 85"/>
                <a:gd name="T104" fmla="*/ 70 w 80"/>
                <a:gd name="T105" fmla="*/ 61 h 85"/>
                <a:gd name="T106" fmla="*/ 80 w 80"/>
                <a:gd name="T107" fmla="*/ 42 h 85"/>
                <a:gd name="T108" fmla="*/ 75 w 80"/>
                <a:gd name="T109" fmla="*/ 33 h 85"/>
                <a:gd name="T110" fmla="*/ 78 w 80"/>
                <a:gd name="T111" fmla="*/ 24 h 85"/>
                <a:gd name="T112" fmla="*/ 71 w 80"/>
                <a:gd name="T113" fmla="*/ 14 h 85"/>
                <a:gd name="T114" fmla="*/ 65 w 80"/>
                <a:gd name="T115" fmla="*/ 16 h 85"/>
                <a:gd name="T116" fmla="*/ 44 w 80"/>
                <a:gd name="T117" fmla="*/ 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0" h="85">
                  <a:moveTo>
                    <a:pt x="35" y="81"/>
                  </a:moveTo>
                  <a:cubicBezTo>
                    <a:pt x="35" y="81"/>
                    <a:pt x="35" y="81"/>
                    <a:pt x="35" y="81"/>
                  </a:cubicBezTo>
                  <a:cubicBezTo>
                    <a:pt x="35" y="81"/>
                    <a:pt x="35" y="81"/>
                    <a:pt x="35" y="81"/>
                  </a:cubicBezTo>
                  <a:cubicBezTo>
                    <a:pt x="35" y="81"/>
                    <a:pt x="35" y="81"/>
                    <a:pt x="35" y="81"/>
                  </a:cubicBezTo>
                  <a:moveTo>
                    <a:pt x="34" y="81"/>
                  </a:moveTo>
                  <a:cubicBezTo>
                    <a:pt x="33" y="81"/>
                    <a:pt x="33" y="81"/>
                    <a:pt x="33" y="81"/>
                  </a:cubicBezTo>
                  <a:cubicBezTo>
                    <a:pt x="34" y="80"/>
                    <a:pt x="34" y="79"/>
                    <a:pt x="35" y="77"/>
                  </a:cubicBezTo>
                  <a:cubicBezTo>
                    <a:pt x="36" y="78"/>
                    <a:pt x="36" y="78"/>
                    <a:pt x="36" y="78"/>
                  </a:cubicBezTo>
                  <a:cubicBezTo>
                    <a:pt x="36" y="79"/>
                    <a:pt x="35" y="80"/>
                    <a:pt x="34" y="81"/>
                  </a:cubicBezTo>
                  <a:moveTo>
                    <a:pt x="31" y="81"/>
                  </a:moveTo>
                  <a:cubicBezTo>
                    <a:pt x="31" y="81"/>
                    <a:pt x="30" y="81"/>
                    <a:pt x="30" y="80"/>
                  </a:cubicBezTo>
                  <a:cubicBezTo>
                    <a:pt x="31" y="79"/>
                    <a:pt x="32" y="78"/>
                    <a:pt x="32" y="77"/>
                  </a:cubicBezTo>
                  <a:cubicBezTo>
                    <a:pt x="33" y="77"/>
                    <a:pt x="33" y="77"/>
                    <a:pt x="34" y="77"/>
                  </a:cubicBezTo>
                  <a:cubicBezTo>
                    <a:pt x="33" y="78"/>
                    <a:pt x="32" y="80"/>
                    <a:pt x="31" y="81"/>
                  </a:cubicBezTo>
                  <a:moveTo>
                    <a:pt x="28" y="80"/>
                  </a:moveTo>
                  <a:cubicBezTo>
                    <a:pt x="28" y="80"/>
                    <a:pt x="28" y="80"/>
                    <a:pt x="27" y="80"/>
                  </a:cubicBezTo>
                  <a:cubicBezTo>
                    <a:pt x="28" y="78"/>
                    <a:pt x="29" y="77"/>
                    <a:pt x="30" y="76"/>
                  </a:cubicBezTo>
                  <a:cubicBezTo>
                    <a:pt x="31" y="76"/>
                    <a:pt x="31" y="76"/>
                    <a:pt x="31" y="76"/>
                  </a:cubicBezTo>
                  <a:cubicBezTo>
                    <a:pt x="30" y="78"/>
                    <a:pt x="29" y="79"/>
                    <a:pt x="28" y="80"/>
                  </a:cubicBezTo>
                  <a:moveTo>
                    <a:pt x="27" y="77"/>
                  </a:moveTo>
                  <a:cubicBezTo>
                    <a:pt x="28" y="77"/>
                    <a:pt x="28" y="76"/>
                    <a:pt x="28" y="76"/>
                  </a:cubicBezTo>
                  <a:cubicBezTo>
                    <a:pt x="29" y="76"/>
                    <a:pt x="29" y="76"/>
                    <a:pt x="29" y="76"/>
                  </a:cubicBezTo>
                  <a:cubicBezTo>
                    <a:pt x="28" y="76"/>
                    <a:pt x="28" y="77"/>
                    <a:pt x="27" y="77"/>
                  </a:cubicBezTo>
                  <a:moveTo>
                    <a:pt x="55" y="78"/>
                  </a:moveTo>
                  <a:cubicBezTo>
                    <a:pt x="56" y="77"/>
                    <a:pt x="56" y="76"/>
                    <a:pt x="56" y="75"/>
                  </a:cubicBezTo>
                  <a:cubicBezTo>
                    <a:pt x="57" y="75"/>
                    <a:pt x="58" y="74"/>
                    <a:pt x="59" y="74"/>
                  </a:cubicBezTo>
                  <a:cubicBezTo>
                    <a:pt x="58" y="75"/>
                    <a:pt x="58" y="76"/>
                    <a:pt x="57" y="77"/>
                  </a:cubicBezTo>
                  <a:cubicBezTo>
                    <a:pt x="57" y="77"/>
                    <a:pt x="56" y="77"/>
                    <a:pt x="55" y="78"/>
                  </a:cubicBezTo>
                  <a:moveTo>
                    <a:pt x="53" y="77"/>
                  </a:moveTo>
                  <a:cubicBezTo>
                    <a:pt x="52" y="76"/>
                    <a:pt x="52" y="76"/>
                    <a:pt x="52" y="75"/>
                  </a:cubicBezTo>
                  <a:cubicBezTo>
                    <a:pt x="52" y="74"/>
                    <a:pt x="52" y="73"/>
                    <a:pt x="53" y="72"/>
                  </a:cubicBezTo>
                  <a:cubicBezTo>
                    <a:pt x="53" y="72"/>
                    <a:pt x="53" y="73"/>
                    <a:pt x="54" y="74"/>
                  </a:cubicBezTo>
                  <a:cubicBezTo>
                    <a:pt x="53" y="75"/>
                    <a:pt x="53" y="76"/>
                    <a:pt x="53" y="77"/>
                  </a:cubicBezTo>
                  <a:moveTo>
                    <a:pt x="42" y="72"/>
                  </a:moveTo>
                  <a:cubicBezTo>
                    <a:pt x="42" y="72"/>
                    <a:pt x="43" y="72"/>
                    <a:pt x="44" y="72"/>
                  </a:cubicBezTo>
                  <a:cubicBezTo>
                    <a:pt x="43" y="73"/>
                    <a:pt x="42" y="74"/>
                    <a:pt x="41" y="75"/>
                  </a:cubicBezTo>
                  <a:cubicBezTo>
                    <a:pt x="41" y="75"/>
                    <a:pt x="41" y="75"/>
                    <a:pt x="41" y="75"/>
                  </a:cubicBezTo>
                  <a:cubicBezTo>
                    <a:pt x="41" y="74"/>
                    <a:pt x="41" y="73"/>
                    <a:pt x="41" y="72"/>
                  </a:cubicBezTo>
                  <a:cubicBezTo>
                    <a:pt x="42" y="72"/>
                    <a:pt x="42" y="72"/>
                    <a:pt x="42" y="72"/>
                  </a:cubicBezTo>
                  <a:moveTo>
                    <a:pt x="60" y="75"/>
                  </a:moveTo>
                  <a:cubicBezTo>
                    <a:pt x="60" y="74"/>
                    <a:pt x="61" y="73"/>
                    <a:pt x="61" y="73"/>
                  </a:cubicBezTo>
                  <a:cubicBezTo>
                    <a:pt x="62" y="72"/>
                    <a:pt x="63" y="72"/>
                    <a:pt x="63" y="71"/>
                  </a:cubicBezTo>
                  <a:cubicBezTo>
                    <a:pt x="63" y="72"/>
                    <a:pt x="63" y="73"/>
                    <a:pt x="63" y="73"/>
                  </a:cubicBezTo>
                  <a:cubicBezTo>
                    <a:pt x="62" y="74"/>
                    <a:pt x="61" y="74"/>
                    <a:pt x="60" y="75"/>
                  </a:cubicBezTo>
                  <a:moveTo>
                    <a:pt x="43" y="75"/>
                  </a:moveTo>
                  <a:cubicBezTo>
                    <a:pt x="44" y="74"/>
                    <a:pt x="45" y="73"/>
                    <a:pt x="46" y="72"/>
                  </a:cubicBezTo>
                  <a:cubicBezTo>
                    <a:pt x="46" y="71"/>
                    <a:pt x="47" y="71"/>
                    <a:pt x="47" y="71"/>
                  </a:cubicBezTo>
                  <a:cubicBezTo>
                    <a:pt x="46" y="73"/>
                    <a:pt x="45" y="74"/>
                    <a:pt x="45" y="75"/>
                  </a:cubicBezTo>
                  <a:cubicBezTo>
                    <a:pt x="44" y="75"/>
                    <a:pt x="43" y="75"/>
                    <a:pt x="43" y="75"/>
                  </a:cubicBezTo>
                  <a:moveTo>
                    <a:pt x="47" y="75"/>
                  </a:moveTo>
                  <a:cubicBezTo>
                    <a:pt x="48" y="73"/>
                    <a:pt x="48" y="72"/>
                    <a:pt x="49" y="71"/>
                  </a:cubicBezTo>
                  <a:cubicBezTo>
                    <a:pt x="50" y="71"/>
                    <a:pt x="50" y="71"/>
                    <a:pt x="50" y="71"/>
                  </a:cubicBezTo>
                  <a:cubicBezTo>
                    <a:pt x="50" y="72"/>
                    <a:pt x="49" y="73"/>
                    <a:pt x="49" y="74"/>
                  </a:cubicBezTo>
                  <a:cubicBezTo>
                    <a:pt x="48" y="74"/>
                    <a:pt x="47" y="74"/>
                    <a:pt x="47" y="75"/>
                  </a:cubicBezTo>
                  <a:moveTo>
                    <a:pt x="26" y="72"/>
                  </a:moveTo>
                  <a:cubicBezTo>
                    <a:pt x="24" y="72"/>
                    <a:pt x="23" y="71"/>
                    <a:pt x="22" y="70"/>
                  </a:cubicBezTo>
                  <a:cubicBezTo>
                    <a:pt x="23" y="69"/>
                    <a:pt x="25" y="69"/>
                    <a:pt x="26" y="68"/>
                  </a:cubicBezTo>
                  <a:cubicBezTo>
                    <a:pt x="27" y="68"/>
                    <a:pt x="27" y="68"/>
                    <a:pt x="27" y="68"/>
                  </a:cubicBezTo>
                  <a:cubicBezTo>
                    <a:pt x="26" y="70"/>
                    <a:pt x="26" y="71"/>
                    <a:pt x="26" y="72"/>
                  </a:cubicBezTo>
                  <a:moveTo>
                    <a:pt x="21" y="69"/>
                  </a:moveTo>
                  <a:cubicBezTo>
                    <a:pt x="21" y="69"/>
                    <a:pt x="20" y="69"/>
                    <a:pt x="20" y="68"/>
                  </a:cubicBezTo>
                  <a:cubicBezTo>
                    <a:pt x="21" y="67"/>
                    <a:pt x="22" y="67"/>
                    <a:pt x="23" y="66"/>
                  </a:cubicBezTo>
                  <a:cubicBezTo>
                    <a:pt x="23" y="66"/>
                    <a:pt x="24" y="67"/>
                    <a:pt x="24" y="67"/>
                  </a:cubicBezTo>
                  <a:cubicBezTo>
                    <a:pt x="23" y="68"/>
                    <a:pt x="22" y="69"/>
                    <a:pt x="21" y="69"/>
                  </a:cubicBezTo>
                  <a:moveTo>
                    <a:pt x="19" y="67"/>
                  </a:moveTo>
                  <a:cubicBezTo>
                    <a:pt x="18" y="67"/>
                    <a:pt x="18" y="67"/>
                    <a:pt x="18" y="67"/>
                  </a:cubicBezTo>
                  <a:cubicBezTo>
                    <a:pt x="18" y="66"/>
                    <a:pt x="18" y="65"/>
                    <a:pt x="19" y="65"/>
                  </a:cubicBezTo>
                  <a:cubicBezTo>
                    <a:pt x="19" y="64"/>
                    <a:pt x="19" y="64"/>
                    <a:pt x="20" y="64"/>
                  </a:cubicBezTo>
                  <a:cubicBezTo>
                    <a:pt x="20" y="64"/>
                    <a:pt x="21" y="65"/>
                    <a:pt x="22" y="65"/>
                  </a:cubicBezTo>
                  <a:cubicBezTo>
                    <a:pt x="21" y="66"/>
                    <a:pt x="20" y="66"/>
                    <a:pt x="19" y="67"/>
                  </a:cubicBezTo>
                  <a:moveTo>
                    <a:pt x="13" y="67"/>
                  </a:moveTo>
                  <a:cubicBezTo>
                    <a:pt x="13" y="66"/>
                    <a:pt x="14" y="65"/>
                    <a:pt x="14" y="65"/>
                  </a:cubicBezTo>
                  <a:cubicBezTo>
                    <a:pt x="15" y="64"/>
                    <a:pt x="15" y="64"/>
                    <a:pt x="16" y="64"/>
                  </a:cubicBezTo>
                  <a:cubicBezTo>
                    <a:pt x="16" y="64"/>
                    <a:pt x="15" y="65"/>
                    <a:pt x="15" y="66"/>
                  </a:cubicBezTo>
                  <a:cubicBezTo>
                    <a:pt x="14" y="66"/>
                    <a:pt x="14" y="67"/>
                    <a:pt x="13" y="67"/>
                  </a:cubicBezTo>
                  <a:moveTo>
                    <a:pt x="10" y="67"/>
                  </a:moveTo>
                  <a:cubicBezTo>
                    <a:pt x="10" y="66"/>
                    <a:pt x="9" y="65"/>
                    <a:pt x="9" y="64"/>
                  </a:cubicBezTo>
                  <a:cubicBezTo>
                    <a:pt x="9" y="64"/>
                    <a:pt x="10" y="63"/>
                    <a:pt x="10" y="62"/>
                  </a:cubicBezTo>
                  <a:cubicBezTo>
                    <a:pt x="11" y="63"/>
                    <a:pt x="11" y="63"/>
                    <a:pt x="11" y="64"/>
                  </a:cubicBezTo>
                  <a:cubicBezTo>
                    <a:pt x="11" y="64"/>
                    <a:pt x="11" y="65"/>
                    <a:pt x="10" y="66"/>
                  </a:cubicBezTo>
                  <a:cubicBezTo>
                    <a:pt x="10" y="67"/>
                    <a:pt x="10" y="67"/>
                    <a:pt x="10" y="67"/>
                  </a:cubicBezTo>
                  <a:moveTo>
                    <a:pt x="8" y="63"/>
                  </a:moveTo>
                  <a:cubicBezTo>
                    <a:pt x="7" y="62"/>
                    <a:pt x="7" y="62"/>
                    <a:pt x="7" y="61"/>
                  </a:cubicBezTo>
                  <a:cubicBezTo>
                    <a:pt x="7" y="60"/>
                    <a:pt x="8" y="60"/>
                    <a:pt x="8" y="59"/>
                  </a:cubicBezTo>
                  <a:cubicBezTo>
                    <a:pt x="9" y="60"/>
                    <a:pt x="9" y="61"/>
                    <a:pt x="10" y="61"/>
                  </a:cubicBezTo>
                  <a:cubicBezTo>
                    <a:pt x="9" y="62"/>
                    <a:pt x="8" y="62"/>
                    <a:pt x="8" y="63"/>
                  </a:cubicBezTo>
                  <a:moveTo>
                    <a:pt x="6" y="60"/>
                  </a:moveTo>
                  <a:cubicBezTo>
                    <a:pt x="6" y="59"/>
                    <a:pt x="6" y="59"/>
                    <a:pt x="6" y="59"/>
                  </a:cubicBezTo>
                  <a:cubicBezTo>
                    <a:pt x="6" y="59"/>
                    <a:pt x="7" y="58"/>
                    <a:pt x="7" y="57"/>
                  </a:cubicBezTo>
                  <a:cubicBezTo>
                    <a:pt x="7" y="57"/>
                    <a:pt x="7" y="58"/>
                    <a:pt x="8" y="58"/>
                  </a:cubicBezTo>
                  <a:cubicBezTo>
                    <a:pt x="7" y="59"/>
                    <a:pt x="7" y="59"/>
                    <a:pt x="6" y="60"/>
                  </a:cubicBezTo>
                  <a:moveTo>
                    <a:pt x="73" y="59"/>
                  </a:moveTo>
                  <a:cubicBezTo>
                    <a:pt x="72" y="58"/>
                    <a:pt x="72" y="58"/>
                    <a:pt x="72" y="58"/>
                  </a:cubicBezTo>
                  <a:cubicBezTo>
                    <a:pt x="73" y="57"/>
                    <a:pt x="73" y="57"/>
                    <a:pt x="74" y="56"/>
                  </a:cubicBezTo>
                  <a:cubicBezTo>
                    <a:pt x="74" y="57"/>
                    <a:pt x="73" y="58"/>
                    <a:pt x="73" y="59"/>
                  </a:cubicBezTo>
                  <a:moveTo>
                    <a:pt x="67" y="59"/>
                  </a:moveTo>
                  <a:cubicBezTo>
                    <a:pt x="68" y="58"/>
                    <a:pt x="68" y="57"/>
                    <a:pt x="69" y="57"/>
                  </a:cubicBezTo>
                  <a:cubicBezTo>
                    <a:pt x="69" y="56"/>
                    <a:pt x="70" y="55"/>
                    <a:pt x="70" y="55"/>
                  </a:cubicBezTo>
                  <a:cubicBezTo>
                    <a:pt x="71" y="55"/>
                    <a:pt x="71" y="54"/>
                    <a:pt x="72" y="54"/>
                  </a:cubicBezTo>
                  <a:cubicBezTo>
                    <a:pt x="73" y="55"/>
                    <a:pt x="73" y="55"/>
                    <a:pt x="73" y="55"/>
                  </a:cubicBezTo>
                  <a:cubicBezTo>
                    <a:pt x="72" y="56"/>
                    <a:pt x="71" y="57"/>
                    <a:pt x="70" y="58"/>
                  </a:cubicBezTo>
                  <a:cubicBezTo>
                    <a:pt x="70" y="58"/>
                    <a:pt x="70" y="58"/>
                    <a:pt x="70" y="58"/>
                  </a:cubicBezTo>
                  <a:cubicBezTo>
                    <a:pt x="70" y="58"/>
                    <a:pt x="70" y="58"/>
                    <a:pt x="70" y="58"/>
                  </a:cubicBezTo>
                  <a:cubicBezTo>
                    <a:pt x="69" y="58"/>
                    <a:pt x="69" y="58"/>
                    <a:pt x="68" y="58"/>
                  </a:cubicBezTo>
                  <a:cubicBezTo>
                    <a:pt x="68" y="59"/>
                    <a:pt x="67" y="59"/>
                    <a:pt x="67" y="59"/>
                  </a:cubicBezTo>
                  <a:moveTo>
                    <a:pt x="10" y="48"/>
                  </a:moveTo>
                  <a:cubicBezTo>
                    <a:pt x="10" y="48"/>
                    <a:pt x="10" y="47"/>
                    <a:pt x="10" y="47"/>
                  </a:cubicBezTo>
                  <a:cubicBezTo>
                    <a:pt x="10" y="47"/>
                    <a:pt x="10" y="47"/>
                    <a:pt x="10" y="47"/>
                  </a:cubicBezTo>
                  <a:cubicBezTo>
                    <a:pt x="10" y="48"/>
                    <a:pt x="10" y="48"/>
                    <a:pt x="10" y="48"/>
                  </a:cubicBezTo>
                  <a:cubicBezTo>
                    <a:pt x="10" y="48"/>
                    <a:pt x="10" y="48"/>
                    <a:pt x="10" y="48"/>
                  </a:cubicBezTo>
                  <a:moveTo>
                    <a:pt x="7" y="42"/>
                  </a:moveTo>
                  <a:cubicBezTo>
                    <a:pt x="6" y="42"/>
                    <a:pt x="6" y="42"/>
                    <a:pt x="6" y="42"/>
                  </a:cubicBezTo>
                  <a:cubicBezTo>
                    <a:pt x="7" y="42"/>
                    <a:pt x="7" y="41"/>
                    <a:pt x="8" y="40"/>
                  </a:cubicBezTo>
                  <a:cubicBezTo>
                    <a:pt x="8" y="41"/>
                    <a:pt x="7" y="41"/>
                    <a:pt x="7" y="42"/>
                  </a:cubicBezTo>
                  <a:cubicBezTo>
                    <a:pt x="7" y="42"/>
                    <a:pt x="7" y="42"/>
                    <a:pt x="7" y="42"/>
                  </a:cubicBezTo>
                  <a:moveTo>
                    <a:pt x="5" y="42"/>
                  </a:moveTo>
                  <a:cubicBezTo>
                    <a:pt x="4" y="42"/>
                    <a:pt x="4" y="42"/>
                    <a:pt x="4" y="42"/>
                  </a:cubicBezTo>
                  <a:cubicBezTo>
                    <a:pt x="4" y="41"/>
                    <a:pt x="4" y="41"/>
                    <a:pt x="4" y="41"/>
                  </a:cubicBezTo>
                  <a:cubicBezTo>
                    <a:pt x="4" y="40"/>
                    <a:pt x="5" y="39"/>
                    <a:pt x="6" y="38"/>
                  </a:cubicBezTo>
                  <a:cubicBezTo>
                    <a:pt x="6" y="38"/>
                    <a:pt x="7" y="38"/>
                    <a:pt x="7" y="38"/>
                  </a:cubicBezTo>
                  <a:cubicBezTo>
                    <a:pt x="6" y="40"/>
                    <a:pt x="6" y="41"/>
                    <a:pt x="5" y="42"/>
                  </a:cubicBezTo>
                  <a:moveTo>
                    <a:pt x="4" y="38"/>
                  </a:moveTo>
                  <a:cubicBezTo>
                    <a:pt x="4" y="38"/>
                    <a:pt x="4" y="38"/>
                    <a:pt x="4" y="38"/>
                  </a:cubicBezTo>
                  <a:cubicBezTo>
                    <a:pt x="5" y="38"/>
                    <a:pt x="5" y="38"/>
                    <a:pt x="5" y="38"/>
                  </a:cubicBezTo>
                  <a:cubicBezTo>
                    <a:pt x="4" y="38"/>
                    <a:pt x="4" y="38"/>
                    <a:pt x="4" y="38"/>
                  </a:cubicBezTo>
                  <a:moveTo>
                    <a:pt x="73" y="30"/>
                  </a:moveTo>
                  <a:cubicBezTo>
                    <a:pt x="73" y="30"/>
                    <a:pt x="73" y="29"/>
                    <a:pt x="73" y="29"/>
                  </a:cubicBezTo>
                  <a:cubicBezTo>
                    <a:pt x="73" y="29"/>
                    <a:pt x="74" y="29"/>
                    <a:pt x="74" y="28"/>
                  </a:cubicBezTo>
                  <a:cubicBezTo>
                    <a:pt x="74" y="29"/>
                    <a:pt x="74" y="29"/>
                    <a:pt x="73" y="30"/>
                  </a:cubicBezTo>
                  <a:cubicBezTo>
                    <a:pt x="73" y="30"/>
                    <a:pt x="73" y="30"/>
                    <a:pt x="73" y="30"/>
                  </a:cubicBezTo>
                  <a:moveTo>
                    <a:pt x="17" y="18"/>
                  </a:moveTo>
                  <a:cubicBezTo>
                    <a:pt x="17" y="17"/>
                    <a:pt x="17" y="17"/>
                    <a:pt x="17" y="17"/>
                  </a:cubicBezTo>
                  <a:cubicBezTo>
                    <a:pt x="17" y="16"/>
                    <a:pt x="17" y="15"/>
                    <a:pt x="18" y="14"/>
                  </a:cubicBezTo>
                  <a:cubicBezTo>
                    <a:pt x="18" y="15"/>
                    <a:pt x="18" y="15"/>
                    <a:pt x="19" y="16"/>
                  </a:cubicBezTo>
                  <a:cubicBezTo>
                    <a:pt x="18" y="16"/>
                    <a:pt x="17" y="17"/>
                    <a:pt x="17" y="18"/>
                  </a:cubicBezTo>
                  <a:moveTo>
                    <a:pt x="43" y="9"/>
                  </a:moveTo>
                  <a:cubicBezTo>
                    <a:pt x="44" y="9"/>
                    <a:pt x="44" y="9"/>
                    <a:pt x="44" y="8"/>
                  </a:cubicBezTo>
                  <a:cubicBezTo>
                    <a:pt x="45" y="7"/>
                    <a:pt x="45" y="5"/>
                    <a:pt x="46" y="3"/>
                  </a:cubicBezTo>
                  <a:cubicBezTo>
                    <a:pt x="49" y="4"/>
                    <a:pt x="52" y="4"/>
                    <a:pt x="55" y="6"/>
                  </a:cubicBezTo>
                  <a:cubicBezTo>
                    <a:pt x="54" y="7"/>
                    <a:pt x="54" y="9"/>
                    <a:pt x="53" y="10"/>
                  </a:cubicBezTo>
                  <a:cubicBezTo>
                    <a:pt x="53" y="11"/>
                    <a:pt x="54" y="12"/>
                    <a:pt x="54" y="12"/>
                  </a:cubicBezTo>
                  <a:cubicBezTo>
                    <a:pt x="58" y="14"/>
                    <a:pt x="61" y="16"/>
                    <a:pt x="63" y="19"/>
                  </a:cubicBezTo>
                  <a:cubicBezTo>
                    <a:pt x="64" y="19"/>
                    <a:pt x="64" y="19"/>
                    <a:pt x="65" y="19"/>
                  </a:cubicBezTo>
                  <a:cubicBezTo>
                    <a:pt x="65" y="19"/>
                    <a:pt x="65" y="19"/>
                    <a:pt x="65" y="19"/>
                  </a:cubicBezTo>
                  <a:cubicBezTo>
                    <a:pt x="67" y="18"/>
                    <a:pt x="68" y="17"/>
                    <a:pt x="70" y="16"/>
                  </a:cubicBezTo>
                  <a:cubicBezTo>
                    <a:pt x="70" y="17"/>
                    <a:pt x="70" y="17"/>
                    <a:pt x="70" y="17"/>
                  </a:cubicBezTo>
                  <a:cubicBezTo>
                    <a:pt x="71" y="18"/>
                    <a:pt x="72" y="19"/>
                    <a:pt x="72" y="21"/>
                  </a:cubicBezTo>
                  <a:cubicBezTo>
                    <a:pt x="73" y="22"/>
                    <a:pt x="74" y="23"/>
                    <a:pt x="74" y="23"/>
                  </a:cubicBezTo>
                  <a:cubicBezTo>
                    <a:pt x="74" y="23"/>
                    <a:pt x="74" y="24"/>
                    <a:pt x="74" y="25"/>
                  </a:cubicBezTo>
                  <a:cubicBezTo>
                    <a:pt x="73" y="25"/>
                    <a:pt x="72" y="26"/>
                    <a:pt x="70" y="27"/>
                  </a:cubicBezTo>
                  <a:cubicBezTo>
                    <a:pt x="70" y="28"/>
                    <a:pt x="69" y="28"/>
                    <a:pt x="70" y="29"/>
                  </a:cubicBezTo>
                  <a:cubicBezTo>
                    <a:pt x="70" y="30"/>
                    <a:pt x="70" y="31"/>
                    <a:pt x="71" y="33"/>
                  </a:cubicBezTo>
                  <a:cubicBezTo>
                    <a:pt x="71" y="33"/>
                    <a:pt x="71" y="33"/>
                    <a:pt x="71" y="33"/>
                  </a:cubicBezTo>
                  <a:cubicBezTo>
                    <a:pt x="71" y="35"/>
                    <a:pt x="71" y="37"/>
                    <a:pt x="71" y="39"/>
                  </a:cubicBezTo>
                  <a:cubicBezTo>
                    <a:pt x="71" y="39"/>
                    <a:pt x="71" y="40"/>
                    <a:pt x="71" y="40"/>
                  </a:cubicBezTo>
                  <a:cubicBezTo>
                    <a:pt x="71" y="41"/>
                    <a:pt x="72" y="42"/>
                    <a:pt x="72" y="42"/>
                  </a:cubicBezTo>
                  <a:cubicBezTo>
                    <a:pt x="74" y="42"/>
                    <a:pt x="76" y="42"/>
                    <a:pt x="77" y="43"/>
                  </a:cubicBezTo>
                  <a:cubicBezTo>
                    <a:pt x="77" y="46"/>
                    <a:pt x="76" y="49"/>
                    <a:pt x="75" y="52"/>
                  </a:cubicBezTo>
                  <a:cubicBezTo>
                    <a:pt x="74" y="52"/>
                    <a:pt x="73" y="52"/>
                    <a:pt x="72" y="52"/>
                  </a:cubicBezTo>
                  <a:cubicBezTo>
                    <a:pt x="72" y="52"/>
                    <a:pt x="72" y="52"/>
                    <a:pt x="72" y="52"/>
                  </a:cubicBezTo>
                  <a:cubicBezTo>
                    <a:pt x="71" y="52"/>
                    <a:pt x="70" y="52"/>
                    <a:pt x="69" y="53"/>
                  </a:cubicBezTo>
                  <a:cubicBezTo>
                    <a:pt x="67" y="54"/>
                    <a:pt x="66" y="55"/>
                    <a:pt x="65" y="56"/>
                  </a:cubicBezTo>
                  <a:cubicBezTo>
                    <a:pt x="65" y="58"/>
                    <a:pt x="63" y="59"/>
                    <a:pt x="62" y="61"/>
                  </a:cubicBezTo>
                  <a:cubicBezTo>
                    <a:pt x="61" y="61"/>
                    <a:pt x="61" y="62"/>
                    <a:pt x="62" y="63"/>
                  </a:cubicBezTo>
                  <a:cubicBezTo>
                    <a:pt x="62" y="64"/>
                    <a:pt x="63" y="66"/>
                    <a:pt x="64" y="67"/>
                  </a:cubicBezTo>
                  <a:cubicBezTo>
                    <a:pt x="62" y="69"/>
                    <a:pt x="59" y="71"/>
                    <a:pt x="56" y="72"/>
                  </a:cubicBezTo>
                  <a:cubicBezTo>
                    <a:pt x="55" y="71"/>
                    <a:pt x="54" y="69"/>
                    <a:pt x="54" y="68"/>
                  </a:cubicBezTo>
                  <a:cubicBezTo>
                    <a:pt x="53" y="67"/>
                    <a:pt x="53" y="67"/>
                    <a:pt x="52" y="67"/>
                  </a:cubicBezTo>
                  <a:cubicBezTo>
                    <a:pt x="52" y="67"/>
                    <a:pt x="52" y="67"/>
                    <a:pt x="52" y="67"/>
                  </a:cubicBezTo>
                  <a:cubicBezTo>
                    <a:pt x="48" y="68"/>
                    <a:pt x="45" y="69"/>
                    <a:pt x="42" y="69"/>
                  </a:cubicBezTo>
                  <a:cubicBezTo>
                    <a:pt x="41" y="69"/>
                    <a:pt x="41" y="69"/>
                    <a:pt x="40" y="69"/>
                  </a:cubicBezTo>
                  <a:cubicBezTo>
                    <a:pt x="40" y="69"/>
                    <a:pt x="40" y="69"/>
                    <a:pt x="40" y="69"/>
                  </a:cubicBezTo>
                  <a:cubicBezTo>
                    <a:pt x="40" y="69"/>
                    <a:pt x="39" y="69"/>
                    <a:pt x="39" y="70"/>
                  </a:cubicBezTo>
                  <a:cubicBezTo>
                    <a:pt x="38" y="72"/>
                    <a:pt x="38" y="73"/>
                    <a:pt x="38" y="75"/>
                  </a:cubicBezTo>
                  <a:cubicBezTo>
                    <a:pt x="35" y="74"/>
                    <a:pt x="32" y="74"/>
                    <a:pt x="29" y="73"/>
                  </a:cubicBezTo>
                  <a:cubicBezTo>
                    <a:pt x="29" y="71"/>
                    <a:pt x="29" y="69"/>
                    <a:pt x="30" y="68"/>
                  </a:cubicBezTo>
                  <a:cubicBezTo>
                    <a:pt x="30" y="67"/>
                    <a:pt x="30" y="66"/>
                    <a:pt x="29" y="66"/>
                  </a:cubicBezTo>
                  <a:cubicBezTo>
                    <a:pt x="25" y="64"/>
                    <a:pt x="22" y="62"/>
                    <a:pt x="20" y="59"/>
                  </a:cubicBezTo>
                  <a:cubicBezTo>
                    <a:pt x="19" y="59"/>
                    <a:pt x="19" y="59"/>
                    <a:pt x="19" y="59"/>
                  </a:cubicBezTo>
                  <a:cubicBezTo>
                    <a:pt x="18" y="59"/>
                    <a:pt x="18" y="59"/>
                    <a:pt x="18" y="59"/>
                  </a:cubicBezTo>
                  <a:cubicBezTo>
                    <a:pt x="16" y="60"/>
                    <a:pt x="15" y="61"/>
                    <a:pt x="14" y="61"/>
                  </a:cubicBezTo>
                  <a:cubicBezTo>
                    <a:pt x="12" y="59"/>
                    <a:pt x="10" y="56"/>
                    <a:pt x="9" y="53"/>
                  </a:cubicBezTo>
                  <a:cubicBezTo>
                    <a:pt x="10" y="53"/>
                    <a:pt x="12" y="52"/>
                    <a:pt x="13" y="51"/>
                  </a:cubicBezTo>
                  <a:cubicBezTo>
                    <a:pt x="14" y="51"/>
                    <a:pt x="14" y="50"/>
                    <a:pt x="14" y="49"/>
                  </a:cubicBezTo>
                  <a:cubicBezTo>
                    <a:pt x="12" y="46"/>
                    <a:pt x="12" y="43"/>
                    <a:pt x="12" y="39"/>
                  </a:cubicBezTo>
                  <a:cubicBezTo>
                    <a:pt x="12" y="39"/>
                    <a:pt x="12" y="38"/>
                    <a:pt x="12" y="38"/>
                  </a:cubicBezTo>
                  <a:cubicBezTo>
                    <a:pt x="12" y="37"/>
                    <a:pt x="11" y="36"/>
                    <a:pt x="11" y="36"/>
                  </a:cubicBezTo>
                  <a:cubicBezTo>
                    <a:pt x="9" y="36"/>
                    <a:pt x="7" y="35"/>
                    <a:pt x="6" y="35"/>
                  </a:cubicBezTo>
                  <a:cubicBezTo>
                    <a:pt x="6" y="32"/>
                    <a:pt x="7" y="29"/>
                    <a:pt x="8" y="26"/>
                  </a:cubicBezTo>
                  <a:cubicBezTo>
                    <a:pt x="10" y="26"/>
                    <a:pt x="11" y="27"/>
                    <a:pt x="13" y="27"/>
                  </a:cubicBezTo>
                  <a:cubicBezTo>
                    <a:pt x="13" y="27"/>
                    <a:pt x="13" y="27"/>
                    <a:pt x="13" y="27"/>
                  </a:cubicBezTo>
                  <a:cubicBezTo>
                    <a:pt x="14" y="27"/>
                    <a:pt x="14" y="27"/>
                    <a:pt x="15" y="26"/>
                  </a:cubicBezTo>
                  <a:cubicBezTo>
                    <a:pt x="16" y="25"/>
                    <a:pt x="17" y="23"/>
                    <a:pt x="18" y="21"/>
                  </a:cubicBezTo>
                  <a:cubicBezTo>
                    <a:pt x="18" y="21"/>
                    <a:pt x="18" y="21"/>
                    <a:pt x="18" y="21"/>
                  </a:cubicBezTo>
                  <a:cubicBezTo>
                    <a:pt x="19" y="20"/>
                    <a:pt x="20" y="18"/>
                    <a:pt x="21" y="17"/>
                  </a:cubicBezTo>
                  <a:cubicBezTo>
                    <a:pt x="22" y="17"/>
                    <a:pt x="22" y="16"/>
                    <a:pt x="22" y="15"/>
                  </a:cubicBezTo>
                  <a:cubicBezTo>
                    <a:pt x="21" y="14"/>
                    <a:pt x="20" y="12"/>
                    <a:pt x="19" y="11"/>
                  </a:cubicBezTo>
                  <a:cubicBezTo>
                    <a:pt x="22" y="9"/>
                    <a:pt x="24" y="7"/>
                    <a:pt x="27" y="6"/>
                  </a:cubicBezTo>
                  <a:cubicBezTo>
                    <a:pt x="28" y="8"/>
                    <a:pt x="29" y="9"/>
                    <a:pt x="30" y="10"/>
                  </a:cubicBezTo>
                  <a:cubicBezTo>
                    <a:pt x="30" y="11"/>
                    <a:pt x="31" y="11"/>
                    <a:pt x="31" y="11"/>
                  </a:cubicBezTo>
                  <a:cubicBezTo>
                    <a:pt x="31" y="11"/>
                    <a:pt x="31" y="11"/>
                    <a:pt x="32" y="11"/>
                  </a:cubicBezTo>
                  <a:cubicBezTo>
                    <a:pt x="35" y="10"/>
                    <a:pt x="38" y="9"/>
                    <a:pt x="42" y="9"/>
                  </a:cubicBezTo>
                  <a:cubicBezTo>
                    <a:pt x="42" y="9"/>
                    <a:pt x="42" y="9"/>
                    <a:pt x="43" y="9"/>
                  </a:cubicBezTo>
                  <a:cubicBezTo>
                    <a:pt x="43" y="9"/>
                    <a:pt x="43" y="9"/>
                    <a:pt x="43" y="9"/>
                  </a:cubicBezTo>
                  <a:moveTo>
                    <a:pt x="44" y="0"/>
                  </a:moveTo>
                  <a:cubicBezTo>
                    <a:pt x="44" y="0"/>
                    <a:pt x="43" y="1"/>
                    <a:pt x="43" y="1"/>
                  </a:cubicBezTo>
                  <a:cubicBezTo>
                    <a:pt x="43" y="3"/>
                    <a:pt x="42" y="5"/>
                    <a:pt x="42" y="6"/>
                  </a:cubicBezTo>
                  <a:cubicBezTo>
                    <a:pt x="42" y="6"/>
                    <a:pt x="42" y="6"/>
                    <a:pt x="42" y="6"/>
                  </a:cubicBezTo>
                  <a:cubicBezTo>
                    <a:pt x="38" y="6"/>
                    <a:pt x="35" y="7"/>
                    <a:pt x="32" y="8"/>
                  </a:cubicBezTo>
                  <a:cubicBezTo>
                    <a:pt x="31" y="6"/>
                    <a:pt x="30" y="5"/>
                    <a:pt x="29" y="4"/>
                  </a:cubicBezTo>
                  <a:cubicBezTo>
                    <a:pt x="29" y="3"/>
                    <a:pt x="28" y="3"/>
                    <a:pt x="28" y="3"/>
                  </a:cubicBezTo>
                  <a:cubicBezTo>
                    <a:pt x="28" y="3"/>
                    <a:pt x="27" y="3"/>
                    <a:pt x="27" y="3"/>
                  </a:cubicBezTo>
                  <a:cubicBezTo>
                    <a:pt x="23" y="5"/>
                    <a:pt x="20" y="7"/>
                    <a:pt x="16" y="10"/>
                  </a:cubicBezTo>
                  <a:cubicBezTo>
                    <a:pt x="16" y="10"/>
                    <a:pt x="16" y="10"/>
                    <a:pt x="16" y="11"/>
                  </a:cubicBezTo>
                  <a:cubicBezTo>
                    <a:pt x="16" y="11"/>
                    <a:pt x="16" y="11"/>
                    <a:pt x="16" y="11"/>
                  </a:cubicBezTo>
                  <a:cubicBezTo>
                    <a:pt x="15" y="13"/>
                    <a:pt x="15" y="15"/>
                    <a:pt x="14" y="17"/>
                  </a:cubicBezTo>
                  <a:cubicBezTo>
                    <a:pt x="13" y="17"/>
                    <a:pt x="13" y="18"/>
                    <a:pt x="14" y="18"/>
                  </a:cubicBezTo>
                  <a:cubicBezTo>
                    <a:pt x="14" y="19"/>
                    <a:pt x="15" y="19"/>
                    <a:pt x="15" y="20"/>
                  </a:cubicBezTo>
                  <a:cubicBezTo>
                    <a:pt x="14" y="21"/>
                    <a:pt x="13" y="23"/>
                    <a:pt x="13" y="24"/>
                  </a:cubicBezTo>
                  <a:cubicBezTo>
                    <a:pt x="11" y="24"/>
                    <a:pt x="9" y="23"/>
                    <a:pt x="8" y="23"/>
                  </a:cubicBezTo>
                  <a:cubicBezTo>
                    <a:pt x="7" y="23"/>
                    <a:pt x="7" y="23"/>
                    <a:pt x="7" y="23"/>
                  </a:cubicBezTo>
                  <a:cubicBezTo>
                    <a:pt x="7" y="23"/>
                    <a:pt x="6" y="23"/>
                    <a:pt x="6" y="24"/>
                  </a:cubicBezTo>
                  <a:cubicBezTo>
                    <a:pt x="6" y="25"/>
                    <a:pt x="6" y="25"/>
                    <a:pt x="6" y="25"/>
                  </a:cubicBezTo>
                  <a:cubicBezTo>
                    <a:pt x="5" y="25"/>
                    <a:pt x="5" y="25"/>
                    <a:pt x="5" y="25"/>
                  </a:cubicBezTo>
                  <a:cubicBezTo>
                    <a:pt x="3" y="29"/>
                    <a:pt x="1" y="38"/>
                    <a:pt x="0" y="43"/>
                  </a:cubicBezTo>
                  <a:cubicBezTo>
                    <a:pt x="0" y="43"/>
                    <a:pt x="1" y="44"/>
                    <a:pt x="2" y="44"/>
                  </a:cubicBezTo>
                  <a:cubicBezTo>
                    <a:pt x="3" y="45"/>
                    <a:pt x="5" y="45"/>
                    <a:pt x="7" y="45"/>
                  </a:cubicBezTo>
                  <a:cubicBezTo>
                    <a:pt x="7" y="46"/>
                    <a:pt x="7" y="46"/>
                    <a:pt x="7" y="46"/>
                  </a:cubicBezTo>
                  <a:cubicBezTo>
                    <a:pt x="7" y="47"/>
                    <a:pt x="7" y="49"/>
                    <a:pt x="7" y="51"/>
                  </a:cubicBezTo>
                  <a:cubicBezTo>
                    <a:pt x="6" y="52"/>
                    <a:pt x="6" y="52"/>
                    <a:pt x="6" y="52"/>
                  </a:cubicBezTo>
                  <a:cubicBezTo>
                    <a:pt x="6" y="52"/>
                    <a:pt x="5" y="52"/>
                    <a:pt x="5" y="53"/>
                  </a:cubicBezTo>
                  <a:cubicBezTo>
                    <a:pt x="5" y="55"/>
                    <a:pt x="4" y="57"/>
                    <a:pt x="3" y="59"/>
                  </a:cubicBezTo>
                  <a:cubicBezTo>
                    <a:pt x="3" y="59"/>
                    <a:pt x="3" y="59"/>
                    <a:pt x="3" y="59"/>
                  </a:cubicBezTo>
                  <a:cubicBezTo>
                    <a:pt x="3" y="59"/>
                    <a:pt x="3" y="59"/>
                    <a:pt x="3" y="59"/>
                  </a:cubicBezTo>
                  <a:cubicBezTo>
                    <a:pt x="3" y="60"/>
                    <a:pt x="3" y="61"/>
                    <a:pt x="4" y="61"/>
                  </a:cubicBezTo>
                  <a:cubicBezTo>
                    <a:pt x="5" y="64"/>
                    <a:pt x="7" y="68"/>
                    <a:pt x="9" y="70"/>
                  </a:cubicBezTo>
                  <a:cubicBezTo>
                    <a:pt x="9" y="71"/>
                    <a:pt x="10" y="71"/>
                    <a:pt x="10" y="71"/>
                  </a:cubicBezTo>
                  <a:cubicBezTo>
                    <a:pt x="10" y="71"/>
                    <a:pt x="11" y="71"/>
                    <a:pt x="11" y="71"/>
                  </a:cubicBezTo>
                  <a:cubicBezTo>
                    <a:pt x="11" y="71"/>
                    <a:pt x="11" y="71"/>
                    <a:pt x="12" y="71"/>
                  </a:cubicBezTo>
                  <a:cubicBezTo>
                    <a:pt x="13" y="70"/>
                    <a:pt x="14" y="70"/>
                    <a:pt x="16" y="69"/>
                  </a:cubicBezTo>
                  <a:cubicBezTo>
                    <a:pt x="18" y="71"/>
                    <a:pt x="20" y="73"/>
                    <a:pt x="23" y="74"/>
                  </a:cubicBezTo>
                  <a:cubicBezTo>
                    <a:pt x="23" y="76"/>
                    <a:pt x="23" y="78"/>
                    <a:pt x="23" y="80"/>
                  </a:cubicBezTo>
                  <a:cubicBezTo>
                    <a:pt x="23" y="81"/>
                    <a:pt x="23" y="81"/>
                    <a:pt x="24" y="81"/>
                  </a:cubicBezTo>
                  <a:cubicBezTo>
                    <a:pt x="28" y="83"/>
                    <a:pt x="32" y="84"/>
                    <a:pt x="36" y="85"/>
                  </a:cubicBezTo>
                  <a:cubicBezTo>
                    <a:pt x="36" y="85"/>
                    <a:pt x="36" y="85"/>
                    <a:pt x="36" y="85"/>
                  </a:cubicBezTo>
                  <a:cubicBezTo>
                    <a:pt x="37" y="85"/>
                    <a:pt x="38" y="84"/>
                    <a:pt x="38" y="83"/>
                  </a:cubicBezTo>
                  <a:cubicBezTo>
                    <a:pt x="38" y="82"/>
                    <a:pt x="39" y="80"/>
                    <a:pt x="40" y="78"/>
                  </a:cubicBezTo>
                  <a:cubicBezTo>
                    <a:pt x="40" y="78"/>
                    <a:pt x="40" y="78"/>
                    <a:pt x="40" y="78"/>
                  </a:cubicBezTo>
                  <a:cubicBezTo>
                    <a:pt x="41" y="78"/>
                    <a:pt x="41" y="78"/>
                    <a:pt x="41" y="78"/>
                  </a:cubicBezTo>
                  <a:cubicBezTo>
                    <a:pt x="44" y="78"/>
                    <a:pt x="46" y="78"/>
                    <a:pt x="49" y="77"/>
                  </a:cubicBezTo>
                  <a:cubicBezTo>
                    <a:pt x="50" y="78"/>
                    <a:pt x="51" y="80"/>
                    <a:pt x="52" y="81"/>
                  </a:cubicBezTo>
                  <a:cubicBezTo>
                    <a:pt x="52" y="82"/>
                    <a:pt x="53" y="82"/>
                    <a:pt x="53" y="82"/>
                  </a:cubicBezTo>
                  <a:cubicBezTo>
                    <a:pt x="53" y="82"/>
                    <a:pt x="54" y="82"/>
                    <a:pt x="54" y="82"/>
                  </a:cubicBezTo>
                  <a:cubicBezTo>
                    <a:pt x="58" y="80"/>
                    <a:pt x="61" y="78"/>
                    <a:pt x="65" y="75"/>
                  </a:cubicBezTo>
                  <a:cubicBezTo>
                    <a:pt x="65" y="75"/>
                    <a:pt x="65" y="75"/>
                    <a:pt x="65" y="75"/>
                  </a:cubicBezTo>
                  <a:cubicBezTo>
                    <a:pt x="66" y="72"/>
                    <a:pt x="66" y="71"/>
                    <a:pt x="67" y="68"/>
                  </a:cubicBezTo>
                  <a:cubicBezTo>
                    <a:pt x="67" y="68"/>
                    <a:pt x="67" y="68"/>
                    <a:pt x="67" y="68"/>
                  </a:cubicBezTo>
                  <a:cubicBezTo>
                    <a:pt x="68" y="68"/>
                    <a:pt x="68" y="68"/>
                    <a:pt x="68" y="68"/>
                  </a:cubicBezTo>
                  <a:cubicBezTo>
                    <a:pt x="67" y="67"/>
                    <a:pt x="67" y="67"/>
                    <a:pt x="67" y="67"/>
                  </a:cubicBezTo>
                  <a:cubicBezTo>
                    <a:pt x="67" y="67"/>
                    <a:pt x="67" y="67"/>
                    <a:pt x="67" y="67"/>
                  </a:cubicBezTo>
                  <a:cubicBezTo>
                    <a:pt x="67" y="66"/>
                    <a:pt x="66" y="65"/>
                    <a:pt x="66" y="64"/>
                  </a:cubicBezTo>
                  <a:cubicBezTo>
                    <a:pt x="67" y="63"/>
                    <a:pt x="68" y="62"/>
                    <a:pt x="69" y="62"/>
                  </a:cubicBezTo>
                  <a:cubicBezTo>
                    <a:pt x="69" y="61"/>
                    <a:pt x="69" y="61"/>
                    <a:pt x="69" y="61"/>
                  </a:cubicBezTo>
                  <a:cubicBezTo>
                    <a:pt x="70" y="61"/>
                    <a:pt x="70" y="61"/>
                    <a:pt x="70" y="61"/>
                  </a:cubicBezTo>
                  <a:cubicBezTo>
                    <a:pt x="70" y="61"/>
                    <a:pt x="70" y="61"/>
                    <a:pt x="70" y="61"/>
                  </a:cubicBezTo>
                  <a:cubicBezTo>
                    <a:pt x="71" y="61"/>
                    <a:pt x="72" y="61"/>
                    <a:pt x="73" y="62"/>
                  </a:cubicBezTo>
                  <a:cubicBezTo>
                    <a:pt x="73" y="62"/>
                    <a:pt x="74" y="62"/>
                    <a:pt x="74" y="62"/>
                  </a:cubicBezTo>
                  <a:cubicBezTo>
                    <a:pt x="74" y="62"/>
                    <a:pt x="75" y="61"/>
                    <a:pt x="75" y="61"/>
                  </a:cubicBezTo>
                  <a:cubicBezTo>
                    <a:pt x="76" y="59"/>
                    <a:pt x="77" y="57"/>
                    <a:pt x="77" y="54"/>
                  </a:cubicBezTo>
                  <a:cubicBezTo>
                    <a:pt x="79" y="50"/>
                    <a:pt x="80" y="46"/>
                    <a:pt x="80" y="42"/>
                  </a:cubicBezTo>
                  <a:cubicBezTo>
                    <a:pt x="80" y="41"/>
                    <a:pt x="80" y="41"/>
                    <a:pt x="79" y="40"/>
                  </a:cubicBezTo>
                  <a:cubicBezTo>
                    <a:pt x="78" y="40"/>
                    <a:pt x="76" y="40"/>
                    <a:pt x="74" y="39"/>
                  </a:cubicBezTo>
                  <a:cubicBezTo>
                    <a:pt x="74" y="39"/>
                    <a:pt x="74" y="39"/>
                    <a:pt x="74" y="39"/>
                  </a:cubicBezTo>
                  <a:cubicBezTo>
                    <a:pt x="74" y="37"/>
                    <a:pt x="74" y="35"/>
                    <a:pt x="74" y="33"/>
                  </a:cubicBezTo>
                  <a:cubicBezTo>
                    <a:pt x="75" y="33"/>
                    <a:pt x="75" y="33"/>
                    <a:pt x="75" y="33"/>
                  </a:cubicBezTo>
                  <a:cubicBezTo>
                    <a:pt x="75" y="33"/>
                    <a:pt x="76" y="32"/>
                    <a:pt x="76" y="32"/>
                  </a:cubicBezTo>
                  <a:cubicBezTo>
                    <a:pt x="76" y="30"/>
                    <a:pt x="77" y="28"/>
                    <a:pt x="77" y="27"/>
                  </a:cubicBezTo>
                  <a:cubicBezTo>
                    <a:pt x="78" y="26"/>
                    <a:pt x="78" y="26"/>
                    <a:pt x="78" y="26"/>
                  </a:cubicBezTo>
                  <a:cubicBezTo>
                    <a:pt x="78" y="25"/>
                    <a:pt x="78" y="25"/>
                    <a:pt x="78" y="24"/>
                  </a:cubicBezTo>
                  <a:cubicBezTo>
                    <a:pt x="78" y="24"/>
                    <a:pt x="78" y="24"/>
                    <a:pt x="78" y="24"/>
                  </a:cubicBezTo>
                  <a:cubicBezTo>
                    <a:pt x="77" y="24"/>
                    <a:pt x="77" y="24"/>
                    <a:pt x="77" y="24"/>
                  </a:cubicBezTo>
                  <a:cubicBezTo>
                    <a:pt x="77" y="23"/>
                    <a:pt x="77" y="22"/>
                    <a:pt x="76" y="21"/>
                  </a:cubicBezTo>
                  <a:cubicBezTo>
                    <a:pt x="76" y="21"/>
                    <a:pt x="75" y="19"/>
                    <a:pt x="74" y="17"/>
                  </a:cubicBezTo>
                  <a:cubicBezTo>
                    <a:pt x="73" y="16"/>
                    <a:pt x="73" y="16"/>
                    <a:pt x="72" y="15"/>
                  </a:cubicBezTo>
                  <a:cubicBezTo>
                    <a:pt x="71" y="14"/>
                    <a:pt x="71" y="14"/>
                    <a:pt x="71" y="14"/>
                  </a:cubicBezTo>
                  <a:cubicBezTo>
                    <a:pt x="71" y="13"/>
                    <a:pt x="71" y="13"/>
                    <a:pt x="71" y="13"/>
                  </a:cubicBezTo>
                  <a:cubicBezTo>
                    <a:pt x="71" y="13"/>
                    <a:pt x="71" y="13"/>
                    <a:pt x="70" y="13"/>
                  </a:cubicBezTo>
                  <a:cubicBezTo>
                    <a:pt x="69" y="13"/>
                    <a:pt x="69" y="13"/>
                    <a:pt x="69" y="13"/>
                  </a:cubicBezTo>
                  <a:cubicBezTo>
                    <a:pt x="69" y="13"/>
                    <a:pt x="69" y="13"/>
                    <a:pt x="69" y="13"/>
                  </a:cubicBezTo>
                  <a:cubicBezTo>
                    <a:pt x="68" y="14"/>
                    <a:pt x="66" y="15"/>
                    <a:pt x="65" y="16"/>
                  </a:cubicBezTo>
                  <a:cubicBezTo>
                    <a:pt x="62" y="14"/>
                    <a:pt x="60" y="12"/>
                    <a:pt x="57" y="10"/>
                  </a:cubicBezTo>
                  <a:cubicBezTo>
                    <a:pt x="57" y="8"/>
                    <a:pt x="57" y="7"/>
                    <a:pt x="58" y="5"/>
                  </a:cubicBezTo>
                  <a:cubicBezTo>
                    <a:pt x="58" y="4"/>
                    <a:pt x="58" y="4"/>
                    <a:pt x="57" y="3"/>
                  </a:cubicBezTo>
                  <a:cubicBezTo>
                    <a:pt x="53" y="2"/>
                    <a:pt x="49" y="1"/>
                    <a:pt x="44" y="0"/>
                  </a:cubicBezTo>
                  <a:cubicBezTo>
                    <a:pt x="44" y="0"/>
                    <a:pt x="44" y="0"/>
                    <a:pt x="44" y="0"/>
                  </a:cubicBezTo>
                </a:path>
              </a:pathLst>
            </a:custGeom>
            <a:solidFill>
              <a:srgbClr val="B2B2B2"/>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6" name="Freeform 747"/>
            <p:cNvSpPr>
              <a:spLocks noEditPoints="1"/>
            </p:cNvSpPr>
            <p:nvPr/>
          </p:nvSpPr>
          <p:spPr bwMode="auto">
            <a:xfrm>
              <a:off x="5024" y="3007"/>
              <a:ext cx="296" cy="284"/>
            </a:xfrm>
            <a:custGeom>
              <a:avLst/>
              <a:gdLst>
                <a:gd name="T0" fmla="*/ 63 w 125"/>
                <a:gd name="T1" fmla="*/ 116 h 120"/>
                <a:gd name="T2" fmla="*/ 5 w 125"/>
                <a:gd name="T3" fmla="*/ 60 h 120"/>
                <a:gd name="T4" fmla="*/ 63 w 125"/>
                <a:gd name="T5" fmla="*/ 4 h 120"/>
                <a:gd name="T6" fmla="*/ 63 w 125"/>
                <a:gd name="T7" fmla="*/ 4 h 120"/>
                <a:gd name="T8" fmla="*/ 103 w 125"/>
                <a:gd name="T9" fmla="*/ 18 h 120"/>
                <a:gd name="T10" fmla="*/ 120 w 125"/>
                <a:gd name="T11" fmla="*/ 60 h 120"/>
                <a:gd name="T12" fmla="*/ 63 w 125"/>
                <a:gd name="T13" fmla="*/ 116 h 120"/>
                <a:gd name="T14" fmla="*/ 63 w 125"/>
                <a:gd name="T15" fmla="*/ 0 h 120"/>
                <a:gd name="T16" fmla="*/ 63 w 125"/>
                <a:gd name="T17" fmla="*/ 0 h 120"/>
                <a:gd name="T18" fmla="*/ 0 w 125"/>
                <a:gd name="T19" fmla="*/ 60 h 120"/>
                <a:gd name="T20" fmla="*/ 63 w 125"/>
                <a:gd name="T21" fmla="*/ 120 h 120"/>
                <a:gd name="T22" fmla="*/ 125 w 125"/>
                <a:gd name="T23" fmla="*/ 60 h 120"/>
                <a:gd name="T24" fmla="*/ 63 w 125"/>
                <a:gd name="T25" fmla="*/ 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5" h="120">
                  <a:moveTo>
                    <a:pt x="63" y="116"/>
                  </a:moveTo>
                  <a:cubicBezTo>
                    <a:pt x="35" y="116"/>
                    <a:pt x="5" y="98"/>
                    <a:pt x="5" y="60"/>
                  </a:cubicBezTo>
                  <a:cubicBezTo>
                    <a:pt x="5" y="22"/>
                    <a:pt x="35" y="4"/>
                    <a:pt x="63" y="4"/>
                  </a:cubicBezTo>
                  <a:cubicBezTo>
                    <a:pt x="63" y="4"/>
                    <a:pt x="63" y="4"/>
                    <a:pt x="63" y="4"/>
                  </a:cubicBezTo>
                  <a:cubicBezTo>
                    <a:pt x="78" y="4"/>
                    <a:pt x="92" y="9"/>
                    <a:pt x="103" y="18"/>
                  </a:cubicBezTo>
                  <a:cubicBezTo>
                    <a:pt x="114" y="28"/>
                    <a:pt x="120" y="43"/>
                    <a:pt x="120" y="60"/>
                  </a:cubicBezTo>
                  <a:cubicBezTo>
                    <a:pt x="120" y="98"/>
                    <a:pt x="90" y="116"/>
                    <a:pt x="63" y="116"/>
                  </a:cubicBezTo>
                  <a:moveTo>
                    <a:pt x="63" y="0"/>
                  </a:moveTo>
                  <a:cubicBezTo>
                    <a:pt x="63" y="0"/>
                    <a:pt x="63" y="0"/>
                    <a:pt x="63" y="0"/>
                  </a:cubicBezTo>
                  <a:cubicBezTo>
                    <a:pt x="32" y="0"/>
                    <a:pt x="0" y="20"/>
                    <a:pt x="0" y="60"/>
                  </a:cubicBezTo>
                  <a:cubicBezTo>
                    <a:pt x="0" y="100"/>
                    <a:pt x="32" y="120"/>
                    <a:pt x="63" y="120"/>
                  </a:cubicBezTo>
                  <a:cubicBezTo>
                    <a:pt x="94" y="120"/>
                    <a:pt x="125" y="100"/>
                    <a:pt x="125" y="60"/>
                  </a:cubicBezTo>
                  <a:cubicBezTo>
                    <a:pt x="125" y="20"/>
                    <a:pt x="94" y="0"/>
                    <a:pt x="63" y="0"/>
                  </a:cubicBezTo>
                </a:path>
              </a:pathLst>
            </a:custGeom>
            <a:solidFill>
              <a:srgbClr val="B2B2B2"/>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7" name="Freeform 748"/>
            <p:cNvSpPr>
              <a:spLocks noEditPoints="1"/>
            </p:cNvSpPr>
            <p:nvPr/>
          </p:nvSpPr>
          <p:spPr bwMode="auto">
            <a:xfrm>
              <a:off x="4986" y="2969"/>
              <a:ext cx="372" cy="360"/>
            </a:xfrm>
            <a:custGeom>
              <a:avLst/>
              <a:gdLst>
                <a:gd name="T0" fmla="*/ 79 w 157"/>
                <a:gd name="T1" fmla="*/ 147 h 152"/>
                <a:gd name="T2" fmla="*/ 5 w 157"/>
                <a:gd name="T3" fmla="*/ 76 h 152"/>
                <a:gd name="T4" fmla="*/ 79 w 157"/>
                <a:gd name="T5" fmla="*/ 4 h 152"/>
                <a:gd name="T6" fmla="*/ 153 w 157"/>
                <a:gd name="T7" fmla="*/ 76 h 152"/>
                <a:gd name="T8" fmla="*/ 79 w 157"/>
                <a:gd name="T9" fmla="*/ 147 h 152"/>
                <a:gd name="T10" fmla="*/ 79 w 157"/>
                <a:gd name="T11" fmla="*/ 0 h 152"/>
                <a:gd name="T12" fmla="*/ 25 w 157"/>
                <a:gd name="T13" fmla="*/ 19 h 152"/>
                <a:gd name="T14" fmla="*/ 0 w 157"/>
                <a:gd name="T15" fmla="*/ 76 h 152"/>
                <a:gd name="T16" fmla="*/ 25 w 157"/>
                <a:gd name="T17" fmla="*/ 133 h 152"/>
                <a:gd name="T18" fmla="*/ 79 w 157"/>
                <a:gd name="T19" fmla="*/ 152 h 152"/>
                <a:gd name="T20" fmla="*/ 132 w 157"/>
                <a:gd name="T21" fmla="*/ 133 h 152"/>
                <a:gd name="T22" fmla="*/ 157 w 157"/>
                <a:gd name="T23" fmla="*/ 76 h 152"/>
                <a:gd name="T24" fmla="*/ 132 w 157"/>
                <a:gd name="T25" fmla="*/ 19 h 152"/>
                <a:gd name="T26" fmla="*/ 79 w 157"/>
                <a:gd name="T27" fmla="*/ 0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7" h="152">
                  <a:moveTo>
                    <a:pt x="79" y="147"/>
                  </a:moveTo>
                  <a:cubicBezTo>
                    <a:pt x="42" y="147"/>
                    <a:pt x="5" y="124"/>
                    <a:pt x="5" y="76"/>
                  </a:cubicBezTo>
                  <a:cubicBezTo>
                    <a:pt x="5" y="28"/>
                    <a:pt x="42" y="4"/>
                    <a:pt x="79" y="4"/>
                  </a:cubicBezTo>
                  <a:cubicBezTo>
                    <a:pt x="116" y="4"/>
                    <a:pt x="153" y="28"/>
                    <a:pt x="153" y="76"/>
                  </a:cubicBezTo>
                  <a:cubicBezTo>
                    <a:pt x="153" y="124"/>
                    <a:pt x="116" y="147"/>
                    <a:pt x="79" y="147"/>
                  </a:cubicBezTo>
                  <a:moveTo>
                    <a:pt x="79" y="0"/>
                  </a:moveTo>
                  <a:cubicBezTo>
                    <a:pt x="58" y="0"/>
                    <a:pt x="39" y="7"/>
                    <a:pt x="25" y="19"/>
                  </a:cubicBezTo>
                  <a:cubicBezTo>
                    <a:pt x="9" y="33"/>
                    <a:pt x="0" y="53"/>
                    <a:pt x="0" y="76"/>
                  </a:cubicBezTo>
                  <a:cubicBezTo>
                    <a:pt x="0" y="99"/>
                    <a:pt x="9" y="119"/>
                    <a:pt x="25" y="133"/>
                  </a:cubicBezTo>
                  <a:cubicBezTo>
                    <a:pt x="39" y="145"/>
                    <a:pt x="58" y="152"/>
                    <a:pt x="79" y="152"/>
                  </a:cubicBezTo>
                  <a:cubicBezTo>
                    <a:pt x="99" y="152"/>
                    <a:pt x="118" y="145"/>
                    <a:pt x="132" y="133"/>
                  </a:cubicBezTo>
                  <a:cubicBezTo>
                    <a:pt x="148" y="119"/>
                    <a:pt x="157" y="99"/>
                    <a:pt x="157" y="76"/>
                  </a:cubicBezTo>
                  <a:cubicBezTo>
                    <a:pt x="157" y="53"/>
                    <a:pt x="148" y="33"/>
                    <a:pt x="132" y="19"/>
                  </a:cubicBezTo>
                  <a:cubicBezTo>
                    <a:pt x="118" y="7"/>
                    <a:pt x="99" y="0"/>
                    <a:pt x="79" y="0"/>
                  </a:cubicBezTo>
                </a:path>
              </a:pathLst>
            </a:custGeom>
            <a:solidFill>
              <a:srgbClr val="B2B2B2"/>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8" name="Freeform 749"/>
            <p:cNvSpPr/>
            <p:nvPr/>
          </p:nvSpPr>
          <p:spPr bwMode="auto">
            <a:xfrm>
              <a:off x="5159" y="3031"/>
              <a:ext cx="16" cy="31"/>
            </a:xfrm>
            <a:custGeom>
              <a:avLst/>
              <a:gdLst>
                <a:gd name="T0" fmla="*/ 4 w 7"/>
                <a:gd name="T1" fmla="*/ 0 h 13"/>
                <a:gd name="T2" fmla="*/ 1 w 7"/>
                <a:gd name="T3" fmla="*/ 1 h 13"/>
                <a:gd name="T4" fmla="*/ 2 w 7"/>
                <a:gd name="T5" fmla="*/ 12 h 13"/>
                <a:gd name="T6" fmla="*/ 3 w 7"/>
                <a:gd name="T7" fmla="*/ 13 h 13"/>
                <a:gd name="T8" fmla="*/ 4 w 7"/>
                <a:gd name="T9" fmla="*/ 13 h 13"/>
                <a:gd name="T10" fmla="*/ 6 w 7"/>
                <a:gd name="T11" fmla="*/ 10 h 13"/>
                <a:gd name="T12" fmla="*/ 6 w 7"/>
                <a:gd name="T13" fmla="*/ 3 h 13"/>
                <a:gd name="T14" fmla="*/ 5 w 7"/>
                <a:gd name="T15" fmla="*/ 0 h 13"/>
                <a:gd name="T16" fmla="*/ 4 w 7"/>
                <a:gd name="T17"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13">
                  <a:moveTo>
                    <a:pt x="4" y="0"/>
                  </a:moveTo>
                  <a:cubicBezTo>
                    <a:pt x="3" y="0"/>
                    <a:pt x="2" y="0"/>
                    <a:pt x="1" y="1"/>
                  </a:cubicBezTo>
                  <a:cubicBezTo>
                    <a:pt x="0" y="2"/>
                    <a:pt x="0" y="9"/>
                    <a:pt x="2" y="12"/>
                  </a:cubicBezTo>
                  <a:cubicBezTo>
                    <a:pt x="2" y="12"/>
                    <a:pt x="2" y="13"/>
                    <a:pt x="3" y="13"/>
                  </a:cubicBezTo>
                  <a:cubicBezTo>
                    <a:pt x="4" y="13"/>
                    <a:pt x="4" y="13"/>
                    <a:pt x="4" y="13"/>
                  </a:cubicBezTo>
                  <a:cubicBezTo>
                    <a:pt x="5" y="13"/>
                    <a:pt x="6" y="12"/>
                    <a:pt x="6" y="10"/>
                  </a:cubicBezTo>
                  <a:cubicBezTo>
                    <a:pt x="7" y="8"/>
                    <a:pt x="7" y="5"/>
                    <a:pt x="6" y="3"/>
                  </a:cubicBezTo>
                  <a:cubicBezTo>
                    <a:pt x="6" y="2"/>
                    <a:pt x="6" y="1"/>
                    <a:pt x="5" y="0"/>
                  </a:cubicBezTo>
                  <a:cubicBezTo>
                    <a:pt x="5" y="0"/>
                    <a:pt x="4" y="0"/>
                    <a:pt x="4" y="0"/>
                  </a:cubicBezTo>
                </a:path>
              </a:pathLst>
            </a:custGeom>
            <a:solidFill>
              <a:srgbClr val="B2B2B2"/>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9" name="Freeform 750"/>
            <p:cNvSpPr/>
            <p:nvPr/>
          </p:nvSpPr>
          <p:spPr bwMode="auto">
            <a:xfrm>
              <a:off x="5159" y="3230"/>
              <a:ext cx="16" cy="40"/>
            </a:xfrm>
            <a:custGeom>
              <a:avLst/>
              <a:gdLst>
                <a:gd name="T0" fmla="*/ 3 w 7"/>
                <a:gd name="T1" fmla="*/ 0 h 17"/>
                <a:gd name="T2" fmla="*/ 1 w 7"/>
                <a:gd name="T3" fmla="*/ 2 h 17"/>
                <a:gd name="T4" fmla="*/ 1 w 7"/>
                <a:gd name="T5" fmla="*/ 14 h 17"/>
                <a:gd name="T6" fmla="*/ 2 w 7"/>
                <a:gd name="T7" fmla="*/ 16 h 17"/>
                <a:gd name="T8" fmla="*/ 4 w 7"/>
                <a:gd name="T9" fmla="*/ 17 h 17"/>
                <a:gd name="T10" fmla="*/ 6 w 7"/>
                <a:gd name="T11" fmla="*/ 16 h 17"/>
                <a:gd name="T12" fmla="*/ 5 w 7"/>
                <a:gd name="T13" fmla="*/ 1 h 17"/>
                <a:gd name="T14" fmla="*/ 4 w 7"/>
                <a:gd name="T15" fmla="*/ 0 h 17"/>
                <a:gd name="T16" fmla="*/ 3 w 7"/>
                <a:gd name="T17"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17">
                  <a:moveTo>
                    <a:pt x="3" y="0"/>
                  </a:moveTo>
                  <a:cubicBezTo>
                    <a:pt x="2" y="0"/>
                    <a:pt x="1" y="1"/>
                    <a:pt x="1" y="2"/>
                  </a:cubicBezTo>
                  <a:cubicBezTo>
                    <a:pt x="0" y="5"/>
                    <a:pt x="0" y="11"/>
                    <a:pt x="1" y="14"/>
                  </a:cubicBezTo>
                  <a:cubicBezTo>
                    <a:pt x="1" y="14"/>
                    <a:pt x="1" y="16"/>
                    <a:pt x="2" y="16"/>
                  </a:cubicBezTo>
                  <a:cubicBezTo>
                    <a:pt x="2" y="17"/>
                    <a:pt x="3" y="17"/>
                    <a:pt x="4" y="17"/>
                  </a:cubicBezTo>
                  <a:cubicBezTo>
                    <a:pt x="4" y="17"/>
                    <a:pt x="5" y="17"/>
                    <a:pt x="6" y="16"/>
                  </a:cubicBezTo>
                  <a:cubicBezTo>
                    <a:pt x="7" y="15"/>
                    <a:pt x="7" y="3"/>
                    <a:pt x="5" y="1"/>
                  </a:cubicBezTo>
                  <a:cubicBezTo>
                    <a:pt x="5" y="1"/>
                    <a:pt x="5" y="0"/>
                    <a:pt x="4" y="0"/>
                  </a:cubicBezTo>
                  <a:cubicBezTo>
                    <a:pt x="3" y="0"/>
                    <a:pt x="3" y="0"/>
                    <a:pt x="3" y="0"/>
                  </a:cubicBezTo>
                </a:path>
              </a:pathLst>
            </a:custGeom>
            <a:solidFill>
              <a:srgbClr val="B2B2B2"/>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0" name="Freeform 751"/>
            <p:cNvSpPr/>
            <p:nvPr/>
          </p:nvSpPr>
          <p:spPr bwMode="auto">
            <a:xfrm>
              <a:off x="5047" y="3142"/>
              <a:ext cx="43" cy="17"/>
            </a:xfrm>
            <a:custGeom>
              <a:avLst/>
              <a:gdLst>
                <a:gd name="T0" fmla="*/ 9 w 18"/>
                <a:gd name="T1" fmla="*/ 0 h 7"/>
                <a:gd name="T2" fmla="*/ 3 w 18"/>
                <a:gd name="T3" fmla="*/ 1 h 7"/>
                <a:gd name="T4" fmla="*/ 1 w 18"/>
                <a:gd name="T5" fmla="*/ 2 h 7"/>
                <a:gd name="T6" fmla="*/ 1 w 18"/>
                <a:gd name="T7" fmla="*/ 6 h 7"/>
                <a:gd name="T8" fmla="*/ 8 w 18"/>
                <a:gd name="T9" fmla="*/ 7 h 7"/>
                <a:gd name="T10" fmla="*/ 16 w 18"/>
                <a:gd name="T11" fmla="*/ 5 h 7"/>
                <a:gd name="T12" fmla="*/ 17 w 18"/>
                <a:gd name="T13" fmla="*/ 4 h 7"/>
                <a:gd name="T14" fmla="*/ 17 w 18"/>
                <a:gd name="T15" fmla="*/ 2 h 7"/>
                <a:gd name="T16" fmla="*/ 15 w 18"/>
                <a:gd name="T17" fmla="*/ 1 h 7"/>
                <a:gd name="T18" fmla="*/ 9 w 18"/>
                <a:gd name="T19"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 h="7">
                  <a:moveTo>
                    <a:pt x="9" y="0"/>
                  </a:moveTo>
                  <a:cubicBezTo>
                    <a:pt x="6" y="0"/>
                    <a:pt x="4" y="0"/>
                    <a:pt x="3" y="1"/>
                  </a:cubicBezTo>
                  <a:cubicBezTo>
                    <a:pt x="3" y="1"/>
                    <a:pt x="1" y="1"/>
                    <a:pt x="1" y="2"/>
                  </a:cubicBezTo>
                  <a:cubicBezTo>
                    <a:pt x="0" y="3"/>
                    <a:pt x="0" y="5"/>
                    <a:pt x="1" y="6"/>
                  </a:cubicBezTo>
                  <a:cubicBezTo>
                    <a:pt x="1" y="6"/>
                    <a:pt x="2" y="7"/>
                    <a:pt x="8" y="7"/>
                  </a:cubicBezTo>
                  <a:cubicBezTo>
                    <a:pt x="10" y="7"/>
                    <a:pt x="15" y="6"/>
                    <a:pt x="16" y="5"/>
                  </a:cubicBezTo>
                  <a:cubicBezTo>
                    <a:pt x="16" y="5"/>
                    <a:pt x="17" y="5"/>
                    <a:pt x="17" y="4"/>
                  </a:cubicBezTo>
                  <a:cubicBezTo>
                    <a:pt x="18" y="3"/>
                    <a:pt x="17" y="3"/>
                    <a:pt x="17" y="2"/>
                  </a:cubicBezTo>
                  <a:cubicBezTo>
                    <a:pt x="17" y="1"/>
                    <a:pt x="15" y="1"/>
                    <a:pt x="15" y="1"/>
                  </a:cubicBezTo>
                  <a:cubicBezTo>
                    <a:pt x="13" y="0"/>
                    <a:pt x="11" y="0"/>
                    <a:pt x="9" y="0"/>
                  </a:cubicBezTo>
                </a:path>
              </a:pathLst>
            </a:custGeom>
            <a:solidFill>
              <a:srgbClr val="B2B2B2"/>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1" name="Freeform 752"/>
            <p:cNvSpPr/>
            <p:nvPr/>
          </p:nvSpPr>
          <p:spPr bwMode="auto">
            <a:xfrm>
              <a:off x="5246" y="3142"/>
              <a:ext cx="41" cy="17"/>
            </a:xfrm>
            <a:custGeom>
              <a:avLst/>
              <a:gdLst>
                <a:gd name="T0" fmla="*/ 9 w 17"/>
                <a:gd name="T1" fmla="*/ 0 h 7"/>
                <a:gd name="T2" fmla="*/ 1 w 17"/>
                <a:gd name="T3" fmla="*/ 2 h 7"/>
                <a:gd name="T4" fmla="*/ 0 w 17"/>
                <a:gd name="T5" fmla="*/ 3 h 7"/>
                <a:gd name="T6" fmla="*/ 0 w 17"/>
                <a:gd name="T7" fmla="*/ 5 h 7"/>
                <a:gd name="T8" fmla="*/ 2 w 17"/>
                <a:gd name="T9" fmla="*/ 6 h 7"/>
                <a:gd name="T10" fmla="*/ 9 w 17"/>
                <a:gd name="T11" fmla="*/ 7 h 7"/>
                <a:gd name="T12" fmla="*/ 14 w 17"/>
                <a:gd name="T13" fmla="*/ 6 h 7"/>
                <a:gd name="T14" fmla="*/ 17 w 17"/>
                <a:gd name="T15" fmla="*/ 5 h 7"/>
                <a:gd name="T16" fmla="*/ 16 w 17"/>
                <a:gd name="T17" fmla="*/ 1 h 7"/>
                <a:gd name="T18" fmla="*/ 9 w 17"/>
                <a:gd name="T19"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 h="7">
                  <a:moveTo>
                    <a:pt x="9" y="0"/>
                  </a:moveTo>
                  <a:cubicBezTo>
                    <a:pt x="7" y="0"/>
                    <a:pt x="3" y="0"/>
                    <a:pt x="1" y="2"/>
                  </a:cubicBezTo>
                  <a:cubicBezTo>
                    <a:pt x="1" y="2"/>
                    <a:pt x="0" y="2"/>
                    <a:pt x="0" y="3"/>
                  </a:cubicBezTo>
                  <a:cubicBezTo>
                    <a:pt x="0" y="4"/>
                    <a:pt x="0" y="4"/>
                    <a:pt x="0" y="5"/>
                  </a:cubicBezTo>
                  <a:cubicBezTo>
                    <a:pt x="1" y="6"/>
                    <a:pt x="2" y="6"/>
                    <a:pt x="2" y="6"/>
                  </a:cubicBezTo>
                  <a:cubicBezTo>
                    <a:pt x="4" y="6"/>
                    <a:pt x="6" y="7"/>
                    <a:pt x="9" y="7"/>
                  </a:cubicBezTo>
                  <a:cubicBezTo>
                    <a:pt x="11" y="7"/>
                    <a:pt x="13" y="7"/>
                    <a:pt x="14" y="6"/>
                  </a:cubicBezTo>
                  <a:cubicBezTo>
                    <a:pt x="15" y="6"/>
                    <a:pt x="16" y="6"/>
                    <a:pt x="17" y="5"/>
                  </a:cubicBezTo>
                  <a:cubicBezTo>
                    <a:pt x="17" y="4"/>
                    <a:pt x="17" y="2"/>
                    <a:pt x="16" y="1"/>
                  </a:cubicBezTo>
                  <a:cubicBezTo>
                    <a:pt x="16" y="1"/>
                    <a:pt x="15" y="0"/>
                    <a:pt x="9" y="0"/>
                  </a:cubicBezTo>
                </a:path>
              </a:pathLst>
            </a:custGeom>
            <a:solidFill>
              <a:srgbClr val="B2B2B2"/>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2" name="Freeform 753"/>
            <p:cNvSpPr/>
            <p:nvPr/>
          </p:nvSpPr>
          <p:spPr bwMode="auto">
            <a:xfrm>
              <a:off x="5066" y="3197"/>
              <a:ext cx="22" cy="19"/>
            </a:xfrm>
            <a:custGeom>
              <a:avLst/>
              <a:gdLst>
                <a:gd name="T0" fmla="*/ 7 w 9"/>
                <a:gd name="T1" fmla="*/ 0 h 8"/>
                <a:gd name="T2" fmla="*/ 6 w 9"/>
                <a:gd name="T3" fmla="*/ 1 h 8"/>
                <a:gd name="T4" fmla="*/ 1 w 9"/>
                <a:gd name="T5" fmla="*/ 5 h 8"/>
                <a:gd name="T6" fmla="*/ 1 w 9"/>
                <a:gd name="T7" fmla="*/ 7 h 8"/>
                <a:gd name="T8" fmla="*/ 2 w 9"/>
                <a:gd name="T9" fmla="*/ 8 h 8"/>
                <a:gd name="T10" fmla="*/ 3 w 9"/>
                <a:gd name="T11" fmla="*/ 8 h 8"/>
                <a:gd name="T12" fmla="*/ 9 w 9"/>
                <a:gd name="T13" fmla="*/ 2 h 8"/>
                <a:gd name="T14" fmla="*/ 8 w 9"/>
                <a:gd name="T15" fmla="*/ 0 h 8"/>
                <a:gd name="T16" fmla="*/ 7 w 9"/>
                <a:gd name="T17"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8">
                  <a:moveTo>
                    <a:pt x="7" y="0"/>
                  </a:moveTo>
                  <a:cubicBezTo>
                    <a:pt x="7" y="0"/>
                    <a:pt x="6" y="0"/>
                    <a:pt x="6" y="1"/>
                  </a:cubicBezTo>
                  <a:cubicBezTo>
                    <a:pt x="5" y="2"/>
                    <a:pt x="3" y="4"/>
                    <a:pt x="1" y="5"/>
                  </a:cubicBezTo>
                  <a:cubicBezTo>
                    <a:pt x="1" y="5"/>
                    <a:pt x="0" y="6"/>
                    <a:pt x="1" y="7"/>
                  </a:cubicBezTo>
                  <a:cubicBezTo>
                    <a:pt x="1" y="8"/>
                    <a:pt x="2" y="8"/>
                    <a:pt x="2" y="8"/>
                  </a:cubicBezTo>
                  <a:cubicBezTo>
                    <a:pt x="2" y="8"/>
                    <a:pt x="3" y="8"/>
                    <a:pt x="3" y="8"/>
                  </a:cubicBezTo>
                  <a:cubicBezTo>
                    <a:pt x="5" y="7"/>
                    <a:pt x="7" y="5"/>
                    <a:pt x="9" y="2"/>
                  </a:cubicBezTo>
                  <a:cubicBezTo>
                    <a:pt x="9" y="2"/>
                    <a:pt x="9" y="1"/>
                    <a:pt x="8" y="0"/>
                  </a:cubicBezTo>
                  <a:cubicBezTo>
                    <a:pt x="8" y="0"/>
                    <a:pt x="7" y="0"/>
                    <a:pt x="7" y="0"/>
                  </a:cubicBezTo>
                </a:path>
              </a:pathLst>
            </a:custGeom>
            <a:solidFill>
              <a:srgbClr val="B2B2B2"/>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3" name="Freeform 754"/>
            <p:cNvSpPr/>
            <p:nvPr/>
          </p:nvSpPr>
          <p:spPr bwMode="auto">
            <a:xfrm>
              <a:off x="5111" y="3232"/>
              <a:ext cx="17" cy="19"/>
            </a:xfrm>
            <a:custGeom>
              <a:avLst/>
              <a:gdLst>
                <a:gd name="T0" fmla="*/ 5 w 7"/>
                <a:gd name="T1" fmla="*/ 0 h 8"/>
                <a:gd name="T2" fmla="*/ 4 w 7"/>
                <a:gd name="T3" fmla="*/ 1 h 8"/>
                <a:gd name="T4" fmla="*/ 1 w 7"/>
                <a:gd name="T5" fmla="*/ 6 h 8"/>
                <a:gd name="T6" fmla="*/ 1 w 7"/>
                <a:gd name="T7" fmla="*/ 8 h 8"/>
                <a:gd name="T8" fmla="*/ 2 w 7"/>
                <a:gd name="T9" fmla="*/ 8 h 8"/>
                <a:gd name="T10" fmla="*/ 3 w 7"/>
                <a:gd name="T11" fmla="*/ 8 h 8"/>
                <a:gd name="T12" fmla="*/ 6 w 7"/>
                <a:gd name="T13" fmla="*/ 3 h 8"/>
                <a:gd name="T14" fmla="*/ 6 w 7"/>
                <a:gd name="T15" fmla="*/ 1 h 8"/>
                <a:gd name="T16" fmla="*/ 5 w 7"/>
                <a:gd name="T17"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8">
                  <a:moveTo>
                    <a:pt x="5" y="0"/>
                  </a:moveTo>
                  <a:cubicBezTo>
                    <a:pt x="5" y="0"/>
                    <a:pt x="4" y="1"/>
                    <a:pt x="4" y="1"/>
                  </a:cubicBezTo>
                  <a:cubicBezTo>
                    <a:pt x="2" y="3"/>
                    <a:pt x="2" y="4"/>
                    <a:pt x="1" y="6"/>
                  </a:cubicBezTo>
                  <a:cubicBezTo>
                    <a:pt x="0" y="7"/>
                    <a:pt x="0" y="8"/>
                    <a:pt x="1" y="8"/>
                  </a:cubicBezTo>
                  <a:cubicBezTo>
                    <a:pt x="1" y="8"/>
                    <a:pt x="2" y="8"/>
                    <a:pt x="2" y="8"/>
                  </a:cubicBezTo>
                  <a:cubicBezTo>
                    <a:pt x="2" y="8"/>
                    <a:pt x="3" y="8"/>
                    <a:pt x="3" y="8"/>
                  </a:cubicBezTo>
                  <a:cubicBezTo>
                    <a:pt x="5" y="6"/>
                    <a:pt x="5" y="5"/>
                    <a:pt x="6" y="3"/>
                  </a:cubicBezTo>
                  <a:cubicBezTo>
                    <a:pt x="7" y="2"/>
                    <a:pt x="7" y="1"/>
                    <a:pt x="6" y="1"/>
                  </a:cubicBezTo>
                  <a:cubicBezTo>
                    <a:pt x="6" y="0"/>
                    <a:pt x="5" y="0"/>
                    <a:pt x="5" y="0"/>
                  </a:cubicBezTo>
                </a:path>
              </a:pathLst>
            </a:custGeom>
            <a:solidFill>
              <a:srgbClr val="B2B2B2"/>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4" name="Freeform 755"/>
            <p:cNvSpPr/>
            <p:nvPr/>
          </p:nvSpPr>
          <p:spPr bwMode="auto">
            <a:xfrm>
              <a:off x="5211" y="3235"/>
              <a:ext cx="19" cy="14"/>
            </a:xfrm>
            <a:custGeom>
              <a:avLst/>
              <a:gdLst>
                <a:gd name="T0" fmla="*/ 2 w 8"/>
                <a:gd name="T1" fmla="*/ 0 h 6"/>
                <a:gd name="T2" fmla="*/ 1 w 8"/>
                <a:gd name="T3" fmla="*/ 0 h 6"/>
                <a:gd name="T4" fmla="*/ 1 w 8"/>
                <a:gd name="T5" fmla="*/ 2 h 6"/>
                <a:gd name="T6" fmla="*/ 3 w 8"/>
                <a:gd name="T7" fmla="*/ 5 h 6"/>
                <a:gd name="T8" fmla="*/ 5 w 8"/>
                <a:gd name="T9" fmla="*/ 6 h 6"/>
                <a:gd name="T10" fmla="*/ 6 w 8"/>
                <a:gd name="T11" fmla="*/ 6 h 6"/>
                <a:gd name="T12" fmla="*/ 7 w 8"/>
                <a:gd name="T13" fmla="*/ 5 h 6"/>
                <a:gd name="T14" fmla="*/ 7 w 8"/>
                <a:gd name="T15" fmla="*/ 3 h 6"/>
                <a:gd name="T16" fmla="*/ 5 w 8"/>
                <a:gd name="T17" fmla="*/ 2 h 6"/>
                <a:gd name="T18" fmla="*/ 4 w 8"/>
                <a:gd name="T19" fmla="*/ 0 h 6"/>
                <a:gd name="T20" fmla="*/ 2 w 8"/>
                <a:gd name="T21"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 h="6">
                  <a:moveTo>
                    <a:pt x="2" y="0"/>
                  </a:moveTo>
                  <a:cubicBezTo>
                    <a:pt x="2" y="0"/>
                    <a:pt x="2" y="0"/>
                    <a:pt x="1" y="0"/>
                  </a:cubicBezTo>
                  <a:cubicBezTo>
                    <a:pt x="1" y="1"/>
                    <a:pt x="0" y="2"/>
                    <a:pt x="1" y="2"/>
                  </a:cubicBezTo>
                  <a:cubicBezTo>
                    <a:pt x="2" y="3"/>
                    <a:pt x="2" y="4"/>
                    <a:pt x="3" y="5"/>
                  </a:cubicBezTo>
                  <a:cubicBezTo>
                    <a:pt x="3" y="5"/>
                    <a:pt x="4" y="6"/>
                    <a:pt x="5" y="6"/>
                  </a:cubicBezTo>
                  <a:cubicBezTo>
                    <a:pt x="5" y="6"/>
                    <a:pt x="6" y="6"/>
                    <a:pt x="6" y="6"/>
                  </a:cubicBezTo>
                  <a:cubicBezTo>
                    <a:pt x="6" y="6"/>
                    <a:pt x="7" y="6"/>
                    <a:pt x="7" y="5"/>
                  </a:cubicBezTo>
                  <a:cubicBezTo>
                    <a:pt x="8" y="5"/>
                    <a:pt x="7" y="4"/>
                    <a:pt x="7" y="3"/>
                  </a:cubicBezTo>
                  <a:cubicBezTo>
                    <a:pt x="6" y="3"/>
                    <a:pt x="5" y="2"/>
                    <a:pt x="5" y="2"/>
                  </a:cubicBezTo>
                  <a:cubicBezTo>
                    <a:pt x="5" y="2"/>
                    <a:pt x="4" y="1"/>
                    <a:pt x="4" y="0"/>
                  </a:cubicBezTo>
                  <a:cubicBezTo>
                    <a:pt x="3" y="0"/>
                    <a:pt x="3" y="0"/>
                    <a:pt x="2" y="0"/>
                  </a:cubicBezTo>
                </a:path>
              </a:pathLst>
            </a:custGeom>
            <a:solidFill>
              <a:srgbClr val="B2B2B2"/>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5" name="Freeform 756"/>
            <p:cNvSpPr/>
            <p:nvPr/>
          </p:nvSpPr>
          <p:spPr bwMode="auto">
            <a:xfrm>
              <a:off x="5251" y="3197"/>
              <a:ext cx="21" cy="14"/>
            </a:xfrm>
            <a:custGeom>
              <a:avLst/>
              <a:gdLst>
                <a:gd name="T0" fmla="*/ 2 w 9"/>
                <a:gd name="T1" fmla="*/ 0 h 6"/>
                <a:gd name="T2" fmla="*/ 1 w 9"/>
                <a:gd name="T3" fmla="*/ 0 h 6"/>
                <a:gd name="T4" fmla="*/ 1 w 9"/>
                <a:gd name="T5" fmla="*/ 3 h 6"/>
                <a:gd name="T6" fmla="*/ 4 w 9"/>
                <a:gd name="T7" fmla="*/ 4 h 6"/>
                <a:gd name="T8" fmla="*/ 7 w 9"/>
                <a:gd name="T9" fmla="*/ 6 h 6"/>
                <a:gd name="T10" fmla="*/ 8 w 9"/>
                <a:gd name="T11" fmla="*/ 6 h 6"/>
                <a:gd name="T12" fmla="*/ 9 w 9"/>
                <a:gd name="T13" fmla="*/ 5 h 6"/>
                <a:gd name="T14" fmla="*/ 8 w 9"/>
                <a:gd name="T15" fmla="*/ 3 h 6"/>
                <a:gd name="T16" fmla="*/ 6 w 9"/>
                <a:gd name="T17" fmla="*/ 2 h 6"/>
                <a:gd name="T18" fmla="*/ 3 w 9"/>
                <a:gd name="T19" fmla="*/ 0 h 6"/>
                <a:gd name="T20" fmla="*/ 2 w 9"/>
                <a:gd name="T21"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 h="6">
                  <a:moveTo>
                    <a:pt x="2" y="0"/>
                  </a:moveTo>
                  <a:cubicBezTo>
                    <a:pt x="2" y="0"/>
                    <a:pt x="1" y="0"/>
                    <a:pt x="1" y="0"/>
                  </a:cubicBezTo>
                  <a:cubicBezTo>
                    <a:pt x="0" y="1"/>
                    <a:pt x="1" y="2"/>
                    <a:pt x="1" y="3"/>
                  </a:cubicBezTo>
                  <a:cubicBezTo>
                    <a:pt x="3" y="3"/>
                    <a:pt x="3" y="4"/>
                    <a:pt x="4" y="4"/>
                  </a:cubicBezTo>
                  <a:cubicBezTo>
                    <a:pt x="4" y="5"/>
                    <a:pt x="5" y="5"/>
                    <a:pt x="7" y="6"/>
                  </a:cubicBezTo>
                  <a:cubicBezTo>
                    <a:pt x="7" y="6"/>
                    <a:pt x="7" y="6"/>
                    <a:pt x="8" y="6"/>
                  </a:cubicBezTo>
                  <a:cubicBezTo>
                    <a:pt x="8" y="6"/>
                    <a:pt x="9" y="6"/>
                    <a:pt x="9" y="5"/>
                  </a:cubicBezTo>
                  <a:cubicBezTo>
                    <a:pt x="9" y="5"/>
                    <a:pt x="9" y="4"/>
                    <a:pt x="8" y="3"/>
                  </a:cubicBezTo>
                  <a:cubicBezTo>
                    <a:pt x="7" y="2"/>
                    <a:pt x="6" y="2"/>
                    <a:pt x="6" y="2"/>
                  </a:cubicBezTo>
                  <a:cubicBezTo>
                    <a:pt x="5" y="1"/>
                    <a:pt x="5" y="1"/>
                    <a:pt x="3" y="0"/>
                  </a:cubicBezTo>
                  <a:cubicBezTo>
                    <a:pt x="3" y="0"/>
                    <a:pt x="2" y="0"/>
                    <a:pt x="2" y="0"/>
                  </a:cubicBezTo>
                </a:path>
              </a:pathLst>
            </a:custGeom>
            <a:solidFill>
              <a:srgbClr val="B2B2B2"/>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6" name="Freeform 757"/>
            <p:cNvSpPr/>
            <p:nvPr/>
          </p:nvSpPr>
          <p:spPr bwMode="auto">
            <a:xfrm>
              <a:off x="5059" y="3093"/>
              <a:ext cx="26" cy="16"/>
            </a:xfrm>
            <a:custGeom>
              <a:avLst/>
              <a:gdLst>
                <a:gd name="T0" fmla="*/ 1 w 11"/>
                <a:gd name="T1" fmla="*/ 0 h 7"/>
                <a:gd name="T2" fmla="*/ 0 w 11"/>
                <a:gd name="T3" fmla="*/ 1 h 7"/>
                <a:gd name="T4" fmla="*/ 0 w 11"/>
                <a:gd name="T5" fmla="*/ 3 h 7"/>
                <a:gd name="T6" fmla="*/ 4 w 11"/>
                <a:gd name="T7" fmla="*/ 5 h 7"/>
                <a:gd name="T8" fmla="*/ 8 w 11"/>
                <a:gd name="T9" fmla="*/ 7 h 7"/>
                <a:gd name="T10" fmla="*/ 9 w 11"/>
                <a:gd name="T11" fmla="*/ 7 h 7"/>
                <a:gd name="T12" fmla="*/ 10 w 11"/>
                <a:gd name="T13" fmla="*/ 6 h 7"/>
                <a:gd name="T14" fmla="*/ 10 w 11"/>
                <a:gd name="T15" fmla="*/ 4 h 7"/>
                <a:gd name="T16" fmla="*/ 5 w 11"/>
                <a:gd name="T17" fmla="*/ 2 h 7"/>
                <a:gd name="T18" fmla="*/ 2 w 11"/>
                <a:gd name="T19" fmla="*/ 0 h 7"/>
                <a:gd name="T20" fmla="*/ 1 w 11"/>
                <a:gd name="T21"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 h="7">
                  <a:moveTo>
                    <a:pt x="1" y="0"/>
                  </a:moveTo>
                  <a:cubicBezTo>
                    <a:pt x="1" y="0"/>
                    <a:pt x="0" y="0"/>
                    <a:pt x="0" y="1"/>
                  </a:cubicBezTo>
                  <a:cubicBezTo>
                    <a:pt x="0" y="1"/>
                    <a:pt x="0" y="2"/>
                    <a:pt x="0" y="3"/>
                  </a:cubicBezTo>
                  <a:cubicBezTo>
                    <a:pt x="2" y="4"/>
                    <a:pt x="3" y="4"/>
                    <a:pt x="4" y="5"/>
                  </a:cubicBezTo>
                  <a:cubicBezTo>
                    <a:pt x="5" y="6"/>
                    <a:pt x="7" y="6"/>
                    <a:pt x="8" y="7"/>
                  </a:cubicBezTo>
                  <a:cubicBezTo>
                    <a:pt x="8" y="7"/>
                    <a:pt x="9" y="7"/>
                    <a:pt x="9" y="7"/>
                  </a:cubicBezTo>
                  <a:cubicBezTo>
                    <a:pt x="9" y="7"/>
                    <a:pt x="10" y="7"/>
                    <a:pt x="10" y="6"/>
                  </a:cubicBezTo>
                  <a:cubicBezTo>
                    <a:pt x="11" y="6"/>
                    <a:pt x="11" y="5"/>
                    <a:pt x="10" y="4"/>
                  </a:cubicBezTo>
                  <a:cubicBezTo>
                    <a:pt x="8" y="3"/>
                    <a:pt x="7" y="3"/>
                    <a:pt x="5" y="2"/>
                  </a:cubicBezTo>
                  <a:cubicBezTo>
                    <a:pt x="4" y="1"/>
                    <a:pt x="3" y="1"/>
                    <a:pt x="2" y="0"/>
                  </a:cubicBezTo>
                  <a:cubicBezTo>
                    <a:pt x="2" y="0"/>
                    <a:pt x="2" y="0"/>
                    <a:pt x="1" y="0"/>
                  </a:cubicBezTo>
                </a:path>
              </a:pathLst>
            </a:custGeom>
            <a:solidFill>
              <a:srgbClr val="B2B2B2"/>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7" name="Freeform 758"/>
            <p:cNvSpPr/>
            <p:nvPr/>
          </p:nvSpPr>
          <p:spPr bwMode="auto">
            <a:xfrm>
              <a:off x="5211" y="3040"/>
              <a:ext cx="19" cy="22"/>
            </a:xfrm>
            <a:custGeom>
              <a:avLst/>
              <a:gdLst>
                <a:gd name="T0" fmla="*/ 6 w 8"/>
                <a:gd name="T1" fmla="*/ 0 h 9"/>
                <a:gd name="T2" fmla="*/ 5 w 8"/>
                <a:gd name="T3" fmla="*/ 1 h 9"/>
                <a:gd name="T4" fmla="*/ 3 w 8"/>
                <a:gd name="T5" fmla="*/ 3 h 9"/>
                <a:gd name="T6" fmla="*/ 0 w 8"/>
                <a:gd name="T7" fmla="*/ 7 h 9"/>
                <a:gd name="T8" fmla="*/ 1 w 8"/>
                <a:gd name="T9" fmla="*/ 9 h 9"/>
                <a:gd name="T10" fmla="*/ 2 w 8"/>
                <a:gd name="T11" fmla="*/ 9 h 9"/>
                <a:gd name="T12" fmla="*/ 3 w 8"/>
                <a:gd name="T13" fmla="*/ 8 h 9"/>
                <a:gd name="T14" fmla="*/ 5 w 8"/>
                <a:gd name="T15" fmla="*/ 6 h 9"/>
                <a:gd name="T16" fmla="*/ 7 w 8"/>
                <a:gd name="T17" fmla="*/ 2 h 9"/>
                <a:gd name="T18" fmla="*/ 7 w 8"/>
                <a:gd name="T19" fmla="*/ 0 h 9"/>
                <a:gd name="T20" fmla="*/ 6 w 8"/>
                <a:gd name="T21"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 h="9">
                  <a:moveTo>
                    <a:pt x="6" y="0"/>
                  </a:moveTo>
                  <a:cubicBezTo>
                    <a:pt x="5" y="0"/>
                    <a:pt x="5" y="0"/>
                    <a:pt x="5" y="1"/>
                  </a:cubicBezTo>
                  <a:cubicBezTo>
                    <a:pt x="4" y="2"/>
                    <a:pt x="3" y="3"/>
                    <a:pt x="3" y="3"/>
                  </a:cubicBezTo>
                  <a:cubicBezTo>
                    <a:pt x="2" y="4"/>
                    <a:pt x="1" y="5"/>
                    <a:pt x="0" y="7"/>
                  </a:cubicBezTo>
                  <a:cubicBezTo>
                    <a:pt x="0" y="7"/>
                    <a:pt x="0" y="8"/>
                    <a:pt x="1" y="9"/>
                  </a:cubicBezTo>
                  <a:cubicBezTo>
                    <a:pt x="1" y="9"/>
                    <a:pt x="1" y="9"/>
                    <a:pt x="2" y="9"/>
                  </a:cubicBezTo>
                  <a:cubicBezTo>
                    <a:pt x="2" y="9"/>
                    <a:pt x="3" y="9"/>
                    <a:pt x="3" y="8"/>
                  </a:cubicBezTo>
                  <a:cubicBezTo>
                    <a:pt x="4" y="7"/>
                    <a:pt x="4" y="6"/>
                    <a:pt x="5" y="6"/>
                  </a:cubicBezTo>
                  <a:cubicBezTo>
                    <a:pt x="6" y="5"/>
                    <a:pt x="6" y="4"/>
                    <a:pt x="7" y="2"/>
                  </a:cubicBezTo>
                  <a:cubicBezTo>
                    <a:pt x="8" y="2"/>
                    <a:pt x="8" y="1"/>
                    <a:pt x="7" y="0"/>
                  </a:cubicBezTo>
                  <a:cubicBezTo>
                    <a:pt x="7" y="0"/>
                    <a:pt x="6" y="0"/>
                    <a:pt x="6" y="0"/>
                  </a:cubicBezTo>
                </a:path>
              </a:pathLst>
            </a:custGeom>
            <a:solidFill>
              <a:srgbClr val="B2B2B2"/>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8" name="Freeform 759"/>
            <p:cNvSpPr/>
            <p:nvPr/>
          </p:nvSpPr>
          <p:spPr bwMode="auto">
            <a:xfrm>
              <a:off x="5251" y="3071"/>
              <a:ext cx="19" cy="19"/>
            </a:xfrm>
            <a:custGeom>
              <a:avLst/>
              <a:gdLst>
                <a:gd name="T0" fmla="*/ 7 w 8"/>
                <a:gd name="T1" fmla="*/ 0 h 8"/>
                <a:gd name="T2" fmla="*/ 5 w 8"/>
                <a:gd name="T3" fmla="*/ 1 h 8"/>
                <a:gd name="T4" fmla="*/ 2 w 8"/>
                <a:gd name="T5" fmla="*/ 5 h 8"/>
                <a:gd name="T6" fmla="*/ 1 w 8"/>
                <a:gd name="T7" fmla="*/ 7 h 8"/>
                <a:gd name="T8" fmla="*/ 2 w 8"/>
                <a:gd name="T9" fmla="*/ 8 h 8"/>
                <a:gd name="T10" fmla="*/ 3 w 8"/>
                <a:gd name="T11" fmla="*/ 8 h 8"/>
                <a:gd name="T12" fmla="*/ 8 w 8"/>
                <a:gd name="T13" fmla="*/ 3 h 8"/>
                <a:gd name="T14" fmla="*/ 7 w 8"/>
                <a:gd name="T15" fmla="*/ 1 h 8"/>
                <a:gd name="T16" fmla="*/ 7 w 8"/>
                <a:gd name="T17"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8">
                  <a:moveTo>
                    <a:pt x="7" y="0"/>
                  </a:moveTo>
                  <a:cubicBezTo>
                    <a:pt x="6" y="0"/>
                    <a:pt x="5" y="1"/>
                    <a:pt x="5" y="1"/>
                  </a:cubicBezTo>
                  <a:cubicBezTo>
                    <a:pt x="4" y="3"/>
                    <a:pt x="3" y="4"/>
                    <a:pt x="2" y="5"/>
                  </a:cubicBezTo>
                  <a:cubicBezTo>
                    <a:pt x="1" y="5"/>
                    <a:pt x="0" y="6"/>
                    <a:pt x="1" y="7"/>
                  </a:cubicBezTo>
                  <a:cubicBezTo>
                    <a:pt x="1" y="8"/>
                    <a:pt x="2" y="8"/>
                    <a:pt x="2" y="8"/>
                  </a:cubicBezTo>
                  <a:cubicBezTo>
                    <a:pt x="3" y="8"/>
                    <a:pt x="3" y="8"/>
                    <a:pt x="3" y="8"/>
                  </a:cubicBezTo>
                  <a:cubicBezTo>
                    <a:pt x="5" y="6"/>
                    <a:pt x="7" y="5"/>
                    <a:pt x="8" y="3"/>
                  </a:cubicBezTo>
                  <a:cubicBezTo>
                    <a:pt x="8" y="2"/>
                    <a:pt x="8" y="1"/>
                    <a:pt x="7" y="1"/>
                  </a:cubicBezTo>
                  <a:cubicBezTo>
                    <a:pt x="7" y="0"/>
                    <a:pt x="7" y="0"/>
                    <a:pt x="7" y="0"/>
                  </a:cubicBezTo>
                </a:path>
              </a:pathLst>
            </a:custGeom>
            <a:solidFill>
              <a:srgbClr val="B2B2B2"/>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9" name="Freeform 760"/>
            <p:cNvSpPr>
              <a:spLocks noEditPoints="1"/>
            </p:cNvSpPr>
            <p:nvPr/>
          </p:nvSpPr>
          <p:spPr bwMode="auto">
            <a:xfrm>
              <a:off x="5100" y="3057"/>
              <a:ext cx="158" cy="116"/>
            </a:xfrm>
            <a:custGeom>
              <a:avLst/>
              <a:gdLst>
                <a:gd name="T0" fmla="*/ 30 w 67"/>
                <a:gd name="T1" fmla="*/ 43 h 49"/>
                <a:gd name="T2" fmla="*/ 27 w 67"/>
                <a:gd name="T3" fmla="*/ 41 h 49"/>
                <a:gd name="T4" fmla="*/ 30 w 67"/>
                <a:gd name="T5" fmla="*/ 37 h 49"/>
                <a:gd name="T6" fmla="*/ 30 w 67"/>
                <a:gd name="T7" fmla="*/ 37 h 49"/>
                <a:gd name="T8" fmla="*/ 33 w 67"/>
                <a:gd name="T9" fmla="*/ 39 h 49"/>
                <a:gd name="T10" fmla="*/ 32 w 67"/>
                <a:gd name="T11" fmla="*/ 42 h 49"/>
                <a:gd name="T12" fmla="*/ 30 w 67"/>
                <a:gd name="T13" fmla="*/ 43 h 49"/>
                <a:gd name="T14" fmla="*/ 4 w 67"/>
                <a:gd name="T15" fmla="*/ 0 h 49"/>
                <a:gd name="T16" fmla="*/ 3 w 67"/>
                <a:gd name="T17" fmla="*/ 0 h 49"/>
                <a:gd name="T18" fmla="*/ 6 w 67"/>
                <a:gd name="T19" fmla="*/ 11 h 49"/>
                <a:gd name="T20" fmla="*/ 28 w 67"/>
                <a:gd name="T21" fmla="*/ 48 h 49"/>
                <a:gd name="T22" fmla="*/ 29 w 67"/>
                <a:gd name="T23" fmla="*/ 49 h 49"/>
                <a:gd name="T24" fmla="*/ 65 w 67"/>
                <a:gd name="T25" fmla="*/ 25 h 49"/>
                <a:gd name="T26" fmla="*/ 60 w 67"/>
                <a:gd name="T27" fmla="*/ 19 h 49"/>
                <a:gd name="T28" fmla="*/ 32 w 67"/>
                <a:gd name="T29" fmla="*/ 34 h 49"/>
                <a:gd name="T30" fmla="*/ 11 w 67"/>
                <a:gd name="T31" fmla="*/ 6 h 49"/>
                <a:gd name="T32" fmla="*/ 4 w 67"/>
                <a:gd name="T33"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7" h="49">
                  <a:moveTo>
                    <a:pt x="30" y="43"/>
                  </a:moveTo>
                  <a:cubicBezTo>
                    <a:pt x="29" y="43"/>
                    <a:pt x="28" y="43"/>
                    <a:pt x="27" y="41"/>
                  </a:cubicBezTo>
                  <a:cubicBezTo>
                    <a:pt x="26" y="40"/>
                    <a:pt x="28" y="37"/>
                    <a:pt x="30" y="37"/>
                  </a:cubicBezTo>
                  <a:cubicBezTo>
                    <a:pt x="30" y="37"/>
                    <a:pt x="30" y="37"/>
                    <a:pt x="30" y="37"/>
                  </a:cubicBezTo>
                  <a:cubicBezTo>
                    <a:pt x="31" y="37"/>
                    <a:pt x="33" y="38"/>
                    <a:pt x="33" y="39"/>
                  </a:cubicBezTo>
                  <a:cubicBezTo>
                    <a:pt x="34" y="40"/>
                    <a:pt x="33" y="42"/>
                    <a:pt x="32" y="42"/>
                  </a:cubicBezTo>
                  <a:cubicBezTo>
                    <a:pt x="32" y="43"/>
                    <a:pt x="31" y="43"/>
                    <a:pt x="30" y="43"/>
                  </a:cubicBezTo>
                  <a:moveTo>
                    <a:pt x="4" y="0"/>
                  </a:moveTo>
                  <a:cubicBezTo>
                    <a:pt x="4" y="0"/>
                    <a:pt x="3" y="0"/>
                    <a:pt x="3" y="0"/>
                  </a:cubicBezTo>
                  <a:cubicBezTo>
                    <a:pt x="0" y="2"/>
                    <a:pt x="6" y="11"/>
                    <a:pt x="6" y="11"/>
                  </a:cubicBezTo>
                  <a:cubicBezTo>
                    <a:pt x="13" y="23"/>
                    <a:pt x="24" y="45"/>
                    <a:pt x="28" y="48"/>
                  </a:cubicBezTo>
                  <a:cubicBezTo>
                    <a:pt x="28" y="48"/>
                    <a:pt x="29" y="49"/>
                    <a:pt x="29" y="49"/>
                  </a:cubicBezTo>
                  <a:cubicBezTo>
                    <a:pt x="35" y="49"/>
                    <a:pt x="65" y="25"/>
                    <a:pt x="65" y="25"/>
                  </a:cubicBezTo>
                  <a:cubicBezTo>
                    <a:pt x="67" y="20"/>
                    <a:pt x="62" y="19"/>
                    <a:pt x="60" y="19"/>
                  </a:cubicBezTo>
                  <a:cubicBezTo>
                    <a:pt x="60" y="19"/>
                    <a:pt x="37" y="32"/>
                    <a:pt x="32" y="34"/>
                  </a:cubicBezTo>
                  <a:cubicBezTo>
                    <a:pt x="28" y="32"/>
                    <a:pt x="17" y="14"/>
                    <a:pt x="11" y="6"/>
                  </a:cubicBezTo>
                  <a:cubicBezTo>
                    <a:pt x="11" y="6"/>
                    <a:pt x="6" y="0"/>
                    <a:pt x="4" y="0"/>
                  </a:cubicBezTo>
                </a:path>
              </a:pathLst>
            </a:custGeom>
            <a:solidFill>
              <a:srgbClr val="B2B2B2"/>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0" name="Freeform 761"/>
            <p:cNvSpPr>
              <a:spLocks noEditPoints="1"/>
            </p:cNvSpPr>
            <p:nvPr/>
          </p:nvSpPr>
          <p:spPr bwMode="auto">
            <a:xfrm>
              <a:off x="4716" y="1367"/>
              <a:ext cx="440" cy="450"/>
            </a:xfrm>
            <a:custGeom>
              <a:avLst/>
              <a:gdLst>
                <a:gd name="T0" fmla="*/ 124 w 186"/>
                <a:gd name="T1" fmla="*/ 174 h 190"/>
                <a:gd name="T2" fmla="*/ 90 w 186"/>
                <a:gd name="T3" fmla="*/ 167 h 190"/>
                <a:gd name="T4" fmla="*/ 102 w 186"/>
                <a:gd name="T5" fmla="*/ 167 h 190"/>
                <a:gd name="T6" fmla="*/ 69 w 186"/>
                <a:gd name="T7" fmla="*/ 184 h 190"/>
                <a:gd name="T8" fmla="*/ 105 w 186"/>
                <a:gd name="T9" fmla="*/ 185 h 190"/>
                <a:gd name="T10" fmla="*/ 120 w 186"/>
                <a:gd name="T11" fmla="*/ 172 h 190"/>
                <a:gd name="T12" fmla="*/ 120 w 186"/>
                <a:gd name="T13" fmla="*/ 173 h 190"/>
                <a:gd name="T14" fmla="*/ 46 w 186"/>
                <a:gd name="T15" fmla="*/ 175 h 190"/>
                <a:gd name="T16" fmla="*/ 141 w 186"/>
                <a:gd name="T17" fmla="*/ 156 h 190"/>
                <a:gd name="T18" fmla="*/ 36 w 186"/>
                <a:gd name="T19" fmla="*/ 169 h 190"/>
                <a:gd name="T20" fmla="*/ 118 w 186"/>
                <a:gd name="T21" fmla="*/ 162 h 190"/>
                <a:gd name="T22" fmla="*/ 123 w 186"/>
                <a:gd name="T23" fmla="*/ 154 h 190"/>
                <a:gd name="T24" fmla="*/ 34 w 186"/>
                <a:gd name="T25" fmla="*/ 149 h 190"/>
                <a:gd name="T26" fmla="*/ 151 w 186"/>
                <a:gd name="T27" fmla="*/ 167 h 190"/>
                <a:gd name="T28" fmla="*/ 18 w 186"/>
                <a:gd name="T29" fmla="*/ 149 h 190"/>
                <a:gd name="T30" fmla="*/ 16 w 186"/>
                <a:gd name="T31" fmla="*/ 145 h 190"/>
                <a:gd name="T32" fmla="*/ 161 w 186"/>
                <a:gd name="T33" fmla="*/ 157 h 190"/>
                <a:gd name="T34" fmla="*/ 10 w 186"/>
                <a:gd name="T35" fmla="*/ 134 h 190"/>
                <a:gd name="T36" fmla="*/ 110 w 186"/>
                <a:gd name="T37" fmla="*/ 128 h 190"/>
                <a:gd name="T38" fmla="*/ 170 w 186"/>
                <a:gd name="T39" fmla="*/ 124 h 190"/>
                <a:gd name="T40" fmla="*/ 102 w 186"/>
                <a:gd name="T41" fmla="*/ 121 h 190"/>
                <a:gd name="T42" fmla="*/ 162 w 186"/>
                <a:gd name="T43" fmla="*/ 115 h 190"/>
                <a:gd name="T44" fmla="*/ 156 w 186"/>
                <a:gd name="T45" fmla="*/ 118 h 190"/>
                <a:gd name="T46" fmla="*/ 6 w 186"/>
                <a:gd name="T47" fmla="*/ 117 h 190"/>
                <a:gd name="T48" fmla="*/ 133 w 186"/>
                <a:gd name="T49" fmla="*/ 109 h 190"/>
                <a:gd name="T50" fmla="*/ 177 w 186"/>
                <a:gd name="T51" fmla="*/ 135 h 190"/>
                <a:gd name="T52" fmla="*/ 99 w 186"/>
                <a:gd name="T53" fmla="*/ 107 h 190"/>
                <a:gd name="T54" fmla="*/ 129 w 186"/>
                <a:gd name="T55" fmla="*/ 157 h 190"/>
                <a:gd name="T56" fmla="*/ 106 w 186"/>
                <a:gd name="T57" fmla="*/ 101 h 190"/>
                <a:gd name="T58" fmla="*/ 168 w 186"/>
                <a:gd name="T59" fmla="*/ 128 h 190"/>
                <a:gd name="T60" fmla="*/ 110 w 186"/>
                <a:gd name="T61" fmla="*/ 98 h 190"/>
                <a:gd name="T62" fmla="*/ 97 w 186"/>
                <a:gd name="T63" fmla="*/ 92 h 190"/>
                <a:gd name="T64" fmla="*/ 103 w 186"/>
                <a:gd name="T65" fmla="*/ 88 h 190"/>
                <a:gd name="T66" fmla="*/ 107 w 186"/>
                <a:gd name="T67" fmla="*/ 86 h 190"/>
                <a:gd name="T68" fmla="*/ 123 w 186"/>
                <a:gd name="T69" fmla="*/ 85 h 190"/>
                <a:gd name="T70" fmla="*/ 151 w 186"/>
                <a:gd name="T71" fmla="*/ 107 h 190"/>
                <a:gd name="T72" fmla="*/ 111 w 186"/>
                <a:gd name="T73" fmla="*/ 93 h 190"/>
                <a:gd name="T74" fmla="*/ 123 w 186"/>
                <a:gd name="T75" fmla="*/ 69 h 190"/>
                <a:gd name="T76" fmla="*/ 138 w 186"/>
                <a:gd name="T77" fmla="*/ 60 h 190"/>
                <a:gd name="T78" fmla="*/ 137 w 186"/>
                <a:gd name="T79" fmla="*/ 72 h 190"/>
                <a:gd name="T80" fmla="*/ 168 w 186"/>
                <a:gd name="T81" fmla="*/ 58 h 190"/>
                <a:gd name="T82" fmla="*/ 160 w 186"/>
                <a:gd name="T83" fmla="*/ 62 h 190"/>
                <a:gd name="T84" fmla="*/ 18 w 186"/>
                <a:gd name="T85" fmla="*/ 48 h 190"/>
                <a:gd name="T86" fmla="*/ 95 w 186"/>
                <a:gd name="T87" fmla="*/ 114 h 190"/>
                <a:gd name="T88" fmla="*/ 110 w 186"/>
                <a:gd name="T89" fmla="*/ 162 h 190"/>
                <a:gd name="T90" fmla="*/ 70 w 186"/>
                <a:gd name="T91" fmla="*/ 160 h 190"/>
                <a:gd name="T92" fmla="*/ 117 w 186"/>
                <a:gd name="T93" fmla="*/ 5 h 190"/>
                <a:gd name="T94" fmla="*/ 99 w 186"/>
                <a:gd name="T95" fmla="*/ 78 h 190"/>
                <a:gd name="T96" fmla="*/ 93 w 186"/>
                <a:gd name="T97" fmla="*/ 91 h 190"/>
                <a:gd name="T98" fmla="*/ 94 w 186"/>
                <a:gd name="T99" fmla="*/ 8 h 190"/>
                <a:gd name="T100" fmla="*/ 92 w 186"/>
                <a:gd name="T101" fmla="*/ 6 h 190"/>
                <a:gd name="T102" fmla="*/ 3 w 186"/>
                <a:gd name="T103" fmla="*/ 126 h 190"/>
                <a:gd name="T104" fmla="*/ 16 w 186"/>
                <a:gd name="T105" fmla="*/ 152 h 190"/>
                <a:gd name="T106" fmla="*/ 48 w 186"/>
                <a:gd name="T107" fmla="*/ 181 h 190"/>
                <a:gd name="T108" fmla="*/ 70 w 186"/>
                <a:gd name="T109" fmla="*/ 190 h 190"/>
                <a:gd name="T110" fmla="*/ 89 w 186"/>
                <a:gd name="T111" fmla="*/ 190 h 190"/>
                <a:gd name="T112" fmla="*/ 116 w 186"/>
                <a:gd name="T113" fmla="*/ 184 h 190"/>
                <a:gd name="T114" fmla="*/ 125 w 186"/>
                <a:gd name="T115" fmla="*/ 184 h 190"/>
                <a:gd name="T116" fmla="*/ 147 w 186"/>
                <a:gd name="T117" fmla="*/ 174 h 190"/>
                <a:gd name="T118" fmla="*/ 173 w 186"/>
                <a:gd name="T119" fmla="*/ 139 h 190"/>
                <a:gd name="T120" fmla="*/ 180 w 186"/>
                <a:gd name="T121" fmla="*/ 62 h 190"/>
                <a:gd name="T122" fmla="*/ 179 w 186"/>
                <a:gd name="T123" fmla="*/ 37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86" h="190">
                  <a:moveTo>
                    <a:pt x="112" y="184"/>
                  </a:moveTo>
                  <a:cubicBezTo>
                    <a:pt x="112" y="183"/>
                    <a:pt x="112" y="183"/>
                    <a:pt x="112" y="182"/>
                  </a:cubicBezTo>
                  <a:cubicBezTo>
                    <a:pt x="112" y="183"/>
                    <a:pt x="112" y="183"/>
                    <a:pt x="112" y="183"/>
                  </a:cubicBezTo>
                  <a:cubicBezTo>
                    <a:pt x="112" y="184"/>
                    <a:pt x="112" y="184"/>
                    <a:pt x="112" y="184"/>
                  </a:cubicBezTo>
                  <a:cubicBezTo>
                    <a:pt x="112" y="184"/>
                    <a:pt x="112" y="184"/>
                    <a:pt x="112" y="184"/>
                  </a:cubicBezTo>
                  <a:moveTo>
                    <a:pt x="124" y="178"/>
                  </a:moveTo>
                  <a:cubicBezTo>
                    <a:pt x="124" y="177"/>
                    <a:pt x="123" y="177"/>
                    <a:pt x="123" y="176"/>
                  </a:cubicBezTo>
                  <a:cubicBezTo>
                    <a:pt x="123" y="175"/>
                    <a:pt x="124" y="175"/>
                    <a:pt x="124" y="174"/>
                  </a:cubicBezTo>
                  <a:cubicBezTo>
                    <a:pt x="124" y="175"/>
                    <a:pt x="124" y="176"/>
                    <a:pt x="124" y="178"/>
                  </a:cubicBezTo>
                  <a:moveTo>
                    <a:pt x="91" y="167"/>
                  </a:moveTo>
                  <a:cubicBezTo>
                    <a:pt x="92" y="167"/>
                    <a:pt x="92" y="167"/>
                    <a:pt x="92" y="167"/>
                  </a:cubicBezTo>
                  <a:cubicBezTo>
                    <a:pt x="94" y="167"/>
                    <a:pt x="96" y="167"/>
                    <a:pt x="98" y="167"/>
                  </a:cubicBezTo>
                  <a:cubicBezTo>
                    <a:pt x="95" y="173"/>
                    <a:pt x="92" y="180"/>
                    <a:pt x="90" y="186"/>
                  </a:cubicBezTo>
                  <a:cubicBezTo>
                    <a:pt x="89" y="186"/>
                    <a:pt x="89" y="186"/>
                    <a:pt x="89" y="186"/>
                  </a:cubicBezTo>
                  <a:cubicBezTo>
                    <a:pt x="87" y="186"/>
                    <a:pt x="85" y="186"/>
                    <a:pt x="83" y="186"/>
                  </a:cubicBezTo>
                  <a:cubicBezTo>
                    <a:pt x="86" y="179"/>
                    <a:pt x="88" y="173"/>
                    <a:pt x="90" y="167"/>
                  </a:cubicBezTo>
                  <a:cubicBezTo>
                    <a:pt x="91" y="167"/>
                    <a:pt x="91" y="167"/>
                    <a:pt x="91" y="167"/>
                  </a:cubicBezTo>
                  <a:moveTo>
                    <a:pt x="79" y="185"/>
                  </a:moveTo>
                  <a:cubicBezTo>
                    <a:pt x="77" y="185"/>
                    <a:pt x="75" y="185"/>
                    <a:pt x="73" y="184"/>
                  </a:cubicBezTo>
                  <a:cubicBezTo>
                    <a:pt x="75" y="178"/>
                    <a:pt x="77" y="172"/>
                    <a:pt x="80" y="167"/>
                  </a:cubicBezTo>
                  <a:cubicBezTo>
                    <a:pt x="82" y="167"/>
                    <a:pt x="84" y="167"/>
                    <a:pt x="86" y="167"/>
                  </a:cubicBezTo>
                  <a:cubicBezTo>
                    <a:pt x="84" y="173"/>
                    <a:pt x="81" y="179"/>
                    <a:pt x="79" y="185"/>
                  </a:cubicBezTo>
                  <a:moveTo>
                    <a:pt x="94" y="186"/>
                  </a:moveTo>
                  <a:cubicBezTo>
                    <a:pt x="97" y="179"/>
                    <a:pt x="100" y="173"/>
                    <a:pt x="102" y="167"/>
                  </a:cubicBezTo>
                  <a:cubicBezTo>
                    <a:pt x="104" y="166"/>
                    <a:pt x="106" y="166"/>
                    <a:pt x="108" y="166"/>
                  </a:cubicBezTo>
                  <a:cubicBezTo>
                    <a:pt x="106" y="172"/>
                    <a:pt x="103" y="179"/>
                    <a:pt x="101" y="185"/>
                  </a:cubicBezTo>
                  <a:cubicBezTo>
                    <a:pt x="98" y="185"/>
                    <a:pt x="96" y="186"/>
                    <a:pt x="94" y="186"/>
                  </a:cubicBezTo>
                  <a:moveTo>
                    <a:pt x="69" y="184"/>
                  </a:moveTo>
                  <a:cubicBezTo>
                    <a:pt x="67" y="183"/>
                    <a:pt x="65" y="183"/>
                    <a:pt x="62" y="182"/>
                  </a:cubicBezTo>
                  <a:cubicBezTo>
                    <a:pt x="65" y="176"/>
                    <a:pt x="67" y="170"/>
                    <a:pt x="70" y="165"/>
                  </a:cubicBezTo>
                  <a:cubicBezTo>
                    <a:pt x="72" y="165"/>
                    <a:pt x="74" y="166"/>
                    <a:pt x="76" y="166"/>
                  </a:cubicBezTo>
                  <a:cubicBezTo>
                    <a:pt x="73" y="172"/>
                    <a:pt x="71" y="178"/>
                    <a:pt x="69" y="184"/>
                  </a:cubicBezTo>
                  <a:moveTo>
                    <a:pt x="105" y="185"/>
                  </a:moveTo>
                  <a:cubicBezTo>
                    <a:pt x="107" y="178"/>
                    <a:pt x="110" y="172"/>
                    <a:pt x="113" y="165"/>
                  </a:cubicBezTo>
                  <a:cubicBezTo>
                    <a:pt x="113" y="165"/>
                    <a:pt x="114" y="165"/>
                    <a:pt x="114" y="165"/>
                  </a:cubicBezTo>
                  <a:cubicBezTo>
                    <a:pt x="114" y="165"/>
                    <a:pt x="114" y="165"/>
                    <a:pt x="114" y="165"/>
                  </a:cubicBezTo>
                  <a:cubicBezTo>
                    <a:pt x="114" y="167"/>
                    <a:pt x="114" y="169"/>
                    <a:pt x="114" y="170"/>
                  </a:cubicBezTo>
                  <a:cubicBezTo>
                    <a:pt x="113" y="171"/>
                    <a:pt x="113" y="171"/>
                    <a:pt x="113" y="171"/>
                  </a:cubicBezTo>
                  <a:cubicBezTo>
                    <a:pt x="111" y="176"/>
                    <a:pt x="109" y="180"/>
                    <a:pt x="107" y="184"/>
                  </a:cubicBezTo>
                  <a:cubicBezTo>
                    <a:pt x="106" y="185"/>
                    <a:pt x="106" y="185"/>
                    <a:pt x="105" y="185"/>
                  </a:cubicBezTo>
                  <a:moveTo>
                    <a:pt x="59" y="181"/>
                  </a:moveTo>
                  <a:cubicBezTo>
                    <a:pt x="55" y="180"/>
                    <a:pt x="52" y="178"/>
                    <a:pt x="50" y="177"/>
                  </a:cubicBezTo>
                  <a:cubicBezTo>
                    <a:pt x="50" y="176"/>
                    <a:pt x="50" y="176"/>
                    <a:pt x="50" y="176"/>
                  </a:cubicBezTo>
                  <a:cubicBezTo>
                    <a:pt x="53" y="171"/>
                    <a:pt x="55" y="166"/>
                    <a:pt x="58" y="161"/>
                  </a:cubicBezTo>
                  <a:cubicBezTo>
                    <a:pt x="61" y="162"/>
                    <a:pt x="64" y="163"/>
                    <a:pt x="66" y="164"/>
                  </a:cubicBezTo>
                  <a:cubicBezTo>
                    <a:pt x="63" y="169"/>
                    <a:pt x="61" y="175"/>
                    <a:pt x="59" y="181"/>
                  </a:cubicBezTo>
                  <a:moveTo>
                    <a:pt x="120" y="173"/>
                  </a:moveTo>
                  <a:cubicBezTo>
                    <a:pt x="120" y="172"/>
                    <a:pt x="120" y="172"/>
                    <a:pt x="120" y="172"/>
                  </a:cubicBezTo>
                  <a:cubicBezTo>
                    <a:pt x="120" y="171"/>
                    <a:pt x="120" y="171"/>
                    <a:pt x="120" y="171"/>
                  </a:cubicBezTo>
                  <a:cubicBezTo>
                    <a:pt x="121" y="168"/>
                    <a:pt x="122" y="165"/>
                    <a:pt x="123" y="162"/>
                  </a:cubicBezTo>
                  <a:cubicBezTo>
                    <a:pt x="124" y="161"/>
                    <a:pt x="125" y="160"/>
                    <a:pt x="126" y="159"/>
                  </a:cubicBezTo>
                  <a:cubicBezTo>
                    <a:pt x="126" y="159"/>
                    <a:pt x="126" y="159"/>
                    <a:pt x="126" y="159"/>
                  </a:cubicBezTo>
                  <a:cubicBezTo>
                    <a:pt x="126" y="159"/>
                    <a:pt x="126" y="159"/>
                    <a:pt x="126" y="159"/>
                  </a:cubicBezTo>
                  <a:cubicBezTo>
                    <a:pt x="126" y="160"/>
                    <a:pt x="125" y="162"/>
                    <a:pt x="125" y="165"/>
                  </a:cubicBezTo>
                  <a:cubicBezTo>
                    <a:pt x="125" y="165"/>
                    <a:pt x="124" y="165"/>
                    <a:pt x="124" y="166"/>
                  </a:cubicBezTo>
                  <a:cubicBezTo>
                    <a:pt x="123" y="168"/>
                    <a:pt x="122" y="170"/>
                    <a:pt x="120" y="173"/>
                  </a:cubicBezTo>
                  <a:moveTo>
                    <a:pt x="128" y="179"/>
                  </a:moveTo>
                  <a:cubicBezTo>
                    <a:pt x="128" y="177"/>
                    <a:pt x="128" y="174"/>
                    <a:pt x="129" y="171"/>
                  </a:cubicBezTo>
                  <a:cubicBezTo>
                    <a:pt x="129" y="167"/>
                    <a:pt x="129" y="164"/>
                    <a:pt x="129" y="161"/>
                  </a:cubicBezTo>
                  <a:cubicBezTo>
                    <a:pt x="132" y="160"/>
                    <a:pt x="134" y="160"/>
                    <a:pt x="136" y="159"/>
                  </a:cubicBezTo>
                  <a:cubicBezTo>
                    <a:pt x="134" y="165"/>
                    <a:pt x="132" y="172"/>
                    <a:pt x="130" y="178"/>
                  </a:cubicBezTo>
                  <a:cubicBezTo>
                    <a:pt x="130" y="179"/>
                    <a:pt x="130" y="179"/>
                    <a:pt x="130" y="179"/>
                  </a:cubicBezTo>
                  <a:cubicBezTo>
                    <a:pt x="129" y="179"/>
                    <a:pt x="128" y="179"/>
                    <a:pt x="128" y="179"/>
                  </a:cubicBezTo>
                  <a:moveTo>
                    <a:pt x="46" y="175"/>
                  </a:moveTo>
                  <a:cubicBezTo>
                    <a:pt x="44" y="174"/>
                    <a:pt x="42" y="172"/>
                    <a:pt x="40" y="171"/>
                  </a:cubicBezTo>
                  <a:cubicBezTo>
                    <a:pt x="42" y="166"/>
                    <a:pt x="44" y="161"/>
                    <a:pt x="47" y="157"/>
                  </a:cubicBezTo>
                  <a:cubicBezTo>
                    <a:pt x="50" y="158"/>
                    <a:pt x="52" y="159"/>
                    <a:pt x="54" y="160"/>
                  </a:cubicBezTo>
                  <a:cubicBezTo>
                    <a:pt x="52" y="165"/>
                    <a:pt x="49" y="170"/>
                    <a:pt x="47" y="174"/>
                  </a:cubicBezTo>
                  <a:cubicBezTo>
                    <a:pt x="46" y="175"/>
                    <a:pt x="46" y="175"/>
                    <a:pt x="46" y="175"/>
                  </a:cubicBezTo>
                  <a:moveTo>
                    <a:pt x="134" y="177"/>
                  </a:moveTo>
                  <a:cubicBezTo>
                    <a:pt x="136" y="170"/>
                    <a:pt x="138" y="163"/>
                    <a:pt x="141" y="157"/>
                  </a:cubicBezTo>
                  <a:cubicBezTo>
                    <a:pt x="141" y="156"/>
                    <a:pt x="141" y="156"/>
                    <a:pt x="141" y="156"/>
                  </a:cubicBezTo>
                  <a:cubicBezTo>
                    <a:pt x="141" y="156"/>
                    <a:pt x="142" y="156"/>
                    <a:pt x="143" y="155"/>
                  </a:cubicBezTo>
                  <a:cubicBezTo>
                    <a:pt x="141" y="162"/>
                    <a:pt x="139" y="169"/>
                    <a:pt x="137" y="175"/>
                  </a:cubicBezTo>
                  <a:cubicBezTo>
                    <a:pt x="136" y="176"/>
                    <a:pt x="135" y="176"/>
                    <a:pt x="134" y="177"/>
                  </a:cubicBezTo>
                  <a:moveTo>
                    <a:pt x="36" y="169"/>
                  </a:moveTo>
                  <a:cubicBezTo>
                    <a:pt x="35" y="167"/>
                    <a:pt x="33" y="166"/>
                    <a:pt x="31" y="164"/>
                  </a:cubicBezTo>
                  <a:cubicBezTo>
                    <a:pt x="33" y="160"/>
                    <a:pt x="35" y="156"/>
                    <a:pt x="38" y="152"/>
                  </a:cubicBezTo>
                  <a:cubicBezTo>
                    <a:pt x="40" y="153"/>
                    <a:pt x="42" y="154"/>
                    <a:pt x="44" y="155"/>
                  </a:cubicBezTo>
                  <a:cubicBezTo>
                    <a:pt x="41" y="159"/>
                    <a:pt x="38" y="164"/>
                    <a:pt x="36" y="169"/>
                  </a:cubicBezTo>
                  <a:moveTo>
                    <a:pt x="142" y="173"/>
                  </a:moveTo>
                  <a:cubicBezTo>
                    <a:pt x="144" y="166"/>
                    <a:pt x="146" y="159"/>
                    <a:pt x="148" y="153"/>
                  </a:cubicBezTo>
                  <a:cubicBezTo>
                    <a:pt x="148" y="152"/>
                    <a:pt x="148" y="152"/>
                    <a:pt x="148" y="152"/>
                  </a:cubicBezTo>
                  <a:cubicBezTo>
                    <a:pt x="149" y="152"/>
                    <a:pt x="150" y="151"/>
                    <a:pt x="152" y="150"/>
                  </a:cubicBezTo>
                  <a:cubicBezTo>
                    <a:pt x="150" y="157"/>
                    <a:pt x="148" y="164"/>
                    <a:pt x="145" y="171"/>
                  </a:cubicBezTo>
                  <a:cubicBezTo>
                    <a:pt x="144" y="171"/>
                    <a:pt x="143" y="172"/>
                    <a:pt x="142" y="173"/>
                  </a:cubicBezTo>
                  <a:moveTo>
                    <a:pt x="118" y="165"/>
                  </a:moveTo>
                  <a:cubicBezTo>
                    <a:pt x="118" y="164"/>
                    <a:pt x="118" y="163"/>
                    <a:pt x="118" y="162"/>
                  </a:cubicBezTo>
                  <a:cubicBezTo>
                    <a:pt x="118" y="161"/>
                    <a:pt x="117" y="160"/>
                    <a:pt x="116" y="160"/>
                  </a:cubicBezTo>
                  <a:cubicBezTo>
                    <a:pt x="116" y="160"/>
                    <a:pt x="116" y="160"/>
                    <a:pt x="116" y="160"/>
                  </a:cubicBezTo>
                  <a:cubicBezTo>
                    <a:pt x="116" y="160"/>
                    <a:pt x="116" y="160"/>
                    <a:pt x="116" y="160"/>
                  </a:cubicBezTo>
                  <a:cubicBezTo>
                    <a:pt x="118" y="156"/>
                    <a:pt x="119" y="153"/>
                    <a:pt x="121" y="150"/>
                  </a:cubicBezTo>
                  <a:cubicBezTo>
                    <a:pt x="122" y="150"/>
                    <a:pt x="122" y="150"/>
                    <a:pt x="122" y="150"/>
                  </a:cubicBezTo>
                  <a:cubicBezTo>
                    <a:pt x="122" y="151"/>
                    <a:pt x="123" y="152"/>
                    <a:pt x="123" y="153"/>
                  </a:cubicBezTo>
                  <a:cubicBezTo>
                    <a:pt x="123" y="154"/>
                    <a:pt x="123" y="154"/>
                    <a:pt x="123" y="154"/>
                  </a:cubicBezTo>
                  <a:cubicBezTo>
                    <a:pt x="123" y="154"/>
                    <a:pt x="123" y="154"/>
                    <a:pt x="123" y="154"/>
                  </a:cubicBezTo>
                  <a:cubicBezTo>
                    <a:pt x="123" y="155"/>
                    <a:pt x="123" y="156"/>
                    <a:pt x="122" y="157"/>
                  </a:cubicBezTo>
                  <a:cubicBezTo>
                    <a:pt x="122" y="158"/>
                    <a:pt x="121" y="159"/>
                    <a:pt x="120" y="160"/>
                  </a:cubicBezTo>
                  <a:cubicBezTo>
                    <a:pt x="119" y="162"/>
                    <a:pt x="118" y="163"/>
                    <a:pt x="118" y="165"/>
                  </a:cubicBezTo>
                  <a:moveTo>
                    <a:pt x="28" y="161"/>
                  </a:moveTo>
                  <a:cubicBezTo>
                    <a:pt x="28" y="161"/>
                    <a:pt x="27" y="161"/>
                    <a:pt x="27" y="160"/>
                  </a:cubicBezTo>
                  <a:cubicBezTo>
                    <a:pt x="26" y="159"/>
                    <a:pt x="26" y="159"/>
                    <a:pt x="25" y="158"/>
                  </a:cubicBezTo>
                  <a:cubicBezTo>
                    <a:pt x="27" y="154"/>
                    <a:pt x="28" y="150"/>
                    <a:pt x="30" y="146"/>
                  </a:cubicBezTo>
                  <a:cubicBezTo>
                    <a:pt x="31" y="147"/>
                    <a:pt x="33" y="148"/>
                    <a:pt x="34" y="149"/>
                  </a:cubicBezTo>
                  <a:cubicBezTo>
                    <a:pt x="32" y="153"/>
                    <a:pt x="30" y="157"/>
                    <a:pt x="28" y="161"/>
                  </a:cubicBezTo>
                  <a:moveTo>
                    <a:pt x="151" y="167"/>
                  </a:moveTo>
                  <a:cubicBezTo>
                    <a:pt x="153" y="160"/>
                    <a:pt x="155" y="154"/>
                    <a:pt x="156" y="147"/>
                  </a:cubicBezTo>
                  <a:cubicBezTo>
                    <a:pt x="157" y="147"/>
                    <a:pt x="157" y="147"/>
                    <a:pt x="157" y="147"/>
                  </a:cubicBezTo>
                  <a:cubicBezTo>
                    <a:pt x="158" y="146"/>
                    <a:pt x="159" y="145"/>
                    <a:pt x="160" y="144"/>
                  </a:cubicBezTo>
                  <a:cubicBezTo>
                    <a:pt x="159" y="150"/>
                    <a:pt x="157" y="157"/>
                    <a:pt x="154" y="163"/>
                  </a:cubicBezTo>
                  <a:cubicBezTo>
                    <a:pt x="154" y="163"/>
                    <a:pt x="154" y="163"/>
                    <a:pt x="154" y="163"/>
                  </a:cubicBezTo>
                  <a:cubicBezTo>
                    <a:pt x="153" y="165"/>
                    <a:pt x="152" y="166"/>
                    <a:pt x="151" y="167"/>
                  </a:cubicBezTo>
                  <a:moveTo>
                    <a:pt x="114" y="155"/>
                  </a:moveTo>
                  <a:cubicBezTo>
                    <a:pt x="114" y="153"/>
                    <a:pt x="113" y="152"/>
                    <a:pt x="112" y="150"/>
                  </a:cubicBezTo>
                  <a:cubicBezTo>
                    <a:pt x="113" y="150"/>
                    <a:pt x="113" y="150"/>
                    <a:pt x="113" y="150"/>
                  </a:cubicBezTo>
                  <a:cubicBezTo>
                    <a:pt x="114" y="147"/>
                    <a:pt x="115" y="144"/>
                    <a:pt x="117" y="142"/>
                  </a:cubicBezTo>
                  <a:cubicBezTo>
                    <a:pt x="118" y="143"/>
                    <a:pt x="118" y="144"/>
                    <a:pt x="119" y="146"/>
                  </a:cubicBezTo>
                  <a:cubicBezTo>
                    <a:pt x="117" y="149"/>
                    <a:pt x="116" y="152"/>
                    <a:pt x="114" y="155"/>
                  </a:cubicBezTo>
                  <a:moveTo>
                    <a:pt x="22" y="154"/>
                  </a:moveTo>
                  <a:cubicBezTo>
                    <a:pt x="21" y="153"/>
                    <a:pt x="20" y="151"/>
                    <a:pt x="18" y="149"/>
                  </a:cubicBezTo>
                  <a:cubicBezTo>
                    <a:pt x="20" y="146"/>
                    <a:pt x="21" y="144"/>
                    <a:pt x="23" y="141"/>
                  </a:cubicBezTo>
                  <a:cubicBezTo>
                    <a:pt x="24" y="142"/>
                    <a:pt x="25" y="143"/>
                    <a:pt x="27" y="144"/>
                  </a:cubicBezTo>
                  <a:cubicBezTo>
                    <a:pt x="25" y="148"/>
                    <a:pt x="24" y="151"/>
                    <a:pt x="22" y="154"/>
                  </a:cubicBezTo>
                  <a:moveTo>
                    <a:pt x="16" y="145"/>
                  </a:moveTo>
                  <a:cubicBezTo>
                    <a:pt x="15" y="145"/>
                    <a:pt x="15" y="144"/>
                    <a:pt x="14" y="143"/>
                  </a:cubicBezTo>
                  <a:cubicBezTo>
                    <a:pt x="16" y="140"/>
                    <a:pt x="17" y="138"/>
                    <a:pt x="18" y="136"/>
                  </a:cubicBezTo>
                  <a:cubicBezTo>
                    <a:pt x="19" y="136"/>
                    <a:pt x="19" y="137"/>
                    <a:pt x="20" y="138"/>
                  </a:cubicBezTo>
                  <a:cubicBezTo>
                    <a:pt x="18" y="140"/>
                    <a:pt x="17" y="143"/>
                    <a:pt x="16" y="145"/>
                  </a:cubicBezTo>
                  <a:moveTo>
                    <a:pt x="161" y="157"/>
                  </a:moveTo>
                  <a:cubicBezTo>
                    <a:pt x="163" y="151"/>
                    <a:pt x="164" y="145"/>
                    <a:pt x="165" y="139"/>
                  </a:cubicBezTo>
                  <a:cubicBezTo>
                    <a:pt x="167" y="138"/>
                    <a:pt x="168" y="136"/>
                    <a:pt x="169" y="135"/>
                  </a:cubicBezTo>
                  <a:cubicBezTo>
                    <a:pt x="169" y="137"/>
                    <a:pt x="169" y="138"/>
                    <a:pt x="168" y="140"/>
                  </a:cubicBezTo>
                  <a:cubicBezTo>
                    <a:pt x="168" y="142"/>
                    <a:pt x="168" y="144"/>
                    <a:pt x="168" y="145"/>
                  </a:cubicBezTo>
                  <a:cubicBezTo>
                    <a:pt x="168" y="146"/>
                    <a:pt x="168" y="146"/>
                    <a:pt x="168" y="146"/>
                  </a:cubicBezTo>
                  <a:cubicBezTo>
                    <a:pt x="168" y="146"/>
                    <a:pt x="168" y="146"/>
                    <a:pt x="168" y="146"/>
                  </a:cubicBezTo>
                  <a:cubicBezTo>
                    <a:pt x="166" y="150"/>
                    <a:pt x="164" y="153"/>
                    <a:pt x="161" y="157"/>
                  </a:cubicBezTo>
                  <a:moveTo>
                    <a:pt x="111" y="145"/>
                  </a:moveTo>
                  <a:cubicBezTo>
                    <a:pt x="110" y="143"/>
                    <a:pt x="109" y="142"/>
                    <a:pt x="109" y="140"/>
                  </a:cubicBezTo>
                  <a:cubicBezTo>
                    <a:pt x="110" y="137"/>
                    <a:pt x="111" y="135"/>
                    <a:pt x="112" y="132"/>
                  </a:cubicBezTo>
                  <a:cubicBezTo>
                    <a:pt x="112" y="132"/>
                    <a:pt x="112" y="132"/>
                    <a:pt x="112" y="132"/>
                  </a:cubicBezTo>
                  <a:cubicBezTo>
                    <a:pt x="113" y="134"/>
                    <a:pt x="114" y="136"/>
                    <a:pt x="115" y="138"/>
                  </a:cubicBezTo>
                  <a:cubicBezTo>
                    <a:pt x="113" y="140"/>
                    <a:pt x="112" y="142"/>
                    <a:pt x="111" y="145"/>
                  </a:cubicBezTo>
                  <a:moveTo>
                    <a:pt x="12" y="139"/>
                  </a:moveTo>
                  <a:cubicBezTo>
                    <a:pt x="11" y="137"/>
                    <a:pt x="11" y="135"/>
                    <a:pt x="10" y="134"/>
                  </a:cubicBezTo>
                  <a:cubicBezTo>
                    <a:pt x="11" y="132"/>
                    <a:pt x="12" y="131"/>
                    <a:pt x="13" y="129"/>
                  </a:cubicBezTo>
                  <a:cubicBezTo>
                    <a:pt x="14" y="130"/>
                    <a:pt x="15" y="131"/>
                    <a:pt x="15" y="132"/>
                  </a:cubicBezTo>
                  <a:cubicBezTo>
                    <a:pt x="14" y="134"/>
                    <a:pt x="13" y="136"/>
                    <a:pt x="12" y="139"/>
                  </a:cubicBezTo>
                  <a:moveTo>
                    <a:pt x="107" y="134"/>
                  </a:moveTo>
                  <a:cubicBezTo>
                    <a:pt x="106" y="133"/>
                    <a:pt x="106" y="131"/>
                    <a:pt x="105" y="130"/>
                  </a:cubicBezTo>
                  <a:cubicBezTo>
                    <a:pt x="105" y="130"/>
                    <a:pt x="105" y="130"/>
                    <a:pt x="105" y="130"/>
                  </a:cubicBezTo>
                  <a:cubicBezTo>
                    <a:pt x="106" y="128"/>
                    <a:pt x="107" y="126"/>
                    <a:pt x="108" y="124"/>
                  </a:cubicBezTo>
                  <a:cubicBezTo>
                    <a:pt x="108" y="126"/>
                    <a:pt x="109" y="127"/>
                    <a:pt x="110" y="128"/>
                  </a:cubicBezTo>
                  <a:cubicBezTo>
                    <a:pt x="109" y="130"/>
                    <a:pt x="108" y="132"/>
                    <a:pt x="107" y="134"/>
                  </a:cubicBezTo>
                  <a:moveTo>
                    <a:pt x="8" y="129"/>
                  </a:moveTo>
                  <a:cubicBezTo>
                    <a:pt x="8" y="127"/>
                    <a:pt x="7" y="125"/>
                    <a:pt x="7" y="123"/>
                  </a:cubicBezTo>
                  <a:cubicBezTo>
                    <a:pt x="7" y="122"/>
                    <a:pt x="8" y="121"/>
                    <a:pt x="8" y="120"/>
                  </a:cubicBezTo>
                  <a:cubicBezTo>
                    <a:pt x="9" y="122"/>
                    <a:pt x="10" y="123"/>
                    <a:pt x="11" y="125"/>
                  </a:cubicBezTo>
                  <a:cubicBezTo>
                    <a:pt x="11" y="125"/>
                    <a:pt x="11" y="125"/>
                    <a:pt x="11" y="125"/>
                  </a:cubicBezTo>
                  <a:cubicBezTo>
                    <a:pt x="10" y="126"/>
                    <a:pt x="9" y="128"/>
                    <a:pt x="8" y="129"/>
                  </a:cubicBezTo>
                  <a:moveTo>
                    <a:pt x="170" y="124"/>
                  </a:moveTo>
                  <a:cubicBezTo>
                    <a:pt x="169" y="124"/>
                    <a:pt x="169" y="124"/>
                    <a:pt x="168" y="123"/>
                  </a:cubicBezTo>
                  <a:cubicBezTo>
                    <a:pt x="169" y="121"/>
                    <a:pt x="170" y="120"/>
                    <a:pt x="171" y="118"/>
                  </a:cubicBezTo>
                  <a:cubicBezTo>
                    <a:pt x="172" y="119"/>
                    <a:pt x="173" y="119"/>
                    <a:pt x="174" y="119"/>
                  </a:cubicBezTo>
                  <a:cubicBezTo>
                    <a:pt x="174" y="120"/>
                    <a:pt x="174" y="120"/>
                    <a:pt x="174" y="120"/>
                  </a:cubicBezTo>
                  <a:cubicBezTo>
                    <a:pt x="174" y="120"/>
                    <a:pt x="174" y="120"/>
                    <a:pt x="174" y="120"/>
                  </a:cubicBezTo>
                  <a:cubicBezTo>
                    <a:pt x="172" y="122"/>
                    <a:pt x="171" y="123"/>
                    <a:pt x="170" y="124"/>
                  </a:cubicBezTo>
                  <a:moveTo>
                    <a:pt x="103" y="125"/>
                  </a:moveTo>
                  <a:cubicBezTo>
                    <a:pt x="103" y="123"/>
                    <a:pt x="103" y="122"/>
                    <a:pt x="102" y="121"/>
                  </a:cubicBezTo>
                  <a:cubicBezTo>
                    <a:pt x="103" y="121"/>
                    <a:pt x="103" y="121"/>
                    <a:pt x="103" y="121"/>
                  </a:cubicBezTo>
                  <a:cubicBezTo>
                    <a:pt x="103" y="120"/>
                    <a:pt x="104" y="119"/>
                    <a:pt x="104" y="118"/>
                  </a:cubicBezTo>
                  <a:cubicBezTo>
                    <a:pt x="105" y="119"/>
                    <a:pt x="105" y="119"/>
                    <a:pt x="106" y="120"/>
                  </a:cubicBezTo>
                  <a:cubicBezTo>
                    <a:pt x="105" y="122"/>
                    <a:pt x="104" y="123"/>
                    <a:pt x="103" y="125"/>
                  </a:cubicBezTo>
                  <a:moveTo>
                    <a:pt x="164" y="122"/>
                  </a:moveTo>
                  <a:cubicBezTo>
                    <a:pt x="163" y="121"/>
                    <a:pt x="161" y="121"/>
                    <a:pt x="159" y="120"/>
                  </a:cubicBezTo>
                  <a:cubicBezTo>
                    <a:pt x="160" y="118"/>
                    <a:pt x="161" y="117"/>
                    <a:pt x="162" y="115"/>
                  </a:cubicBezTo>
                  <a:cubicBezTo>
                    <a:pt x="162" y="115"/>
                    <a:pt x="162" y="115"/>
                    <a:pt x="162" y="115"/>
                  </a:cubicBezTo>
                  <a:cubicBezTo>
                    <a:pt x="164" y="116"/>
                    <a:pt x="166" y="116"/>
                    <a:pt x="167" y="117"/>
                  </a:cubicBezTo>
                  <a:cubicBezTo>
                    <a:pt x="166" y="118"/>
                    <a:pt x="165" y="120"/>
                    <a:pt x="164" y="122"/>
                  </a:cubicBezTo>
                  <a:moveTo>
                    <a:pt x="101" y="116"/>
                  </a:moveTo>
                  <a:cubicBezTo>
                    <a:pt x="100" y="115"/>
                    <a:pt x="100" y="115"/>
                    <a:pt x="100" y="114"/>
                  </a:cubicBezTo>
                  <a:cubicBezTo>
                    <a:pt x="100" y="113"/>
                    <a:pt x="101" y="112"/>
                    <a:pt x="101" y="112"/>
                  </a:cubicBezTo>
                  <a:cubicBezTo>
                    <a:pt x="102" y="113"/>
                    <a:pt x="102" y="113"/>
                    <a:pt x="102" y="113"/>
                  </a:cubicBezTo>
                  <a:cubicBezTo>
                    <a:pt x="101" y="114"/>
                    <a:pt x="101" y="115"/>
                    <a:pt x="101" y="116"/>
                  </a:cubicBezTo>
                  <a:moveTo>
                    <a:pt x="156" y="118"/>
                  </a:moveTo>
                  <a:cubicBezTo>
                    <a:pt x="154" y="117"/>
                    <a:pt x="151" y="116"/>
                    <a:pt x="149" y="115"/>
                  </a:cubicBezTo>
                  <a:cubicBezTo>
                    <a:pt x="150" y="114"/>
                    <a:pt x="150" y="113"/>
                    <a:pt x="151" y="111"/>
                  </a:cubicBezTo>
                  <a:cubicBezTo>
                    <a:pt x="154" y="112"/>
                    <a:pt x="156" y="113"/>
                    <a:pt x="158" y="114"/>
                  </a:cubicBezTo>
                  <a:cubicBezTo>
                    <a:pt x="157" y="115"/>
                    <a:pt x="156" y="117"/>
                    <a:pt x="156" y="118"/>
                  </a:cubicBezTo>
                  <a:moveTo>
                    <a:pt x="6" y="117"/>
                  </a:moveTo>
                  <a:cubicBezTo>
                    <a:pt x="5" y="115"/>
                    <a:pt x="5" y="112"/>
                    <a:pt x="5" y="110"/>
                  </a:cubicBezTo>
                  <a:cubicBezTo>
                    <a:pt x="5" y="112"/>
                    <a:pt x="6" y="114"/>
                    <a:pt x="6" y="115"/>
                  </a:cubicBezTo>
                  <a:cubicBezTo>
                    <a:pt x="6" y="116"/>
                    <a:pt x="6" y="117"/>
                    <a:pt x="6" y="117"/>
                  </a:cubicBezTo>
                  <a:moveTo>
                    <a:pt x="145" y="114"/>
                  </a:moveTo>
                  <a:cubicBezTo>
                    <a:pt x="144" y="113"/>
                    <a:pt x="144" y="113"/>
                    <a:pt x="143" y="113"/>
                  </a:cubicBezTo>
                  <a:cubicBezTo>
                    <a:pt x="143" y="112"/>
                    <a:pt x="144" y="110"/>
                    <a:pt x="144" y="109"/>
                  </a:cubicBezTo>
                  <a:cubicBezTo>
                    <a:pt x="145" y="109"/>
                    <a:pt x="146" y="110"/>
                    <a:pt x="147" y="110"/>
                  </a:cubicBezTo>
                  <a:cubicBezTo>
                    <a:pt x="147" y="111"/>
                    <a:pt x="146" y="113"/>
                    <a:pt x="145" y="114"/>
                  </a:cubicBezTo>
                  <a:moveTo>
                    <a:pt x="139" y="111"/>
                  </a:moveTo>
                  <a:cubicBezTo>
                    <a:pt x="137" y="110"/>
                    <a:pt x="135" y="110"/>
                    <a:pt x="133" y="109"/>
                  </a:cubicBezTo>
                  <a:cubicBezTo>
                    <a:pt x="133" y="109"/>
                    <a:pt x="133" y="109"/>
                    <a:pt x="133" y="109"/>
                  </a:cubicBezTo>
                  <a:cubicBezTo>
                    <a:pt x="133" y="108"/>
                    <a:pt x="134" y="107"/>
                    <a:pt x="134" y="106"/>
                  </a:cubicBezTo>
                  <a:cubicBezTo>
                    <a:pt x="136" y="106"/>
                    <a:pt x="139" y="107"/>
                    <a:pt x="141" y="108"/>
                  </a:cubicBezTo>
                  <a:cubicBezTo>
                    <a:pt x="140" y="109"/>
                    <a:pt x="140" y="110"/>
                    <a:pt x="139" y="111"/>
                  </a:cubicBezTo>
                  <a:moveTo>
                    <a:pt x="177" y="135"/>
                  </a:moveTo>
                  <a:cubicBezTo>
                    <a:pt x="177" y="130"/>
                    <a:pt x="178" y="125"/>
                    <a:pt x="178" y="119"/>
                  </a:cubicBezTo>
                  <a:cubicBezTo>
                    <a:pt x="179" y="119"/>
                    <a:pt x="179" y="119"/>
                    <a:pt x="179" y="119"/>
                  </a:cubicBezTo>
                  <a:cubicBezTo>
                    <a:pt x="180" y="114"/>
                    <a:pt x="181" y="109"/>
                    <a:pt x="182" y="103"/>
                  </a:cubicBezTo>
                  <a:cubicBezTo>
                    <a:pt x="182" y="114"/>
                    <a:pt x="181" y="125"/>
                    <a:pt x="177" y="135"/>
                  </a:cubicBezTo>
                  <a:moveTo>
                    <a:pt x="129" y="107"/>
                  </a:moveTo>
                  <a:cubicBezTo>
                    <a:pt x="128" y="106"/>
                    <a:pt x="126" y="106"/>
                    <a:pt x="125" y="105"/>
                  </a:cubicBezTo>
                  <a:cubicBezTo>
                    <a:pt x="126" y="104"/>
                    <a:pt x="126" y="104"/>
                    <a:pt x="126" y="103"/>
                  </a:cubicBezTo>
                  <a:cubicBezTo>
                    <a:pt x="128" y="103"/>
                    <a:pt x="129" y="104"/>
                    <a:pt x="131" y="104"/>
                  </a:cubicBezTo>
                  <a:cubicBezTo>
                    <a:pt x="130" y="105"/>
                    <a:pt x="130" y="106"/>
                    <a:pt x="129" y="107"/>
                  </a:cubicBezTo>
                  <a:moveTo>
                    <a:pt x="98" y="109"/>
                  </a:moveTo>
                  <a:cubicBezTo>
                    <a:pt x="97" y="106"/>
                    <a:pt x="97" y="104"/>
                    <a:pt x="96" y="102"/>
                  </a:cubicBezTo>
                  <a:cubicBezTo>
                    <a:pt x="97" y="104"/>
                    <a:pt x="98" y="106"/>
                    <a:pt x="99" y="107"/>
                  </a:cubicBezTo>
                  <a:cubicBezTo>
                    <a:pt x="99" y="108"/>
                    <a:pt x="99" y="108"/>
                    <a:pt x="99" y="108"/>
                  </a:cubicBezTo>
                  <a:cubicBezTo>
                    <a:pt x="98" y="108"/>
                    <a:pt x="98" y="108"/>
                    <a:pt x="98" y="109"/>
                  </a:cubicBezTo>
                  <a:moveTo>
                    <a:pt x="121" y="104"/>
                  </a:moveTo>
                  <a:cubicBezTo>
                    <a:pt x="120" y="103"/>
                    <a:pt x="118" y="102"/>
                    <a:pt x="117" y="102"/>
                  </a:cubicBezTo>
                  <a:cubicBezTo>
                    <a:pt x="117" y="101"/>
                    <a:pt x="117" y="100"/>
                    <a:pt x="117" y="100"/>
                  </a:cubicBezTo>
                  <a:cubicBezTo>
                    <a:pt x="119" y="100"/>
                    <a:pt x="121" y="101"/>
                    <a:pt x="123" y="102"/>
                  </a:cubicBezTo>
                  <a:cubicBezTo>
                    <a:pt x="122" y="102"/>
                    <a:pt x="122" y="103"/>
                    <a:pt x="121" y="104"/>
                  </a:cubicBezTo>
                  <a:moveTo>
                    <a:pt x="129" y="157"/>
                  </a:moveTo>
                  <a:cubicBezTo>
                    <a:pt x="129" y="156"/>
                    <a:pt x="129" y="156"/>
                    <a:pt x="129" y="156"/>
                  </a:cubicBezTo>
                  <a:cubicBezTo>
                    <a:pt x="128" y="154"/>
                    <a:pt x="126" y="150"/>
                    <a:pt x="124" y="146"/>
                  </a:cubicBezTo>
                  <a:cubicBezTo>
                    <a:pt x="123" y="145"/>
                    <a:pt x="123" y="145"/>
                    <a:pt x="123" y="145"/>
                  </a:cubicBezTo>
                  <a:cubicBezTo>
                    <a:pt x="123" y="144"/>
                    <a:pt x="123" y="144"/>
                    <a:pt x="123" y="144"/>
                  </a:cubicBezTo>
                  <a:cubicBezTo>
                    <a:pt x="118" y="135"/>
                    <a:pt x="111" y="123"/>
                    <a:pt x="105" y="112"/>
                  </a:cubicBezTo>
                  <a:cubicBezTo>
                    <a:pt x="105" y="111"/>
                    <a:pt x="105" y="111"/>
                    <a:pt x="105" y="111"/>
                  </a:cubicBezTo>
                  <a:cubicBezTo>
                    <a:pt x="103" y="106"/>
                    <a:pt x="100" y="102"/>
                    <a:pt x="98" y="98"/>
                  </a:cubicBezTo>
                  <a:cubicBezTo>
                    <a:pt x="101" y="99"/>
                    <a:pt x="103" y="100"/>
                    <a:pt x="106" y="101"/>
                  </a:cubicBezTo>
                  <a:cubicBezTo>
                    <a:pt x="115" y="105"/>
                    <a:pt x="127" y="110"/>
                    <a:pt x="138" y="115"/>
                  </a:cubicBezTo>
                  <a:cubicBezTo>
                    <a:pt x="138" y="115"/>
                    <a:pt x="139" y="116"/>
                    <a:pt x="139" y="116"/>
                  </a:cubicBezTo>
                  <a:cubicBezTo>
                    <a:pt x="139" y="116"/>
                    <a:pt x="140" y="116"/>
                    <a:pt x="140" y="116"/>
                  </a:cubicBezTo>
                  <a:cubicBezTo>
                    <a:pt x="140" y="116"/>
                    <a:pt x="140" y="116"/>
                    <a:pt x="140" y="116"/>
                  </a:cubicBezTo>
                  <a:cubicBezTo>
                    <a:pt x="149" y="120"/>
                    <a:pt x="158" y="123"/>
                    <a:pt x="164" y="126"/>
                  </a:cubicBezTo>
                  <a:cubicBezTo>
                    <a:pt x="164" y="126"/>
                    <a:pt x="164" y="126"/>
                    <a:pt x="165" y="127"/>
                  </a:cubicBezTo>
                  <a:cubicBezTo>
                    <a:pt x="165" y="127"/>
                    <a:pt x="165" y="127"/>
                    <a:pt x="165" y="127"/>
                  </a:cubicBezTo>
                  <a:cubicBezTo>
                    <a:pt x="166" y="127"/>
                    <a:pt x="167" y="127"/>
                    <a:pt x="168" y="128"/>
                  </a:cubicBezTo>
                  <a:cubicBezTo>
                    <a:pt x="168" y="128"/>
                    <a:pt x="168" y="128"/>
                    <a:pt x="168" y="128"/>
                  </a:cubicBezTo>
                  <a:cubicBezTo>
                    <a:pt x="168" y="129"/>
                    <a:pt x="168" y="130"/>
                    <a:pt x="168" y="130"/>
                  </a:cubicBezTo>
                  <a:cubicBezTo>
                    <a:pt x="167" y="132"/>
                    <a:pt x="165" y="134"/>
                    <a:pt x="163" y="136"/>
                  </a:cubicBezTo>
                  <a:cubicBezTo>
                    <a:pt x="162" y="137"/>
                    <a:pt x="162" y="137"/>
                    <a:pt x="162" y="137"/>
                  </a:cubicBezTo>
                  <a:cubicBezTo>
                    <a:pt x="155" y="144"/>
                    <a:pt x="144" y="152"/>
                    <a:pt x="129" y="157"/>
                  </a:cubicBezTo>
                  <a:moveTo>
                    <a:pt x="113" y="100"/>
                  </a:moveTo>
                  <a:cubicBezTo>
                    <a:pt x="112" y="100"/>
                    <a:pt x="111" y="99"/>
                    <a:pt x="110" y="99"/>
                  </a:cubicBezTo>
                  <a:cubicBezTo>
                    <a:pt x="110" y="98"/>
                    <a:pt x="110" y="98"/>
                    <a:pt x="110" y="98"/>
                  </a:cubicBezTo>
                  <a:cubicBezTo>
                    <a:pt x="110" y="98"/>
                    <a:pt x="110" y="98"/>
                    <a:pt x="110" y="97"/>
                  </a:cubicBezTo>
                  <a:cubicBezTo>
                    <a:pt x="111" y="97"/>
                    <a:pt x="111" y="97"/>
                    <a:pt x="111" y="97"/>
                  </a:cubicBezTo>
                  <a:cubicBezTo>
                    <a:pt x="112" y="98"/>
                    <a:pt x="113" y="98"/>
                    <a:pt x="114" y="98"/>
                  </a:cubicBezTo>
                  <a:cubicBezTo>
                    <a:pt x="113" y="99"/>
                    <a:pt x="113" y="100"/>
                    <a:pt x="113" y="100"/>
                  </a:cubicBezTo>
                  <a:moveTo>
                    <a:pt x="106" y="97"/>
                  </a:moveTo>
                  <a:cubicBezTo>
                    <a:pt x="103" y="96"/>
                    <a:pt x="100" y="94"/>
                    <a:pt x="97" y="93"/>
                  </a:cubicBezTo>
                  <a:cubicBezTo>
                    <a:pt x="97" y="92"/>
                    <a:pt x="97" y="92"/>
                    <a:pt x="97" y="92"/>
                  </a:cubicBezTo>
                  <a:cubicBezTo>
                    <a:pt x="97" y="92"/>
                    <a:pt x="97" y="92"/>
                    <a:pt x="97" y="92"/>
                  </a:cubicBezTo>
                  <a:cubicBezTo>
                    <a:pt x="98" y="92"/>
                    <a:pt x="98" y="92"/>
                    <a:pt x="98" y="92"/>
                  </a:cubicBezTo>
                  <a:cubicBezTo>
                    <a:pt x="99" y="93"/>
                    <a:pt x="102" y="94"/>
                    <a:pt x="107" y="96"/>
                  </a:cubicBezTo>
                  <a:cubicBezTo>
                    <a:pt x="106" y="96"/>
                    <a:pt x="106" y="97"/>
                    <a:pt x="106" y="97"/>
                  </a:cubicBezTo>
                  <a:moveTo>
                    <a:pt x="98" y="89"/>
                  </a:moveTo>
                  <a:cubicBezTo>
                    <a:pt x="98" y="87"/>
                    <a:pt x="98" y="85"/>
                    <a:pt x="98" y="83"/>
                  </a:cubicBezTo>
                  <a:cubicBezTo>
                    <a:pt x="99" y="83"/>
                    <a:pt x="99" y="83"/>
                    <a:pt x="99" y="83"/>
                  </a:cubicBezTo>
                  <a:cubicBezTo>
                    <a:pt x="100" y="82"/>
                    <a:pt x="102" y="81"/>
                    <a:pt x="106" y="79"/>
                  </a:cubicBezTo>
                  <a:cubicBezTo>
                    <a:pt x="104" y="82"/>
                    <a:pt x="103" y="85"/>
                    <a:pt x="103" y="88"/>
                  </a:cubicBezTo>
                  <a:cubicBezTo>
                    <a:pt x="101" y="88"/>
                    <a:pt x="99" y="89"/>
                    <a:pt x="99" y="89"/>
                  </a:cubicBezTo>
                  <a:cubicBezTo>
                    <a:pt x="99" y="89"/>
                    <a:pt x="99" y="89"/>
                    <a:pt x="99" y="89"/>
                  </a:cubicBezTo>
                  <a:cubicBezTo>
                    <a:pt x="99" y="89"/>
                    <a:pt x="99" y="89"/>
                    <a:pt x="99" y="89"/>
                  </a:cubicBezTo>
                  <a:cubicBezTo>
                    <a:pt x="99" y="89"/>
                    <a:pt x="99" y="89"/>
                    <a:pt x="99" y="89"/>
                  </a:cubicBezTo>
                  <a:cubicBezTo>
                    <a:pt x="98" y="89"/>
                    <a:pt x="98" y="89"/>
                    <a:pt x="98" y="89"/>
                  </a:cubicBezTo>
                  <a:cubicBezTo>
                    <a:pt x="98" y="89"/>
                    <a:pt x="98" y="89"/>
                    <a:pt x="98" y="89"/>
                  </a:cubicBezTo>
                  <a:cubicBezTo>
                    <a:pt x="98" y="89"/>
                    <a:pt x="98" y="89"/>
                    <a:pt x="98" y="89"/>
                  </a:cubicBezTo>
                  <a:moveTo>
                    <a:pt x="107" y="86"/>
                  </a:moveTo>
                  <a:cubicBezTo>
                    <a:pt x="108" y="83"/>
                    <a:pt x="109" y="80"/>
                    <a:pt x="111" y="76"/>
                  </a:cubicBezTo>
                  <a:cubicBezTo>
                    <a:pt x="111" y="75"/>
                    <a:pt x="111" y="75"/>
                    <a:pt x="111" y="75"/>
                  </a:cubicBezTo>
                  <a:cubicBezTo>
                    <a:pt x="113" y="74"/>
                    <a:pt x="116" y="73"/>
                    <a:pt x="118" y="71"/>
                  </a:cubicBezTo>
                  <a:cubicBezTo>
                    <a:pt x="117" y="75"/>
                    <a:pt x="115" y="79"/>
                    <a:pt x="114" y="83"/>
                  </a:cubicBezTo>
                  <a:cubicBezTo>
                    <a:pt x="113" y="84"/>
                    <a:pt x="112" y="84"/>
                    <a:pt x="111" y="84"/>
                  </a:cubicBezTo>
                  <a:cubicBezTo>
                    <a:pt x="110" y="85"/>
                    <a:pt x="110" y="85"/>
                    <a:pt x="110" y="85"/>
                  </a:cubicBezTo>
                  <a:cubicBezTo>
                    <a:pt x="109" y="86"/>
                    <a:pt x="108" y="86"/>
                    <a:pt x="107" y="86"/>
                  </a:cubicBezTo>
                  <a:moveTo>
                    <a:pt x="123" y="85"/>
                  </a:moveTo>
                  <a:cubicBezTo>
                    <a:pt x="124" y="85"/>
                    <a:pt x="124" y="85"/>
                    <a:pt x="124" y="84"/>
                  </a:cubicBezTo>
                  <a:cubicBezTo>
                    <a:pt x="129" y="83"/>
                    <a:pt x="134" y="81"/>
                    <a:pt x="140" y="79"/>
                  </a:cubicBezTo>
                  <a:cubicBezTo>
                    <a:pt x="153" y="73"/>
                    <a:pt x="167" y="68"/>
                    <a:pt x="178" y="66"/>
                  </a:cubicBezTo>
                  <a:cubicBezTo>
                    <a:pt x="179" y="72"/>
                    <a:pt x="180" y="79"/>
                    <a:pt x="180" y="86"/>
                  </a:cubicBezTo>
                  <a:cubicBezTo>
                    <a:pt x="180" y="96"/>
                    <a:pt x="178" y="106"/>
                    <a:pt x="176" y="115"/>
                  </a:cubicBezTo>
                  <a:cubicBezTo>
                    <a:pt x="175" y="115"/>
                    <a:pt x="175" y="115"/>
                    <a:pt x="175" y="115"/>
                  </a:cubicBezTo>
                  <a:cubicBezTo>
                    <a:pt x="169" y="113"/>
                    <a:pt x="161" y="110"/>
                    <a:pt x="151" y="107"/>
                  </a:cubicBezTo>
                  <a:cubicBezTo>
                    <a:pt x="151" y="107"/>
                    <a:pt x="151" y="107"/>
                    <a:pt x="151" y="107"/>
                  </a:cubicBezTo>
                  <a:cubicBezTo>
                    <a:pt x="150" y="107"/>
                    <a:pt x="150" y="107"/>
                    <a:pt x="150" y="107"/>
                  </a:cubicBezTo>
                  <a:cubicBezTo>
                    <a:pt x="145" y="105"/>
                    <a:pt x="139" y="103"/>
                    <a:pt x="134" y="101"/>
                  </a:cubicBezTo>
                  <a:cubicBezTo>
                    <a:pt x="128" y="99"/>
                    <a:pt x="123" y="97"/>
                    <a:pt x="118" y="96"/>
                  </a:cubicBezTo>
                  <a:cubicBezTo>
                    <a:pt x="118" y="95"/>
                    <a:pt x="117" y="95"/>
                    <a:pt x="117" y="95"/>
                  </a:cubicBezTo>
                  <a:cubicBezTo>
                    <a:pt x="116" y="95"/>
                    <a:pt x="116" y="95"/>
                    <a:pt x="116" y="95"/>
                  </a:cubicBezTo>
                  <a:cubicBezTo>
                    <a:pt x="116" y="95"/>
                    <a:pt x="116" y="95"/>
                    <a:pt x="115" y="95"/>
                  </a:cubicBezTo>
                  <a:cubicBezTo>
                    <a:pt x="114" y="94"/>
                    <a:pt x="113" y="94"/>
                    <a:pt x="112" y="94"/>
                  </a:cubicBezTo>
                  <a:cubicBezTo>
                    <a:pt x="111" y="93"/>
                    <a:pt x="111" y="93"/>
                    <a:pt x="111" y="93"/>
                  </a:cubicBezTo>
                  <a:cubicBezTo>
                    <a:pt x="111" y="93"/>
                    <a:pt x="111" y="93"/>
                    <a:pt x="111" y="93"/>
                  </a:cubicBezTo>
                  <a:cubicBezTo>
                    <a:pt x="111" y="92"/>
                    <a:pt x="110" y="92"/>
                    <a:pt x="110" y="92"/>
                  </a:cubicBezTo>
                  <a:cubicBezTo>
                    <a:pt x="109" y="92"/>
                    <a:pt x="109" y="92"/>
                    <a:pt x="109" y="92"/>
                  </a:cubicBezTo>
                  <a:cubicBezTo>
                    <a:pt x="108" y="92"/>
                    <a:pt x="106" y="92"/>
                    <a:pt x="105" y="91"/>
                  </a:cubicBezTo>
                  <a:cubicBezTo>
                    <a:pt x="110" y="90"/>
                    <a:pt x="116" y="88"/>
                    <a:pt x="123" y="85"/>
                  </a:cubicBezTo>
                  <a:cubicBezTo>
                    <a:pt x="123" y="85"/>
                    <a:pt x="123" y="85"/>
                    <a:pt x="123" y="85"/>
                  </a:cubicBezTo>
                  <a:moveTo>
                    <a:pt x="119" y="81"/>
                  </a:moveTo>
                  <a:cubicBezTo>
                    <a:pt x="120" y="77"/>
                    <a:pt x="122" y="73"/>
                    <a:pt x="123" y="69"/>
                  </a:cubicBezTo>
                  <a:cubicBezTo>
                    <a:pt x="123" y="68"/>
                    <a:pt x="123" y="68"/>
                    <a:pt x="123" y="68"/>
                  </a:cubicBezTo>
                  <a:cubicBezTo>
                    <a:pt x="125" y="67"/>
                    <a:pt x="126" y="66"/>
                    <a:pt x="128" y="65"/>
                  </a:cubicBezTo>
                  <a:cubicBezTo>
                    <a:pt x="126" y="70"/>
                    <a:pt x="124" y="75"/>
                    <a:pt x="122" y="79"/>
                  </a:cubicBezTo>
                  <a:cubicBezTo>
                    <a:pt x="121" y="80"/>
                    <a:pt x="120" y="80"/>
                    <a:pt x="119" y="81"/>
                  </a:cubicBezTo>
                  <a:moveTo>
                    <a:pt x="127" y="77"/>
                  </a:moveTo>
                  <a:cubicBezTo>
                    <a:pt x="129" y="73"/>
                    <a:pt x="131" y="69"/>
                    <a:pt x="133" y="65"/>
                  </a:cubicBezTo>
                  <a:cubicBezTo>
                    <a:pt x="133" y="64"/>
                    <a:pt x="133" y="63"/>
                    <a:pt x="132" y="63"/>
                  </a:cubicBezTo>
                  <a:cubicBezTo>
                    <a:pt x="134" y="62"/>
                    <a:pt x="136" y="61"/>
                    <a:pt x="138" y="60"/>
                  </a:cubicBezTo>
                  <a:cubicBezTo>
                    <a:pt x="136" y="65"/>
                    <a:pt x="134" y="70"/>
                    <a:pt x="132" y="75"/>
                  </a:cubicBezTo>
                  <a:cubicBezTo>
                    <a:pt x="130" y="76"/>
                    <a:pt x="129" y="76"/>
                    <a:pt x="127" y="77"/>
                  </a:cubicBezTo>
                  <a:moveTo>
                    <a:pt x="137" y="72"/>
                  </a:moveTo>
                  <a:cubicBezTo>
                    <a:pt x="139" y="67"/>
                    <a:pt x="141" y="62"/>
                    <a:pt x="143" y="57"/>
                  </a:cubicBezTo>
                  <a:cubicBezTo>
                    <a:pt x="143" y="57"/>
                    <a:pt x="143" y="57"/>
                    <a:pt x="143" y="57"/>
                  </a:cubicBezTo>
                  <a:cubicBezTo>
                    <a:pt x="146" y="55"/>
                    <a:pt x="148" y="54"/>
                    <a:pt x="150" y="53"/>
                  </a:cubicBezTo>
                  <a:cubicBezTo>
                    <a:pt x="149" y="58"/>
                    <a:pt x="147" y="63"/>
                    <a:pt x="146" y="68"/>
                  </a:cubicBezTo>
                  <a:cubicBezTo>
                    <a:pt x="143" y="70"/>
                    <a:pt x="140" y="71"/>
                    <a:pt x="137" y="72"/>
                  </a:cubicBezTo>
                  <a:moveTo>
                    <a:pt x="151" y="66"/>
                  </a:moveTo>
                  <a:cubicBezTo>
                    <a:pt x="152" y="61"/>
                    <a:pt x="154" y="55"/>
                    <a:pt x="155" y="50"/>
                  </a:cubicBezTo>
                  <a:cubicBezTo>
                    <a:pt x="157" y="49"/>
                    <a:pt x="159" y="48"/>
                    <a:pt x="161" y="47"/>
                  </a:cubicBezTo>
                  <a:cubicBezTo>
                    <a:pt x="159" y="52"/>
                    <a:pt x="157" y="57"/>
                    <a:pt x="155" y="63"/>
                  </a:cubicBezTo>
                  <a:cubicBezTo>
                    <a:pt x="155" y="63"/>
                    <a:pt x="155" y="63"/>
                    <a:pt x="155" y="63"/>
                  </a:cubicBezTo>
                  <a:cubicBezTo>
                    <a:pt x="155" y="64"/>
                    <a:pt x="155" y="64"/>
                    <a:pt x="155" y="64"/>
                  </a:cubicBezTo>
                  <a:cubicBezTo>
                    <a:pt x="154" y="65"/>
                    <a:pt x="152" y="65"/>
                    <a:pt x="151" y="66"/>
                  </a:cubicBezTo>
                  <a:moveTo>
                    <a:pt x="168" y="58"/>
                  </a:moveTo>
                  <a:cubicBezTo>
                    <a:pt x="170" y="53"/>
                    <a:pt x="172" y="48"/>
                    <a:pt x="174" y="43"/>
                  </a:cubicBezTo>
                  <a:cubicBezTo>
                    <a:pt x="172" y="47"/>
                    <a:pt x="171" y="52"/>
                    <a:pt x="171" y="57"/>
                  </a:cubicBezTo>
                  <a:cubicBezTo>
                    <a:pt x="170" y="57"/>
                    <a:pt x="169" y="57"/>
                    <a:pt x="168" y="58"/>
                  </a:cubicBezTo>
                  <a:moveTo>
                    <a:pt x="160" y="62"/>
                  </a:moveTo>
                  <a:cubicBezTo>
                    <a:pt x="162" y="56"/>
                    <a:pt x="164" y="50"/>
                    <a:pt x="166" y="44"/>
                  </a:cubicBezTo>
                  <a:cubicBezTo>
                    <a:pt x="167" y="44"/>
                    <a:pt x="168" y="43"/>
                    <a:pt x="169" y="43"/>
                  </a:cubicBezTo>
                  <a:cubicBezTo>
                    <a:pt x="168" y="49"/>
                    <a:pt x="166" y="54"/>
                    <a:pt x="163" y="60"/>
                  </a:cubicBezTo>
                  <a:cubicBezTo>
                    <a:pt x="162" y="61"/>
                    <a:pt x="161" y="61"/>
                    <a:pt x="160" y="62"/>
                  </a:cubicBezTo>
                  <a:moveTo>
                    <a:pt x="46" y="152"/>
                  </a:moveTo>
                  <a:cubicBezTo>
                    <a:pt x="41" y="149"/>
                    <a:pt x="35" y="145"/>
                    <a:pt x="29" y="141"/>
                  </a:cubicBezTo>
                  <a:cubicBezTo>
                    <a:pt x="21" y="135"/>
                    <a:pt x="15" y="126"/>
                    <a:pt x="11" y="116"/>
                  </a:cubicBezTo>
                  <a:cubicBezTo>
                    <a:pt x="11" y="115"/>
                    <a:pt x="11" y="114"/>
                    <a:pt x="10" y="114"/>
                  </a:cubicBezTo>
                  <a:cubicBezTo>
                    <a:pt x="7" y="106"/>
                    <a:pt x="6" y="98"/>
                    <a:pt x="6" y="90"/>
                  </a:cubicBezTo>
                  <a:cubicBezTo>
                    <a:pt x="6" y="90"/>
                    <a:pt x="6" y="89"/>
                    <a:pt x="6" y="89"/>
                  </a:cubicBezTo>
                  <a:cubicBezTo>
                    <a:pt x="6" y="88"/>
                    <a:pt x="6" y="88"/>
                    <a:pt x="6" y="87"/>
                  </a:cubicBezTo>
                  <a:cubicBezTo>
                    <a:pt x="6" y="73"/>
                    <a:pt x="10" y="59"/>
                    <a:pt x="18" y="48"/>
                  </a:cubicBezTo>
                  <a:cubicBezTo>
                    <a:pt x="33" y="26"/>
                    <a:pt x="60" y="13"/>
                    <a:pt x="90" y="11"/>
                  </a:cubicBezTo>
                  <a:cubicBezTo>
                    <a:pt x="89" y="12"/>
                    <a:pt x="89" y="15"/>
                    <a:pt x="89" y="17"/>
                  </a:cubicBezTo>
                  <a:cubicBezTo>
                    <a:pt x="89" y="31"/>
                    <a:pt x="89" y="54"/>
                    <a:pt x="89" y="71"/>
                  </a:cubicBezTo>
                  <a:cubicBezTo>
                    <a:pt x="89" y="81"/>
                    <a:pt x="89" y="88"/>
                    <a:pt x="89" y="91"/>
                  </a:cubicBezTo>
                  <a:cubicBezTo>
                    <a:pt x="89" y="92"/>
                    <a:pt x="89" y="92"/>
                    <a:pt x="89" y="92"/>
                  </a:cubicBezTo>
                  <a:cubicBezTo>
                    <a:pt x="89" y="93"/>
                    <a:pt x="89" y="93"/>
                    <a:pt x="89" y="93"/>
                  </a:cubicBezTo>
                  <a:cubicBezTo>
                    <a:pt x="90" y="95"/>
                    <a:pt x="92" y="104"/>
                    <a:pt x="96" y="114"/>
                  </a:cubicBezTo>
                  <a:cubicBezTo>
                    <a:pt x="95" y="114"/>
                    <a:pt x="95" y="114"/>
                    <a:pt x="95" y="114"/>
                  </a:cubicBezTo>
                  <a:cubicBezTo>
                    <a:pt x="95" y="115"/>
                    <a:pt x="95" y="117"/>
                    <a:pt x="96" y="117"/>
                  </a:cubicBezTo>
                  <a:cubicBezTo>
                    <a:pt x="97" y="117"/>
                    <a:pt x="97" y="117"/>
                    <a:pt x="97" y="117"/>
                  </a:cubicBezTo>
                  <a:cubicBezTo>
                    <a:pt x="99" y="124"/>
                    <a:pt x="102" y="132"/>
                    <a:pt x="105" y="140"/>
                  </a:cubicBezTo>
                  <a:cubicBezTo>
                    <a:pt x="104" y="140"/>
                    <a:pt x="105" y="141"/>
                    <a:pt x="105" y="141"/>
                  </a:cubicBezTo>
                  <a:cubicBezTo>
                    <a:pt x="108" y="149"/>
                    <a:pt x="110" y="156"/>
                    <a:pt x="113" y="161"/>
                  </a:cubicBezTo>
                  <a:cubicBezTo>
                    <a:pt x="112" y="161"/>
                    <a:pt x="112" y="161"/>
                    <a:pt x="112" y="161"/>
                  </a:cubicBezTo>
                  <a:cubicBezTo>
                    <a:pt x="112" y="161"/>
                    <a:pt x="112" y="161"/>
                    <a:pt x="111" y="161"/>
                  </a:cubicBezTo>
                  <a:cubicBezTo>
                    <a:pt x="111" y="161"/>
                    <a:pt x="111" y="161"/>
                    <a:pt x="110" y="162"/>
                  </a:cubicBezTo>
                  <a:cubicBezTo>
                    <a:pt x="104" y="163"/>
                    <a:pt x="98" y="163"/>
                    <a:pt x="92" y="163"/>
                  </a:cubicBezTo>
                  <a:cubicBezTo>
                    <a:pt x="91" y="163"/>
                    <a:pt x="91" y="163"/>
                    <a:pt x="91" y="163"/>
                  </a:cubicBezTo>
                  <a:cubicBezTo>
                    <a:pt x="91" y="163"/>
                    <a:pt x="90" y="163"/>
                    <a:pt x="90" y="162"/>
                  </a:cubicBezTo>
                  <a:cubicBezTo>
                    <a:pt x="90" y="162"/>
                    <a:pt x="89" y="162"/>
                    <a:pt x="89" y="162"/>
                  </a:cubicBezTo>
                  <a:cubicBezTo>
                    <a:pt x="89" y="162"/>
                    <a:pt x="88" y="163"/>
                    <a:pt x="88" y="163"/>
                  </a:cubicBezTo>
                  <a:cubicBezTo>
                    <a:pt x="82" y="163"/>
                    <a:pt x="77" y="162"/>
                    <a:pt x="71" y="161"/>
                  </a:cubicBezTo>
                  <a:cubicBezTo>
                    <a:pt x="71" y="161"/>
                    <a:pt x="71" y="160"/>
                    <a:pt x="71" y="160"/>
                  </a:cubicBezTo>
                  <a:cubicBezTo>
                    <a:pt x="70" y="160"/>
                    <a:pt x="70" y="160"/>
                    <a:pt x="70" y="160"/>
                  </a:cubicBezTo>
                  <a:cubicBezTo>
                    <a:pt x="69" y="160"/>
                    <a:pt x="69" y="160"/>
                    <a:pt x="68" y="160"/>
                  </a:cubicBezTo>
                  <a:cubicBezTo>
                    <a:pt x="62" y="159"/>
                    <a:pt x="55" y="156"/>
                    <a:pt x="49" y="153"/>
                  </a:cubicBezTo>
                  <a:cubicBezTo>
                    <a:pt x="49" y="153"/>
                    <a:pt x="48" y="153"/>
                    <a:pt x="48" y="152"/>
                  </a:cubicBezTo>
                  <a:cubicBezTo>
                    <a:pt x="48" y="152"/>
                    <a:pt x="47" y="152"/>
                    <a:pt x="47" y="152"/>
                  </a:cubicBezTo>
                  <a:cubicBezTo>
                    <a:pt x="47" y="152"/>
                    <a:pt x="47" y="152"/>
                    <a:pt x="46" y="152"/>
                  </a:cubicBezTo>
                  <a:moveTo>
                    <a:pt x="99" y="78"/>
                  </a:moveTo>
                  <a:cubicBezTo>
                    <a:pt x="101" y="51"/>
                    <a:pt x="104" y="32"/>
                    <a:pt x="108" y="4"/>
                  </a:cubicBezTo>
                  <a:cubicBezTo>
                    <a:pt x="111" y="4"/>
                    <a:pt x="114" y="4"/>
                    <a:pt x="117" y="5"/>
                  </a:cubicBezTo>
                  <a:cubicBezTo>
                    <a:pt x="138" y="7"/>
                    <a:pt x="158" y="15"/>
                    <a:pt x="170" y="29"/>
                  </a:cubicBezTo>
                  <a:cubicBezTo>
                    <a:pt x="172" y="32"/>
                    <a:pt x="173" y="34"/>
                    <a:pt x="174" y="36"/>
                  </a:cubicBezTo>
                  <a:cubicBezTo>
                    <a:pt x="172" y="37"/>
                    <a:pt x="168" y="39"/>
                    <a:pt x="165" y="40"/>
                  </a:cubicBezTo>
                  <a:cubicBezTo>
                    <a:pt x="165" y="40"/>
                    <a:pt x="165" y="40"/>
                    <a:pt x="165" y="40"/>
                  </a:cubicBezTo>
                  <a:cubicBezTo>
                    <a:pt x="164" y="40"/>
                    <a:pt x="164" y="41"/>
                    <a:pt x="163" y="41"/>
                  </a:cubicBezTo>
                  <a:cubicBezTo>
                    <a:pt x="151" y="47"/>
                    <a:pt x="138" y="55"/>
                    <a:pt x="126" y="62"/>
                  </a:cubicBezTo>
                  <a:cubicBezTo>
                    <a:pt x="117" y="67"/>
                    <a:pt x="110" y="72"/>
                    <a:pt x="105" y="75"/>
                  </a:cubicBezTo>
                  <a:cubicBezTo>
                    <a:pt x="102" y="76"/>
                    <a:pt x="100" y="77"/>
                    <a:pt x="99" y="78"/>
                  </a:cubicBezTo>
                  <a:moveTo>
                    <a:pt x="107" y="0"/>
                  </a:moveTo>
                  <a:cubicBezTo>
                    <a:pt x="106" y="0"/>
                    <a:pt x="106" y="0"/>
                    <a:pt x="105" y="1"/>
                  </a:cubicBezTo>
                  <a:cubicBezTo>
                    <a:pt x="105" y="1"/>
                    <a:pt x="104" y="2"/>
                    <a:pt x="104" y="3"/>
                  </a:cubicBezTo>
                  <a:cubicBezTo>
                    <a:pt x="101" y="32"/>
                    <a:pt x="97" y="50"/>
                    <a:pt x="95" y="79"/>
                  </a:cubicBezTo>
                  <a:cubicBezTo>
                    <a:pt x="95" y="79"/>
                    <a:pt x="94" y="80"/>
                    <a:pt x="94" y="80"/>
                  </a:cubicBezTo>
                  <a:cubicBezTo>
                    <a:pt x="94" y="83"/>
                    <a:pt x="94" y="88"/>
                    <a:pt x="94" y="91"/>
                  </a:cubicBezTo>
                  <a:cubicBezTo>
                    <a:pt x="93" y="91"/>
                    <a:pt x="93" y="91"/>
                    <a:pt x="93" y="91"/>
                  </a:cubicBezTo>
                  <a:cubicBezTo>
                    <a:pt x="93" y="91"/>
                    <a:pt x="93" y="91"/>
                    <a:pt x="93" y="91"/>
                  </a:cubicBezTo>
                  <a:cubicBezTo>
                    <a:pt x="93" y="88"/>
                    <a:pt x="92" y="81"/>
                    <a:pt x="92" y="71"/>
                  </a:cubicBezTo>
                  <a:cubicBezTo>
                    <a:pt x="92" y="60"/>
                    <a:pt x="93" y="46"/>
                    <a:pt x="93" y="33"/>
                  </a:cubicBezTo>
                  <a:cubicBezTo>
                    <a:pt x="93" y="27"/>
                    <a:pt x="93" y="22"/>
                    <a:pt x="93" y="18"/>
                  </a:cubicBezTo>
                  <a:cubicBezTo>
                    <a:pt x="93" y="13"/>
                    <a:pt x="94" y="10"/>
                    <a:pt x="94" y="9"/>
                  </a:cubicBezTo>
                  <a:cubicBezTo>
                    <a:pt x="94" y="9"/>
                    <a:pt x="94" y="9"/>
                    <a:pt x="94" y="9"/>
                  </a:cubicBezTo>
                  <a:cubicBezTo>
                    <a:pt x="94" y="8"/>
                    <a:pt x="94" y="8"/>
                    <a:pt x="94" y="8"/>
                  </a:cubicBezTo>
                  <a:cubicBezTo>
                    <a:pt x="94" y="8"/>
                    <a:pt x="94" y="8"/>
                    <a:pt x="94" y="8"/>
                  </a:cubicBezTo>
                  <a:cubicBezTo>
                    <a:pt x="94" y="8"/>
                    <a:pt x="94" y="8"/>
                    <a:pt x="94" y="8"/>
                  </a:cubicBezTo>
                  <a:cubicBezTo>
                    <a:pt x="93" y="7"/>
                    <a:pt x="93" y="7"/>
                    <a:pt x="93" y="7"/>
                  </a:cubicBezTo>
                  <a:cubicBezTo>
                    <a:pt x="93" y="7"/>
                    <a:pt x="93" y="7"/>
                    <a:pt x="93" y="7"/>
                  </a:cubicBezTo>
                  <a:cubicBezTo>
                    <a:pt x="93" y="7"/>
                    <a:pt x="93" y="7"/>
                    <a:pt x="93" y="7"/>
                  </a:cubicBezTo>
                  <a:cubicBezTo>
                    <a:pt x="93" y="7"/>
                    <a:pt x="93" y="7"/>
                    <a:pt x="93" y="7"/>
                  </a:cubicBezTo>
                  <a:cubicBezTo>
                    <a:pt x="92" y="7"/>
                    <a:pt x="92" y="7"/>
                    <a:pt x="92" y="7"/>
                  </a:cubicBezTo>
                  <a:cubicBezTo>
                    <a:pt x="92" y="6"/>
                    <a:pt x="92" y="6"/>
                    <a:pt x="92" y="6"/>
                  </a:cubicBezTo>
                  <a:cubicBezTo>
                    <a:pt x="92" y="6"/>
                    <a:pt x="92" y="6"/>
                    <a:pt x="92" y="6"/>
                  </a:cubicBezTo>
                  <a:cubicBezTo>
                    <a:pt x="92" y="6"/>
                    <a:pt x="92" y="6"/>
                    <a:pt x="92" y="6"/>
                  </a:cubicBezTo>
                  <a:cubicBezTo>
                    <a:pt x="61" y="9"/>
                    <a:pt x="31" y="22"/>
                    <a:pt x="14" y="46"/>
                  </a:cubicBezTo>
                  <a:cubicBezTo>
                    <a:pt x="6" y="58"/>
                    <a:pt x="2" y="74"/>
                    <a:pt x="2" y="89"/>
                  </a:cubicBezTo>
                  <a:cubicBezTo>
                    <a:pt x="2" y="90"/>
                    <a:pt x="2" y="90"/>
                    <a:pt x="2" y="90"/>
                  </a:cubicBezTo>
                  <a:cubicBezTo>
                    <a:pt x="1" y="95"/>
                    <a:pt x="0" y="99"/>
                    <a:pt x="0" y="104"/>
                  </a:cubicBezTo>
                  <a:cubicBezTo>
                    <a:pt x="0" y="111"/>
                    <a:pt x="1" y="117"/>
                    <a:pt x="3" y="123"/>
                  </a:cubicBezTo>
                  <a:cubicBezTo>
                    <a:pt x="2" y="123"/>
                    <a:pt x="2" y="123"/>
                    <a:pt x="2" y="123"/>
                  </a:cubicBezTo>
                  <a:cubicBezTo>
                    <a:pt x="2" y="124"/>
                    <a:pt x="2" y="125"/>
                    <a:pt x="3" y="126"/>
                  </a:cubicBezTo>
                  <a:cubicBezTo>
                    <a:pt x="3" y="126"/>
                    <a:pt x="3" y="126"/>
                    <a:pt x="3" y="126"/>
                  </a:cubicBezTo>
                  <a:cubicBezTo>
                    <a:pt x="4" y="129"/>
                    <a:pt x="5" y="131"/>
                    <a:pt x="6" y="134"/>
                  </a:cubicBezTo>
                  <a:cubicBezTo>
                    <a:pt x="6" y="134"/>
                    <a:pt x="6" y="135"/>
                    <a:pt x="6" y="135"/>
                  </a:cubicBezTo>
                  <a:cubicBezTo>
                    <a:pt x="8" y="138"/>
                    <a:pt x="9" y="140"/>
                    <a:pt x="10" y="143"/>
                  </a:cubicBezTo>
                  <a:cubicBezTo>
                    <a:pt x="10" y="144"/>
                    <a:pt x="10" y="145"/>
                    <a:pt x="11" y="145"/>
                  </a:cubicBezTo>
                  <a:cubicBezTo>
                    <a:pt x="11" y="146"/>
                    <a:pt x="11" y="146"/>
                    <a:pt x="11" y="146"/>
                  </a:cubicBezTo>
                  <a:cubicBezTo>
                    <a:pt x="12" y="147"/>
                    <a:pt x="13" y="149"/>
                    <a:pt x="14" y="150"/>
                  </a:cubicBezTo>
                  <a:cubicBezTo>
                    <a:pt x="14" y="151"/>
                    <a:pt x="14" y="151"/>
                    <a:pt x="14" y="151"/>
                  </a:cubicBezTo>
                  <a:cubicBezTo>
                    <a:pt x="14" y="151"/>
                    <a:pt x="15" y="152"/>
                    <a:pt x="16" y="152"/>
                  </a:cubicBezTo>
                  <a:cubicBezTo>
                    <a:pt x="17" y="154"/>
                    <a:pt x="19" y="156"/>
                    <a:pt x="20" y="158"/>
                  </a:cubicBezTo>
                  <a:cubicBezTo>
                    <a:pt x="20" y="159"/>
                    <a:pt x="21" y="160"/>
                    <a:pt x="21" y="161"/>
                  </a:cubicBezTo>
                  <a:cubicBezTo>
                    <a:pt x="22" y="161"/>
                    <a:pt x="22" y="161"/>
                    <a:pt x="22" y="161"/>
                  </a:cubicBezTo>
                  <a:cubicBezTo>
                    <a:pt x="23" y="161"/>
                    <a:pt x="24" y="162"/>
                    <a:pt x="24" y="163"/>
                  </a:cubicBezTo>
                  <a:cubicBezTo>
                    <a:pt x="29" y="168"/>
                    <a:pt x="36" y="174"/>
                    <a:pt x="46" y="179"/>
                  </a:cubicBezTo>
                  <a:cubicBezTo>
                    <a:pt x="46" y="180"/>
                    <a:pt x="46" y="180"/>
                    <a:pt x="46" y="180"/>
                  </a:cubicBezTo>
                  <a:cubicBezTo>
                    <a:pt x="46" y="181"/>
                    <a:pt x="47" y="181"/>
                    <a:pt x="48" y="181"/>
                  </a:cubicBezTo>
                  <a:cubicBezTo>
                    <a:pt x="48" y="181"/>
                    <a:pt x="48" y="181"/>
                    <a:pt x="48" y="181"/>
                  </a:cubicBezTo>
                  <a:cubicBezTo>
                    <a:pt x="48" y="181"/>
                    <a:pt x="48" y="181"/>
                    <a:pt x="48" y="181"/>
                  </a:cubicBezTo>
                  <a:cubicBezTo>
                    <a:pt x="51" y="182"/>
                    <a:pt x="54" y="183"/>
                    <a:pt x="57" y="184"/>
                  </a:cubicBezTo>
                  <a:cubicBezTo>
                    <a:pt x="57" y="185"/>
                    <a:pt x="58" y="186"/>
                    <a:pt x="59" y="186"/>
                  </a:cubicBezTo>
                  <a:cubicBezTo>
                    <a:pt x="59" y="186"/>
                    <a:pt x="59" y="186"/>
                    <a:pt x="59" y="186"/>
                  </a:cubicBezTo>
                  <a:cubicBezTo>
                    <a:pt x="60" y="186"/>
                    <a:pt x="61" y="186"/>
                    <a:pt x="61" y="186"/>
                  </a:cubicBezTo>
                  <a:cubicBezTo>
                    <a:pt x="63" y="186"/>
                    <a:pt x="65" y="187"/>
                    <a:pt x="68" y="187"/>
                  </a:cubicBezTo>
                  <a:cubicBezTo>
                    <a:pt x="68" y="188"/>
                    <a:pt x="68" y="189"/>
                    <a:pt x="69" y="190"/>
                  </a:cubicBezTo>
                  <a:cubicBezTo>
                    <a:pt x="69" y="190"/>
                    <a:pt x="70" y="190"/>
                    <a:pt x="70" y="190"/>
                  </a:cubicBezTo>
                  <a:cubicBezTo>
                    <a:pt x="71" y="190"/>
                    <a:pt x="71" y="189"/>
                    <a:pt x="72" y="188"/>
                  </a:cubicBezTo>
                  <a:cubicBezTo>
                    <a:pt x="72" y="188"/>
                    <a:pt x="72" y="188"/>
                    <a:pt x="72" y="188"/>
                  </a:cubicBezTo>
                  <a:cubicBezTo>
                    <a:pt x="74" y="189"/>
                    <a:pt x="76" y="189"/>
                    <a:pt x="78" y="189"/>
                  </a:cubicBezTo>
                  <a:cubicBezTo>
                    <a:pt x="79" y="189"/>
                    <a:pt x="79" y="190"/>
                    <a:pt x="79" y="190"/>
                  </a:cubicBezTo>
                  <a:cubicBezTo>
                    <a:pt x="80" y="190"/>
                    <a:pt x="80" y="190"/>
                    <a:pt x="80" y="190"/>
                  </a:cubicBezTo>
                  <a:cubicBezTo>
                    <a:pt x="81" y="190"/>
                    <a:pt x="81" y="190"/>
                    <a:pt x="82" y="189"/>
                  </a:cubicBezTo>
                  <a:cubicBezTo>
                    <a:pt x="84" y="190"/>
                    <a:pt x="87" y="190"/>
                    <a:pt x="89" y="190"/>
                  </a:cubicBezTo>
                  <a:cubicBezTo>
                    <a:pt x="89" y="190"/>
                    <a:pt x="89" y="190"/>
                    <a:pt x="89" y="190"/>
                  </a:cubicBezTo>
                  <a:cubicBezTo>
                    <a:pt x="93" y="190"/>
                    <a:pt x="97" y="189"/>
                    <a:pt x="100" y="189"/>
                  </a:cubicBezTo>
                  <a:cubicBezTo>
                    <a:pt x="100" y="190"/>
                    <a:pt x="101" y="190"/>
                    <a:pt x="102" y="190"/>
                  </a:cubicBezTo>
                  <a:cubicBezTo>
                    <a:pt x="102" y="190"/>
                    <a:pt x="102" y="190"/>
                    <a:pt x="102" y="190"/>
                  </a:cubicBezTo>
                  <a:cubicBezTo>
                    <a:pt x="103" y="190"/>
                    <a:pt x="103" y="190"/>
                    <a:pt x="104" y="189"/>
                  </a:cubicBezTo>
                  <a:cubicBezTo>
                    <a:pt x="104" y="189"/>
                    <a:pt x="104" y="189"/>
                    <a:pt x="104" y="189"/>
                  </a:cubicBezTo>
                  <a:cubicBezTo>
                    <a:pt x="108" y="188"/>
                    <a:pt x="111" y="188"/>
                    <a:pt x="115" y="187"/>
                  </a:cubicBezTo>
                  <a:cubicBezTo>
                    <a:pt x="116" y="187"/>
                    <a:pt x="117" y="186"/>
                    <a:pt x="117" y="185"/>
                  </a:cubicBezTo>
                  <a:cubicBezTo>
                    <a:pt x="117" y="184"/>
                    <a:pt x="117" y="184"/>
                    <a:pt x="116" y="184"/>
                  </a:cubicBezTo>
                  <a:cubicBezTo>
                    <a:pt x="117" y="181"/>
                    <a:pt x="117" y="178"/>
                    <a:pt x="117" y="175"/>
                  </a:cubicBezTo>
                  <a:cubicBezTo>
                    <a:pt x="118" y="176"/>
                    <a:pt x="118" y="177"/>
                    <a:pt x="119" y="178"/>
                  </a:cubicBezTo>
                  <a:cubicBezTo>
                    <a:pt x="121" y="180"/>
                    <a:pt x="122" y="182"/>
                    <a:pt x="124" y="184"/>
                  </a:cubicBezTo>
                  <a:cubicBezTo>
                    <a:pt x="124" y="184"/>
                    <a:pt x="124" y="184"/>
                    <a:pt x="124" y="184"/>
                  </a:cubicBezTo>
                  <a:cubicBezTo>
                    <a:pt x="124" y="184"/>
                    <a:pt x="124" y="184"/>
                    <a:pt x="124" y="184"/>
                  </a:cubicBezTo>
                  <a:cubicBezTo>
                    <a:pt x="124" y="184"/>
                    <a:pt x="124" y="184"/>
                    <a:pt x="124" y="184"/>
                  </a:cubicBezTo>
                  <a:cubicBezTo>
                    <a:pt x="125" y="184"/>
                    <a:pt x="125" y="184"/>
                    <a:pt x="125" y="184"/>
                  </a:cubicBezTo>
                  <a:cubicBezTo>
                    <a:pt x="125" y="184"/>
                    <a:pt x="125" y="184"/>
                    <a:pt x="125" y="184"/>
                  </a:cubicBezTo>
                  <a:cubicBezTo>
                    <a:pt x="126" y="184"/>
                    <a:pt x="126" y="184"/>
                    <a:pt x="126" y="184"/>
                  </a:cubicBezTo>
                  <a:cubicBezTo>
                    <a:pt x="126" y="184"/>
                    <a:pt x="126" y="184"/>
                    <a:pt x="126" y="184"/>
                  </a:cubicBezTo>
                  <a:cubicBezTo>
                    <a:pt x="126" y="184"/>
                    <a:pt x="126" y="184"/>
                    <a:pt x="126" y="184"/>
                  </a:cubicBezTo>
                  <a:cubicBezTo>
                    <a:pt x="126" y="184"/>
                    <a:pt x="126" y="184"/>
                    <a:pt x="126" y="184"/>
                  </a:cubicBezTo>
                  <a:cubicBezTo>
                    <a:pt x="131" y="183"/>
                    <a:pt x="135" y="181"/>
                    <a:pt x="139" y="179"/>
                  </a:cubicBezTo>
                  <a:cubicBezTo>
                    <a:pt x="139" y="179"/>
                    <a:pt x="139" y="179"/>
                    <a:pt x="140" y="178"/>
                  </a:cubicBezTo>
                  <a:cubicBezTo>
                    <a:pt x="142" y="177"/>
                    <a:pt x="144" y="176"/>
                    <a:pt x="147" y="174"/>
                  </a:cubicBezTo>
                  <a:cubicBezTo>
                    <a:pt x="147" y="174"/>
                    <a:pt x="147" y="174"/>
                    <a:pt x="147" y="174"/>
                  </a:cubicBezTo>
                  <a:cubicBezTo>
                    <a:pt x="148" y="174"/>
                    <a:pt x="148" y="174"/>
                    <a:pt x="149" y="173"/>
                  </a:cubicBezTo>
                  <a:cubicBezTo>
                    <a:pt x="149" y="173"/>
                    <a:pt x="149" y="173"/>
                    <a:pt x="149" y="173"/>
                  </a:cubicBezTo>
                  <a:cubicBezTo>
                    <a:pt x="158" y="166"/>
                    <a:pt x="166" y="159"/>
                    <a:pt x="170" y="149"/>
                  </a:cubicBezTo>
                  <a:cubicBezTo>
                    <a:pt x="171" y="149"/>
                    <a:pt x="171" y="149"/>
                    <a:pt x="171" y="149"/>
                  </a:cubicBezTo>
                  <a:cubicBezTo>
                    <a:pt x="171" y="148"/>
                    <a:pt x="171" y="148"/>
                    <a:pt x="171" y="148"/>
                  </a:cubicBezTo>
                  <a:cubicBezTo>
                    <a:pt x="171" y="148"/>
                    <a:pt x="171" y="148"/>
                    <a:pt x="172" y="147"/>
                  </a:cubicBezTo>
                  <a:cubicBezTo>
                    <a:pt x="172" y="145"/>
                    <a:pt x="172" y="142"/>
                    <a:pt x="173" y="139"/>
                  </a:cubicBezTo>
                  <a:cubicBezTo>
                    <a:pt x="173" y="139"/>
                    <a:pt x="173" y="139"/>
                    <a:pt x="173" y="139"/>
                  </a:cubicBezTo>
                  <a:cubicBezTo>
                    <a:pt x="173" y="140"/>
                    <a:pt x="173" y="141"/>
                    <a:pt x="174" y="141"/>
                  </a:cubicBezTo>
                  <a:cubicBezTo>
                    <a:pt x="175" y="142"/>
                    <a:pt x="175" y="142"/>
                    <a:pt x="176" y="142"/>
                  </a:cubicBezTo>
                  <a:cubicBezTo>
                    <a:pt x="176" y="142"/>
                    <a:pt x="177" y="142"/>
                    <a:pt x="177" y="142"/>
                  </a:cubicBezTo>
                  <a:cubicBezTo>
                    <a:pt x="178" y="142"/>
                    <a:pt x="178" y="141"/>
                    <a:pt x="179" y="141"/>
                  </a:cubicBezTo>
                  <a:cubicBezTo>
                    <a:pt x="184" y="129"/>
                    <a:pt x="186" y="116"/>
                    <a:pt x="186" y="103"/>
                  </a:cubicBezTo>
                  <a:cubicBezTo>
                    <a:pt x="186" y="103"/>
                    <a:pt x="186" y="102"/>
                    <a:pt x="186" y="102"/>
                  </a:cubicBezTo>
                  <a:cubicBezTo>
                    <a:pt x="186" y="89"/>
                    <a:pt x="184" y="76"/>
                    <a:pt x="182" y="63"/>
                  </a:cubicBezTo>
                  <a:cubicBezTo>
                    <a:pt x="182" y="62"/>
                    <a:pt x="181" y="62"/>
                    <a:pt x="180" y="62"/>
                  </a:cubicBezTo>
                  <a:cubicBezTo>
                    <a:pt x="180" y="61"/>
                    <a:pt x="180" y="61"/>
                    <a:pt x="179" y="61"/>
                  </a:cubicBezTo>
                  <a:cubicBezTo>
                    <a:pt x="179" y="61"/>
                    <a:pt x="179" y="61"/>
                    <a:pt x="179" y="61"/>
                  </a:cubicBezTo>
                  <a:cubicBezTo>
                    <a:pt x="179" y="61"/>
                    <a:pt x="179" y="61"/>
                    <a:pt x="179" y="61"/>
                  </a:cubicBezTo>
                  <a:cubicBezTo>
                    <a:pt x="171" y="63"/>
                    <a:pt x="162" y="66"/>
                    <a:pt x="152" y="70"/>
                  </a:cubicBezTo>
                  <a:cubicBezTo>
                    <a:pt x="160" y="66"/>
                    <a:pt x="167" y="63"/>
                    <a:pt x="173" y="60"/>
                  </a:cubicBezTo>
                  <a:cubicBezTo>
                    <a:pt x="174" y="60"/>
                    <a:pt x="174" y="59"/>
                    <a:pt x="174" y="58"/>
                  </a:cubicBezTo>
                  <a:cubicBezTo>
                    <a:pt x="175" y="52"/>
                    <a:pt x="177" y="46"/>
                    <a:pt x="178" y="39"/>
                  </a:cubicBezTo>
                  <a:cubicBezTo>
                    <a:pt x="179" y="39"/>
                    <a:pt x="180" y="38"/>
                    <a:pt x="179" y="37"/>
                  </a:cubicBezTo>
                  <a:cubicBezTo>
                    <a:pt x="177" y="33"/>
                    <a:pt x="175" y="30"/>
                    <a:pt x="173" y="27"/>
                  </a:cubicBezTo>
                  <a:cubicBezTo>
                    <a:pt x="160" y="11"/>
                    <a:pt x="139" y="3"/>
                    <a:pt x="118" y="1"/>
                  </a:cubicBezTo>
                  <a:cubicBezTo>
                    <a:pt x="114" y="0"/>
                    <a:pt x="111" y="0"/>
                    <a:pt x="107" y="0"/>
                  </a:cubicBezTo>
                  <a:cubicBezTo>
                    <a:pt x="107" y="0"/>
                    <a:pt x="107" y="0"/>
                    <a:pt x="107" y="0"/>
                  </a:cubicBezTo>
                </a:path>
              </a:pathLst>
            </a:custGeom>
            <a:solidFill>
              <a:srgbClr val="B2B2B2"/>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1" name="Freeform 762"/>
            <p:cNvSpPr>
              <a:spLocks noEditPoints="1"/>
            </p:cNvSpPr>
            <p:nvPr/>
          </p:nvSpPr>
          <p:spPr bwMode="auto">
            <a:xfrm>
              <a:off x="4730" y="1107"/>
              <a:ext cx="50" cy="64"/>
            </a:xfrm>
            <a:custGeom>
              <a:avLst/>
              <a:gdLst>
                <a:gd name="T0" fmla="*/ 9 w 21"/>
                <a:gd name="T1" fmla="*/ 24 h 27"/>
                <a:gd name="T2" fmla="*/ 9 w 21"/>
                <a:gd name="T3" fmla="*/ 24 h 27"/>
                <a:gd name="T4" fmla="*/ 6 w 21"/>
                <a:gd name="T5" fmla="*/ 23 h 27"/>
                <a:gd name="T6" fmla="*/ 4 w 21"/>
                <a:gd name="T7" fmla="*/ 21 h 27"/>
                <a:gd name="T8" fmla="*/ 4 w 21"/>
                <a:gd name="T9" fmla="*/ 20 h 27"/>
                <a:gd name="T10" fmla="*/ 5 w 21"/>
                <a:gd name="T11" fmla="*/ 20 h 27"/>
                <a:gd name="T12" fmla="*/ 10 w 21"/>
                <a:gd name="T13" fmla="*/ 12 h 27"/>
                <a:gd name="T14" fmla="*/ 13 w 21"/>
                <a:gd name="T15" fmla="*/ 12 h 27"/>
                <a:gd name="T16" fmla="*/ 13 w 21"/>
                <a:gd name="T17" fmla="*/ 12 h 27"/>
                <a:gd name="T18" fmla="*/ 13 w 21"/>
                <a:gd name="T19" fmla="*/ 12 h 27"/>
                <a:gd name="T20" fmla="*/ 15 w 21"/>
                <a:gd name="T21" fmla="*/ 12 h 27"/>
                <a:gd name="T22" fmla="*/ 16 w 21"/>
                <a:gd name="T23" fmla="*/ 13 h 27"/>
                <a:gd name="T24" fmla="*/ 17 w 21"/>
                <a:gd name="T25" fmla="*/ 15 h 27"/>
                <a:gd name="T26" fmla="*/ 15 w 21"/>
                <a:gd name="T27" fmla="*/ 20 h 27"/>
                <a:gd name="T28" fmla="*/ 9 w 21"/>
                <a:gd name="T29" fmla="*/ 24 h 27"/>
                <a:gd name="T30" fmla="*/ 5 w 21"/>
                <a:gd name="T31" fmla="*/ 12 h 27"/>
                <a:gd name="T32" fmla="*/ 5 w 21"/>
                <a:gd name="T33" fmla="*/ 12 h 27"/>
                <a:gd name="T34" fmla="*/ 6 w 21"/>
                <a:gd name="T35" fmla="*/ 9 h 27"/>
                <a:gd name="T36" fmla="*/ 6 w 21"/>
                <a:gd name="T37" fmla="*/ 11 h 27"/>
                <a:gd name="T38" fmla="*/ 5 w 21"/>
                <a:gd name="T39" fmla="*/ 12 h 27"/>
                <a:gd name="T40" fmla="*/ 17 w 21"/>
                <a:gd name="T41" fmla="*/ 9 h 27"/>
                <a:gd name="T42" fmla="*/ 17 w 21"/>
                <a:gd name="T43" fmla="*/ 9 h 27"/>
                <a:gd name="T44" fmla="*/ 17 w 21"/>
                <a:gd name="T45" fmla="*/ 7 h 27"/>
                <a:gd name="T46" fmla="*/ 17 w 21"/>
                <a:gd name="T47" fmla="*/ 8 h 27"/>
                <a:gd name="T48" fmla="*/ 17 w 21"/>
                <a:gd name="T49" fmla="*/ 9 h 27"/>
                <a:gd name="T50" fmla="*/ 17 w 21"/>
                <a:gd name="T51" fmla="*/ 9 h 27"/>
                <a:gd name="T52" fmla="*/ 9 w 21"/>
                <a:gd name="T53" fmla="*/ 9 h 27"/>
                <a:gd name="T54" fmla="*/ 10 w 21"/>
                <a:gd name="T55" fmla="*/ 4 h 27"/>
                <a:gd name="T56" fmla="*/ 11 w 21"/>
                <a:gd name="T57" fmla="*/ 4 h 27"/>
                <a:gd name="T58" fmla="*/ 10 w 21"/>
                <a:gd name="T59" fmla="*/ 9 h 27"/>
                <a:gd name="T60" fmla="*/ 9 w 21"/>
                <a:gd name="T61" fmla="*/ 9 h 27"/>
                <a:gd name="T62" fmla="*/ 14 w 21"/>
                <a:gd name="T63" fmla="*/ 8 h 27"/>
                <a:gd name="T64" fmla="*/ 13 w 21"/>
                <a:gd name="T65" fmla="*/ 8 h 27"/>
                <a:gd name="T66" fmla="*/ 14 w 21"/>
                <a:gd name="T67" fmla="*/ 3 h 27"/>
                <a:gd name="T68" fmla="*/ 15 w 21"/>
                <a:gd name="T69" fmla="*/ 4 h 27"/>
                <a:gd name="T70" fmla="*/ 16 w 21"/>
                <a:gd name="T71" fmla="*/ 4 h 27"/>
                <a:gd name="T72" fmla="*/ 14 w 21"/>
                <a:gd name="T73" fmla="*/ 8 h 27"/>
                <a:gd name="T74" fmla="*/ 13 w 21"/>
                <a:gd name="T75" fmla="*/ 0 h 27"/>
                <a:gd name="T76" fmla="*/ 8 w 21"/>
                <a:gd name="T77" fmla="*/ 1 h 27"/>
                <a:gd name="T78" fmla="*/ 2 w 21"/>
                <a:gd name="T79" fmla="*/ 11 h 27"/>
                <a:gd name="T80" fmla="*/ 0 w 21"/>
                <a:gd name="T81" fmla="*/ 18 h 27"/>
                <a:gd name="T82" fmla="*/ 1 w 21"/>
                <a:gd name="T83" fmla="*/ 22 h 27"/>
                <a:gd name="T84" fmla="*/ 4 w 21"/>
                <a:gd name="T85" fmla="*/ 26 h 27"/>
                <a:gd name="T86" fmla="*/ 9 w 21"/>
                <a:gd name="T87" fmla="*/ 27 h 27"/>
                <a:gd name="T88" fmla="*/ 9 w 21"/>
                <a:gd name="T89" fmla="*/ 27 h 27"/>
                <a:gd name="T90" fmla="*/ 18 w 21"/>
                <a:gd name="T91" fmla="*/ 22 h 27"/>
                <a:gd name="T92" fmla="*/ 21 w 21"/>
                <a:gd name="T93" fmla="*/ 9 h 27"/>
                <a:gd name="T94" fmla="*/ 19 w 21"/>
                <a:gd name="T95" fmla="*/ 9 h 27"/>
                <a:gd name="T96" fmla="*/ 21 w 21"/>
                <a:gd name="T97" fmla="*/ 9 h 27"/>
                <a:gd name="T98" fmla="*/ 21 w 21"/>
                <a:gd name="T99" fmla="*/ 8 h 27"/>
                <a:gd name="T100" fmla="*/ 20 w 21"/>
                <a:gd name="T101" fmla="*/ 4 h 27"/>
                <a:gd name="T102" fmla="*/ 17 w 21"/>
                <a:gd name="T103" fmla="*/ 1 h 27"/>
                <a:gd name="T104" fmla="*/ 13 w 21"/>
                <a:gd name="T105"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1" h="27">
                  <a:moveTo>
                    <a:pt x="9" y="24"/>
                  </a:moveTo>
                  <a:cubicBezTo>
                    <a:pt x="9" y="24"/>
                    <a:pt x="9" y="24"/>
                    <a:pt x="9" y="24"/>
                  </a:cubicBezTo>
                  <a:cubicBezTo>
                    <a:pt x="8" y="24"/>
                    <a:pt x="7" y="24"/>
                    <a:pt x="6" y="23"/>
                  </a:cubicBezTo>
                  <a:cubicBezTo>
                    <a:pt x="5" y="23"/>
                    <a:pt x="5" y="22"/>
                    <a:pt x="4" y="21"/>
                  </a:cubicBezTo>
                  <a:cubicBezTo>
                    <a:pt x="4" y="20"/>
                    <a:pt x="4" y="20"/>
                    <a:pt x="4" y="20"/>
                  </a:cubicBezTo>
                  <a:cubicBezTo>
                    <a:pt x="5" y="20"/>
                    <a:pt x="5" y="20"/>
                    <a:pt x="5" y="20"/>
                  </a:cubicBezTo>
                  <a:cubicBezTo>
                    <a:pt x="6" y="17"/>
                    <a:pt x="7" y="14"/>
                    <a:pt x="10" y="12"/>
                  </a:cubicBezTo>
                  <a:cubicBezTo>
                    <a:pt x="10" y="12"/>
                    <a:pt x="12" y="12"/>
                    <a:pt x="13" y="12"/>
                  </a:cubicBezTo>
                  <a:cubicBezTo>
                    <a:pt x="13" y="12"/>
                    <a:pt x="13" y="12"/>
                    <a:pt x="13" y="12"/>
                  </a:cubicBezTo>
                  <a:cubicBezTo>
                    <a:pt x="13" y="12"/>
                    <a:pt x="13" y="12"/>
                    <a:pt x="13" y="12"/>
                  </a:cubicBezTo>
                  <a:cubicBezTo>
                    <a:pt x="13" y="12"/>
                    <a:pt x="14" y="12"/>
                    <a:pt x="15" y="12"/>
                  </a:cubicBezTo>
                  <a:cubicBezTo>
                    <a:pt x="16" y="12"/>
                    <a:pt x="16" y="13"/>
                    <a:pt x="16" y="13"/>
                  </a:cubicBezTo>
                  <a:cubicBezTo>
                    <a:pt x="17" y="14"/>
                    <a:pt x="17" y="15"/>
                    <a:pt x="17" y="15"/>
                  </a:cubicBezTo>
                  <a:cubicBezTo>
                    <a:pt x="16" y="17"/>
                    <a:pt x="16" y="19"/>
                    <a:pt x="15" y="20"/>
                  </a:cubicBezTo>
                  <a:cubicBezTo>
                    <a:pt x="14" y="22"/>
                    <a:pt x="11" y="24"/>
                    <a:pt x="9" y="24"/>
                  </a:cubicBezTo>
                  <a:moveTo>
                    <a:pt x="5" y="12"/>
                  </a:moveTo>
                  <a:cubicBezTo>
                    <a:pt x="5" y="12"/>
                    <a:pt x="5" y="12"/>
                    <a:pt x="5" y="12"/>
                  </a:cubicBezTo>
                  <a:cubicBezTo>
                    <a:pt x="5" y="11"/>
                    <a:pt x="6" y="10"/>
                    <a:pt x="6" y="9"/>
                  </a:cubicBezTo>
                  <a:cubicBezTo>
                    <a:pt x="6" y="9"/>
                    <a:pt x="6" y="10"/>
                    <a:pt x="6" y="11"/>
                  </a:cubicBezTo>
                  <a:cubicBezTo>
                    <a:pt x="5" y="12"/>
                    <a:pt x="5" y="12"/>
                    <a:pt x="5" y="12"/>
                  </a:cubicBezTo>
                  <a:moveTo>
                    <a:pt x="17" y="9"/>
                  </a:moveTo>
                  <a:cubicBezTo>
                    <a:pt x="17" y="9"/>
                    <a:pt x="17" y="9"/>
                    <a:pt x="17" y="9"/>
                  </a:cubicBezTo>
                  <a:cubicBezTo>
                    <a:pt x="17" y="9"/>
                    <a:pt x="17" y="8"/>
                    <a:pt x="17" y="7"/>
                  </a:cubicBezTo>
                  <a:cubicBezTo>
                    <a:pt x="17" y="8"/>
                    <a:pt x="17" y="8"/>
                    <a:pt x="17" y="8"/>
                  </a:cubicBezTo>
                  <a:cubicBezTo>
                    <a:pt x="17" y="9"/>
                    <a:pt x="17" y="9"/>
                    <a:pt x="17" y="9"/>
                  </a:cubicBezTo>
                  <a:cubicBezTo>
                    <a:pt x="17" y="9"/>
                    <a:pt x="17" y="9"/>
                    <a:pt x="17" y="9"/>
                  </a:cubicBezTo>
                  <a:moveTo>
                    <a:pt x="9" y="9"/>
                  </a:moveTo>
                  <a:cubicBezTo>
                    <a:pt x="9" y="7"/>
                    <a:pt x="10" y="6"/>
                    <a:pt x="10" y="4"/>
                  </a:cubicBezTo>
                  <a:cubicBezTo>
                    <a:pt x="11" y="4"/>
                    <a:pt x="11" y="4"/>
                    <a:pt x="11" y="4"/>
                  </a:cubicBezTo>
                  <a:cubicBezTo>
                    <a:pt x="11" y="5"/>
                    <a:pt x="10" y="7"/>
                    <a:pt x="10" y="9"/>
                  </a:cubicBezTo>
                  <a:cubicBezTo>
                    <a:pt x="9" y="9"/>
                    <a:pt x="9" y="9"/>
                    <a:pt x="9" y="9"/>
                  </a:cubicBezTo>
                  <a:moveTo>
                    <a:pt x="14" y="8"/>
                  </a:moveTo>
                  <a:cubicBezTo>
                    <a:pt x="14" y="8"/>
                    <a:pt x="13" y="8"/>
                    <a:pt x="13" y="8"/>
                  </a:cubicBezTo>
                  <a:cubicBezTo>
                    <a:pt x="13" y="6"/>
                    <a:pt x="14" y="5"/>
                    <a:pt x="14" y="3"/>
                  </a:cubicBezTo>
                  <a:cubicBezTo>
                    <a:pt x="15" y="4"/>
                    <a:pt x="15" y="4"/>
                    <a:pt x="15" y="4"/>
                  </a:cubicBezTo>
                  <a:cubicBezTo>
                    <a:pt x="16" y="4"/>
                    <a:pt x="16" y="4"/>
                    <a:pt x="16" y="4"/>
                  </a:cubicBezTo>
                  <a:cubicBezTo>
                    <a:pt x="15" y="5"/>
                    <a:pt x="15" y="7"/>
                    <a:pt x="14" y="8"/>
                  </a:cubicBezTo>
                  <a:moveTo>
                    <a:pt x="13" y="0"/>
                  </a:moveTo>
                  <a:cubicBezTo>
                    <a:pt x="11" y="0"/>
                    <a:pt x="10" y="0"/>
                    <a:pt x="8" y="1"/>
                  </a:cubicBezTo>
                  <a:cubicBezTo>
                    <a:pt x="5" y="3"/>
                    <a:pt x="3" y="7"/>
                    <a:pt x="2" y="11"/>
                  </a:cubicBezTo>
                  <a:cubicBezTo>
                    <a:pt x="1" y="13"/>
                    <a:pt x="0" y="15"/>
                    <a:pt x="0" y="18"/>
                  </a:cubicBezTo>
                  <a:cubicBezTo>
                    <a:pt x="0" y="19"/>
                    <a:pt x="1" y="21"/>
                    <a:pt x="1" y="22"/>
                  </a:cubicBezTo>
                  <a:cubicBezTo>
                    <a:pt x="2" y="24"/>
                    <a:pt x="3" y="25"/>
                    <a:pt x="4" y="26"/>
                  </a:cubicBezTo>
                  <a:cubicBezTo>
                    <a:pt x="6" y="27"/>
                    <a:pt x="7" y="27"/>
                    <a:pt x="9" y="27"/>
                  </a:cubicBezTo>
                  <a:cubicBezTo>
                    <a:pt x="9" y="27"/>
                    <a:pt x="9" y="27"/>
                    <a:pt x="9" y="27"/>
                  </a:cubicBezTo>
                  <a:cubicBezTo>
                    <a:pt x="12" y="27"/>
                    <a:pt x="16" y="25"/>
                    <a:pt x="18" y="22"/>
                  </a:cubicBezTo>
                  <a:cubicBezTo>
                    <a:pt x="20" y="18"/>
                    <a:pt x="21" y="13"/>
                    <a:pt x="21" y="9"/>
                  </a:cubicBezTo>
                  <a:cubicBezTo>
                    <a:pt x="19" y="9"/>
                    <a:pt x="19" y="9"/>
                    <a:pt x="19" y="9"/>
                  </a:cubicBezTo>
                  <a:cubicBezTo>
                    <a:pt x="21" y="9"/>
                    <a:pt x="21" y="9"/>
                    <a:pt x="21" y="9"/>
                  </a:cubicBezTo>
                  <a:cubicBezTo>
                    <a:pt x="21" y="8"/>
                    <a:pt x="21" y="8"/>
                    <a:pt x="21" y="8"/>
                  </a:cubicBezTo>
                  <a:cubicBezTo>
                    <a:pt x="21" y="7"/>
                    <a:pt x="21" y="5"/>
                    <a:pt x="20" y="4"/>
                  </a:cubicBezTo>
                  <a:cubicBezTo>
                    <a:pt x="19" y="2"/>
                    <a:pt x="18" y="1"/>
                    <a:pt x="17" y="1"/>
                  </a:cubicBezTo>
                  <a:cubicBezTo>
                    <a:pt x="16" y="0"/>
                    <a:pt x="14" y="0"/>
                    <a:pt x="13" y="0"/>
                  </a:cubicBezTo>
                </a:path>
              </a:pathLst>
            </a:custGeom>
            <a:solidFill>
              <a:srgbClr val="B2B2B2"/>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2" name="Freeform 763"/>
            <p:cNvSpPr>
              <a:spLocks noEditPoints="1"/>
            </p:cNvSpPr>
            <p:nvPr/>
          </p:nvSpPr>
          <p:spPr bwMode="auto">
            <a:xfrm>
              <a:off x="4702" y="1079"/>
              <a:ext cx="104" cy="142"/>
            </a:xfrm>
            <a:custGeom>
              <a:avLst/>
              <a:gdLst>
                <a:gd name="T0" fmla="*/ 16 w 44"/>
                <a:gd name="T1" fmla="*/ 56 h 60"/>
                <a:gd name="T2" fmla="*/ 21 w 44"/>
                <a:gd name="T3" fmla="*/ 51 h 60"/>
                <a:gd name="T4" fmla="*/ 20 w 44"/>
                <a:gd name="T5" fmla="*/ 56 h 60"/>
                <a:gd name="T6" fmla="*/ 23 w 44"/>
                <a:gd name="T7" fmla="*/ 56 h 60"/>
                <a:gd name="T8" fmla="*/ 25 w 44"/>
                <a:gd name="T9" fmla="*/ 51 h 60"/>
                <a:gd name="T10" fmla="*/ 28 w 44"/>
                <a:gd name="T11" fmla="*/ 50 h 60"/>
                <a:gd name="T12" fmla="*/ 26 w 44"/>
                <a:gd name="T13" fmla="*/ 55 h 60"/>
                <a:gd name="T14" fmla="*/ 23 w 44"/>
                <a:gd name="T15" fmla="*/ 56 h 60"/>
                <a:gd name="T16" fmla="*/ 12 w 44"/>
                <a:gd name="T17" fmla="*/ 54 h 60"/>
                <a:gd name="T18" fmla="*/ 13 w 44"/>
                <a:gd name="T19" fmla="*/ 50 h 60"/>
                <a:gd name="T20" fmla="*/ 13 w 44"/>
                <a:gd name="T21" fmla="*/ 55 h 60"/>
                <a:gd name="T22" fmla="*/ 8 w 44"/>
                <a:gd name="T23" fmla="*/ 51 h 60"/>
                <a:gd name="T24" fmla="*/ 11 w 44"/>
                <a:gd name="T25" fmla="*/ 48 h 60"/>
                <a:gd name="T26" fmla="*/ 29 w 44"/>
                <a:gd name="T27" fmla="*/ 53 h 60"/>
                <a:gd name="T28" fmla="*/ 33 w 44"/>
                <a:gd name="T29" fmla="*/ 47 h 60"/>
                <a:gd name="T30" fmla="*/ 32 w 44"/>
                <a:gd name="T31" fmla="*/ 51 h 60"/>
                <a:gd name="T32" fmla="*/ 6 w 44"/>
                <a:gd name="T33" fmla="*/ 49 h 60"/>
                <a:gd name="T34" fmla="*/ 6 w 44"/>
                <a:gd name="T35" fmla="*/ 44 h 60"/>
                <a:gd name="T36" fmla="*/ 6 w 44"/>
                <a:gd name="T37" fmla="*/ 49 h 60"/>
                <a:gd name="T38" fmla="*/ 37 w 44"/>
                <a:gd name="T39" fmla="*/ 43 h 60"/>
                <a:gd name="T40" fmla="*/ 38 w 44"/>
                <a:gd name="T41" fmla="*/ 43 h 60"/>
                <a:gd name="T42" fmla="*/ 4 w 44"/>
                <a:gd name="T43" fmla="*/ 41 h 60"/>
                <a:gd name="T44" fmla="*/ 4 w 44"/>
                <a:gd name="T45" fmla="*/ 41 h 60"/>
                <a:gd name="T46" fmla="*/ 21 w 44"/>
                <a:gd name="T47" fmla="*/ 47 h 60"/>
                <a:gd name="T48" fmla="*/ 5 w 44"/>
                <a:gd name="T49" fmla="*/ 30 h 60"/>
                <a:gd name="T50" fmla="*/ 17 w 44"/>
                <a:gd name="T51" fmla="*/ 5 h 60"/>
                <a:gd name="T52" fmla="*/ 25 w 44"/>
                <a:gd name="T53" fmla="*/ 3 h 60"/>
                <a:gd name="T54" fmla="*/ 37 w 44"/>
                <a:gd name="T55" fmla="*/ 11 h 60"/>
                <a:gd name="T56" fmla="*/ 40 w 44"/>
                <a:gd name="T57" fmla="*/ 24 h 60"/>
                <a:gd name="T58" fmla="*/ 26 w 44"/>
                <a:gd name="T59" fmla="*/ 47 h 60"/>
                <a:gd name="T60" fmla="*/ 21 w 44"/>
                <a:gd name="T61" fmla="*/ 47 h 60"/>
                <a:gd name="T62" fmla="*/ 16 w 44"/>
                <a:gd name="T63" fmla="*/ 2 h 60"/>
                <a:gd name="T64" fmla="*/ 1 w 44"/>
                <a:gd name="T65" fmla="*/ 28 h 60"/>
                <a:gd name="T66" fmla="*/ 0 w 44"/>
                <a:gd name="T67" fmla="*/ 40 h 60"/>
                <a:gd name="T68" fmla="*/ 20 w 44"/>
                <a:gd name="T69" fmla="*/ 60 h 60"/>
                <a:gd name="T70" fmla="*/ 21 w 44"/>
                <a:gd name="T71" fmla="*/ 59 h 60"/>
                <a:gd name="T72" fmla="*/ 27 w 44"/>
                <a:gd name="T73" fmla="*/ 58 h 60"/>
                <a:gd name="T74" fmla="*/ 44 w 44"/>
                <a:gd name="T75" fmla="*/ 23 h 60"/>
                <a:gd name="T76" fmla="*/ 40 w 44"/>
                <a:gd name="T77" fmla="*/ 9 h 60"/>
                <a:gd name="T78" fmla="*/ 25 w 44"/>
                <a:gd name="T79" fmla="*/ 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4" h="60">
                  <a:moveTo>
                    <a:pt x="20" y="56"/>
                  </a:moveTo>
                  <a:cubicBezTo>
                    <a:pt x="18" y="56"/>
                    <a:pt x="17" y="56"/>
                    <a:pt x="16" y="56"/>
                  </a:cubicBezTo>
                  <a:cubicBezTo>
                    <a:pt x="17" y="54"/>
                    <a:pt x="17" y="52"/>
                    <a:pt x="18" y="51"/>
                  </a:cubicBezTo>
                  <a:cubicBezTo>
                    <a:pt x="19" y="51"/>
                    <a:pt x="20" y="51"/>
                    <a:pt x="21" y="51"/>
                  </a:cubicBezTo>
                  <a:cubicBezTo>
                    <a:pt x="22" y="51"/>
                    <a:pt x="22" y="51"/>
                    <a:pt x="22" y="51"/>
                  </a:cubicBezTo>
                  <a:cubicBezTo>
                    <a:pt x="21" y="53"/>
                    <a:pt x="21" y="54"/>
                    <a:pt x="20" y="56"/>
                  </a:cubicBezTo>
                  <a:cubicBezTo>
                    <a:pt x="20" y="56"/>
                    <a:pt x="20" y="56"/>
                    <a:pt x="20" y="56"/>
                  </a:cubicBezTo>
                  <a:moveTo>
                    <a:pt x="23" y="56"/>
                  </a:moveTo>
                  <a:cubicBezTo>
                    <a:pt x="24" y="54"/>
                    <a:pt x="24" y="53"/>
                    <a:pt x="25" y="51"/>
                  </a:cubicBezTo>
                  <a:cubicBezTo>
                    <a:pt x="25" y="51"/>
                    <a:pt x="25" y="51"/>
                    <a:pt x="25" y="51"/>
                  </a:cubicBezTo>
                  <a:cubicBezTo>
                    <a:pt x="26" y="50"/>
                    <a:pt x="26" y="50"/>
                    <a:pt x="27" y="50"/>
                  </a:cubicBezTo>
                  <a:cubicBezTo>
                    <a:pt x="28" y="50"/>
                    <a:pt x="28" y="50"/>
                    <a:pt x="28" y="50"/>
                  </a:cubicBezTo>
                  <a:cubicBezTo>
                    <a:pt x="27" y="51"/>
                    <a:pt x="27" y="53"/>
                    <a:pt x="26" y="54"/>
                  </a:cubicBezTo>
                  <a:cubicBezTo>
                    <a:pt x="26" y="55"/>
                    <a:pt x="26" y="55"/>
                    <a:pt x="26" y="55"/>
                  </a:cubicBezTo>
                  <a:cubicBezTo>
                    <a:pt x="26" y="55"/>
                    <a:pt x="26" y="55"/>
                    <a:pt x="26" y="55"/>
                  </a:cubicBezTo>
                  <a:cubicBezTo>
                    <a:pt x="25" y="55"/>
                    <a:pt x="24" y="55"/>
                    <a:pt x="23" y="56"/>
                  </a:cubicBezTo>
                  <a:moveTo>
                    <a:pt x="13" y="55"/>
                  </a:moveTo>
                  <a:cubicBezTo>
                    <a:pt x="13" y="55"/>
                    <a:pt x="12" y="54"/>
                    <a:pt x="12" y="54"/>
                  </a:cubicBezTo>
                  <a:cubicBezTo>
                    <a:pt x="12" y="54"/>
                    <a:pt x="12" y="54"/>
                    <a:pt x="12" y="54"/>
                  </a:cubicBezTo>
                  <a:cubicBezTo>
                    <a:pt x="12" y="52"/>
                    <a:pt x="13" y="51"/>
                    <a:pt x="13" y="50"/>
                  </a:cubicBezTo>
                  <a:cubicBezTo>
                    <a:pt x="14" y="50"/>
                    <a:pt x="15" y="50"/>
                    <a:pt x="15" y="50"/>
                  </a:cubicBezTo>
                  <a:cubicBezTo>
                    <a:pt x="15" y="52"/>
                    <a:pt x="14" y="53"/>
                    <a:pt x="13" y="55"/>
                  </a:cubicBezTo>
                  <a:moveTo>
                    <a:pt x="9" y="53"/>
                  </a:moveTo>
                  <a:cubicBezTo>
                    <a:pt x="9" y="52"/>
                    <a:pt x="8" y="52"/>
                    <a:pt x="8" y="51"/>
                  </a:cubicBezTo>
                  <a:cubicBezTo>
                    <a:pt x="8" y="50"/>
                    <a:pt x="9" y="48"/>
                    <a:pt x="9" y="47"/>
                  </a:cubicBezTo>
                  <a:cubicBezTo>
                    <a:pt x="10" y="47"/>
                    <a:pt x="10" y="48"/>
                    <a:pt x="11" y="48"/>
                  </a:cubicBezTo>
                  <a:cubicBezTo>
                    <a:pt x="11" y="50"/>
                    <a:pt x="10" y="51"/>
                    <a:pt x="9" y="53"/>
                  </a:cubicBezTo>
                  <a:moveTo>
                    <a:pt x="29" y="53"/>
                  </a:moveTo>
                  <a:cubicBezTo>
                    <a:pt x="30" y="51"/>
                    <a:pt x="31" y="50"/>
                    <a:pt x="31" y="48"/>
                  </a:cubicBezTo>
                  <a:cubicBezTo>
                    <a:pt x="32" y="47"/>
                    <a:pt x="33" y="47"/>
                    <a:pt x="33" y="47"/>
                  </a:cubicBezTo>
                  <a:cubicBezTo>
                    <a:pt x="33" y="48"/>
                    <a:pt x="33" y="49"/>
                    <a:pt x="32" y="50"/>
                  </a:cubicBezTo>
                  <a:cubicBezTo>
                    <a:pt x="32" y="51"/>
                    <a:pt x="32" y="51"/>
                    <a:pt x="32" y="51"/>
                  </a:cubicBezTo>
                  <a:cubicBezTo>
                    <a:pt x="32" y="52"/>
                    <a:pt x="31" y="53"/>
                    <a:pt x="29" y="53"/>
                  </a:cubicBezTo>
                  <a:moveTo>
                    <a:pt x="6" y="49"/>
                  </a:moveTo>
                  <a:cubicBezTo>
                    <a:pt x="6" y="48"/>
                    <a:pt x="5" y="48"/>
                    <a:pt x="5" y="47"/>
                  </a:cubicBezTo>
                  <a:cubicBezTo>
                    <a:pt x="6" y="46"/>
                    <a:pt x="6" y="45"/>
                    <a:pt x="6" y="44"/>
                  </a:cubicBezTo>
                  <a:cubicBezTo>
                    <a:pt x="7" y="45"/>
                    <a:pt x="7" y="45"/>
                    <a:pt x="7" y="45"/>
                  </a:cubicBezTo>
                  <a:cubicBezTo>
                    <a:pt x="7" y="46"/>
                    <a:pt x="6" y="47"/>
                    <a:pt x="6" y="49"/>
                  </a:cubicBezTo>
                  <a:moveTo>
                    <a:pt x="36" y="46"/>
                  </a:moveTo>
                  <a:cubicBezTo>
                    <a:pt x="37" y="45"/>
                    <a:pt x="37" y="44"/>
                    <a:pt x="37" y="43"/>
                  </a:cubicBezTo>
                  <a:cubicBezTo>
                    <a:pt x="38" y="42"/>
                    <a:pt x="38" y="42"/>
                    <a:pt x="38" y="41"/>
                  </a:cubicBezTo>
                  <a:cubicBezTo>
                    <a:pt x="38" y="42"/>
                    <a:pt x="38" y="42"/>
                    <a:pt x="38" y="43"/>
                  </a:cubicBezTo>
                  <a:cubicBezTo>
                    <a:pt x="37" y="44"/>
                    <a:pt x="37" y="45"/>
                    <a:pt x="36" y="46"/>
                  </a:cubicBezTo>
                  <a:moveTo>
                    <a:pt x="4" y="41"/>
                  </a:moveTo>
                  <a:cubicBezTo>
                    <a:pt x="4" y="41"/>
                    <a:pt x="4" y="41"/>
                    <a:pt x="4" y="41"/>
                  </a:cubicBezTo>
                  <a:cubicBezTo>
                    <a:pt x="4" y="41"/>
                    <a:pt x="4" y="41"/>
                    <a:pt x="4" y="41"/>
                  </a:cubicBezTo>
                  <a:cubicBezTo>
                    <a:pt x="4" y="41"/>
                    <a:pt x="4" y="41"/>
                    <a:pt x="4" y="41"/>
                  </a:cubicBezTo>
                  <a:moveTo>
                    <a:pt x="21" y="47"/>
                  </a:moveTo>
                  <a:cubicBezTo>
                    <a:pt x="17" y="47"/>
                    <a:pt x="13" y="46"/>
                    <a:pt x="10" y="43"/>
                  </a:cubicBezTo>
                  <a:cubicBezTo>
                    <a:pt x="6" y="39"/>
                    <a:pt x="5" y="35"/>
                    <a:pt x="5" y="30"/>
                  </a:cubicBezTo>
                  <a:cubicBezTo>
                    <a:pt x="5" y="26"/>
                    <a:pt x="6" y="23"/>
                    <a:pt x="7" y="20"/>
                  </a:cubicBezTo>
                  <a:cubicBezTo>
                    <a:pt x="9" y="14"/>
                    <a:pt x="12" y="8"/>
                    <a:pt x="17" y="5"/>
                  </a:cubicBezTo>
                  <a:cubicBezTo>
                    <a:pt x="20" y="4"/>
                    <a:pt x="23" y="3"/>
                    <a:pt x="25" y="3"/>
                  </a:cubicBezTo>
                  <a:cubicBezTo>
                    <a:pt x="25" y="3"/>
                    <a:pt x="25" y="3"/>
                    <a:pt x="25" y="3"/>
                  </a:cubicBezTo>
                  <a:cubicBezTo>
                    <a:pt x="29" y="3"/>
                    <a:pt x="32" y="4"/>
                    <a:pt x="34" y="7"/>
                  </a:cubicBezTo>
                  <a:cubicBezTo>
                    <a:pt x="35" y="8"/>
                    <a:pt x="36" y="9"/>
                    <a:pt x="37" y="11"/>
                  </a:cubicBezTo>
                  <a:cubicBezTo>
                    <a:pt x="37" y="11"/>
                    <a:pt x="37" y="11"/>
                    <a:pt x="37" y="11"/>
                  </a:cubicBezTo>
                  <a:cubicBezTo>
                    <a:pt x="39" y="15"/>
                    <a:pt x="40" y="19"/>
                    <a:pt x="40" y="24"/>
                  </a:cubicBezTo>
                  <a:cubicBezTo>
                    <a:pt x="40" y="27"/>
                    <a:pt x="39" y="31"/>
                    <a:pt x="38" y="34"/>
                  </a:cubicBezTo>
                  <a:cubicBezTo>
                    <a:pt x="36" y="40"/>
                    <a:pt x="31" y="45"/>
                    <a:pt x="26" y="47"/>
                  </a:cubicBezTo>
                  <a:cubicBezTo>
                    <a:pt x="24" y="47"/>
                    <a:pt x="23" y="47"/>
                    <a:pt x="21" y="47"/>
                  </a:cubicBezTo>
                  <a:cubicBezTo>
                    <a:pt x="21" y="47"/>
                    <a:pt x="21" y="47"/>
                    <a:pt x="21" y="47"/>
                  </a:cubicBezTo>
                  <a:moveTo>
                    <a:pt x="25" y="0"/>
                  </a:moveTo>
                  <a:cubicBezTo>
                    <a:pt x="22" y="0"/>
                    <a:pt x="19" y="1"/>
                    <a:pt x="16" y="2"/>
                  </a:cubicBezTo>
                  <a:cubicBezTo>
                    <a:pt x="9" y="6"/>
                    <a:pt x="5" y="12"/>
                    <a:pt x="3" y="19"/>
                  </a:cubicBezTo>
                  <a:cubicBezTo>
                    <a:pt x="2" y="22"/>
                    <a:pt x="2" y="25"/>
                    <a:pt x="1" y="28"/>
                  </a:cubicBezTo>
                  <a:cubicBezTo>
                    <a:pt x="1" y="29"/>
                    <a:pt x="1" y="29"/>
                    <a:pt x="1" y="29"/>
                  </a:cubicBezTo>
                  <a:cubicBezTo>
                    <a:pt x="1" y="33"/>
                    <a:pt x="0" y="36"/>
                    <a:pt x="0" y="40"/>
                  </a:cubicBezTo>
                  <a:cubicBezTo>
                    <a:pt x="0" y="44"/>
                    <a:pt x="1" y="49"/>
                    <a:pt x="4" y="52"/>
                  </a:cubicBezTo>
                  <a:cubicBezTo>
                    <a:pt x="8" y="58"/>
                    <a:pt x="14" y="60"/>
                    <a:pt x="20" y="60"/>
                  </a:cubicBezTo>
                  <a:cubicBezTo>
                    <a:pt x="20" y="60"/>
                    <a:pt x="20" y="60"/>
                    <a:pt x="20" y="60"/>
                  </a:cubicBezTo>
                  <a:cubicBezTo>
                    <a:pt x="20" y="60"/>
                    <a:pt x="20" y="59"/>
                    <a:pt x="21" y="59"/>
                  </a:cubicBezTo>
                  <a:cubicBezTo>
                    <a:pt x="21" y="59"/>
                    <a:pt x="21" y="59"/>
                    <a:pt x="21" y="59"/>
                  </a:cubicBezTo>
                  <a:cubicBezTo>
                    <a:pt x="23" y="59"/>
                    <a:pt x="25" y="59"/>
                    <a:pt x="27" y="58"/>
                  </a:cubicBezTo>
                  <a:cubicBezTo>
                    <a:pt x="34" y="56"/>
                    <a:pt x="39" y="50"/>
                    <a:pt x="41" y="44"/>
                  </a:cubicBezTo>
                  <a:cubicBezTo>
                    <a:pt x="43" y="39"/>
                    <a:pt x="44" y="31"/>
                    <a:pt x="44" y="23"/>
                  </a:cubicBezTo>
                  <a:cubicBezTo>
                    <a:pt x="44" y="23"/>
                    <a:pt x="44" y="22"/>
                    <a:pt x="43" y="22"/>
                  </a:cubicBezTo>
                  <a:cubicBezTo>
                    <a:pt x="43" y="17"/>
                    <a:pt x="42" y="13"/>
                    <a:pt x="40" y="9"/>
                  </a:cubicBezTo>
                  <a:cubicBezTo>
                    <a:pt x="39" y="7"/>
                    <a:pt x="38" y="6"/>
                    <a:pt x="36" y="4"/>
                  </a:cubicBezTo>
                  <a:cubicBezTo>
                    <a:pt x="33" y="1"/>
                    <a:pt x="29" y="0"/>
                    <a:pt x="25" y="0"/>
                  </a:cubicBezTo>
                </a:path>
              </a:pathLst>
            </a:custGeom>
            <a:solidFill>
              <a:srgbClr val="B2B2B2"/>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3" name="Freeform 764"/>
            <p:cNvSpPr>
              <a:spLocks noEditPoints="1"/>
            </p:cNvSpPr>
            <p:nvPr/>
          </p:nvSpPr>
          <p:spPr bwMode="auto">
            <a:xfrm>
              <a:off x="4884" y="1244"/>
              <a:ext cx="47" cy="64"/>
            </a:xfrm>
            <a:custGeom>
              <a:avLst/>
              <a:gdLst>
                <a:gd name="T0" fmla="*/ 8 w 20"/>
                <a:gd name="T1" fmla="*/ 24 h 27"/>
                <a:gd name="T2" fmla="*/ 8 w 20"/>
                <a:gd name="T3" fmla="*/ 24 h 27"/>
                <a:gd name="T4" fmla="*/ 6 w 20"/>
                <a:gd name="T5" fmla="*/ 23 h 27"/>
                <a:gd name="T6" fmla="*/ 4 w 20"/>
                <a:gd name="T7" fmla="*/ 21 h 27"/>
                <a:gd name="T8" fmla="*/ 4 w 20"/>
                <a:gd name="T9" fmla="*/ 20 h 27"/>
                <a:gd name="T10" fmla="*/ 4 w 20"/>
                <a:gd name="T11" fmla="*/ 20 h 27"/>
                <a:gd name="T12" fmla="*/ 9 w 20"/>
                <a:gd name="T13" fmla="*/ 12 h 27"/>
                <a:gd name="T14" fmla="*/ 12 w 20"/>
                <a:gd name="T15" fmla="*/ 11 h 27"/>
                <a:gd name="T16" fmla="*/ 12 w 20"/>
                <a:gd name="T17" fmla="*/ 11 h 27"/>
                <a:gd name="T18" fmla="*/ 14 w 20"/>
                <a:gd name="T19" fmla="*/ 12 h 27"/>
                <a:gd name="T20" fmla="*/ 16 w 20"/>
                <a:gd name="T21" fmla="*/ 13 h 27"/>
                <a:gd name="T22" fmla="*/ 16 w 20"/>
                <a:gd name="T23" fmla="*/ 15 h 27"/>
                <a:gd name="T24" fmla="*/ 14 w 20"/>
                <a:gd name="T25" fmla="*/ 20 h 27"/>
                <a:gd name="T26" fmla="*/ 8 w 20"/>
                <a:gd name="T27" fmla="*/ 24 h 27"/>
                <a:gd name="T28" fmla="*/ 4 w 20"/>
                <a:gd name="T29" fmla="*/ 12 h 27"/>
                <a:gd name="T30" fmla="*/ 5 w 20"/>
                <a:gd name="T31" fmla="*/ 12 h 27"/>
                <a:gd name="T32" fmla="*/ 6 w 20"/>
                <a:gd name="T33" fmla="*/ 8 h 27"/>
                <a:gd name="T34" fmla="*/ 5 w 20"/>
                <a:gd name="T35" fmla="*/ 11 h 27"/>
                <a:gd name="T36" fmla="*/ 4 w 20"/>
                <a:gd name="T37" fmla="*/ 12 h 27"/>
                <a:gd name="T38" fmla="*/ 17 w 20"/>
                <a:gd name="T39" fmla="*/ 9 h 27"/>
                <a:gd name="T40" fmla="*/ 16 w 20"/>
                <a:gd name="T41" fmla="*/ 9 h 27"/>
                <a:gd name="T42" fmla="*/ 17 w 20"/>
                <a:gd name="T43" fmla="*/ 7 h 27"/>
                <a:gd name="T44" fmla="*/ 17 w 20"/>
                <a:gd name="T45" fmla="*/ 8 h 27"/>
                <a:gd name="T46" fmla="*/ 17 w 20"/>
                <a:gd name="T47" fmla="*/ 9 h 27"/>
                <a:gd name="T48" fmla="*/ 17 w 20"/>
                <a:gd name="T49" fmla="*/ 9 h 27"/>
                <a:gd name="T50" fmla="*/ 9 w 20"/>
                <a:gd name="T51" fmla="*/ 9 h 27"/>
                <a:gd name="T52" fmla="*/ 10 w 20"/>
                <a:gd name="T53" fmla="*/ 4 h 27"/>
                <a:gd name="T54" fmla="*/ 11 w 20"/>
                <a:gd name="T55" fmla="*/ 3 h 27"/>
                <a:gd name="T56" fmla="*/ 9 w 20"/>
                <a:gd name="T57" fmla="*/ 8 h 27"/>
                <a:gd name="T58" fmla="*/ 9 w 20"/>
                <a:gd name="T59" fmla="*/ 9 h 27"/>
                <a:gd name="T60" fmla="*/ 14 w 20"/>
                <a:gd name="T61" fmla="*/ 8 h 27"/>
                <a:gd name="T62" fmla="*/ 12 w 20"/>
                <a:gd name="T63" fmla="*/ 8 h 27"/>
                <a:gd name="T64" fmla="*/ 14 w 20"/>
                <a:gd name="T65" fmla="*/ 3 h 27"/>
                <a:gd name="T66" fmla="*/ 15 w 20"/>
                <a:gd name="T67" fmla="*/ 4 h 27"/>
                <a:gd name="T68" fmla="*/ 15 w 20"/>
                <a:gd name="T69" fmla="*/ 4 h 27"/>
                <a:gd name="T70" fmla="*/ 14 w 20"/>
                <a:gd name="T71" fmla="*/ 8 h 27"/>
                <a:gd name="T72" fmla="*/ 13 w 20"/>
                <a:gd name="T73" fmla="*/ 0 h 27"/>
                <a:gd name="T74" fmla="*/ 8 w 20"/>
                <a:gd name="T75" fmla="*/ 1 h 27"/>
                <a:gd name="T76" fmla="*/ 1 w 20"/>
                <a:gd name="T77" fmla="*/ 10 h 27"/>
                <a:gd name="T78" fmla="*/ 0 w 20"/>
                <a:gd name="T79" fmla="*/ 18 h 27"/>
                <a:gd name="T80" fmla="*/ 1 w 20"/>
                <a:gd name="T81" fmla="*/ 22 h 27"/>
                <a:gd name="T82" fmla="*/ 4 w 20"/>
                <a:gd name="T83" fmla="*/ 26 h 27"/>
                <a:gd name="T84" fmla="*/ 8 w 20"/>
                <a:gd name="T85" fmla="*/ 27 h 27"/>
                <a:gd name="T86" fmla="*/ 8 w 20"/>
                <a:gd name="T87" fmla="*/ 27 h 27"/>
                <a:gd name="T88" fmla="*/ 17 w 20"/>
                <a:gd name="T89" fmla="*/ 22 h 27"/>
                <a:gd name="T90" fmla="*/ 20 w 20"/>
                <a:gd name="T91" fmla="*/ 9 h 27"/>
                <a:gd name="T92" fmla="*/ 19 w 20"/>
                <a:gd name="T93" fmla="*/ 9 h 27"/>
                <a:gd name="T94" fmla="*/ 20 w 20"/>
                <a:gd name="T95" fmla="*/ 9 h 27"/>
                <a:gd name="T96" fmla="*/ 20 w 20"/>
                <a:gd name="T97" fmla="*/ 8 h 27"/>
                <a:gd name="T98" fmla="*/ 19 w 20"/>
                <a:gd name="T99" fmla="*/ 3 h 27"/>
                <a:gd name="T100" fmla="*/ 16 w 20"/>
                <a:gd name="T101" fmla="*/ 0 h 27"/>
                <a:gd name="T102" fmla="*/ 13 w 20"/>
                <a:gd name="T103"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0" h="27">
                  <a:moveTo>
                    <a:pt x="8" y="24"/>
                  </a:moveTo>
                  <a:cubicBezTo>
                    <a:pt x="8" y="24"/>
                    <a:pt x="8" y="24"/>
                    <a:pt x="8" y="24"/>
                  </a:cubicBezTo>
                  <a:cubicBezTo>
                    <a:pt x="7" y="24"/>
                    <a:pt x="7" y="24"/>
                    <a:pt x="6" y="23"/>
                  </a:cubicBezTo>
                  <a:cubicBezTo>
                    <a:pt x="5" y="23"/>
                    <a:pt x="4" y="22"/>
                    <a:pt x="4" y="21"/>
                  </a:cubicBezTo>
                  <a:cubicBezTo>
                    <a:pt x="4" y="20"/>
                    <a:pt x="4" y="20"/>
                    <a:pt x="4" y="20"/>
                  </a:cubicBezTo>
                  <a:cubicBezTo>
                    <a:pt x="4" y="20"/>
                    <a:pt x="4" y="20"/>
                    <a:pt x="4" y="20"/>
                  </a:cubicBezTo>
                  <a:cubicBezTo>
                    <a:pt x="5" y="17"/>
                    <a:pt x="7" y="14"/>
                    <a:pt x="9" y="12"/>
                  </a:cubicBezTo>
                  <a:cubicBezTo>
                    <a:pt x="10" y="12"/>
                    <a:pt x="11" y="11"/>
                    <a:pt x="12" y="11"/>
                  </a:cubicBezTo>
                  <a:cubicBezTo>
                    <a:pt x="12" y="11"/>
                    <a:pt x="12" y="11"/>
                    <a:pt x="12" y="11"/>
                  </a:cubicBezTo>
                  <a:cubicBezTo>
                    <a:pt x="13" y="11"/>
                    <a:pt x="14" y="12"/>
                    <a:pt x="14" y="12"/>
                  </a:cubicBezTo>
                  <a:cubicBezTo>
                    <a:pt x="15" y="12"/>
                    <a:pt x="15" y="13"/>
                    <a:pt x="16" y="13"/>
                  </a:cubicBezTo>
                  <a:cubicBezTo>
                    <a:pt x="16" y="14"/>
                    <a:pt x="16" y="14"/>
                    <a:pt x="16" y="15"/>
                  </a:cubicBezTo>
                  <a:cubicBezTo>
                    <a:pt x="16" y="17"/>
                    <a:pt x="15" y="19"/>
                    <a:pt x="14" y="20"/>
                  </a:cubicBezTo>
                  <a:cubicBezTo>
                    <a:pt x="13" y="22"/>
                    <a:pt x="10" y="24"/>
                    <a:pt x="8" y="24"/>
                  </a:cubicBezTo>
                  <a:moveTo>
                    <a:pt x="4" y="12"/>
                  </a:moveTo>
                  <a:cubicBezTo>
                    <a:pt x="5" y="12"/>
                    <a:pt x="5" y="12"/>
                    <a:pt x="5" y="12"/>
                  </a:cubicBezTo>
                  <a:cubicBezTo>
                    <a:pt x="5" y="10"/>
                    <a:pt x="5" y="9"/>
                    <a:pt x="6" y="8"/>
                  </a:cubicBezTo>
                  <a:cubicBezTo>
                    <a:pt x="6" y="9"/>
                    <a:pt x="6" y="10"/>
                    <a:pt x="5" y="11"/>
                  </a:cubicBezTo>
                  <a:cubicBezTo>
                    <a:pt x="4" y="12"/>
                    <a:pt x="4" y="12"/>
                    <a:pt x="4" y="12"/>
                  </a:cubicBezTo>
                  <a:moveTo>
                    <a:pt x="17" y="9"/>
                  </a:moveTo>
                  <a:cubicBezTo>
                    <a:pt x="16" y="9"/>
                    <a:pt x="16" y="9"/>
                    <a:pt x="16" y="9"/>
                  </a:cubicBezTo>
                  <a:cubicBezTo>
                    <a:pt x="16" y="8"/>
                    <a:pt x="17" y="8"/>
                    <a:pt x="17" y="7"/>
                  </a:cubicBezTo>
                  <a:cubicBezTo>
                    <a:pt x="17" y="8"/>
                    <a:pt x="17" y="8"/>
                    <a:pt x="17" y="8"/>
                  </a:cubicBezTo>
                  <a:cubicBezTo>
                    <a:pt x="17" y="9"/>
                    <a:pt x="17" y="9"/>
                    <a:pt x="17" y="9"/>
                  </a:cubicBezTo>
                  <a:cubicBezTo>
                    <a:pt x="17" y="9"/>
                    <a:pt x="17" y="9"/>
                    <a:pt x="17" y="9"/>
                  </a:cubicBezTo>
                  <a:moveTo>
                    <a:pt x="9" y="9"/>
                  </a:moveTo>
                  <a:cubicBezTo>
                    <a:pt x="9" y="7"/>
                    <a:pt x="9" y="5"/>
                    <a:pt x="10" y="4"/>
                  </a:cubicBezTo>
                  <a:cubicBezTo>
                    <a:pt x="11" y="3"/>
                    <a:pt x="11" y="3"/>
                    <a:pt x="11" y="3"/>
                  </a:cubicBezTo>
                  <a:cubicBezTo>
                    <a:pt x="10" y="5"/>
                    <a:pt x="10" y="7"/>
                    <a:pt x="9" y="8"/>
                  </a:cubicBezTo>
                  <a:cubicBezTo>
                    <a:pt x="9" y="9"/>
                    <a:pt x="9" y="9"/>
                    <a:pt x="9" y="9"/>
                  </a:cubicBezTo>
                  <a:moveTo>
                    <a:pt x="14" y="8"/>
                  </a:moveTo>
                  <a:cubicBezTo>
                    <a:pt x="13" y="8"/>
                    <a:pt x="13" y="8"/>
                    <a:pt x="12" y="8"/>
                  </a:cubicBezTo>
                  <a:cubicBezTo>
                    <a:pt x="13" y="6"/>
                    <a:pt x="13" y="5"/>
                    <a:pt x="14" y="3"/>
                  </a:cubicBezTo>
                  <a:cubicBezTo>
                    <a:pt x="14" y="3"/>
                    <a:pt x="15" y="3"/>
                    <a:pt x="15" y="4"/>
                  </a:cubicBezTo>
                  <a:cubicBezTo>
                    <a:pt x="15" y="4"/>
                    <a:pt x="15" y="4"/>
                    <a:pt x="15" y="4"/>
                  </a:cubicBezTo>
                  <a:cubicBezTo>
                    <a:pt x="15" y="5"/>
                    <a:pt x="14" y="7"/>
                    <a:pt x="14" y="8"/>
                  </a:cubicBezTo>
                  <a:moveTo>
                    <a:pt x="13" y="0"/>
                  </a:moveTo>
                  <a:cubicBezTo>
                    <a:pt x="11" y="0"/>
                    <a:pt x="9" y="0"/>
                    <a:pt x="8" y="1"/>
                  </a:cubicBezTo>
                  <a:cubicBezTo>
                    <a:pt x="4" y="3"/>
                    <a:pt x="2" y="7"/>
                    <a:pt x="1" y="10"/>
                  </a:cubicBezTo>
                  <a:cubicBezTo>
                    <a:pt x="0" y="13"/>
                    <a:pt x="0" y="15"/>
                    <a:pt x="0" y="18"/>
                  </a:cubicBezTo>
                  <a:cubicBezTo>
                    <a:pt x="0" y="19"/>
                    <a:pt x="0" y="21"/>
                    <a:pt x="1" y="22"/>
                  </a:cubicBezTo>
                  <a:cubicBezTo>
                    <a:pt x="1" y="24"/>
                    <a:pt x="2" y="25"/>
                    <a:pt x="4" y="26"/>
                  </a:cubicBezTo>
                  <a:cubicBezTo>
                    <a:pt x="5" y="27"/>
                    <a:pt x="7" y="27"/>
                    <a:pt x="8" y="27"/>
                  </a:cubicBezTo>
                  <a:cubicBezTo>
                    <a:pt x="8" y="27"/>
                    <a:pt x="8" y="27"/>
                    <a:pt x="8" y="27"/>
                  </a:cubicBezTo>
                  <a:cubicBezTo>
                    <a:pt x="12" y="27"/>
                    <a:pt x="15" y="25"/>
                    <a:pt x="17" y="22"/>
                  </a:cubicBezTo>
                  <a:cubicBezTo>
                    <a:pt x="20" y="18"/>
                    <a:pt x="20" y="13"/>
                    <a:pt x="20" y="9"/>
                  </a:cubicBezTo>
                  <a:cubicBezTo>
                    <a:pt x="19" y="9"/>
                    <a:pt x="19" y="9"/>
                    <a:pt x="19" y="9"/>
                  </a:cubicBezTo>
                  <a:cubicBezTo>
                    <a:pt x="20" y="9"/>
                    <a:pt x="20" y="9"/>
                    <a:pt x="20" y="9"/>
                  </a:cubicBezTo>
                  <a:cubicBezTo>
                    <a:pt x="20" y="8"/>
                    <a:pt x="20" y="8"/>
                    <a:pt x="20" y="8"/>
                  </a:cubicBezTo>
                  <a:cubicBezTo>
                    <a:pt x="20" y="7"/>
                    <a:pt x="20" y="5"/>
                    <a:pt x="19" y="3"/>
                  </a:cubicBezTo>
                  <a:cubicBezTo>
                    <a:pt x="19" y="2"/>
                    <a:pt x="18" y="1"/>
                    <a:pt x="16" y="0"/>
                  </a:cubicBezTo>
                  <a:cubicBezTo>
                    <a:pt x="15" y="0"/>
                    <a:pt x="14" y="0"/>
                    <a:pt x="13" y="0"/>
                  </a:cubicBezTo>
                </a:path>
              </a:pathLst>
            </a:custGeom>
            <a:solidFill>
              <a:srgbClr val="B2B2B2"/>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4" name="Freeform 765"/>
            <p:cNvSpPr>
              <a:spLocks noEditPoints="1"/>
            </p:cNvSpPr>
            <p:nvPr/>
          </p:nvSpPr>
          <p:spPr bwMode="auto">
            <a:xfrm>
              <a:off x="4856" y="1216"/>
              <a:ext cx="101" cy="139"/>
            </a:xfrm>
            <a:custGeom>
              <a:avLst/>
              <a:gdLst>
                <a:gd name="T0" fmla="*/ 16 w 43"/>
                <a:gd name="T1" fmla="*/ 56 h 59"/>
                <a:gd name="T2" fmla="*/ 21 w 43"/>
                <a:gd name="T3" fmla="*/ 51 h 59"/>
                <a:gd name="T4" fmla="*/ 20 w 43"/>
                <a:gd name="T5" fmla="*/ 56 h 59"/>
                <a:gd name="T6" fmla="*/ 23 w 43"/>
                <a:gd name="T7" fmla="*/ 55 h 59"/>
                <a:gd name="T8" fmla="*/ 25 w 43"/>
                <a:gd name="T9" fmla="*/ 50 h 59"/>
                <a:gd name="T10" fmla="*/ 27 w 43"/>
                <a:gd name="T11" fmla="*/ 50 h 59"/>
                <a:gd name="T12" fmla="*/ 26 w 43"/>
                <a:gd name="T13" fmla="*/ 55 h 59"/>
                <a:gd name="T14" fmla="*/ 23 w 43"/>
                <a:gd name="T15" fmla="*/ 55 h 59"/>
                <a:gd name="T16" fmla="*/ 11 w 43"/>
                <a:gd name="T17" fmla="*/ 54 h 59"/>
                <a:gd name="T18" fmla="*/ 13 w 43"/>
                <a:gd name="T19" fmla="*/ 49 h 59"/>
                <a:gd name="T20" fmla="*/ 13 w 43"/>
                <a:gd name="T21" fmla="*/ 55 h 59"/>
                <a:gd name="T22" fmla="*/ 7 w 43"/>
                <a:gd name="T23" fmla="*/ 51 h 59"/>
                <a:gd name="T24" fmla="*/ 11 w 43"/>
                <a:gd name="T25" fmla="*/ 48 h 59"/>
                <a:gd name="T26" fmla="*/ 29 w 43"/>
                <a:gd name="T27" fmla="*/ 53 h 59"/>
                <a:gd name="T28" fmla="*/ 33 w 43"/>
                <a:gd name="T29" fmla="*/ 46 h 59"/>
                <a:gd name="T30" fmla="*/ 32 w 43"/>
                <a:gd name="T31" fmla="*/ 51 h 59"/>
                <a:gd name="T32" fmla="*/ 5 w 43"/>
                <a:gd name="T33" fmla="*/ 48 h 59"/>
                <a:gd name="T34" fmla="*/ 6 w 43"/>
                <a:gd name="T35" fmla="*/ 44 h 59"/>
                <a:gd name="T36" fmla="*/ 5 w 43"/>
                <a:gd name="T37" fmla="*/ 48 h 59"/>
                <a:gd name="T38" fmla="*/ 37 w 43"/>
                <a:gd name="T39" fmla="*/ 43 h 59"/>
                <a:gd name="T40" fmla="*/ 37 w 43"/>
                <a:gd name="T41" fmla="*/ 43 h 59"/>
                <a:gd name="T42" fmla="*/ 3 w 43"/>
                <a:gd name="T43" fmla="*/ 41 h 59"/>
                <a:gd name="T44" fmla="*/ 3 w 43"/>
                <a:gd name="T45" fmla="*/ 41 h 59"/>
                <a:gd name="T46" fmla="*/ 21 w 43"/>
                <a:gd name="T47" fmla="*/ 47 h 59"/>
                <a:gd name="T48" fmla="*/ 4 w 43"/>
                <a:gd name="T49" fmla="*/ 29 h 59"/>
                <a:gd name="T50" fmla="*/ 17 w 43"/>
                <a:gd name="T51" fmla="*/ 5 h 59"/>
                <a:gd name="T52" fmla="*/ 25 w 43"/>
                <a:gd name="T53" fmla="*/ 3 h 59"/>
                <a:gd name="T54" fmla="*/ 36 w 43"/>
                <a:gd name="T55" fmla="*/ 11 h 59"/>
                <a:gd name="T56" fmla="*/ 36 w 43"/>
                <a:gd name="T57" fmla="*/ 11 h 59"/>
                <a:gd name="T58" fmla="*/ 37 w 43"/>
                <a:gd name="T59" fmla="*/ 34 h 59"/>
                <a:gd name="T60" fmla="*/ 21 w 43"/>
                <a:gd name="T61" fmla="*/ 47 h 59"/>
                <a:gd name="T62" fmla="*/ 25 w 43"/>
                <a:gd name="T63" fmla="*/ 0 h 59"/>
                <a:gd name="T64" fmla="*/ 3 w 43"/>
                <a:gd name="T65" fmla="*/ 18 h 59"/>
                <a:gd name="T66" fmla="*/ 1 w 43"/>
                <a:gd name="T67" fmla="*/ 29 h 59"/>
                <a:gd name="T68" fmla="*/ 3 w 43"/>
                <a:gd name="T69" fmla="*/ 52 h 59"/>
                <a:gd name="T70" fmla="*/ 19 w 43"/>
                <a:gd name="T71" fmla="*/ 59 h 59"/>
                <a:gd name="T72" fmla="*/ 21 w 43"/>
                <a:gd name="T73" fmla="*/ 59 h 59"/>
                <a:gd name="T74" fmla="*/ 41 w 43"/>
                <a:gd name="T75" fmla="*/ 44 h 59"/>
                <a:gd name="T76" fmla="*/ 43 w 43"/>
                <a:gd name="T77" fmla="*/ 22 h 59"/>
                <a:gd name="T78" fmla="*/ 36 w 43"/>
                <a:gd name="T79" fmla="*/ 4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3" h="59">
                  <a:moveTo>
                    <a:pt x="19" y="56"/>
                  </a:moveTo>
                  <a:cubicBezTo>
                    <a:pt x="18" y="56"/>
                    <a:pt x="17" y="56"/>
                    <a:pt x="16" y="56"/>
                  </a:cubicBezTo>
                  <a:cubicBezTo>
                    <a:pt x="16" y="54"/>
                    <a:pt x="17" y="52"/>
                    <a:pt x="18" y="51"/>
                  </a:cubicBezTo>
                  <a:cubicBezTo>
                    <a:pt x="19" y="51"/>
                    <a:pt x="20" y="51"/>
                    <a:pt x="21" y="51"/>
                  </a:cubicBezTo>
                  <a:cubicBezTo>
                    <a:pt x="22" y="51"/>
                    <a:pt x="22" y="51"/>
                    <a:pt x="22" y="51"/>
                  </a:cubicBezTo>
                  <a:cubicBezTo>
                    <a:pt x="21" y="52"/>
                    <a:pt x="20" y="54"/>
                    <a:pt x="20" y="56"/>
                  </a:cubicBezTo>
                  <a:cubicBezTo>
                    <a:pt x="19" y="56"/>
                    <a:pt x="19" y="56"/>
                    <a:pt x="19" y="56"/>
                  </a:cubicBezTo>
                  <a:moveTo>
                    <a:pt x="23" y="55"/>
                  </a:moveTo>
                  <a:cubicBezTo>
                    <a:pt x="23" y="54"/>
                    <a:pt x="24" y="53"/>
                    <a:pt x="24" y="51"/>
                  </a:cubicBezTo>
                  <a:cubicBezTo>
                    <a:pt x="25" y="50"/>
                    <a:pt x="25" y="50"/>
                    <a:pt x="25" y="50"/>
                  </a:cubicBezTo>
                  <a:cubicBezTo>
                    <a:pt x="25" y="50"/>
                    <a:pt x="26" y="50"/>
                    <a:pt x="26" y="50"/>
                  </a:cubicBezTo>
                  <a:cubicBezTo>
                    <a:pt x="27" y="50"/>
                    <a:pt x="27" y="50"/>
                    <a:pt x="27" y="50"/>
                  </a:cubicBezTo>
                  <a:cubicBezTo>
                    <a:pt x="27" y="51"/>
                    <a:pt x="26" y="53"/>
                    <a:pt x="26" y="54"/>
                  </a:cubicBezTo>
                  <a:cubicBezTo>
                    <a:pt x="26" y="55"/>
                    <a:pt x="26" y="55"/>
                    <a:pt x="26" y="55"/>
                  </a:cubicBezTo>
                  <a:cubicBezTo>
                    <a:pt x="25" y="55"/>
                    <a:pt x="25" y="55"/>
                    <a:pt x="25" y="55"/>
                  </a:cubicBezTo>
                  <a:cubicBezTo>
                    <a:pt x="25" y="55"/>
                    <a:pt x="24" y="55"/>
                    <a:pt x="23" y="55"/>
                  </a:cubicBezTo>
                  <a:moveTo>
                    <a:pt x="13" y="55"/>
                  </a:moveTo>
                  <a:cubicBezTo>
                    <a:pt x="12" y="55"/>
                    <a:pt x="12" y="54"/>
                    <a:pt x="11" y="54"/>
                  </a:cubicBezTo>
                  <a:cubicBezTo>
                    <a:pt x="11" y="53"/>
                    <a:pt x="11" y="53"/>
                    <a:pt x="11" y="53"/>
                  </a:cubicBezTo>
                  <a:cubicBezTo>
                    <a:pt x="12" y="52"/>
                    <a:pt x="12" y="51"/>
                    <a:pt x="13" y="49"/>
                  </a:cubicBezTo>
                  <a:cubicBezTo>
                    <a:pt x="14" y="50"/>
                    <a:pt x="14" y="50"/>
                    <a:pt x="15" y="50"/>
                  </a:cubicBezTo>
                  <a:cubicBezTo>
                    <a:pt x="14" y="52"/>
                    <a:pt x="13" y="53"/>
                    <a:pt x="13" y="55"/>
                  </a:cubicBezTo>
                  <a:moveTo>
                    <a:pt x="9" y="53"/>
                  </a:moveTo>
                  <a:cubicBezTo>
                    <a:pt x="8" y="52"/>
                    <a:pt x="8" y="52"/>
                    <a:pt x="7" y="51"/>
                  </a:cubicBezTo>
                  <a:cubicBezTo>
                    <a:pt x="8" y="50"/>
                    <a:pt x="8" y="48"/>
                    <a:pt x="9" y="47"/>
                  </a:cubicBezTo>
                  <a:cubicBezTo>
                    <a:pt x="9" y="47"/>
                    <a:pt x="10" y="48"/>
                    <a:pt x="11" y="48"/>
                  </a:cubicBezTo>
                  <a:cubicBezTo>
                    <a:pt x="10" y="50"/>
                    <a:pt x="9" y="51"/>
                    <a:pt x="9" y="53"/>
                  </a:cubicBezTo>
                  <a:moveTo>
                    <a:pt x="29" y="53"/>
                  </a:moveTo>
                  <a:cubicBezTo>
                    <a:pt x="30" y="51"/>
                    <a:pt x="30" y="50"/>
                    <a:pt x="31" y="48"/>
                  </a:cubicBezTo>
                  <a:cubicBezTo>
                    <a:pt x="32" y="47"/>
                    <a:pt x="32" y="47"/>
                    <a:pt x="33" y="46"/>
                  </a:cubicBezTo>
                  <a:cubicBezTo>
                    <a:pt x="33" y="48"/>
                    <a:pt x="32" y="49"/>
                    <a:pt x="32" y="50"/>
                  </a:cubicBezTo>
                  <a:cubicBezTo>
                    <a:pt x="32" y="51"/>
                    <a:pt x="32" y="51"/>
                    <a:pt x="32" y="51"/>
                  </a:cubicBezTo>
                  <a:cubicBezTo>
                    <a:pt x="31" y="52"/>
                    <a:pt x="30" y="52"/>
                    <a:pt x="29" y="53"/>
                  </a:cubicBezTo>
                  <a:moveTo>
                    <a:pt x="5" y="48"/>
                  </a:moveTo>
                  <a:cubicBezTo>
                    <a:pt x="5" y="48"/>
                    <a:pt x="5" y="48"/>
                    <a:pt x="5" y="47"/>
                  </a:cubicBezTo>
                  <a:cubicBezTo>
                    <a:pt x="5" y="46"/>
                    <a:pt x="5" y="45"/>
                    <a:pt x="6" y="44"/>
                  </a:cubicBezTo>
                  <a:cubicBezTo>
                    <a:pt x="6" y="45"/>
                    <a:pt x="6" y="45"/>
                    <a:pt x="6" y="45"/>
                  </a:cubicBezTo>
                  <a:cubicBezTo>
                    <a:pt x="6" y="46"/>
                    <a:pt x="6" y="47"/>
                    <a:pt x="5" y="48"/>
                  </a:cubicBezTo>
                  <a:moveTo>
                    <a:pt x="36" y="46"/>
                  </a:moveTo>
                  <a:cubicBezTo>
                    <a:pt x="36" y="45"/>
                    <a:pt x="36" y="44"/>
                    <a:pt x="37" y="43"/>
                  </a:cubicBezTo>
                  <a:cubicBezTo>
                    <a:pt x="37" y="42"/>
                    <a:pt x="37" y="41"/>
                    <a:pt x="38" y="41"/>
                  </a:cubicBezTo>
                  <a:cubicBezTo>
                    <a:pt x="38" y="41"/>
                    <a:pt x="38" y="42"/>
                    <a:pt x="37" y="43"/>
                  </a:cubicBezTo>
                  <a:cubicBezTo>
                    <a:pt x="37" y="44"/>
                    <a:pt x="36" y="45"/>
                    <a:pt x="36" y="46"/>
                  </a:cubicBezTo>
                  <a:moveTo>
                    <a:pt x="3" y="41"/>
                  </a:moveTo>
                  <a:cubicBezTo>
                    <a:pt x="3" y="41"/>
                    <a:pt x="3" y="41"/>
                    <a:pt x="3" y="41"/>
                  </a:cubicBezTo>
                  <a:cubicBezTo>
                    <a:pt x="3" y="41"/>
                    <a:pt x="3" y="41"/>
                    <a:pt x="3" y="41"/>
                  </a:cubicBezTo>
                  <a:cubicBezTo>
                    <a:pt x="3" y="41"/>
                    <a:pt x="3" y="41"/>
                    <a:pt x="3" y="41"/>
                  </a:cubicBezTo>
                  <a:moveTo>
                    <a:pt x="21" y="47"/>
                  </a:moveTo>
                  <a:cubicBezTo>
                    <a:pt x="16" y="47"/>
                    <a:pt x="12" y="46"/>
                    <a:pt x="9" y="43"/>
                  </a:cubicBezTo>
                  <a:cubicBezTo>
                    <a:pt x="6" y="39"/>
                    <a:pt x="4" y="35"/>
                    <a:pt x="4" y="29"/>
                  </a:cubicBezTo>
                  <a:cubicBezTo>
                    <a:pt x="4" y="26"/>
                    <a:pt x="5" y="23"/>
                    <a:pt x="6" y="20"/>
                  </a:cubicBezTo>
                  <a:cubicBezTo>
                    <a:pt x="8" y="14"/>
                    <a:pt x="12" y="8"/>
                    <a:pt x="17" y="5"/>
                  </a:cubicBezTo>
                  <a:cubicBezTo>
                    <a:pt x="19" y="4"/>
                    <a:pt x="22" y="3"/>
                    <a:pt x="25" y="3"/>
                  </a:cubicBezTo>
                  <a:cubicBezTo>
                    <a:pt x="25" y="3"/>
                    <a:pt x="25" y="3"/>
                    <a:pt x="25" y="3"/>
                  </a:cubicBezTo>
                  <a:cubicBezTo>
                    <a:pt x="28" y="3"/>
                    <a:pt x="31" y="4"/>
                    <a:pt x="33" y="6"/>
                  </a:cubicBezTo>
                  <a:cubicBezTo>
                    <a:pt x="35" y="8"/>
                    <a:pt x="36" y="9"/>
                    <a:pt x="36" y="11"/>
                  </a:cubicBezTo>
                  <a:cubicBezTo>
                    <a:pt x="38" y="10"/>
                    <a:pt x="38" y="10"/>
                    <a:pt x="38" y="10"/>
                  </a:cubicBezTo>
                  <a:cubicBezTo>
                    <a:pt x="36" y="11"/>
                    <a:pt x="36" y="11"/>
                    <a:pt x="36" y="11"/>
                  </a:cubicBezTo>
                  <a:cubicBezTo>
                    <a:pt x="38" y="15"/>
                    <a:pt x="39" y="19"/>
                    <a:pt x="39" y="24"/>
                  </a:cubicBezTo>
                  <a:cubicBezTo>
                    <a:pt x="39" y="27"/>
                    <a:pt x="39" y="31"/>
                    <a:pt x="37" y="34"/>
                  </a:cubicBezTo>
                  <a:cubicBezTo>
                    <a:pt x="35" y="40"/>
                    <a:pt x="31" y="45"/>
                    <a:pt x="25" y="47"/>
                  </a:cubicBezTo>
                  <a:cubicBezTo>
                    <a:pt x="24" y="47"/>
                    <a:pt x="22" y="47"/>
                    <a:pt x="21" y="47"/>
                  </a:cubicBezTo>
                  <a:cubicBezTo>
                    <a:pt x="21" y="47"/>
                    <a:pt x="21" y="47"/>
                    <a:pt x="21" y="47"/>
                  </a:cubicBezTo>
                  <a:moveTo>
                    <a:pt x="25" y="0"/>
                  </a:moveTo>
                  <a:cubicBezTo>
                    <a:pt x="21" y="0"/>
                    <a:pt x="18" y="0"/>
                    <a:pt x="15" y="2"/>
                  </a:cubicBezTo>
                  <a:cubicBezTo>
                    <a:pt x="9" y="6"/>
                    <a:pt x="5" y="12"/>
                    <a:pt x="3" y="18"/>
                  </a:cubicBezTo>
                  <a:cubicBezTo>
                    <a:pt x="2" y="22"/>
                    <a:pt x="1" y="25"/>
                    <a:pt x="1" y="28"/>
                  </a:cubicBezTo>
                  <a:cubicBezTo>
                    <a:pt x="1" y="29"/>
                    <a:pt x="1" y="29"/>
                    <a:pt x="1" y="29"/>
                  </a:cubicBezTo>
                  <a:cubicBezTo>
                    <a:pt x="0" y="32"/>
                    <a:pt x="0" y="36"/>
                    <a:pt x="0" y="40"/>
                  </a:cubicBezTo>
                  <a:cubicBezTo>
                    <a:pt x="0" y="44"/>
                    <a:pt x="1" y="49"/>
                    <a:pt x="3" y="52"/>
                  </a:cubicBezTo>
                  <a:cubicBezTo>
                    <a:pt x="8" y="58"/>
                    <a:pt x="14" y="59"/>
                    <a:pt x="19" y="59"/>
                  </a:cubicBezTo>
                  <a:cubicBezTo>
                    <a:pt x="19" y="59"/>
                    <a:pt x="19" y="59"/>
                    <a:pt x="19" y="59"/>
                  </a:cubicBezTo>
                  <a:cubicBezTo>
                    <a:pt x="20" y="59"/>
                    <a:pt x="20" y="59"/>
                    <a:pt x="20" y="59"/>
                  </a:cubicBezTo>
                  <a:cubicBezTo>
                    <a:pt x="21" y="59"/>
                    <a:pt x="21" y="59"/>
                    <a:pt x="21" y="59"/>
                  </a:cubicBezTo>
                  <a:cubicBezTo>
                    <a:pt x="23" y="59"/>
                    <a:pt x="25" y="59"/>
                    <a:pt x="26" y="58"/>
                  </a:cubicBezTo>
                  <a:cubicBezTo>
                    <a:pt x="33" y="56"/>
                    <a:pt x="38" y="50"/>
                    <a:pt x="41" y="44"/>
                  </a:cubicBezTo>
                  <a:cubicBezTo>
                    <a:pt x="43" y="39"/>
                    <a:pt x="43" y="31"/>
                    <a:pt x="43" y="23"/>
                  </a:cubicBezTo>
                  <a:cubicBezTo>
                    <a:pt x="43" y="22"/>
                    <a:pt x="43" y="22"/>
                    <a:pt x="43" y="22"/>
                  </a:cubicBezTo>
                  <a:cubicBezTo>
                    <a:pt x="43" y="17"/>
                    <a:pt x="42" y="13"/>
                    <a:pt x="40" y="9"/>
                  </a:cubicBezTo>
                  <a:cubicBezTo>
                    <a:pt x="39" y="7"/>
                    <a:pt x="38" y="5"/>
                    <a:pt x="36" y="4"/>
                  </a:cubicBezTo>
                  <a:cubicBezTo>
                    <a:pt x="33" y="1"/>
                    <a:pt x="29" y="0"/>
                    <a:pt x="25" y="0"/>
                  </a:cubicBezTo>
                </a:path>
              </a:pathLst>
            </a:custGeom>
            <a:solidFill>
              <a:srgbClr val="B2B2B2"/>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5" name="Freeform 766"/>
            <p:cNvSpPr>
              <a:spLocks noEditPoints="1"/>
            </p:cNvSpPr>
            <p:nvPr/>
          </p:nvSpPr>
          <p:spPr bwMode="auto">
            <a:xfrm>
              <a:off x="4740" y="1079"/>
              <a:ext cx="177" cy="276"/>
            </a:xfrm>
            <a:custGeom>
              <a:avLst/>
              <a:gdLst>
                <a:gd name="T0" fmla="*/ 13 w 75"/>
                <a:gd name="T1" fmla="*/ 109 h 117"/>
                <a:gd name="T2" fmla="*/ 13 w 75"/>
                <a:gd name="T3" fmla="*/ 108 h 117"/>
                <a:gd name="T4" fmla="*/ 14 w 75"/>
                <a:gd name="T5" fmla="*/ 111 h 117"/>
                <a:gd name="T6" fmla="*/ 8 w 75"/>
                <a:gd name="T7" fmla="*/ 106 h 117"/>
                <a:gd name="T8" fmla="*/ 13 w 75"/>
                <a:gd name="T9" fmla="*/ 100 h 117"/>
                <a:gd name="T10" fmla="*/ 6 w 75"/>
                <a:gd name="T11" fmla="*/ 104 h 117"/>
                <a:gd name="T12" fmla="*/ 5 w 75"/>
                <a:gd name="T13" fmla="*/ 103 h 117"/>
                <a:gd name="T14" fmla="*/ 9 w 75"/>
                <a:gd name="T15" fmla="*/ 97 h 117"/>
                <a:gd name="T16" fmla="*/ 4 w 75"/>
                <a:gd name="T17" fmla="*/ 97 h 117"/>
                <a:gd name="T18" fmla="*/ 4 w 75"/>
                <a:gd name="T19" fmla="*/ 93 h 117"/>
                <a:gd name="T20" fmla="*/ 4 w 75"/>
                <a:gd name="T21" fmla="*/ 97 h 117"/>
                <a:gd name="T22" fmla="*/ 18 w 75"/>
                <a:gd name="T23" fmla="*/ 102 h 117"/>
                <a:gd name="T24" fmla="*/ 71 w 75"/>
                <a:gd name="T25" fmla="*/ 21 h 117"/>
                <a:gd name="T26" fmla="*/ 18 w 75"/>
                <a:gd name="T27" fmla="*/ 110 h 117"/>
                <a:gd name="T28" fmla="*/ 5 w 75"/>
                <a:gd name="T29" fmla="*/ 89 h 117"/>
                <a:gd name="T30" fmla="*/ 61 w 75"/>
                <a:gd name="T31" fmla="*/ 4 h 117"/>
                <a:gd name="T32" fmla="*/ 71 w 75"/>
                <a:gd name="T33" fmla="*/ 10 h 117"/>
                <a:gd name="T34" fmla="*/ 60 w 75"/>
                <a:gd name="T35" fmla="*/ 0 h 117"/>
                <a:gd name="T36" fmla="*/ 30 w 75"/>
                <a:gd name="T37" fmla="*/ 46 h 117"/>
                <a:gd name="T38" fmla="*/ 1 w 75"/>
                <a:gd name="T39" fmla="*/ 88 h 117"/>
                <a:gd name="T40" fmla="*/ 1 w 75"/>
                <a:gd name="T41" fmla="*/ 88 h 117"/>
                <a:gd name="T42" fmla="*/ 0 w 75"/>
                <a:gd name="T43" fmla="*/ 89 h 117"/>
                <a:gd name="T44" fmla="*/ 1 w 75"/>
                <a:gd name="T45" fmla="*/ 95 h 117"/>
                <a:gd name="T46" fmla="*/ 1 w 75"/>
                <a:gd name="T47" fmla="*/ 104 h 117"/>
                <a:gd name="T48" fmla="*/ 2 w 75"/>
                <a:gd name="T49" fmla="*/ 106 h 117"/>
                <a:gd name="T50" fmla="*/ 15 w 75"/>
                <a:gd name="T51" fmla="*/ 117 h 117"/>
                <a:gd name="T52" fmla="*/ 16 w 75"/>
                <a:gd name="T53" fmla="*/ 117 h 117"/>
                <a:gd name="T54" fmla="*/ 16 w 75"/>
                <a:gd name="T55" fmla="*/ 117 h 117"/>
                <a:gd name="T56" fmla="*/ 17 w 75"/>
                <a:gd name="T57" fmla="*/ 117 h 117"/>
                <a:gd name="T58" fmla="*/ 18 w 75"/>
                <a:gd name="T59" fmla="*/ 117 h 117"/>
                <a:gd name="T60" fmla="*/ 18 w 75"/>
                <a:gd name="T61" fmla="*/ 117 h 117"/>
                <a:gd name="T62" fmla="*/ 75 w 75"/>
                <a:gd name="T63" fmla="*/ 25 h 117"/>
                <a:gd name="T64" fmla="*/ 75 w 75"/>
                <a:gd name="T65" fmla="*/ 21 h 117"/>
                <a:gd name="T66" fmla="*/ 75 w 75"/>
                <a:gd name="T67" fmla="*/ 10 h 117"/>
                <a:gd name="T68" fmla="*/ 75 w 75"/>
                <a:gd name="T69" fmla="*/ 9 h 117"/>
                <a:gd name="T70" fmla="*/ 74 w 75"/>
                <a:gd name="T71" fmla="*/ 9 h 117"/>
                <a:gd name="T72" fmla="*/ 74 w 75"/>
                <a:gd name="T73" fmla="*/ 8 h 117"/>
                <a:gd name="T74" fmla="*/ 60 w 75"/>
                <a:gd name="T75" fmla="*/ 0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5" h="117">
                  <a:moveTo>
                    <a:pt x="14" y="111"/>
                  </a:moveTo>
                  <a:cubicBezTo>
                    <a:pt x="14" y="111"/>
                    <a:pt x="13" y="110"/>
                    <a:pt x="13" y="109"/>
                  </a:cubicBezTo>
                  <a:cubicBezTo>
                    <a:pt x="13" y="109"/>
                    <a:pt x="13" y="109"/>
                    <a:pt x="13" y="109"/>
                  </a:cubicBezTo>
                  <a:cubicBezTo>
                    <a:pt x="13" y="109"/>
                    <a:pt x="13" y="109"/>
                    <a:pt x="13" y="108"/>
                  </a:cubicBezTo>
                  <a:cubicBezTo>
                    <a:pt x="13" y="107"/>
                    <a:pt x="14" y="105"/>
                    <a:pt x="15" y="103"/>
                  </a:cubicBezTo>
                  <a:cubicBezTo>
                    <a:pt x="15" y="106"/>
                    <a:pt x="14" y="108"/>
                    <a:pt x="14" y="111"/>
                  </a:cubicBezTo>
                  <a:moveTo>
                    <a:pt x="10" y="107"/>
                  </a:moveTo>
                  <a:cubicBezTo>
                    <a:pt x="10" y="107"/>
                    <a:pt x="9" y="106"/>
                    <a:pt x="8" y="106"/>
                  </a:cubicBezTo>
                  <a:cubicBezTo>
                    <a:pt x="9" y="103"/>
                    <a:pt x="10" y="101"/>
                    <a:pt x="11" y="99"/>
                  </a:cubicBezTo>
                  <a:cubicBezTo>
                    <a:pt x="12" y="99"/>
                    <a:pt x="12" y="100"/>
                    <a:pt x="13" y="100"/>
                  </a:cubicBezTo>
                  <a:cubicBezTo>
                    <a:pt x="12" y="103"/>
                    <a:pt x="11" y="105"/>
                    <a:pt x="10" y="107"/>
                  </a:cubicBezTo>
                  <a:moveTo>
                    <a:pt x="6" y="104"/>
                  </a:moveTo>
                  <a:cubicBezTo>
                    <a:pt x="5" y="104"/>
                    <a:pt x="5" y="103"/>
                    <a:pt x="5" y="103"/>
                  </a:cubicBezTo>
                  <a:cubicBezTo>
                    <a:pt x="5" y="103"/>
                    <a:pt x="5" y="103"/>
                    <a:pt x="5" y="103"/>
                  </a:cubicBezTo>
                  <a:cubicBezTo>
                    <a:pt x="6" y="100"/>
                    <a:pt x="7" y="98"/>
                    <a:pt x="8" y="96"/>
                  </a:cubicBezTo>
                  <a:cubicBezTo>
                    <a:pt x="8" y="96"/>
                    <a:pt x="9" y="97"/>
                    <a:pt x="9" y="97"/>
                  </a:cubicBezTo>
                  <a:cubicBezTo>
                    <a:pt x="8" y="99"/>
                    <a:pt x="7" y="102"/>
                    <a:pt x="6" y="104"/>
                  </a:cubicBezTo>
                  <a:moveTo>
                    <a:pt x="4" y="97"/>
                  </a:moveTo>
                  <a:cubicBezTo>
                    <a:pt x="4" y="96"/>
                    <a:pt x="4" y="96"/>
                    <a:pt x="4" y="95"/>
                  </a:cubicBezTo>
                  <a:cubicBezTo>
                    <a:pt x="4" y="94"/>
                    <a:pt x="4" y="94"/>
                    <a:pt x="4" y="93"/>
                  </a:cubicBezTo>
                  <a:cubicBezTo>
                    <a:pt x="5" y="93"/>
                    <a:pt x="5" y="94"/>
                    <a:pt x="6" y="94"/>
                  </a:cubicBezTo>
                  <a:cubicBezTo>
                    <a:pt x="5" y="95"/>
                    <a:pt x="5" y="96"/>
                    <a:pt x="4" y="97"/>
                  </a:cubicBezTo>
                  <a:moveTo>
                    <a:pt x="18" y="110"/>
                  </a:moveTo>
                  <a:cubicBezTo>
                    <a:pt x="18" y="107"/>
                    <a:pt x="18" y="104"/>
                    <a:pt x="18" y="102"/>
                  </a:cubicBezTo>
                  <a:cubicBezTo>
                    <a:pt x="36" y="75"/>
                    <a:pt x="55" y="44"/>
                    <a:pt x="71" y="16"/>
                  </a:cubicBezTo>
                  <a:cubicBezTo>
                    <a:pt x="71" y="18"/>
                    <a:pt x="71" y="19"/>
                    <a:pt x="71" y="21"/>
                  </a:cubicBezTo>
                  <a:cubicBezTo>
                    <a:pt x="71" y="22"/>
                    <a:pt x="71" y="23"/>
                    <a:pt x="71" y="24"/>
                  </a:cubicBezTo>
                  <a:cubicBezTo>
                    <a:pt x="55" y="51"/>
                    <a:pt x="36" y="82"/>
                    <a:pt x="18" y="110"/>
                  </a:cubicBezTo>
                  <a:moveTo>
                    <a:pt x="16" y="98"/>
                  </a:moveTo>
                  <a:cubicBezTo>
                    <a:pt x="13" y="95"/>
                    <a:pt x="9" y="92"/>
                    <a:pt x="5" y="89"/>
                  </a:cubicBezTo>
                  <a:cubicBezTo>
                    <a:pt x="16" y="76"/>
                    <a:pt x="25" y="62"/>
                    <a:pt x="33" y="48"/>
                  </a:cubicBezTo>
                  <a:cubicBezTo>
                    <a:pt x="42" y="34"/>
                    <a:pt x="52" y="19"/>
                    <a:pt x="61" y="4"/>
                  </a:cubicBezTo>
                  <a:cubicBezTo>
                    <a:pt x="63" y="5"/>
                    <a:pt x="64" y="5"/>
                    <a:pt x="65" y="6"/>
                  </a:cubicBezTo>
                  <a:cubicBezTo>
                    <a:pt x="67" y="7"/>
                    <a:pt x="68" y="9"/>
                    <a:pt x="71" y="10"/>
                  </a:cubicBezTo>
                  <a:cubicBezTo>
                    <a:pt x="54" y="39"/>
                    <a:pt x="34" y="71"/>
                    <a:pt x="16" y="98"/>
                  </a:cubicBezTo>
                  <a:moveTo>
                    <a:pt x="60" y="0"/>
                  </a:moveTo>
                  <a:cubicBezTo>
                    <a:pt x="59" y="0"/>
                    <a:pt x="59" y="1"/>
                    <a:pt x="58" y="1"/>
                  </a:cubicBezTo>
                  <a:cubicBezTo>
                    <a:pt x="49" y="16"/>
                    <a:pt x="40" y="31"/>
                    <a:pt x="30" y="46"/>
                  </a:cubicBezTo>
                  <a:cubicBezTo>
                    <a:pt x="21" y="61"/>
                    <a:pt x="12" y="75"/>
                    <a:pt x="1" y="87"/>
                  </a:cubicBezTo>
                  <a:cubicBezTo>
                    <a:pt x="1" y="88"/>
                    <a:pt x="1" y="88"/>
                    <a:pt x="1" y="88"/>
                  </a:cubicBezTo>
                  <a:cubicBezTo>
                    <a:pt x="1" y="88"/>
                    <a:pt x="1" y="88"/>
                    <a:pt x="1" y="88"/>
                  </a:cubicBezTo>
                  <a:cubicBezTo>
                    <a:pt x="1" y="88"/>
                    <a:pt x="1" y="88"/>
                    <a:pt x="1" y="88"/>
                  </a:cubicBezTo>
                  <a:cubicBezTo>
                    <a:pt x="1" y="88"/>
                    <a:pt x="1" y="88"/>
                    <a:pt x="1" y="88"/>
                  </a:cubicBezTo>
                  <a:cubicBezTo>
                    <a:pt x="0" y="89"/>
                    <a:pt x="0" y="89"/>
                    <a:pt x="0" y="89"/>
                  </a:cubicBezTo>
                  <a:cubicBezTo>
                    <a:pt x="0" y="89"/>
                    <a:pt x="0" y="89"/>
                    <a:pt x="0" y="89"/>
                  </a:cubicBezTo>
                  <a:cubicBezTo>
                    <a:pt x="1" y="91"/>
                    <a:pt x="1" y="93"/>
                    <a:pt x="1" y="95"/>
                  </a:cubicBezTo>
                  <a:cubicBezTo>
                    <a:pt x="1" y="97"/>
                    <a:pt x="1" y="99"/>
                    <a:pt x="0" y="103"/>
                  </a:cubicBezTo>
                  <a:cubicBezTo>
                    <a:pt x="0" y="104"/>
                    <a:pt x="1" y="104"/>
                    <a:pt x="1" y="104"/>
                  </a:cubicBezTo>
                  <a:cubicBezTo>
                    <a:pt x="1" y="105"/>
                    <a:pt x="1" y="105"/>
                    <a:pt x="1" y="106"/>
                  </a:cubicBezTo>
                  <a:cubicBezTo>
                    <a:pt x="2" y="106"/>
                    <a:pt x="2" y="106"/>
                    <a:pt x="2" y="106"/>
                  </a:cubicBezTo>
                  <a:cubicBezTo>
                    <a:pt x="7" y="109"/>
                    <a:pt x="11" y="113"/>
                    <a:pt x="15" y="117"/>
                  </a:cubicBezTo>
                  <a:cubicBezTo>
                    <a:pt x="15" y="117"/>
                    <a:pt x="15" y="117"/>
                    <a:pt x="15" y="117"/>
                  </a:cubicBezTo>
                  <a:cubicBezTo>
                    <a:pt x="15" y="117"/>
                    <a:pt x="15" y="117"/>
                    <a:pt x="15" y="117"/>
                  </a:cubicBezTo>
                  <a:cubicBezTo>
                    <a:pt x="16" y="117"/>
                    <a:pt x="16" y="117"/>
                    <a:pt x="16" y="117"/>
                  </a:cubicBezTo>
                  <a:cubicBezTo>
                    <a:pt x="16" y="117"/>
                    <a:pt x="16" y="117"/>
                    <a:pt x="16" y="117"/>
                  </a:cubicBezTo>
                  <a:cubicBezTo>
                    <a:pt x="16" y="117"/>
                    <a:pt x="16" y="117"/>
                    <a:pt x="16" y="117"/>
                  </a:cubicBezTo>
                  <a:cubicBezTo>
                    <a:pt x="17" y="117"/>
                    <a:pt x="17" y="117"/>
                    <a:pt x="17" y="117"/>
                  </a:cubicBezTo>
                  <a:cubicBezTo>
                    <a:pt x="17" y="117"/>
                    <a:pt x="17" y="117"/>
                    <a:pt x="17" y="117"/>
                  </a:cubicBezTo>
                  <a:cubicBezTo>
                    <a:pt x="17" y="117"/>
                    <a:pt x="17" y="117"/>
                    <a:pt x="17" y="117"/>
                  </a:cubicBezTo>
                  <a:cubicBezTo>
                    <a:pt x="18" y="117"/>
                    <a:pt x="18" y="117"/>
                    <a:pt x="18" y="117"/>
                  </a:cubicBezTo>
                  <a:cubicBezTo>
                    <a:pt x="18" y="117"/>
                    <a:pt x="18" y="117"/>
                    <a:pt x="18" y="117"/>
                  </a:cubicBezTo>
                  <a:cubicBezTo>
                    <a:pt x="18" y="117"/>
                    <a:pt x="18" y="117"/>
                    <a:pt x="18" y="117"/>
                  </a:cubicBezTo>
                  <a:cubicBezTo>
                    <a:pt x="18" y="116"/>
                    <a:pt x="18" y="116"/>
                    <a:pt x="18" y="116"/>
                  </a:cubicBezTo>
                  <a:cubicBezTo>
                    <a:pt x="36" y="88"/>
                    <a:pt x="58" y="55"/>
                    <a:pt x="75" y="25"/>
                  </a:cubicBezTo>
                  <a:cubicBezTo>
                    <a:pt x="75" y="25"/>
                    <a:pt x="75" y="24"/>
                    <a:pt x="75" y="24"/>
                  </a:cubicBezTo>
                  <a:cubicBezTo>
                    <a:pt x="75" y="23"/>
                    <a:pt x="75" y="22"/>
                    <a:pt x="75" y="21"/>
                  </a:cubicBezTo>
                  <a:cubicBezTo>
                    <a:pt x="75" y="19"/>
                    <a:pt x="75" y="17"/>
                    <a:pt x="75" y="13"/>
                  </a:cubicBezTo>
                  <a:cubicBezTo>
                    <a:pt x="75" y="12"/>
                    <a:pt x="75" y="11"/>
                    <a:pt x="75" y="10"/>
                  </a:cubicBezTo>
                  <a:cubicBezTo>
                    <a:pt x="75" y="9"/>
                    <a:pt x="75" y="9"/>
                    <a:pt x="75" y="9"/>
                  </a:cubicBezTo>
                  <a:cubicBezTo>
                    <a:pt x="75" y="9"/>
                    <a:pt x="75" y="9"/>
                    <a:pt x="75" y="9"/>
                  </a:cubicBezTo>
                  <a:cubicBezTo>
                    <a:pt x="75" y="9"/>
                    <a:pt x="75" y="9"/>
                    <a:pt x="75" y="9"/>
                  </a:cubicBezTo>
                  <a:cubicBezTo>
                    <a:pt x="74" y="9"/>
                    <a:pt x="74" y="9"/>
                    <a:pt x="74" y="9"/>
                  </a:cubicBezTo>
                  <a:cubicBezTo>
                    <a:pt x="74" y="8"/>
                    <a:pt x="74" y="8"/>
                    <a:pt x="74" y="8"/>
                  </a:cubicBezTo>
                  <a:cubicBezTo>
                    <a:pt x="74" y="8"/>
                    <a:pt x="74" y="8"/>
                    <a:pt x="74" y="8"/>
                  </a:cubicBezTo>
                  <a:cubicBezTo>
                    <a:pt x="71" y="6"/>
                    <a:pt x="69" y="5"/>
                    <a:pt x="67" y="4"/>
                  </a:cubicBezTo>
                  <a:cubicBezTo>
                    <a:pt x="65" y="2"/>
                    <a:pt x="63" y="1"/>
                    <a:pt x="60" y="0"/>
                  </a:cubicBezTo>
                  <a:cubicBezTo>
                    <a:pt x="60" y="0"/>
                    <a:pt x="60" y="0"/>
                    <a:pt x="60" y="0"/>
                  </a:cubicBezTo>
                </a:path>
              </a:pathLst>
            </a:custGeom>
            <a:solidFill>
              <a:srgbClr val="B2B2B2"/>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6" name="Freeform 767"/>
            <p:cNvSpPr>
              <a:spLocks noEditPoints="1"/>
            </p:cNvSpPr>
            <p:nvPr/>
          </p:nvSpPr>
          <p:spPr bwMode="auto">
            <a:xfrm>
              <a:off x="5213" y="3119"/>
              <a:ext cx="339" cy="440"/>
            </a:xfrm>
            <a:custGeom>
              <a:avLst/>
              <a:gdLst>
                <a:gd name="T0" fmla="*/ 68 w 143"/>
                <a:gd name="T1" fmla="*/ 164 h 186"/>
                <a:gd name="T2" fmla="*/ 55 w 143"/>
                <a:gd name="T3" fmla="*/ 181 h 186"/>
                <a:gd name="T4" fmla="*/ 66 w 143"/>
                <a:gd name="T5" fmla="*/ 179 h 186"/>
                <a:gd name="T6" fmla="*/ 33 w 143"/>
                <a:gd name="T7" fmla="*/ 182 h 186"/>
                <a:gd name="T8" fmla="*/ 38 w 143"/>
                <a:gd name="T9" fmla="*/ 181 h 186"/>
                <a:gd name="T10" fmla="*/ 70 w 143"/>
                <a:gd name="T11" fmla="*/ 180 h 186"/>
                <a:gd name="T12" fmla="*/ 77 w 143"/>
                <a:gd name="T13" fmla="*/ 178 h 186"/>
                <a:gd name="T14" fmla="*/ 21 w 143"/>
                <a:gd name="T15" fmla="*/ 181 h 186"/>
                <a:gd name="T16" fmla="*/ 47 w 143"/>
                <a:gd name="T17" fmla="*/ 162 h 186"/>
                <a:gd name="T18" fmla="*/ 109 w 143"/>
                <a:gd name="T19" fmla="*/ 160 h 186"/>
                <a:gd name="T20" fmla="*/ 99 w 143"/>
                <a:gd name="T21" fmla="*/ 160 h 186"/>
                <a:gd name="T22" fmla="*/ 88 w 143"/>
                <a:gd name="T23" fmla="*/ 177 h 186"/>
                <a:gd name="T24" fmla="*/ 5 w 143"/>
                <a:gd name="T25" fmla="*/ 179 h 186"/>
                <a:gd name="T26" fmla="*/ 21 w 143"/>
                <a:gd name="T27" fmla="*/ 156 h 186"/>
                <a:gd name="T28" fmla="*/ 10 w 143"/>
                <a:gd name="T29" fmla="*/ 180 h 186"/>
                <a:gd name="T30" fmla="*/ 24 w 143"/>
                <a:gd name="T31" fmla="*/ 139 h 186"/>
                <a:gd name="T32" fmla="*/ 20 w 143"/>
                <a:gd name="T33" fmla="*/ 151 h 186"/>
                <a:gd name="T34" fmla="*/ 16 w 143"/>
                <a:gd name="T35" fmla="*/ 155 h 186"/>
                <a:gd name="T36" fmla="*/ 30 w 143"/>
                <a:gd name="T37" fmla="*/ 133 h 186"/>
                <a:gd name="T38" fmla="*/ 31 w 143"/>
                <a:gd name="T39" fmla="*/ 124 h 186"/>
                <a:gd name="T40" fmla="*/ 35 w 143"/>
                <a:gd name="T41" fmla="*/ 123 h 186"/>
                <a:gd name="T42" fmla="*/ 68 w 143"/>
                <a:gd name="T43" fmla="*/ 113 h 186"/>
                <a:gd name="T44" fmla="*/ 73 w 143"/>
                <a:gd name="T45" fmla="*/ 112 h 186"/>
                <a:gd name="T46" fmla="*/ 35 w 143"/>
                <a:gd name="T47" fmla="*/ 114 h 186"/>
                <a:gd name="T48" fmla="*/ 76 w 143"/>
                <a:gd name="T49" fmla="*/ 104 h 186"/>
                <a:gd name="T50" fmla="*/ 76 w 143"/>
                <a:gd name="T51" fmla="*/ 104 h 186"/>
                <a:gd name="T52" fmla="*/ 92 w 143"/>
                <a:gd name="T53" fmla="*/ 89 h 186"/>
                <a:gd name="T54" fmla="*/ 95 w 143"/>
                <a:gd name="T55" fmla="*/ 74 h 186"/>
                <a:gd name="T56" fmla="*/ 93 w 143"/>
                <a:gd name="T57" fmla="*/ 79 h 186"/>
                <a:gd name="T58" fmla="*/ 106 w 143"/>
                <a:gd name="T59" fmla="*/ 61 h 186"/>
                <a:gd name="T60" fmla="*/ 103 w 143"/>
                <a:gd name="T61" fmla="*/ 53 h 186"/>
                <a:gd name="T62" fmla="*/ 106 w 143"/>
                <a:gd name="T63" fmla="*/ 58 h 186"/>
                <a:gd name="T64" fmla="*/ 110 w 143"/>
                <a:gd name="T65" fmla="*/ 40 h 186"/>
                <a:gd name="T66" fmla="*/ 105 w 143"/>
                <a:gd name="T67" fmla="*/ 33 h 186"/>
                <a:gd name="T68" fmla="*/ 105 w 143"/>
                <a:gd name="T69" fmla="*/ 30 h 186"/>
                <a:gd name="T70" fmla="*/ 105 w 143"/>
                <a:gd name="T71" fmla="*/ 30 h 186"/>
                <a:gd name="T72" fmla="*/ 110 w 143"/>
                <a:gd name="T73" fmla="*/ 21 h 186"/>
                <a:gd name="T74" fmla="*/ 104 w 143"/>
                <a:gd name="T75" fmla="*/ 17 h 186"/>
                <a:gd name="T76" fmla="*/ 110 w 143"/>
                <a:gd name="T77" fmla="*/ 15 h 186"/>
                <a:gd name="T78" fmla="*/ 114 w 143"/>
                <a:gd name="T79" fmla="*/ 29 h 186"/>
                <a:gd name="T80" fmla="*/ 139 w 143"/>
                <a:gd name="T81" fmla="*/ 53 h 186"/>
                <a:gd name="T82" fmla="*/ 112 w 143"/>
                <a:gd name="T83" fmla="*/ 151 h 186"/>
                <a:gd name="T84" fmla="*/ 37 w 143"/>
                <a:gd name="T85" fmla="*/ 127 h 186"/>
                <a:gd name="T86" fmla="*/ 63 w 143"/>
                <a:gd name="T87" fmla="*/ 115 h 186"/>
                <a:gd name="T88" fmla="*/ 66 w 143"/>
                <a:gd name="T89" fmla="*/ 116 h 186"/>
                <a:gd name="T90" fmla="*/ 109 w 143"/>
                <a:gd name="T91" fmla="*/ 0 h 186"/>
                <a:gd name="T92" fmla="*/ 103 w 143"/>
                <a:gd name="T93" fmla="*/ 7 h 186"/>
                <a:gd name="T94" fmla="*/ 99 w 143"/>
                <a:gd name="T95" fmla="*/ 12 h 186"/>
                <a:gd name="T96" fmla="*/ 101 w 143"/>
                <a:gd name="T97" fmla="*/ 25 h 186"/>
                <a:gd name="T98" fmla="*/ 64 w 143"/>
                <a:gd name="T99" fmla="*/ 110 h 186"/>
                <a:gd name="T100" fmla="*/ 45 w 143"/>
                <a:gd name="T101" fmla="*/ 96 h 186"/>
                <a:gd name="T102" fmla="*/ 43 w 143"/>
                <a:gd name="T103" fmla="*/ 97 h 186"/>
                <a:gd name="T104" fmla="*/ 14 w 143"/>
                <a:gd name="T105" fmla="*/ 150 h 186"/>
                <a:gd name="T106" fmla="*/ 3 w 143"/>
                <a:gd name="T107" fmla="*/ 172 h 186"/>
                <a:gd name="T108" fmla="*/ 1 w 143"/>
                <a:gd name="T109" fmla="*/ 178 h 186"/>
                <a:gd name="T110" fmla="*/ 1 w 143"/>
                <a:gd name="T111" fmla="*/ 181 h 186"/>
                <a:gd name="T112" fmla="*/ 23 w 143"/>
                <a:gd name="T113" fmla="*/ 185 h 186"/>
                <a:gd name="T114" fmla="*/ 35 w 143"/>
                <a:gd name="T115" fmla="*/ 186 h 186"/>
                <a:gd name="T116" fmla="*/ 100 w 143"/>
                <a:gd name="T117" fmla="*/ 177 h 186"/>
                <a:gd name="T118" fmla="*/ 117 w 143"/>
                <a:gd name="T119" fmla="*/ 149 h 186"/>
                <a:gd name="T120" fmla="*/ 134 w 143"/>
                <a:gd name="T121" fmla="*/ 5 h 186"/>
                <a:gd name="T122" fmla="*/ 111 w 143"/>
                <a:gd name="T123"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3" h="186">
                  <a:moveTo>
                    <a:pt x="42" y="182"/>
                  </a:moveTo>
                  <a:cubicBezTo>
                    <a:pt x="48" y="176"/>
                    <a:pt x="53" y="170"/>
                    <a:pt x="59" y="165"/>
                  </a:cubicBezTo>
                  <a:cubicBezTo>
                    <a:pt x="60" y="164"/>
                    <a:pt x="60" y="164"/>
                    <a:pt x="60" y="163"/>
                  </a:cubicBezTo>
                  <a:cubicBezTo>
                    <a:pt x="63" y="164"/>
                    <a:pt x="65" y="164"/>
                    <a:pt x="68" y="164"/>
                  </a:cubicBezTo>
                  <a:cubicBezTo>
                    <a:pt x="63" y="169"/>
                    <a:pt x="58" y="174"/>
                    <a:pt x="52" y="179"/>
                  </a:cubicBezTo>
                  <a:cubicBezTo>
                    <a:pt x="52" y="180"/>
                    <a:pt x="52" y="180"/>
                    <a:pt x="52" y="181"/>
                  </a:cubicBezTo>
                  <a:cubicBezTo>
                    <a:pt x="49" y="181"/>
                    <a:pt x="45" y="181"/>
                    <a:pt x="42" y="182"/>
                  </a:cubicBezTo>
                  <a:moveTo>
                    <a:pt x="55" y="181"/>
                  </a:moveTo>
                  <a:cubicBezTo>
                    <a:pt x="60" y="175"/>
                    <a:pt x="66" y="170"/>
                    <a:pt x="72" y="165"/>
                  </a:cubicBezTo>
                  <a:cubicBezTo>
                    <a:pt x="72" y="164"/>
                    <a:pt x="72" y="164"/>
                    <a:pt x="72" y="164"/>
                  </a:cubicBezTo>
                  <a:cubicBezTo>
                    <a:pt x="75" y="164"/>
                    <a:pt x="78" y="164"/>
                    <a:pt x="81" y="163"/>
                  </a:cubicBezTo>
                  <a:cubicBezTo>
                    <a:pt x="76" y="169"/>
                    <a:pt x="71" y="174"/>
                    <a:pt x="66" y="179"/>
                  </a:cubicBezTo>
                  <a:cubicBezTo>
                    <a:pt x="65" y="180"/>
                    <a:pt x="65" y="180"/>
                    <a:pt x="65" y="180"/>
                  </a:cubicBezTo>
                  <a:cubicBezTo>
                    <a:pt x="62" y="180"/>
                    <a:pt x="58" y="181"/>
                    <a:pt x="55" y="181"/>
                  </a:cubicBezTo>
                  <a:moveTo>
                    <a:pt x="33" y="182"/>
                  </a:moveTo>
                  <a:cubicBezTo>
                    <a:pt x="33" y="182"/>
                    <a:pt x="33" y="182"/>
                    <a:pt x="33" y="182"/>
                  </a:cubicBezTo>
                  <a:cubicBezTo>
                    <a:pt x="31" y="182"/>
                    <a:pt x="30" y="182"/>
                    <a:pt x="29" y="182"/>
                  </a:cubicBezTo>
                  <a:cubicBezTo>
                    <a:pt x="36" y="175"/>
                    <a:pt x="44" y="169"/>
                    <a:pt x="51" y="163"/>
                  </a:cubicBezTo>
                  <a:cubicBezTo>
                    <a:pt x="53" y="163"/>
                    <a:pt x="55" y="163"/>
                    <a:pt x="57" y="163"/>
                  </a:cubicBezTo>
                  <a:cubicBezTo>
                    <a:pt x="50" y="169"/>
                    <a:pt x="44" y="175"/>
                    <a:pt x="38" y="181"/>
                  </a:cubicBezTo>
                  <a:cubicBezTo>
                    <a:pt x="38" y="181"/>
                    <a:pt x="38" y="181"/>
                    <a:pt x="37" y="181"/>
                  </a:cubicBezTo>
                  <a:cubicBezTo>
                    <a:pt x="37" y="181"/>
                    <a:pt x="37" y="181"/>
                    <a:pt x="36" y="182"/>
                  </a:cubicBezTo>
                  <a:cubicBezTo>
                    <a:pt x="35" y="182"/>
                    <a:pt x="34" y="182"/>
                    <a:pt x="33" y="182"/>
                  </a:cubicBezTo>
                  <a:moveTo>
                    <a:pt x="70" y="180"/>
                  </a:moveTo>
                  <a:cubicBezTo>
                    <a:pt x="75" y="174"/>
                    <a:pt x="80" y="169"/>
                    <a:pt x="86" y="163"/>
                  </a:cubicBezTo>
                  <a:cubicBezTo>
                    <a:pt x="86" y="163"/>
                    <a:pt x="86" y="163"/>
                    <a:pt x="86" y="163"/>
                  </a:cubicBezTo>
                  <a:cubicBezTo>
                    <a:pt x="89" y="162"/>
                    <a:pt x="91" y="162"/>
                    <a:pt x="94" y="161"/>
                  </a:cubicBezTo>
                  <a:cubicBezTo>
                    <a:pt x="88" y="167"/>
                    <a:pt x="83" y="173"/>
                    <a:pt x="77" y="178"/>
                  </a:cubicBezTo>
                  <a:cubicBezTo>
                    <a:pt x="77" y="179"/>
                    <a:pt x="77" y="179"/>
                    <a:pt x="77" y="179"/>
                  </a:cubicBezTo>
                  <a:cubicBezTo>
                    <a:pt x="74" y="179"/>
                    <a:pt x="72" y="179"/>
                    <a:pt x="70" y="180"/>
                  </a:cubicBezTo>
                  <a:moveTo>
                    <a:pt x="24" y="181"/>
                  </a:moveTo>
                  <a:cubicBezTo>
                    <a:pt x="23" y="181"/>
                    <a:pt x="22" y="181"/>
                    <a:pt x="21" y="181"/>
                  </a:cubicBezTo>
                  <a:cubicBezTo>
                    <a:pt x="19" y="181"/>
                    <a:pt x="16" y="181"/>
                    <a:pt x="14" y="181"/>
                  </a:cubicBezTo>
                  <a:cubicBezTo>
                    <a:pt x="19" y="176"/>
                    <a:pt x="32" y="166"/>
                    <a:pt x="38" y="161"/>
                  </a:cubicBezTo>
                  <a:cubicBezTo>
                    <a:pt x="39" y="160"/>
                    <a:pt x="39" y="160"/>
                    <a:pt x="39" y="160"/>
                  </a:cubicBezTo>
                  <a:cubicBezTo>
                    <a:pt x="42" y="161"/>
                    <a:pt x="45" y="162"/>
                    <a:pt x="47" y="162"/>
                  </a:cubicBezTo>
                  <a:cubicBezTo>
                    <a:pt x="40" y="169"/>
                    <a:pt x="32" y="175"/>
                    <a:pt x="24" y="181"/>
                  </a:cubicBezTo>
                  <a:moveTo>
                    <a:pt x="92" y="176"/>
                  </a:moveTo>
                  <a:cubicBezTo>
                    <a:pt x="97" y="171"/>
                    <a:pt x="102" y="166"/>
                    <a:pt x="108" y="161"/>
                  </a:cubicBezTo>
                  <a:cubicBezTo>
                    <a:pt x="108" y="160"/>
                    <a:pt x="108" y="160"/>
                    <a:pt x="109" y="160"/>
                  </a:cubicBezTo>
                  <a:cubicBezTo>
                    <a:pt x="105" y="164"/>
                    <a:pt x="102" y="169"/>
                    <a:pt x="99" y="174"/>
                  </a:cubicBezTo>
                  <a:cubicBezTo>
                    <a:pt x="97" y="174"/>
                    <a:pt x="94" y="175"/>
                    <a:pt x="92" y="176"/>
                  </a:cubicBezTo>
                  <a:moveTo>
                    <a:pt x="82" y="178"/>
                  </a:moveTo>
                  <a:cubicBezTo>
                    <a:pt x="88" y="172"/>
                    <a:pt x="94" y="166"/>
                    <a:pt x="99" y="160"/>
                  </a:cubicBezTo>
                  <a:cubicBezTo>
                    <a:pt x="102" y="159"/>
                    <a:pt x="105" y="158"/>
                    <a:pt x="107" y="157"/>
                  </a:cubicBezTo>
                  <a:cubicBezTo>
                    <a:pt x="107" y="158"/>
                    <a:pt x="106" y="158"/>
                    <a:pt x="106" y="159"/>
                  </a:cubicBezTo>
                  <a:cubicBezTo>
                    <a:pt x="100" y="164"/>
                    <a:pt x="94" y="170"/>
                    <a:pt x="88" y="175"/>
                  </a:cubicBezTo>
                  <a:cubicBezTo>
                    <a:pt x="88" y="176"/>
                    <a:pt x="88" y="176"/>
                    <a:pt x="88" y="177"/>
                  </a:cubicBezTo>
                  <a:cubicBezTo>
                    <a:pt x="86" y="177"/>
                    <a:pt x="84" y="177"/>
                    <a:pt x="82" y="178"/>
                  </a:cubicBezTo>
                  <a:moveTo>
                    <a:pt x="10" y="180"/>
                  </a:moveTo>
                  <a:cubicBezTo>
                    <a:pt x="8" y="180"/>
                    <a:pt x="7" y="179"/>
                    <a:pt x="5" y="179"/>
                  </a:cubicBezTo>
                  <a:cubicBezTo>
                    <a:pt x="5" y="179"/>
                    <a:pt x="5" y="179"/>
                    <a:pt x="5" y="179"/>
                  </a:cubicBezTo>
                  <a:cubicBezTo>
                    <a:pt x="8" y="175"/>
                    <a:pt x="10" y="172"/>
                    <a:pt x="13" y="168"/>
                  </a:cubicBezTo>
                  <a:cubicBezTo>
                    <a:pt x="15" y="163"/>
                    <a:pt x="18" y="159"/>
                    <a:pt x="20" y="156"/>
                  </a:cubicBezTo>
                  <a:cubicBezTo>
                    <a:pt x="21" y="156"/>
                    <a:pt x="21" y="156"/>
                    <a:pt x="21" y="156"/>
                  </a:cubicBezTo>
                  <a:cubicBezTo>
                    <a:pt x="21" y="156"/>
                    <a:pt x="21" y="156"/>
                    <a:pt x="21" y="156"/>
                  </a:cubicBezTo>
                  <a:cubicBezTo>
                    <a:pt x="25" y="157"/>
                    <a:pt x="30" y="159"/>
                    <a:pt x="35" y="160"/>
                  </a:cubicBezTo>
                  <a:cubicBezTo>
                    <a:pt x="31" y="163"/>
                    <a:pt x="25" y="168"/>
                    <a:pt x="20" y="172"/>
                  </a:cubicBezTo>
                  <a:cubicBezTo>
                    <a:pt x="17" y="174"/>
                    <a:pt x="14" y="176"/>
                    <a:pt x="12" y="178"/>
                  </a:cubicBezTo>
                  <a:cubicBezTo>
                    <a:pt x="12" y="179"/>
                    <a:pt x="11" y="179"/>
                    <a:pt x="10" y="180"/>
                  </a:cubicBezTo>
                  <a:cubicBezTo>
                    <a:pt x="10" y="180"/>
                    <a:pt x="10" y="180"/>
                    <a:pt x="10" y="180"/>
                  </a:cubicBezTo>
                  <a:moveTo>
                    <a:pt x="16" y="155"/>
                  </a:moveTo>
                  <a:cubicBezTo>
                    <a:pt x="18" y="151"/>
                    <a:pt x="20" y="146"/>
                    <a:pt x="23" y="141"/>
                  </a:cubicBezTo>
                  <a:cubicBezTo>
                    <a:pt x="23" y="140"/>
                    <a:pt x="24" y="139"/>
                    <a:pt x="24" y="139"/>
                  </a:cubicBezTo>
                  <a:cubicBezTo>
                    <a:pt x="25" y="138"/>
                    <a:pt x="26" y="137"/>
                    <a:pt x="28" y="136"/>
                  </a:cubicBezTo>
                  <a:cubicBezTo>
                    <a:pt x="27" y="137"/>
                    <a:pt x="27" y="138"/>
                    <a:pt x="27" y="138"/>
                  </a:cubicBezTo>
                  <a:cubicBezTo>
                    <a:pt x="25" y="142"/>
                    <a:pt x="23" y="145"/>
                    <a:pt x="21" y="148"/>
                  </a:cubicBezTo>
                  <a:cubicBezTo>
                    <a:pt x="21" y="149"/>
                    <a:pt x="20" y="150"/>
                    <a:pt x="20" y="151"/>
                  </a:cubicBezTo>
                  <a:cubicBezTo>
                    <a:pt x="19" y="152"/>
                    <a:pt x="19" y="152"/>
                    <a:pt x="19" y="152"/>
                  </a:cubicBezTo>
                  <a:cubicBezTo>
                    <a:pt x="19" y="152"/>
                    <a:pt x="19" y="152"/>
                    <a:pt x="19" y="152"/>
                  </a:cubicBezTo>
                  <a:cubicBezTo>
                    <a:pt x="19" y="152"/>
                    <a:pt x="18" y="152"/>
                    <a:pt x="18" y="153"/>
                  </a:cubicBezTo>
                  <a:cubicBezTo>
                    <a:pt x="17" y="153"/>
                    <a:pt x="17" y="154"/>
                    <a:pt x="16" y="155"/>
                  </a:cubicBezTo>
                  <a:moveTo>
                    <a:pt x="26" y="134"/>
                  </a:moveTo>
                  <a:cubicBezTo>
                    <a:pt x="27" y="132"/>
                    <a:pt x="28" y="131"/>
                    <a:pt x="29" y="129"/>
                  </a:cubicBezTo>
                  <a:cubicBezTo>
                    <a:pt x="30" y="128"/>
                    <a:pt x="31" y="127"/>
                    <a:pt x="33" y="127"/>
                  </a:cubicBezTo>
                  <a:cubicBezTo>
                    <a:pt x="32" y="129"/>
                    <a:pt x="31" y="131"/>
                    <a:pt x="30" y="133"/>
                  </a:cubicBezTo>
                  <a:cubicBezTo>
                    <a:pt x="29" y="133"/>
                    <a:pt x="29" y="133"/>
                    <a:pt x="29" y="133"/>
                  </a:cubicBezTo>
                  <a:cubicBezTo>
                    <a:pt x="29" y="133"/>
                    <a:pt x="28" y="133"/>
                    <a:pt x="28" y="133"/>
                  </a:cubicBezTo>
                  <a:cubicBezTo>
                    <a:pt x="28" y="133"/>
                    <a:pt x="27" y="133"/>
                    <a:pt x="26" y="134"/>
                  </a:cubicBezTo>
                  <a:moveTo>
                    <a:pt x="31" y="124"/>
                  </a:moveTo>
                  <a:cubicBezTo>
                    <a:pt x="31" y="124"/>
                    <a:pt x="31" y="124"/>
                    <a:pt x="31" y="124"/>
                  </a:cubicBezTo>
                  <a:cubicBezTo>
                    <a:pt x="32" y="122"/>
                    <a:pt x="33" y="120"/>
                    <a:pt x="33" y="118"/>
                  </a:cubicBezTo>
                  <a:cubicBezTo>
                    <a:pt x="35" y="118"/>
                    <a:pt x="36" y="117"/>
                    <a:pt x="38" y="116"/>
                  </a:cubicBezTo>
                  <a:cubicBezTo>
                    <a:pt x="37" y="118"/>
                    <a:pt x="36" y="120"/>
                    <a:pt x="35" y="123"/>
                  </a:cubicBezTo>
                  <a:cubicBezTo>
                    <a:pt x="35" y="122"/>
                    <a:pt x="34" y="122"/>
                    <a:pt x="34" y="122"/>
                  </a:cubicBezTo>
                  <a:cubicBezTo>
                    <a:pt x="34" y="122"/>
                    <a:pt x="33" y="123"/>
                    <a:pt x="33" y="123"/>
                  </a:cubicBezTo>
                  <a:cubicBezTo>
                    <a:pt x="32" y="123"/>
                    <a:pt x="32" y="124"/>
                    <a:pt x="31" y="124"/>
                  </a:cubicBezTo>
                  <a:moveTo>
                    <a:pt x="68" y="113"/>
                  </a:moveTo>
                  <a:cubicBezTo>
                    <a:pt x="69" y="111"/>
                    <a:pt x="70" y="110"/>
                    <a:pt x="71" y="109"/>
                  </a:cubicBezTo>
                  <a:cubicBezTo>
                    <a:pt x="72" y="109"/>
                    <a:pt x="72" y="109"/>
                    <a:pt x="72" y="109"/>
                  </a:cubicBezTo>
                  <a:cubicBezTo>
                    <a:pt x="74" y="108"/>
                    <a:pt x="76" y="107"/>
                    <a:pt x="78" y="107"/>
                  </a:cubicBezTo>
                  <a:cubicBezTo>
                    <a:pt x="77" y="108"/>
                    <a:pt x="75" y="110"/>
                    <a:pt x="73" y="112"/>
                  </a:cubicBezTo>
                  <a:cubicBezTo>
                    <a:pt x="73" y="112"/>
                    <a:pt x="73" y="112"/>
                    <a:pt x="73" y="112"/>
                  </a:cubicBezTo>
                  <a:cubicBezTo>
                    <a:pt x="73" y="112"/>
                    <a:pt x="73" y="112"/>
                    <a:pt x="73" y="112"/>
                  </a:cubicBezTo>
                  <a:cubicBezTo>
                    <a:pt x="71" y="112"/>
                    <a:pt x="69" y="112"/>
                    <a:pt x="68" y="113"/>
                  </a:cubicBezTo>
                  <a:moveTo>
                    <a:pt x="35" y="114"/>
                  </a:moveTo>
                  <a:cubicBezTo>
                    <a:pt x="37" y="111"/>
                    <a:pt x="40" y="108"/>
                    <a:pt x="42" y="105"/>
                  </a:cubicBezTo>
                  <a:cubicBezTo>
                    <a:pt x="41" y="107"/>
                    <a:pt x="40" y="109"/>
                    <a:pt x="40" y="112"/>
                  </a:cubicBezTo>
                  <a:cubicBezTo>
                    <a:pt x="38" y="112"/>
                    <a:pt x="37" y="113"/>
                    <a:pt x="35" y="114"/>
                  </a:cubicBezTo>
                  <a:moveTo>
                    <a:pt x="76" y="104"/>
                  </a:moveTo>
                  <a:cubicBezTo>
                    <a:pt x="78" y="102"/>
                    <a:pt x="80" y="99"/>
                    <a:pt x="82" y="96"/>
                  </a:cubicBezTo>
                  <a:cubicBezTo>
                    <a:pt x="84" y="95"/>
                    <a:pt x="87" y="95"/>
                    <a:pt x="89" y="94"/>
                  </a:cubicBezTo>
                  <a:cubicBezTo>
                    <a:pt x="87" y="96"/>
                    <a:pt x="85" y="99"/>
                    <a:pt x="83" y="101"/>
                  </a:cubicBezTo>
                  <a:cubicBezTo>
                    <a:pt x="80" y="102"/>
                    <a:pt x="78" y="103"/>
                    <a:pt x="76" y="104"/>
                  </a:cubicBezTo>
                  <a:moveTo>
                    <a:pt x="85" y="92"/>
                  </a:moveTo>
                  <a:cubicBezTo>
                    <a:pt x="87" y="89"/>
                    <a:pt x="89" y="86"/>
                    <a:pt x="91" y="83"/>
                  </a:cubicBezTo>
                  <a:cubicBezTo>
                    <a:pt x="93" y="82"/>
                    <a:pt x="95" y="82"/>
                    <a:pt x="97" y="81"/>
                  </a:cubicBezTo>
                  <a:cubicBezTo>
                    <a:pt x="96" y="84"/>
                    <a:pt x="94" y="86"/>
                    <a:pt x="92" y="89"/>
                  </a:cubicBezTo>
                  <a:cubicBezTo>
                    <a:pt x="92" y="89"/>
                    <a:pt x="92" y="89"/>
                    <a:pt x="92" y="89"/>
                  </a:cubicBezTo>
                  <a:cubicBezTo>
                    <a:pt x="90" y="90"/>
                    <a:pt x="88" y="91"/>
                    <a:pt x="85" y="92"/>
                  </a:cubicBezTo>
                  <a:moveTo>
                    <a:pt x="93" y="79"/>
                  </a:moveTo>
                  <a:cubicBezTo>
                    <a:pt x="94" y="77"/>
                    <a:pt x="95" y="76"/>
                    <a:pt x="95" y="74"/>
                  </a:cubicBezTo>
                  <a:cubicBezTo>
                    <a:pt x="97" y="73"/>
                    <a:pt x="99" y="73"/>
                    <a:pt x="101" y="72"/>
                  </a:cubicBezTo>
                  <a:cubicBezTo>
                    <a:pt x="101" y="74"/>
                    <a:pt x="100" y="76"/>
                    <a:pt x="99" y="77"/>
                  </a:cubicBezTo>
                  <a:cubicBezTo>
                    <a:pt x="98" y="77"/>
                    <a:pt x="98" y="77"/>
                    <a:pt x="98" y="77"/>
                  </a:cubicBezTo>
                  <a:cubicBezTo>
                    <a:pt x="97" y="78"/>
                    <a:pt x="95" y="79"/>
                    <a:pt x="93" y="79"/>
                  </a:cubicBezTo>
                  <a:moveTo>
                    <a:pt x="97" y="71"/>
                  </a:moveTo>
                  <a:cubicBezTo>
                    <a:pt x="98" y="68"/>
                    <a:pt x="99" y="66"/>
                    <a:pt x="100" y="63"/>
                  </a:cubicBezTo>
                  <a:cubicBezTo>
                    <a:pt x="100" y="63"/>
                    <a:pt x="100" y="63"/>
                    <a:pt x="100" y="63"/>
                  </a:cubicBezTo>
                  <a:cubicBezTo>
                    <a:pt x="102" y="62"/>
                    <a:pt x="104" y="61"/>
                    <a:pt x="106" y="61"/>
                  </a:cubicBezTo>
                  <a:cubicBezTo>
                    <a:pt x="105" y="63"/>
                    <a:pt x="104" y="66"/>
                    <a:pt x="103" y="69"/>
                  </a:cubicBezTo>
                  <a:cubicBezTo>
                    <a:pt x="101" y="69"/>
                    <a:pt x="99" y="70"/>
                    <a:pt x="97" y="71"/>
                  </a:cubicBezTo>
                  <a:moveTo>
                    <a:pt x="101" y="59"/>
                  </a:moveTo>
                  <a:cubicBezTo>
                    <a:pt x="102" y="57"/>
                    <a:pt x="102" y="55"/>
                    <a:pt x="103" y="53"/>
                  </a:cubicBezTo>
                  <a:cubicBezTo>
                    <a:pt x="103" y="52"/>
                    <a:pt x="103" y="52"/>
                    <a:pt x="103" y="52"/>
                  </a:cubicBezTo>
                  <a:cubicBezTo>
                    <a:pt x="105" y="52"/>
                    <a:pt x="107" y="51"/>
                    <a:pt x="108" y="51"/>
                  </a:cubicBezTo>
                  <a:cubicBezTo>
                    <a:pt x="108" y="53"/>
                    <a:pt x="107" y="55"/>
                    <a:pt x="107" y="58"/>
                  </a:cubicBezTo>
                  <a:cubicBezTo>
                    <a:pt x="106" y="58"/>
                    <a:pt x="106" y="58"/>
                    <a:pt x="106" y="58"/>
                  </a:cubicBezTo>
                  <a:cubicBezTo>
                    <a:pt x="105" y="58"/>
                    <a:pt x="103" y="58"/>
                    <a:pt x="101" y="59"/>
                  </a:cubicBezTo>
                  <a:moveTo>
                    <a:pt x="103" y="49"/>
                  </a:moveTo>
                  <a:cubicBezTo>
                    <a:pt x="104" y="47"/>
                    <a:pt x="104" y="44"/>
                    <a:pt x="104" y="42"/>
                  </a:cubicBezTo>
                  <a:cubicBezTo>
                    <a:pt x="106" y="42"/>
                    <a:pt x="108" y="41"/>
                    <a:pt x="110" y="40"/>
                  </a:cubicBezTo>
                  <a:cubicBezTo>
                    <a:pt x="110" y="43"/>
                    <a:pt x="109" y="45"/>
                    <a:pt x="109" y="47"/>
                  </a:cubicBezTo>
                  <a:cubicBezTo>
                    <a:pt x="107" y="48"/>
                    <a:pt x="105" y="48"/>
                    <a:pt x="103" y="49"/>
                  </a:cubicBezTo>
                  <a:moveTo>
                    <a:pt x="105" y="39"/>
                  </a:moveTo>
                  <a:cubicBezTo>
                    <a:pt x="105" y="37"/>
                    <a:pt x="105" y="35"/>
                    <a:pt x="105" y="33"/>
                  </a:cubicBezTo>
                  <a:cubicBezTo>
                    <a:pt x="107" y="32"/>
                    <a:pt x="109" y="32"/>
                    <a:pt x="111" y="31"/>
                  </a:cubicBezTo>
                  <a:cubicBezTo>
                    <a:pt x="110" y="33"/>
                    <a:pt x="110" y="35"/>
                    <a:pt x="110" y="37"/>
                  </a:cubicBezTo>
                  <a:cubicBezTo>
                    <a:pt x="108" y="38"/>
                    <a:pt x="106" y="38"/>
                    <a:pt x="105" y="39"/>
                  </a:cubicBezTo>
                  <a:moveTo>
                    <a:pt x="105" y="30"/>
                  </a:moveTo>
                  <a:cubicBezTo>
                    <a:pt x="105" y="29"/>
                    <a:pt x="105" y="28"/>
                    <a:pt x="105" y="27"/>
                  </a:cubicBezTo>
                  <a:cubicBezTo>
                    <a:pt x="107" y="26"/>
                    <a:pt x="109" y="25"/>
                    <a:pt x="110" y="24"/>
                  </a:cubicBezTo>
                  <a:cubicBezTo>
                    <a:pt x="110" y="25"/>
                    <a:pt x="111" y="27"/>
                    <a:pt x="111" y="28"/>
                  </a:cubicBezTo>
                  <a:cubicBezTo>
                    <a:pt x="109" y="29"/>
                    <a:pt x="107" y="29"/>
                    <a:pt x="105" y="30"/>
                  </a:cubicBezTo>
                  <a:moveTo>
                    <a:pt x="105" y="24"/>
                  </a:moveTo>
                  <a:cubicBezTo>
                    <a:pt x="105" y="22"/>
                    <a:pt x="104" y="21"/>
                    <a:pt x="104" y="20"/>
                  </a:cubicBezTo>
                  <a:cubicBezTo>
                    <a:pt x="106" y="19"/>
                    <a:pt x="108" y="19"/>
                    <a:pt x="110" y="18"/>
                  </a:cubicBezTo>
                  <a:cubicBezTo>
                    <a:pt x="110" y="19"/>
                    <a:pt x="110" y="20"/>
                    <a:pt x="110" y="21"/>
                  </a:cubicBezTo>
                  <a:cubicBezTo>
                    <a:pt x="110" y="21"/>
                    <a:pt x="110" y="21"/>
                    <a:pt x="110" y="21"/>
                  </a:cubicBezTo>
                  <a:cubicBezTo>
                    <a:pt x="110" y="21"/>
                    <a:pt x="109" y="21"/>
                    <a:pt x="109" y="21"/>
                  </a:cubicBezTo>
                  <a:cubicBezTo>
                    <a:pt x="108" y="22"/>
                    <a:pt x="106" y="23"/>
                    <a:pt x="105" y="24"/>
                  </a:cubicBezTo>
                  <a:moveTo>
                    <a:pt x="104" y="17"/>
                  </a:moveTo>
                  <a:cubicBezTo>
                    <a:pt x="104" y="16"/>
                    <a:pt x="103" y="14"/>
                    <a:pt x="103" y="13"/>
                  </a:cubicBezTo>
                  <a:cubicBezTo>
                    <a:pt x="104" y="12"/>
                    <a:pt x="105" y="11"/>
                    <a:pt x="106" y="9"/>
                  </a:cubicBezTo>
                  <a:cubicBezTo>
                    <a:pt x="107" y="8"/>
                    <a:pt x="107" y="7"/>
                    <a:pt x="108" y="6"/>
                  </a:cubicBezTo>
                  <a:cubicBezTo>
                    <a:pt x="109" y="9"/>
                    <a:pt x="109" y="12"/>
                    <a:pt x="110" y="15"/>
                  </a:cubicBezTo>
                  <a:cubicBezTo>
                    <a:pt x="108" y="16"/>
                    <a:pt x="106" y="16"/>
                    <a:pt x="104" y="17"/>
                  </a:cubicBezTo>
                  <a:moveTo>
                    <a:pt x="70" y="119"/>
                  </a:moveTo>
                  <a:cubicBezTo>
                    <a:pt x="71" y="119"/>
                    <a:pt x="71" y="119"/>
                    <a:pt x="72" y="119"/>
                  </a:cubicBezTo>
                  <a:cubicBezTo>
                    <a:pt x="107" y="87"/>
                    <a:pt x="115" y="53"/>
                    <a:pt x="114" y="29"/>
                  </a:cubicBezTo>
                  <a:cubicBezTo>
                    <a:pt x="114" y="19"/>
                    <a:pt x="113" y="11"/>
                    <a:pt x="112" y="5"/>
                  </a:cubicBezTo>
                  <a:cubicBezTo>
                    <a:pt x="113" y="5"/>
                    <a:pt x="113" y="5"/>
                    <a:pt x="113" y="5"/>
                  </a:cubicBezTo>
                  <a:cubicBezTo>
                    <a:pt x="118" y="7"/>
                    <a:pt x="126" y="7"/>
                    <a:pt x="131" y="7"/>
                  </a:cubicBezTo>
                  <a:cubicBezTo>
                    <a:pt x="133" y="14"/>
                    <a:pt x="139" y="32"/>
                    <a:pt x="139" y="53"/>
                  </a:cubicBezTo>
                  <a:cubicBezTo>
                    <a:pt x="139" y="80"/>
                    <a:pt x="130" y="113"/>
                    <a:pt x="98" y="140"/>
                  </a:cubicBezTo>
                  <a:cubicBezTo>
                    <a:pt x="98" y="140"/>
                    <a:pt x="97" y="141"/>
                    <a:pt x="97" y="141"/>
                  </a:cubicBezTo>
                  <a:cubicBezTo>
                    <a:pt x="97" y="142"/>
                    <a:pt x="98" y="142"/>
                    <a:pt x="98" y="143"/>
                  </a:cubicBezTo>
                  <a:cubicBezTo>
                    <a:pt x="103" y="145"/>
                    <a:pt x="107" y="148"/>
                    <a:pt x="112" y="151"/>
                  </a:cubicBezTo>
                  <a:cubicBezTo>
                    <a:pt x="100" y="157"/>
                    <a:pt x="86" y="160"/>
                    <a:pt x="70" y="160"/>
                  </a:cubicBezTo>
                  <a:cubicBezTo>
                    <a:pt x="56" y="160"/>
                    <a:pt x="40" y="158"/>
                    <a:pt x="23" y="153"/>
                  </a:cubicBezTo>
                  <a:cubicBezTo>
                    <a:pt x="23" y="152"/>
                    <a:pt x="24" y="152"/>
                    <a:pt x="24" y="151"/>
                  </a:cubicBezTo>
                  <a:cubicBezTo>
                    <a:pt x="26" y="147"/>
                    <a:pt x="32" y="137"/>
                    <a:pt x="37" y="127"/>
                  </a:cubicBezTo>
                  <a:cubicBezTo>
                    <a:pt x="40" y="122"/>
                    <a:pt x="42" y="117"/>
                    <a:pt x="44" y="112"/>
                  </a:cubicBezTo>
                  <a:cubicBezTo>
                    <a:pt x="45" y="108"/>
                    <a:pt x="46" y="105"/>
                    <a:pt x="47" y="102"/>
                  </a:cubicBezTo>
                  <a:cubicBezTo>
                    <a:pt x="51" y="105"/>
                    <a:pt x="57" y="110"/>
                    <a:pt x="62" y="114"/>
                  </a:cubicBezTo>
                  <a:cubicBezTo>
                    <a:pt x="62" y="114"/>
                    <a:pt x="62" y="114"/>
                    <a:pt x="63" y="115"/>
                  </a:cubicBezTo>
                  <a:cubicBezTo>
                    <a:pt x="63" y="115"/>
                    <a:pt x="64" y="115"/>
                    <a:pt x="64" y="115"/>
                  </a:cubicBezTo>
                  <a:cubicBezTo>
                    <a:pt x="64" y="115"/>
                    <a:pt x="64" y="115"/>
                    <a:pt x="64" y="115"/>
                  </a:cubicBezTo>
                  <a:cubicBezTo>
                    <a:pt x="65" y="115"/>
                    <a:pt x="65" y="116"/>
                    <a:pt x="66" y="116"/>
                  </a:cubicBezTo>
                  <a:cubicBezTo>
                    <a:pt x="66" y="116"/>
                    <a:pt x="66" y="116"/>
                    <a:pt x="66" y="116"/>
                  </a:cubicBezTo>
                  <a:cubicBezTo>
                    <a:pt x="67" y="117"/>
                    <a:pt x="68" y="118"/>
                    <a:pt x="69" y="119"/>
                  </a:cubicBezTo>
                  <a:cubicBezTo>
                    <a:pt x="70" y="119"/>
                    <a:pt x="70" y="119"/>
                    <a:pt x="70" y="119"/>
                  </a:cubicBezTo>
                  <a:moveTo>
                    <a:pt x="110" y="0"/>
                  </a:moveTo>
                  <a:cubicBezTo>
                    <a:pt x="109" y="0"/>
                    <a:pt x="109" y="0"/>
                    <a:pt x="109" y="0"/>
                  </a:cubicBezTo>
                  <a:cubicBezTo>
                    <a:pt x="109" y="0"/>
                    <a:pt x="109" y="0"/>
                    <a:pt x="109" y="0"/>
                  </a:cubicBezTo>
                  <a:cubicBezTo>
                    <a:pt x="108" y="0"/>
                    <a:pt x="108" y="0"/>
                    <a:pt x="108" y="0"/>
                  </a:cubicBezTo>
                  <a:cubicBezTo>
                    <a:pt x="108" y="1"/>
                    <a:pt x="108" y="1"/>
                    <a:pt x="108" y="1"/>
                  </a:cubicBezTo>
                  <a:cubicBezTo>
                    <a:pt x="106" y="3"/>
                    <a:pt x="104" y="5"/>
                    <a:pt x="103" y="7"/>
                  </a:cubicBezTo>
                  <a:cubicBezTo>
                    <a:pt x="101" y="9"/>
                    <a:pt x="100" y="11"/>
                    <a:pt x="100" y="11"/>
                  </a:cubicBezTo>
                  <a:cubicBezTo>
                    <a:pt x="100" y="12"/>
                    <a:pt x="100" y="12"/>
                    <a:pt x="100" y="12"/>
                  </a:cubicBezTo>
                  <a:cubicBezTo>
                    <a:pt x="99" y="12"/>
                    <a:pt x="99" y="12"/>
                    <a:pt x="99" y="12"/>
                  </a:cubicBezTo>
                  <a:cubicBezTo>
                    <a:pt x="99" y="12"/>
                    <a:pt x="99" y="12"/>
                    <a:pt x="99" y="12"/>
                  </a:cubicBezTo>
                  <a:cubicBezTo>
                    <a:pt x="99" y="13"/>
                    <a:pt x="99" y="13"/>
                    <a:pt x="99" y="13"/>
                  </a:cubicBezTo>
                  <a:cubicBezTo>
                    <a:pt x="99" y="13"/>
                    <a:pt x="99" y="13"/>
                    <a:pt x="99" y="13"/>
                  </a:cubicBezTo>
                  <a:cubicBezTo>
                    <a:pt x="99" y="13"/>
                    <a:pt x="99" y="13"/>
                    <a:pt x="99" y="13"/>
                  </a:cubicBezTo>
                  <a:cubicBezTo>
                    <a:pt x="100" y="15"/>
                    <a:pt x="101" y="19"/>
                    <a:pt x="101" y="25"/>
                  </a:cubicBezTo>
                  <a:cubicBezTo>
                    <a:pt x="101" y="25"/>
                    <a:pt x="100" y="26"/>
                    <a:pt x="101" y="26"/>
                  </a:cubicBezTo>
                  <a:cubicBezTo>
                    <a:pt x="101" y="27"/>
                    <a:pt x="101" y="27"/>
                    <a:pt x="101" y="27"/>
                  </a:cubicBezTo>
                  <a:cubicBezTo>
                    <a:pt x="101" y="28"/>
                    <a:pt x="101" y="29"/>
                    <a:pt x="101" y="31"/>
                  </a:cubicBezTo>
                  <a:cubicBezTo>
                    <a:pt x="101" y="50"/>
                    <a:pt x="95" y="81"/>
                    <a:pt x="64" y="110"/>
                  </a:cubicBezTo>
                  <a:cubicBezTo>
                    <a:pt x="58" y="105"/>
                    <a:pt x="51" y="100"/>
                    <a:pt x="46" y="96"/>
                  </a:cubicBezTo>
                  <a:cubicBezTo>
                    <a:pt x="46" y="96"/>
                    <a:pt x="46" y="96"/>
                    <a:pt x="46" y="96"/>
                  </a:cubicBezTo>
                  <a:cubicBezTo>
                    <a:pt x="45" y="96"/>
                    <a:pt x="45" y="96"/>
                    <a:pt x="45" y="96"/>
                  </a:cubicBezTo>
                  <a:cubicBezTo>
                    <a:pt x="45" y="96"/>
                    <a:pt x="45" y="96"/>
                    <a:pt x="45" y="96"/>
                  </a:cubicBezTo>
                  <a:cubicBezTo>
                    <a:pt x="44" y="96"/>
                    <a:pt x="44" y="96"/>
                    <a:pt x="44" y="96"/>
                  </a:cubicBezTo>
                  <a:cubicBezTo>
                    <a:pt x="44" y="96"/>
                    <a:pt x="44" y="96"/>
                    <a:pt x="44" y="96"/>
                  </a:cubicBezTo>
                  <a:cubicBezTo>
                    <a:pt x="44" y="96"/>
                    <a:pt x="44" y="96"/>
                    <a:pt x="44" y="96"/>
                  </a:cubicBezTo>
                  <a:cubicBezTo>
                    <a:pt x="43" y="97"/>
                    <a:pt x="43" y="97"/>
                    <a:pt x="43" y="97"/>
                  </a:cubicBezTo>
                  <a:cubicBezTo>
                    <a:pt x="37" y="104"/>
                    <a:pt x="32" y="112"/>
                    <a:pt x="27" y="120"/>
                  </a:cubicBezTo>
                  <a:cubicBezTo>
                    <a:pt x="26" y="121"/>
                    <a:pt x="26" y="122"/>
                    <a:pt x="27" y="122"/>
                  </a:cubicBezTo>
                  <a:cubicBezTo>
                    <a:pt x="27" y="122"/>
                    <a:pt x="27" y="122"/>
                    <a:pt x="27" y="122"/>
                  </a:cubicBezTo>
                  <a:cubicBezTo>
                    <a:pt x="24" y="130"/>
                    <a:pt x="19" y="140"/>
                    <a:pt x="14" y="150"/>
                  </a:cubicBezTo>
                  <a:cubicBezTo>
                    <a:pt x="11" y="157"/>
                    <a:pt x="7" y="164"/>
                    <a:pt x="5" y="169"/>
                  </a:cubicBezTo>
                  <a:cubicBezTo>
                    <a:pt x="5" y="170"/>
                    <a:pt x="4" y="170"/>
                    <a:pt x="4" y="171"/>
                  </a:cubicBezTo>
                  <a:cubicBezTo>
                    <a:pt x="4" y="171"/>
                    <a:pt x="4" y="171"/>
                    <a:pt x="4" y="171"/>
                  </a:cubicBezTo>
                  <a:cubicBezTo>
                    <a:pt x="3" y="172"/>
                    <a:pt x="3" y="172"/>
                    <a:pt x="3" y="172"/>
                  </a:cubicBezTo>
                  <a:cubicBezTo>
                    <a:pt x="3" y="172"/>
                    <a:pt x="3" y="173"/>
                    <a:pt x="3" y="173"/>
                  </a:cubicBezTo>
                  <a:cubicBezTo>
                    <a:pt x="2" y="174"/>
                    <a:pt x="2" y="176"/>
                    <a:pt x="1" y="177"/>
                  </a:cubicBezTo>
                  <a:cubicBezTo>
                    <a:pt x="1" y="177"/>
                    <a:pt x="1" y="177"/>
                    <a:pt x="1" y="178"/>
                  </a:cubicBezTo>
                  <a:cubicBezTo>
                    <a:pt x="1" y="178"/>
                    <a:pt x="1" y="178"/>
                    <a:pt x="1" y="178"/>
                  </a:cubicBezTo>
                  <a:cubicBezTo>
                    <a:pt x="1" y="179"/>
                    <a:pt x="1" y="179"/>
                    <a:pt x="1" y="179"/>
                  </a:cubicBezTo>
                  <a:cubicBezTo>
                    <a:pt x="1" y="179"/>
                    <a:pt x="0" y="179"/>
                    <a:pt x="0" y="179"/>
                  </a:cubicBezTo>
                  <a:cubicBezTo>
                    <a:pt x="1" y="180"/>
                    <a:pt x="1" y="180"/>
                    <a:pt x="1" y="180"/>
                  </a:cubicBezTo>
                  <a:cubicBezTo>
                    <a:pt x="1" y="180"/>
                    <a:pt x="1" y="181"/>
                    <a:pt x="1" y="181"/>
                  </a:cubicBezTo>
                  <a:cubicBezTo>
                    <a:pt x="1" y="182"/>
                    <a:pt x="2" y="182"/>
                    <a:pt x="2" y="182"/>
                  </a:cubicBezTo>
                  <a:cubicBezTo>
                    <a:pt x="3" y="183"/>
                    <a:pt x="3" y="183"/>
                    <a:pt x="4" y="183"/>
                  </a:cubicBezTo>
                  <a:cubicBezTo>
                    <a:pt x="9" y="184"/>
                    <a:pt x="15" y="185"/>
                    <a:pt x="21" y="185"/>
                  </a:cubicBezTo>
                  <a:cubicBezTo>
                    <a:pt x="22" y="185"/>
                    <a:pt x="23" y="185"/>
                    <a:pt x="23" y="185"/>
                  </a:cubicBezTo>
                  <a:cubicBezTo>
                    <a:pt x="24" y="185"/>
                    <a:pt x="24" y="185"/>
                    <a:pt x="24" y="185"/>
                  </a:cubicBezTo>
                  <a:cubicBezTo>
                    <a:pt x="27" y="186"/>
                    <a:pt x="30" y="186"/>
                    <a:pt x="33" y="186"/>
                  </a:cubicBezTo>
                  <a:cubicBezTo>
                    <a:pt x="33" y="186"/>
                    <a:pt x="34" y="186"/>
                    <a:pt x="35" y="186"/>
                  </a:cubicBezTo>
                  <a:cubicBezTo>
                    <a:pt x="35" y="186"/>
                    <a:pt x="35" y="186"/>
                    <a:pt x="35" y="186"/>
                  </a:cubicBezTo>
                  <a:cubicBezTo>
                    <a:pt x="35" y="186"/>
                    <a:pt x="36" y="186"/>
                    <a:pt x="36" y="186"/>
                  </a:cubicBezTo>
                  <a:cubicBezTo>
                    <a:pt x="36" y="186"/>
                    <a:pt x="37" y="186"/>
                    <a:pt x="37" y="186"/>
                  </a:cubicBezTo>
                  <a:cubicBezTo>
                    <a:pt x="37" y="186"/>
                    <a:pt x="37" y="186"/>
                    <a:pt x="37" y="186"/>
                  </a:cubicBezTo>
                  <a:cubicBezTo>
                    <a:pt x="58" y="185"/>
                    <a:pt x="84" y="183"/>
                    <a:pt x="100" y="177"/>
                  </a:cubicBezTo>
                  <a:cubicBezTo>
                    <a:pt x="101" y="177"/>
                    <a:pt x="101" y="177"/>
                    <a:pt x="101" y="177"/>
                  </a:cubicBezTo>
                  <a:cubicBezTo>
                    <a:pt x="107" y="169"/>
                    <a:pt x="113" y="160"/>
                    <a:pt x="119" y="152"/>
                  </a:cubicBezTo>
                  <a:cubicBezTo>
                    <a:pt x="119" y="151"/>
                    <a:pt x="119" y="150"/>
                    <a:pt x="118" y="149"/>
                  </a:cubicBezTo>
                  <a:cubicBezTo>
                    <a:pt x="118" y="149"/>
                    <a:pt x="117" y="149"/>
                    <a:pt x="117" y="149"/>
                  </a:cubicBezTo>
                  <a:cubicBezTo>
                    <a:pt x="117" y="149"/>
                    <a:pt x="117" y="149"/>
                    <a:pt x="117" y="149"/>
                  </a:cubicBezTo>
                  <a:cubicBezTo>
                    <a:pt x="112" y="146"/>
                    <a:pt x="107" y="143"/>
                    <a:pt x="103" y="141"/>
                  </a:cubicBezTo>
                  <a:cubicBezTo>
                    <a:pt x="134" y="113"/>
                    <a:pt x="143" y="80"/>
                    <a:pt x="143" y="53"/>
                  </a:cubicBezTo>
                  <a:cubicBezTo>
                    <a:pt x="143" y="30"/>
                    <a:pt x="137" y="11"/>
                    <a:pt x="134" y="5"/>
                  </a:cubicBezTo>
                  <a:cubicBezTo>
                    <a:pt x="134" y="4"/>
                    <a:pt x="133" y="4"/>
                    <a:pt x="132" y="4"/>
                  </a:cubicBezTo>
                  <a:cubicBezTo>
                    <a:pt x="130" y="3"/>
                    <a:pt x="125" y="3"/>
                    <a:pt x="120" y="3"/>
                  </a:cubicBezTo>
                  <a:cubicBezTo>
                    <a:pt x="118" y="2"/>
                    <a:pt x="116" y="2"/>
                    <a:pt x="114" y="2"/>
                  </a:cubicBezTo>
                  <a:cubicBezTo>
                    <a:pt x="112" y="1"/>
                    <a:pt x="111" y="1"/>
                    <a:pt x="111" y="0"/>
                  </a:cubicBezTo>
                  <a:cubicBezTo>
                    <a:pt x="111" y="0"/>
                    <a:pt x="111" y="0"/>
                    <a:pt x="111" y="0"/>
                  </a:cubicBezTo>
                  <a:cubicBezTo>
                    <a:pt x="110" y="0"/>
                    <a:pt x="110" y="0"/>
                    <a:pt x="110" y="0"/>
                  </a:cubicBezTo>
                  <a:cubicBezTo>
                    <a:pt x="110" y="0"/>
                    <a:pt x="110" y="0"/>
                    <a:pt x="110" y="0"/>
                  </a:cubicBezTo>
                </a:path>
              </a:pathLst>
            </a:custGeom>
            <a:solidFill>
              <a:srgbClr val="B2B2B2"/>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7" name="Freeform 768"/>
            <p:cNvSpPr>
              <a:spLocks noEditPoints="1"/>
            </p:cNvSpPr>
            <p:nvPr/>
          </p:nvSpPr>
          <p:spPr bwMode="auto">
            <a:xfrm>
              <a:off x="3625" y="937"/>
              <a:ext cx="336" cy="326"/>
            </a:xfrm>
            <a:custGeom>
              <a:avLst/>
              <a:gdLst>
                <a:gd name="T0" fmla="*/ 80 w 142"/>
                <a:gd name="T1" fmla="*/ 133 h 138"/>
                <a:gd name="T2" fmla="*/ 80 w 142"/>
                <a:gd name="T3" fmla="*/ 133 h 138"/>
                <a:gd name="T4" fmla="*/ 78 w 142"/>
                <a:gd name="T5" fmla="*/ 133 h 138"/>
                <a:gd name="T6" fmla="*/ 83 w 142"/>
                <a:gd name="T7" fmla="*/ 95 h 138"/>
                <a:gd name="T8" fmla="*/ 77 w 142"/>
                <a:gd name="T9" fmla="*/ 92 h 138"/>
                <a:gd name="T10" fmla="*/ 53 w 142"/>
                <a:gd name="T11" fmla="*/ 74 h 138"/>
                <a:gd name="T12" fmla="*/ 65 w 142"/>
                <a:gd name="T13" fmla="*/ 91 h 138"/>
                <a:gd name="T14" fmla="*/ 52 w 142"/>
                <a:gd name="T15" fmla="*/ 83 h 138"/>
                <a:gd name="T16" fmla="*/ 49 w 142"/>
                <a:gd name="T17" fmla="*/ 74 h 138"/>
                <a:gd name="T18" fmla="*/ 137 w 142"/>
                <a:gd name="T19" fmla="*/ 82 h 138"/>
                <a:gd name="T20" fmla="*/ 124 w 142"/>
                <a:gd name="T21" fmla="*/ 83 h 138"/>
                <a:gd name="T22" fmla="*/ 132 w 142"/>
                <a:gd name="T23" fmla="*/ 56 h 138"/>
                <a:gd name="T24" fmla="*/ 125 w 142"/>
                <a:gd name="T25" fmla="*/ 83 h 138"/>
                <a:gd name="T26" fmla="*/ 124 w 142"/>
                <a:gd name="T27" fmla="*/ 59 h 138"/>
                <a:gd name="T28" fmla="*/ 120 w 142"/>
                <a:gd name="T29" fmla="*/ 76 h 138"/>
                <a:gd name="T30" fmla="*/ 84 w 142"/>
                <a:gd name="T31" fmla="*/ 49 h 138"/>
                <a:gd name="T32" fmla="*/ 56 w 142"/>
                <a:gd name="T33" fmla="*/ 35 h 138"/>
                <a:gd name="T34" fmla="*/ 126 w 142"/>
                <a:gd name="T35" fmla="*/ 33 h 138"/>
                <a:gd name="T36" fmla="*/ 29 w 142"/>
                <a:gd name="T37" fmla="*/ 64 h 138"/>
                <a:gd name="T38" fmla="*/ 75 w 142"/>
                <a:gd name="T39" fmla="*/ 31 h 138"/>
                <a:gd name="T40" fmla="*/ 111 w 142"/>
                <a:gd name="T41" fmla="*/ 30 h 138"/>
                <a:gd name="T42" fmla="*/ 50 w 142"/>
                <a:gd name="T43" fmla="*/ 66 h 138"/>
                <a:gd name="T44" fmla="*/ 54 w 142"/>
                <a:gd name="T45" fmla="*/ 65 h 138"/>
                <a:gd name="T46" fmla="*/ 25 w 142"/>
                <a:gd name="T47" fmla="*/ 47 h 138"/>
                <a:gd name="T48" fmla="*/ 121 w 142"/>
                <a:gd name="T49" fmla="*/ 40 h 138"/>
                <a:gd name="T50" fmla="*/ 55 w 142"/>
                <a:gd name="T51" fmla="*/ 22 h 138"/>
                <a:gd name="T52" fmla="*/ 28 w 142"/>
                <a:gd name="T53" fmla="*/ 61 h 138"/>
                <a:gd name="T54" fmla="*/ 115 w 142"/>
                <a:gd name="T55" fmla="*/ 19 h 138"/>
                <a:gd name="T56" fmla="*/ 65 w 142"/>
                <a:gd name="T57" fmla="*/ 12 h 138"/>
                <a:gd name="T58" fmla="*/ 84 w 142"/>
                <a:gd name="T59" fmla="*/ 16 h 138"/>
                <a:gd name="T60" fmla="*/ 97 w 142"/>
                <a:gd name="T61" fmla="*/ 24 h 138"/>
                <a:gd name="T62" fmla="*/ 110 w 142"/>
                <a:gd name="T63" fmla="*/ 19 h 138"/>
                <a:gd name="T64" fmla="*/ 111 w 142"/>
                <a:gd name="T65" fmla="*/ 31 h 138"/>
                <a:gd name="T66" fmla="*/ 124 w 142"/>
                <a:gd name="T67" fmla="*/ 46 h 138"/>
                <a:gd name="T68" fmla="*/ 134 w 142"/>
                <a:gd name="T69" fmla="*/ 52 h 138"/>
                <a:gd name="T70" fmla="*/ 127 w 142"/>
                <a:gd name="T71" fmla="*/ 52 h 138"/>
                <a:gd name="T72" fmla="*/ 119 w 142"/>
                <a:gd name="T73" fmla="*/ 86 h 138"/>
                <a:gd name="T74" fmla="*/ 129 w 142"/>
                <a:gd name="T75" fmla="*/ 86 h 138"/>
                <a:gd name="T76" fmla="*/ 128 w 142"/>
                <a:gd name="T77" fmla="*/ 104 h 138"/>
                <a:gd name="T78" fmla="*/ 100 w 142"/>
                <a:gd name="T79" fmla="*/ 98 h 138"/>
                <a:gd name="T80" fmla="*/ 63 w 142"/>
                <a:gd name="T81" fmla="*/ 83 h 138"/>
                <a:gd name="T82" fmla="*/ 75 w 142"/>
                <a:gd name="T83" fmla="*/ 52 h 138"/>
                <a:gd name="T84" fmla="*/ 92 w 142"/>
                <a:gd name="T85" fmla="*/ 41 h 138"/>
                <a:gd name="T86" fmla="*/ 71 w 142"/>
                <a:gd name="T87" fmla="*/ 25 h 138"/>
                <a:gd name="T88" fmla="*/ 57 w 142"/>
                <a:gd name="T89" fmla="*/ 17 h 138"/>
                <a:gd name="T90" fmla="*/ 21 w 142"/>
                <a:gd name="T91" fmla="*/ 48 h 138"/>
                <a:gd name="T92" fmla="*/ 25 w 142"/>
                <a:gd name="T93" fmla="*/ 70 h 138"/>
                <a:gd name="T94" fmla="*/ 51 w 142"/>
                <a:gd name="T95" fmla="*/ 88 h 138"/>
                <a:gd name="T96" fmla="*/ 55 w 142"/>
                <a:gd name="T97" fmla="*/ 114 h 138"/>
                <a:gd name="T98" fmla="*/ 61 w 142"/>
                <a:gd name="T99" fmla="*/ 119 h 138"/>
                <a:gd name="T100" fmla="*/ 60 w 142"/>
                <a:gd name="T101" fmla="*/ 132 h 138"/>
                <a:gd name="T102" fmla="*/ 97 w 142"/>
                <a:gd name="T103" fmla="*/ 18 h 138"/>
                <a:gd name="T104" fmla="*/ 38 w 142"/>
                <a:gd name="T105" fmla="*/ 15 h 138"/>
                <a:gd name="T106" fmla="*/ 38 w 142"/>
                <a:gd name="T107" fmla="*/ 15 h 138"/>
                <a:gd name="T108" fmla="*/ 91 w 142"/>
                <a:gd name="T109" fmla="*/ 15 h 138"/>
                <a:gd name="T110" fmla="*/ 75 w 142"/>
                <a:gd name="T111" fmla="*/ 8 h 138"/>
                <a:gd name="T112" fmla="*/ 62 w 142"/>
                <a:gd name="T113" fmla="*/ 6 h 138"/>
                <a:gd name="T114" fmla="*/ 71 w 142"/>
                <a:gd name="T115" fmla="*/ 0 h 138"/>
                <a:gd name="T116" fmla="*/ 23 w 142"/>
                <a:gd name="T117" fmla="*/ 18 h 138"/>
                <a:gd name="T118" fmla="*/ 141 w 142"/>
                <a:gd name="T119" fmla="*/ 82 h 138"/>
                <a:gd name="T120" fmla="*/ 117 w 142"/>
                <a:gd name="T121" fmla="*/ 15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42" h="138">
                  <a:moveTo>
                    <a:pt x="90" y="131"/>
                  </a:moveTo>
                  <a:cubicBezTo>
                    <a:pt x="90" y="131"/>
                    <a:pt x="90" y="131"/>
                    <a:pt x="90" y="131"/>
                  </a:cubicBezTo>
                  <a:cubicBezTo>
                    <a:pt x="94" y="121"/>
                    <a:pt x="99" y="112"/>
                    <a:pt x="103" y="103"/>
                  </a:cubicBezTo>
                  <a:cubicBezTo>
                    <a:pt x="114" y="112"/>
                    <a:pt x="97" y="126"/>
                    <a:pt x="91" y="131"/>
                  </a:cubicBezTo>
                  <a:cubicBezTo>
                    <a:pt x="90" y="131"/>
                    <a:pt x="90" y="131"/>
                    <a:pt x="90" y="131"/>
                  </a:cubicBezTo>
                  <a:cubicBezTo>
                    <a:pt x="90" y="131"/>
                    <a:pt x="90" y="131"/>
                    <a:pt x="90" y="131"/>
                  </a:cubicBezTo>
                  <a:moveTo>
                    <a:pt x="80" y="133"/>
                  </a:moveTo>
                  <a:cubicBezTo>
                    <a:pt x="84" y="123"/>
                    <a:pt x="89" y="112"/>
                    <a:pt x="93" y="102"/>
                  </a:cubicBezTo>
                  <a:cubicBezTo>
                    <a:pt x="95" y="102"/>
                    <a:pt x="98" y="103"/>
                    <a:pt x="100" y="103"/>
                  </a:cubicBezTo>
                  <a:cubicBezTo>
                    <a:pt x="100" y="103"/>
                    <a:pt x="100" y="103"/>
                    <a:pt x="100" y="103"/>
                  </a:cubicBezTo>
                  <a:cubicBezTo>
                    <a:pt x="96" y="112"/>
                    <a:pt x="92" y="121"/>
                    <a:pt x="88" y="130"/>
                  </a:cubicBezTo>
                  <a:cubicBezTo>
                    <a:pt x="88" y="130"/>
                    <a:pt x="88" y="130"/>
                    <a:pt x="88" y="130"/>
                  </a:cubicBezTo>
                  <a:cubicBezTo>
                    <a:pt x="88" y="131"/>
                    <a:pt x="87" y="131"/>
                    <a:pt x="87" y="132"/>
                  </a:cubicBezTo>
                  <a:cubicBezTo>
                    <a:pt x="85" y="132"/>
                    <a:pt x="83" y="133"/>
                    <a:pt x="80" y="133"/>
                  </a:cubicBezTo>
                  <a:moveTo>
                    <a:pt x="71" y="133"/>
                  </a:moveTo>
                  <a:cubicBezTo>
                    <a:pt x="70" y="133"/>
                    <a:pt x="69" y="133"/>
                    <a:pt x="68" y="133"/>
                  </a:cubicBezTo>
                  <a:cubicBezTo>
                    <a:pt x="74" y="121"/>
                    <a:pt x="79" y="109"/>
                    <a:pt x="85" y="97"/>
                  </a:cubicBezTo>
                  <a:cubicBezTo>
                    <a:pt x="86" y="99"/>
                    <a:pt x="87" y="100"/>
                    <a:pt x="85" y="101"/>
                  </a:cubicBezTo>
                  <a:cubicBezTo>
                    <a:pt x="85" y="101"/>
                    <a:pt x="86" y="101"/>
                    <a:pt x="87" y="101"/>
                  </a:cubicBezTo>
                  <a:cubicBezTo>
                    <a:pt x="88" y="101"/>
                    <a:pt x="89" y="101"/>
                    <a:pt x="91" y="102"/>
                  </a:cubicBezTo>
                  <a:cubicBezTo>
                    <a:pt x="86" y="112"/>
                    <a:pt x="82" y="123"/>
                    <a:pt x="78" y="133"/>
                  </a:cubicBezTo>
                  <a:cubicBezTo>
                    <a:pt x="76" y="133"/>
                    <a:pt x="73" y="133"/>
                    <a:pt x="71" y="133"/>
                  </a:cubicBezTo>
                  <a:moveTo>
                    <a:pt x="66" y="133"/>
                  </a:moveTo>
                  <a:cubicBezTo>
                    <a:pt x="65" y="133"/>
                    <a:pt x="65" y="133"/>
                    <a:pt x="64" y="133"/>
                  </a:cubicBezTo>
                  <a:cubicBezTo>
                    <a:pt x="66" y="126"/>
                    <a:pt x="69" y="120"/>
                    <a:pt x="65" y="116"/>
                  </a:cubicBezTo>
                  <a:cubicBezTo>
                    <a:pt x="68" y="110"/>
                    <a:pt x="71" y="104"/>
                    <a:pt x="75" y="98"/>
                  </a:cubicBezTo>
                  <a:cubicBezTo>
                    <a:pt x="76" y="96"/>
                    <a:pt x="78" y="94"/>
                    <a:pt x="79" y="93"/>
                  </a:cubicBezTo>
                  <a:cubicBezTo>
                    <a:pt x="81" y="94"/>
                    <a:pt x="82" y="95"/>
                    <a:pt x="83" y="95"/>
                  </a:cubicBezTo>
                  <a:cubicBezTo>
                    <a:pt x="77" y="108"/>
                    <a:pt x="72" y="121"/>
                    <a:pt x="66" y="133"/>
                  </a:cubicBezTo>
                  <a:moveTo>
                    <a:pt x="63" y="115"/>
                  </a:moveTo>
                  <a:cubicBezTo>
                    <a:pt x="61" y="114"/>
                    <a:pt x="60" y="112"/>
                    <a:pt x="59" y="111"/>
                  </a:cubicBezTo>
                  <a:cubicBezTo>
                    <a:pt x="62" y="104"/>
                    <a:pt x="65" y="97"/>
                    <a:pt x="68" y="90"/>
                  </a:cubicBezTo>
                  <a:cubicBezTo>
                    <a:pt x="68" y="90"/>
                    <a:pt x="68" y="90"/>
                    <a:pt x="68" y="90"/>
                  </a:cubicBezTo>
                  <a:cubicBezTo>
                    <a:pt x="68" y="90"/>
                    <a:pt x="68" y="90"/>
                    <a:pt x="68" y="90"/>
                  </a:cubicBezTo>
                  <a:cubicBezTo>
                    <a:pt x="71" y="90"/>
                    <a:pt x="74" y="91"/>
                    <a:pt x="77" y="92"/>
                  </a:cubicBezTo>
                  <a:cubicBezTo>
                    <a:pt x="75" y="93"/>
                    <a:pt x="74" y="95"/>
                    <a:pt x="73" y="97"/>
                  </a:cubicBezTo>
                  <a:cubicBezTo>
                    <a:pt x="69" y="103"/>
                    <a:pt x="66" y="109"/>
                    <a:pt x="63" y="115"/>
                  </a:cubicBezTo>
                  <a:moveTo>
                    <a:pt x="50" y="75"/>
                  </a:moveTo>
                  <a:cubicBezTo>
                    <a:pt x="51" y="75"/>
                    <a:pt x="51" y="74"/>
                    <a:pt x="52" y="74"/>
                  </a:cubicBezTo>
                  <a:cubicBezTo>
                    <a:pt x="52" y="74"/>
                    <a:pt x="52" y="74"/>
                    <a:pt x="53" y="74"/>
                  </a:cubicBezTo>
                  <a:cubicBezTo>
                    <a:pt x="53" y="74"/>
                    <a:pt x="53" y="74"/>
                    <a:pt x="53" y="74"/>
                  </a:cubicBezTo>
                  <a:cubicBezTo>
                    <a:pt x="53" y="74"/>
                    <a:pt x="53" y="74"/>
                    <a:pt x="53" y="74"/>
                  </a:cubicBezTo>
                  <a:cubicBezTo>
                    <a:pt x="53" y="74"/>
                    <a:pt x="53" y="74"/>
                    <a:pt x="53" y="74"/>
                  </a:cubicBezTo>
                  <a:cubicBezTo>
                    <a:pt x="56" y="76"/>
                    <a:pt x="57" y="80"/>
                    <a:pt x="56" y="82"/>
                  </a:cubicBezTo>
                  <a:cubicBezTo>
                    <a:pt x="56" y="82"/>
                    <a:pt x="60" y="85"/>
                    <a:pt x="60" y="87"/>
                  </a:cubicBezTo>
                  <a:cubicBezTo>
                    <a:pt x="61" y="87"/>
                    <a:pt x="62" y="87"/>
                    <a:pt x="63" y="87"/>
                  </a:cubicBezTo>
                  <a:cubicBezTo>
                    <a:pt x="63" y="88"/>
                    <a:pt x="63" y="89"/>
                    <a:pt x="63" y="90"/>
                  </a:cubicBezTo>
                  <a:cubicBezTo>
                    <a:pt x="63" y="90"/>
                    <a:pt x="64" y="91"/>
                    <a:pt x="64" y="91"/>
                  </a:cubicBezTo>
                  <a:cubicBezTo>
                    <a:pt x="65" y="91"/>
                    <a:pt x="65" y="91"/>
                    <a:pt x="65" y="91"/>
                  </a:cubicBezTo>
                  <a:cubicBezTo>
                    <a:pt x="62" y="97"/>
                    <a:pt x="60" y="102"/>
                    <a:pt x="58" y="108"/>
                  </a:cubicBezTo>
                  <a:cubicBezTo>
                    <a:pt x="57" y="105"/>
                    <a:pt x="57" y="102"/>
                    <a:pt x="58" y="99"/>
                  </a:cubicBezTo>
                  <a:cubicBezTo>
                    <a:pt x="58" y="96"/>
                    <a:pt x="58" y="93"/>
                    <a:pt x="61" y="91"/>
                  </a:cubicBezTo>
                  <a:cubicBezTo>
                    <a:pt x="60" y="91"/>
                    <a:pt x="59" y="90"/>
                    <a:pt x="58" y="89"/>
                  </a:cubicBezTo>
                  <a:cubicBezTo>
                    <a:pt x="58" y="89"/>
                    <a:pt x="57" y="89"/>
                    <a:pt x="57" y="89"/>
                  </a:cubicBezTo>
                  <a:cubicBezTo>
                    <a:pt x="56" y="88"/>
                    <a:pt x="57" y="87"/>
                    <a:pt x="57" y="87"/>
                  </a:cubicBezTo>
                  <a:cubicBezTo>
                    <a:pt x="55" y="87"/>
                    <a:pt x="54" y="84"/>
                    <a:pt x="52" y="83"/>
                  </a:cubicBezTo>
                  <a:cubicBezTo>
                    <a:pt x="53" y="81"/>
                    <a:pt x="54" y="80"/>
                    <a:pt x="55" y="78"/>
                  </a:cubicBezTo>
                  <a:cubicBezTo>
                    <a:pt x="55" y="77"/>
                    <a:pt x="55" y="77"/>
                    <a:pt x="54" y="76"/>
                  </a:cubicBezTo>
                  <a:cubicBezTo>
                    <a:pt x="54" y="76"/>
                    <a:pt x="54" y="76"/>
                    <a:pt x="54" y="76"/>
                  </a:cubicBezTo>
                  <a:cubicBezTo>
                    <a:pt x="53" y="76"/>
                    <a:pt x="53" y="77"/>
                    <a:pt x="53" y="77"/>
                  </a:cubicBezTo>
                  <a:cubicBezTo>
                    <a:pt x="52" y="79"/>
                    <a:pt x="51" y="81"/>
                    <a:pt x="50" y="82"/>
                  </a:cubicBezTo>
                  <a:cubicBezTo>
                    <a:pt x="49" y="82"/>
                    <a:pt x="48" y="81"/>
                    <a:pt x="46" y="81"/>
                  </a:cubicBezTo>
                  <a:cubicBezTo>
                    <a:pt x="48" y="79"/>
                    <a:pt x="48" y="77"/>
                    <a:pt x="49" y="74"/>
                  </a:cubicBezTo>
                  <a:cubicBezTo>
                    <a:pt x="50" y="75"/>
                    <a:pt x="50" y="75"/>
                    <a:pt x="50" y="75"/>
                  </a:cubicBezTo>
                  <a:moveTo>
                    <a:pt x="128" y="82"/>
                  </a:moveTo>
                  <a:cubicBezTo>
                    <a:pt x="128" y="82"/>
                    <a:pt x="128" y="82"/>
                    <a:pt x="128" y="82"/>
                  </a:cubicBezTo>
                  <a:cubicBezTo>
                    <a:pt x="128" y="82"/>
                    <a:pt x="128" y="82"/>
                    <a:pt x="128" y="82"/>
                  </a:cubicBezTo>
                  <a:cubicBezTo>
                    <a:pt x="130" y="75"/>
                    <a:pt x="133" y="68"/>
                    <a:pt x="136" y="62"/>
                  </a:cubicBezTo>
                  <a:cubicBezTo>
                    <a:pt x="137" y="64"/>
                    <a:pt x="138" y="67"/>
                    <a:pt x="138" y="70"/>
                  </a:cubicBezTo>
                  <a:cubicBezTo>
                    <a:pt x="138" y="74"/>
                    <a:pt x="137" y="78"/>
                    <a:pt x="137" y="82"/>
                  </a:cubicBezTo>
                  <a:cubicBezTo>
                    <a:pt x="136" y="83"/>
                    <a:pt x="136" y="85"/>
                    <a:pt x="136" y="86"/>
                  </a:cubicBezTo>
                  <a:cubicBezTo>
                    <a:pt x="135" y="86"/>
                    <a:pt x="135" y="86"/>
                    <a:pt x="135" y="86"/>
                  </a:cubicBezTo>
                  <a:cubicBezTo>
                    <a:pt x="135" y="85"/>
                    <a:pt x="134" y="83"/>
                    <a:pt x="133" y="83"/>
                  </a:cubicBezTo>
                  <a:cubicBezTo>
                    <a:pt x="132" y="82"/>
                    <a:pt x="131" y="82"/>
                    <a:pt x="129" y="82"/>
                  </a:cubicBezTo>
                  <a:cubicBezTo>
                    <a:pt x="129" y="82"/>
                    <a:pt x="129" y="82"/>
                    <a:pt x="129" y="82"/>
                  </a:cubicBezTo>
                  <a:cubicBezTo>
                    <a:pt x="129" y="82"/>
                    <a:pt x="128" y="82"/>
                    <a:pt x="128" y="82"/>
                  </a:cubicBezTo>
                  <a:moveTo>
                    <a:pt x="124" y="83"/>
                  </a:moveTo>
                  <a:cubicBezTo>
                    <a:pt x="123" y="83"/>
                    <a:pt x="122" y="83"/>
                    <a:pt x="122" y="83"/>
                  </a:cubicBezTo>
                  <a:cubicBezTo>
                    <a:pt x="122" y="82"/>
                    <a:pt x="121" y="82"/>
                    <a:pt x="121" y="81"/>
                  </a:cubicBezTo>
                  <a:cubicBezTo>
                    <a:pt x="121" y="81"/>
                    <a:pt x="121" y="81"/>
                    <a:pt x="121" y="81"/>
                  </a:cubicBezTo>
                  <a:cubicBezTo>
                    <a:pt x="121" y="80"/>
                    <a:pt x="121" y="80"/>
                    <a:pt x="121" y="80"/>
                  </a:cubicBezTo>
                  <a:cubicBezTo>
                    <a:pt x="123" y="72"/>
                    <a:pt x="126" y="65"/>
                    <a:pt x="130" y="57"/>
                  </a:cubicBezTo>
                  <a:cubicBezTo>
                    <a:pt x="130" y="57"/>
                    <a:pt x="130" y="57"/>
                    <a:pt x="130" y="57"/>
                  </a:cubicBezTo>
                  <a:cubicBezTo>
                    <a:pt x="131" y="57"/>
                    <a:pt x="132" y="57"/>
                    <a:pt x="132" y="56"/>
                  </a:cubicBezTo>
                  <a:cubicBezTo>
                    <a:pt x="133" y="56"/>
                    <a:pt x="133" y="56"/>
                    <a:pt x="134" y="56"/>
                  </a:cubicBezTo>
                  <a:cubicBezTo>
                    <a:pt x="134" y="57"/>
                    <a:pt x="134" y="57"/>
                    <a:pt x="134" y="57"/>
                  </a:cubicBezTo>
                  <a:cubicBezTo>
                    <a:pt x="134" y="58"/>
                    <a:pt x="134" y="58"/>
                    <a:pt x="134" y="58"/>
                  </a:cubicBezTo>
                  <a:cubicBezTo>
                    <a:pt x="134" y="59"/>
                    <a:pt x="134" y="59"/>
                    <a:pt x="134" y="60"/>
                  </a:cubicBezTo>
                  <a:cubicBezTo>
                    <a:pt x="131" y="67"/>
                    <a:pt x="128" y="74"/>
                    <a:pt x="125" y="81"/>
                  </a:cubicBezTo>
                  <a:cubicBezTo>
                    <a:pt x="125" y="81"/>
                    <a:pt x="125" y="82"/>
                    <a:pt x="125" y="82"/>
                  </a:cubicBezTo>
                  <a:cubicBezTo>
                    <a:pt x="125" y="83"/>
                    <a:pt x="125" y="83"/>
                    <a:pt x="125" y="83"/>
                  </a:cubicBezTo>
                  <a:cubicBezTo>
                    <a:pt x="125" y="83"/>
                    <a:pt x="125" y="83"/>
                    <a:pt x="124" y="83"/>
                  </a:cubicBezTo>
                  <a:cubicBezTo>
                    <a:pt x="124" y="83"/>
                    <a:pt x="124" y="83"/>
                    <a:pt x="124" y="83"/>
                  </a:cubicBezTo>
                  <a:moveTo>
                    <a:pt x="120" y="76"/>
                  </a:moveTo>
                  <a:cubicBezTo>
                    <a:pt x="120" y="76"/>
                    <a:pt x="120" y="75"/>
                    <a:pt x="120" y="74"/>
                  </a:cubicBezTo>
                  <a:cubicBezTo>
                    <a:pt x="120" y="72"/>
                    <a:pt x="120" y="70"/>
                    <a:pt x="120" y="68"/>
                  </a:cubicBezTo>
                  <a:cubicBezTo>
                    <a:pt x="120" y="66"/>
                    <a:pt x="121" y="65"/>
                    <a:pt x="121" y="64"/>
                  </a:cubicBezTo>
                  <a:cubicBezTo>
                    <a:pt x="122" y="63"/>
                    <a:pt x="123" y="61"/>
                    <a:pt x="124" y="59"/>
                  </a:cubicBezTo>
                  <a:cubicBezTo>
                    <a:pt x="125" y="58"/>
                    <a:pt x="125" y="57"/>
                    <a:pt x="126" y="57"/>
                  </a:cubicBezTo>
                  <a:cubicBezTo>
                    <a:pt x="126" y="56"/>
                    <a:pt x="127" y="56"/>
                    <a:pt x="127" y="56"/>
                  </a:cubicBezTo>
                  <a:cubicBezTo>
                    <a:pt x="127" y="56"/>
                    <a:pt x="127" y="56"/>
                    <a:pt x="127" y="56"/>
                  </a:cubicBezTo>
                  <a:cubicBezTo>
                    <a:pt x="128" y="56"/>
                    <a:pt x="128" y="56"/>
                    <a:pt x="128" y="56"/>
                  </a:cubicBezTo>
                  <a:cubicBezTo>
                    <a:pt x="128" y="56"/>
                    <a:pt x="128" y="56"/>
                    <a:pt x="128" y="56"/>
                  </a:cubicBezTo>
                  <a:cubicBezTo>
                    <a:pt x="128" y="56"/>
                    <a:pt x="128" y="56"/>
                    <a:pt x="128" y="56"/>
                  </a:cubicBezTo>
                  <a:cubicBezTo>
                    <a:pt x="125" y="63"/>
                    <a:pt x="122" y="70"/>
                    <a:pt x="120" y="76"/>
                  </a:cubicBezTo>
                  <a:moveTo>
                    <a:pt x="75" y="48"/>
                  </a:moveTo>
                  <a:cubicBezTo>
                    <a:pt x="77" y="44"/>
                    <a:pt x="79" y="40"/>
                    <a:pt x="82" y="37"/>
                  </a:cubicBezTo>
                  <a:cubicBezTo>
                    <a:pt x="82" y="37"/>
                    <a:pt x="82" y="37"/>
                    <a:pt x="82" y="37"/>
                  </a:cubicBezTo>
                  <a:cubicBezTo>
                    <a:pt x="82" y="37"/>
                    <a:pt x="82" y="37"/>
                    <a:pt x="82" y="37"/>
                  </a:cubicBezTo>
                  <a:cubicBezTo>
                    <a:pt x="83" y="37"/>
                    <a:pt x="87" y="39"/>
                    <a:pt x="88" y="39"/>
                  </a:cubicBezTo>
                  <a:cubicBezTo>
                    <a:pt x="88" y="39"/>
                    <a:pt x="88" y="39"/>
                    <a:pt x="88" y="39"/>
                  </a:cubicBezTo>
                  <a:cubicBezTo>
                    <a:pt x="87" y="40"/>
                    <a:pt x="82" y="47"/>
                    <a:pt x="84" y="49"/>
                  </a:cubicBezTo>
                  <a:cubicBezTo>
                    <a:pt x="82" y="48"/>
                    <a:pt x="79" y="48"/>
                    <a:pt x="76" y="48"/>
                  </a:cubicBezTo>
                  <a:cubicBezTo>
                    <a:pt x="76" y="48"/>
                    <a:pt x="75" y="48"/>
                    <a:pt x="75" y="48"/>
                  </a:cubicBezTo>
                  <a:moveTo>
                    <a:pt x="44" y="80"/>
                  </a:moveTo>
                  <a:cubicBezTo>
                    <a:pt x="42" y="79"/>
                    <a:pt x="40" y="78"/>
                    <a:pt x="39" y="77"/>
                  </a:cubicBezTo>
                  <a:cubicBezTo>
                    <a:pt x="38" y="77"/>
                    <a:pt x="36" y="74"/>
                    <a:pt x="34" y="72"/>
                  </a:cubicBezTo>
                  <a:cubicBezTo>
                    <a:pt x="41" y="59"/>
                    <a:pt x="48" y="47"/>
                    <a:pt x="56" y="35"/>
                  </a:cubicBezTo>
                  <a:cubicBezTo>
                    <a:pt x="56" y="35"/>
                    <a:pt x="56" y="35"/>
                    <a:pt x="56" y="35"/>
                  </a:cubicBezTo>
                  <a:cubicBezTo>
                    <a:pt x="57" y="36"/>
                    <a:pt x="59" y="37"/>
                    <a:pt x="61" y="38"/>
                  </a:cubicBezTo>
                  <a:cubicBezTo>
                    <a:pt x="56" y="47"/>
                    <a:pt x="51" y="56"/>
                    <a:pt x="46" y="65"/>
                  </a:cubicBezTo>
                  <a:cubicBezTo>
                    <a:pt x="46" y="66"/>
                    <a:pt x="46" y="66"/>
                    <a:pt x="45" y="66"/>
                  </a:cubicBezTo>
                  <a:cubicBezTo>
                    <a:pt x="43" y="68"/>
                    <a:pt x="46" y="71"/>
                    <a:pt x="47" y="72"/>
                  </a:cubicBezTo>
                  <a:cubicBezTo>
                    <a:pt x="47" y="75"/>
                    <a:pt x="46" y="78"/>
                    <a:pt x="44" y="80"/>
                  </a:cubicBezTo>
                  <a:moveTo>
                    <a:pt x="124" y="37"/>
                  </a:moveTo>
                  <a:cubicBezTo>
                    <a:pt x="125" y="36"/>
                    <a:pt x="125" y="34"/>
                    <a:pt x="126" y="33"/>
                  </a:cubicBezTo>
                  <a:cubicBezTo>
                    <a:pt x="127" y="34"/>
                    <a:pt x="128" y="36"/>
                    <a:pt x="128" y="38"/>
                  </a:cubicBezTo>
                  <a:cubicBezTo>
                    <a:pt x="128" y="37"/>
                    <a:pt x="127" y="37"/>
                    <a:pt x="126" y="37"/>
                  </a:cubicBezTo>
                  <a:cubicBezTo>
                    <a:pt x="126" y="37"/>
                    <a:pt x="126" y="37"/>
                    <a:pt x="126" y="37"/>
                  </a:cubicBezTo>
                  <a:cubicBezTo>
                    <a:pt x="125" y="37"/>
                    <a:pt x="125" y="37"/>
                    <a:pt x="125" y="37"/>
                  </a:cubicBezTo>
                  <a:cubicBezTo>
                    <a:pt x="124" y="37"/>
                    <a:pt x="124" y="37"/>
                    <a:pt x="124" y="37"/>
                  </a:cubicBezTo>
                  <a:moveTo>
                    <a:pt x="33" y="70"/>
                  </a:moveTo>
                  <a:cubicBezTo>
                    <a:pt x="31" y="68"/>
                    <a:pt x="30" y="66"/>
                    <a:pt x="29" y="64"/>
                  </a:cubicBezTo>
                  <a:cubicBezTo>
                    <a:pt x="35" y="53"/>
                    <a:pt x="44" y="43"/>
                    <a:pt x="49" y="32"/>
                  </a:cubicBezTo>
                  <a:cubicBezTo>
                    <a:pt x="50" y="32"/>
                    <a:pt x="50" y="32"/>
                    <a:pt x="50" y="32"/>
                  </a:cubicBezTo>
                  <a:cubicBezTo>
                    <a:pt x="52" y="34"/>
                    <a:pt x="53" y="33"/>
                    <a:pt x="54" y="34"/>
                  </a:cubicBezTo>
                  <a:cubicBezTo>
                    <a:pt x="46" y="45"/>
                    <a:pt x="39" y="57"/>
                    <a:pt x="33" y="70"/>
                  </a:cubicBezTo>
                  <a:moveTo>
                    <a:pt x="59" y="69"/>
                  </a:moveTo>
                  <a:cubicBezTo>
                    <a:pt x="58" y="69"/>
                    <a:pt x="58" y="68"/>
                    <a:pt x="57" y="67"/>
                  </a:cubicBezTo>
                  <a:cubicBezTo>
                    <a:pt x="62" y="54"/>
                    <a:pt x="68" y="43"/>
                    <a:pt x="75" y="31"/>
                  </a:cubicBezTo>
                  <a:cubicBezTo>
                    <a:pt x="75" y="31"/>
                    <a:pt x="75" y="31"/>
                    <a:pt x="75" y="31"/>
                  </a:cubicBezTo>
                  <a:cubicBezTo>
                    <a:pt x="77" y="32"/>
                    <a:pt x="80" y="31"/>
                    <a:pt x="81" y="34"/>
                  </a:cubicBezTo>
                  <a:cubicBezTo>
                    <a:pt x="78" y="39"/>
                    <a:pt x="75" y="43"/>
                    <a:pt x="72" y="48"/>
                  </a:cubicBezTo>
                  <a:cubicBezTo>
                    <a:pt x="71" y="49"/>
                    <a:pt x="71" y="49"/>
                    <a:pt x="71" y="50"/>
                  </a:cubicBezTo>
                  <a:cubicBezTo>
                    <a:pt x="71" y="51"/>
                    <a:pt x="59" y="69"/>
                    <a:pt x="59" y="69"/>
                  </a:cubicBezTo>
                  <a:moveTo>
                    <a:pt x="111" y="30"/>
                  </a:moveTo>
                  <a:cubicBezTo>
                    <a:pt x="111" y="30"/>
                    <a:pt x="111" y="30"/>
                    <a:pt x="111" y="30"/>
                  </a:cubicBezTo>
                  <a:cubicBezTo>
                    <a:pt x="111" y="30"/>
                    <a:pt x="111" y="30"/>
                    <a:pt x="111" y="30"/>
                  </a:cubicBezTo>
                  <a:moveTo>
                    <a:pt x="61" y="32"/>
                  </a:moveTo>
                  <a:cubicBezTo>
                    <a:pt x="60" y="32"/>
                    <a:pt x="59" y="32"/>
                    <a:pt x="59" y="31"/>
                  </a:cubicBezTo>
                  <a:cubicBezTo>
                    <a:pt x="58" y="31"/>
                    <a:pt x="58" y="31"/>
                    <a:pt x="58" y="31"/>
                  </a:cubicBezTo>
                  <a:cubicBezTo>
                    <a:pt x="59" y="30"/>
                    <a:pt x="60" y="30"/>
                    <a:pt x="61" y="29"/>
                  </a:cubicBezTo>
                  <a:cubicBezTo>
                    <a:pt x="61" y="30"/>
                    <a:pt x="61" y="31"/>
                    <a:pt x="61" y="32"/>
                  </a:cubicBezTo>
                  <a:moveTo>
                    <a:pt x="50" y="66"/>
                  </a:moveTo>
                  <a:cubicBezTo>
                    <a:pt x="49" y="65"/>
                    <a:pt x="49" y="65"/>
                    <a:pt x="49" y="65"/>
                  </a:cubicBezTo>
                  <a:cubicBezTo>
                    <a:pt x="54" y="56"/>
                    <a:pt x="59" y="47"/>
                    <a:pt x="64" y="38"/>
                  </a:cubicBezTo>
                  <a:cubicBezTo>
                    <a:pt x="65" y="38"/>
                    <a:pt x="66" y="37"/>
                    <a:pt x="65" y="34"/>
                  </a:cubicBezTo>
                  <a:cubicBezTo>
                    <a:pt x="65" y="29"/>
                    <a:pt x="65" y="28"/>
                    <a:pt x="66" y="28"/>
                  </a:cubicBezTo>
                  <a:cubicBezTo>
                    <a:pt x="67" y="28"/>
                    <a:pt x="69" y="30"/>
                    <a:pt x="72" y="31"/>
                  </a:cubicBezTo>
                  <a:cubicBezTo>
                    <a:pt x="66" y="42"/>
                    <a:pt x="60" y="53"/>
                    <a:pt x="55" y="65"/>
                  </a:cubicBezTo>
                  <a:cubicBezTo>
                    <a:pt x="55" y="65"/>
                    <a:pt x="55" y="65"/>
                    <a:pt x="54" y="65"/>
                  </a:cubicBezTo>
                  <a:cubicBezTo>
                    <a:pt x="54" y="65"/>
                    <a:pt x="53" y="65"/>
                    <a:pt x="51" y="65"/>
                  </a:cubicBezTo>
                  <a:cubicBezTo>
                    <a:pt x="51" y="65"/>
                    <a:pt x="50" y="66"/>
                    <a:pt x="50" y="66"/>
                  </a:cubicBezTo>
                  <a:moveTo>
                    <a:pt x="25" y="47"/>
                  </a:moveTo>
                  <a:cubicBezTo>
                    <a:pt x="25" y="45"/>
                    <a:pt x="24" y="43"/>
                    <a:pt x="24" y="42"/>
                  </a:cubicBezTo>
                  <a:cubicBezTo>
                    <a:pt x="27" y="37"/>
                    <a:pt x="34" y="27"/>
                    <a:pt x="40" y="27"/>
                  </a:cubicBezTo>
                  <a:cubicBezTo>
                    <a:pt x="40" y="27"/>
                    <a:pt x="40" y="27"/>
                    <a:pt x="40" y="27"/>
                  </a:cubicBezTo>
                  <a:cubicBezTo>
                    <a:pt x="35" y="33"/>
                    <a:pt x="30" y="40"/>
                    <a:pt x="25" y="47"/>
                  </a:cubicBezTo>
                  <a:moveTo>
                    <a:pt x="121" y="40"/>
                  </a:moveTo>
                  <a:cubicBezTo>
                    <a:pt x="121" y="40"/>
                    <a:pt x="120" y="39"/>
                    <a:pt x="120" y="39"/>
                  </a:cubicBezTo>
                  <a:cubicBezTo>
                    <a:pt x="119" y="38"/>
                    <a:pt x="119" y="37"/>
                    <a:pt x="118" y="35"/>
                  </a:cubicBezTo>
                  <a:cubicBezTo>
                    <a:pt x="119" y="32"/>
                    <a:pt x="120" y="29"/>
                    <a:pt x="121" y="25"/>
                  </a:cubicBezTo>
                  <a:cubicBezTo>
                    <a:pt x="122" y="27"/>
                    <a:pt x="123" y="28"/>
                    <a:pt x="124" y="30"/>
                  </a:cubicBezTo>
                  <a:cubicBezTo>
                    <a:pt x="124" y="30"/>
                    <a:pt x="124" y="30"/>
                    <a:pt x="124" y="30"/>
                  </a:cubicBezTo>
                  <a:cubicBezTo>
                    <a:pt x="123" y="33"/>
                    <a:pt x="122" y="37"/>
                    <a:pt x="121" y="40"/>
                  </a:cubicBezTo>
                  <a:moveTo>
                    <a:pt x="28" y="61"/>
                  </a:moveTo>
                  <a:cubicBezTo>
                    <a:pt x="26" y="58"/>
                    <a:pt x="26" y="56"/>
                    <a:pt x="26" y="55"/>
                  </a:cubicBezTo>
                  <a:cubicBezTo>
                    <a:pt x="26" y="53"/>
                    <a:pt x="26" y="51"/>
                    <a:pt x="26" y="50"/>
                  </a:cubicBezTo>
                  <a:cubicBezTo>
                    <a:pt x="31" y="42"/>
                    <a:pt x="37" y="35"/>
                    <a:pt x="42" y="27"/>
                  </a:cubicBezTo>
                  <a:cubicBezTo>
                    <a:pt x="42" y="27"/>
                    <a:pt x="43" y="26"/>
                    <a:pt x="43" y="26"/>
                  </a:cubicBezTo>
                  <a:cubicBezTo>
                    <a:pt x="46" y="25"/>
                    <a:pt x="52" y="22"/>
                    <a:pt x="55" y="20"/>
                  </a:cubicBezTo>
                  <a:cubicBezTo>
                    <a:pt x="54" y="21"/>
                    <a:pt x="55" y="21"/>
                    <a:pt x="55" y="22"/>
                  </a:cubicBezTo>
                  <a:cubicBezTo>
                    <a:pt x="56" y="23"/>
                    <a:pt x="57" y="24"/>
                    <a:pt x="58" y="25"/>
                  </a:cubicBezTo>
                  <a:cubicBezTo>
                    <a:pt x="59" y="26"/>
                    <a:pt x="52" y="28"/>
                    <a:pt x="50" y="30"/>
                  </a:cubicBezTo>
                  <a:cubicBezTo>
                    <a:pt x="50" y="30"/>
                    <a:pt x="50" y="30"/>
                    <a:pt x="50" y="30"/>
                  </a:cubicBezTo>
                  <a:cubicBezTo>
                    <a:pt x="50" y="30"/>
                    <a:pt x="50" y="29"/>
                    <a:pt x="49" y="29"/>
                  </a:cubicBezTo>
                  <a:cubicBezTo>
                    <a:pt x="49" y="29"/>
                    <a:pt x="49" y="29"/>
                    <a:pt x="49" y="29"/>
                  </a:cubicBezTo>
                  <a:cubicBezTo>
                    <a:pt x="49" y="29"/>
                    <a:pt x="48" y="29"/>
                    <a:pt x="48" y="29"/>
                  </a:cubicBezTo>
                  <a:cubicBezTo>
                    <a:pt x="43" y="41"/>
                    <a:pt x="34" y="50"/>
                    <a:pt x="28" y="61"/>
                  </a:cubicBezTo>
                  <a:moveTo>
                    <a:pt x="117" y="32"/>
                  </a:moveTo>
                  <a:cubicBezTo>
                    <a:pt x="117" y="32"/>
                    <a:pt x="117" y="32"/>
                    <a:pt x="117" y="32"/>
                  </a:cubicBezTo>
                  <a:cubicBezTo>
                    <a:pt x="116" y="31"/>
                    <a:pt x="116" y="30"/>
                    <a:pt x="115" y="29"/>
                  </a:cubicBezTo>
                  <a:cubicBezTo>
                    <a:pt x="115" y="28"/>
                    <a:pt x="115" y="28"/>
                    <a:pt x="115" y="28"/>
                  </a:cubicBezTo>
                  <a:cubicBezTo>
                    <a:pt x="115" y="27"/>
                    <a:pt x="115" y="25"/>
                    <a:pt x="115" y="24"/>
                  </a:cubicBezTo>
                  <a:cubicBezTo>
                    <a:pt x="115" y="22"/>
                    <a:pt x="115" y="21"/>
                    <a:pt x="115" y="19"/>
                  </a:cubicBezTo>
                  <a:cubicBezTo>
                    <a:pt x="115" y="19"/>
                    <a:pt x="115" y="19"/>
                    <a:pt x="115" y="19"/>
                  </a:cubicBezTo>
                  <a:cubicBezTo>
                    <a:pt x="116" y="20"/>
                    <a:pt x="118" y="22"/>
                    <a:pt x="119" y="23"/>
                  </a:cubicBezTo>
                  <a:cubicBezTo>
                    <a:pt x="119" y="23"/>
                    <a:pt x="119" y="23"/>
                    <a:pt x="119" y="23"/>
                  </a:cubicBezTo>
                  <a:cubicBezTo>
                    <a:pt x="119" y="24"/>
                    <a:pt x="119" y="24"/>
                    <a:pt x="119" y="24"/>
                  </a:cubicBezTo>
                  <a:cubicBezTo>
                    <a:pt x="118" y="27"/>
                    <a:pt x="118" y="30"/>
                    <a:pt x="117" y="32"/>
                  </a:cubicBezTo>
                  <a:moveTo>
                    <a:pt x="38" y="20"/>
                  </a:moveTo>
                  <a:cubicBezTo>
                    <a:pt x="42" y="20"/>
                    <a:pt x="45" y="18"/>
                    <a:pt x="48" y="17"/>
                  </a:cubicBezTo>
                  <a:cubicBezTo>
                    <a:pt x="53" y="13"/>
                    <a:pt x="59" y="12"/>
                    <a:pt x="65" y="12"/>
                  </a:cubicBezTo>
                  <a:cubicBezTo>
                    <a:pt x="65" y="12"/>
                    <a:pt x="65" y="12"/>
                    <a:pt x="65" y="12"/>
                  </a:cubicBezTo>
                  <a:cubicBezTo>
                    <a:pt x="71" y="12"/>
                    <a:pt x="76" y="13"/>
                    <a:pt x="81" y="15"/>
                  </a:cubicBezTo>
                  <a:cubicBezTo>
                    <a:pt x="81" y="15"/>
                    <a:pt x="81" y="16"/>
                    <a:pt x="81" y="16"/>
                  </a:cubicBezTo>
                  <a:cubicBezTo>
                    <a:pt x="81" y="17"/>
                    <a:pt x="81" y="17"/>
                    <a:pt x="82" y="18"/>
                  </a:cubicBezTo>
                  <a:cubicBezTo>
                    <a:pt x="82" y="18"/>
                    <a:pt x="82" y="18"/>
                    <a:pt x="82" y="18"/>
                  </a:cubicBezTo>
                  <a:cubicBezTo>
                    <a:pt x="83" y="18"/>
                    <a:pt x="83" y="17"/>
                    <a:pt x="83" y="17"/>
                  </a:cubicBezTo>
                  <a:cubicBezTo>
                    <a:pt x="84" y="16"/>
                    <a:pt x="84" y="16"/>
                    <a:pt x="84" y="16"/>
                  </a:cubicBezTo>
                  <a:cubicBezTo>
                    <a:pt x="84" y="16"/>
                    <a:pt x="84" y="16"/>
                    <a:pt x="84" y="16"/>
                  </a:cubicBezTo>
                  <a:cubicBezTo>
                    <a:pt x="85" y="16"/>
                    <a:pt x="85" y="16"/>
                    <a:pt x="85" y="16"/>
                  </a:cubicBezTo>
                  <a:cubicBezTo>
                    <a:pt x="87" y="18"/>
                    <a:pt x="89" y="19"/>
                    <a:pt x="91" y="20"/>
                  </a:cubicBezTo>
                  <a:cubicBezTo>
                    <a:pt x="92" y="20"/>
                    <a:pt x="93" y="20"/>
                    <a:pt x="93" y="21"/>
                  </a:cubicBezTo>
                  <a:cubicBezTo>
                    <a:pt x="94" y="21"/>
                    <a:pt x="94" y="22"/>
                    <a:pt x="95" y="23"/>
                  </a:cubicBezTo>
                  <a:cubicBezTo>
                    <a:pt x="95" y="23"/>
                    <a:pt x="96" y="24"/>
                    <a:pt x="97" y="24"/>
                  </a:cubicBezTo>
                  <a:cubicBezTo>
                    <a:pt x="97" y="24"/>
                    <a:pt x="97" y="24"/>
                    <a:pt x="97" y="24"/>
                  </a:cubicBezTo>
                  <a:cubicBezTo>
                    <a:pt x="98" y="23"/>
                    <a:pt x="98" y="23"/>
                    <a:pt x="98" y="23"/>
                  </a:cubicBezTo>
                  <a:cubicBezTo>
                    <a:pt x="98" y="23"/>
                    <a:pt x="99" y="23"/>
                    <a:pt x="99" y="22"/>
                  </a:cubicBezTo>
                  <a:cubicBezTo>
                    <a:pt x="99" y="22"/>
                    <a:pt x="101" y="20"/>
                    <a:pt x="102" y="18"/>
                  </a:cubicBezTo>
                  <a:cubicBezTo>
                    <a:pt x="104" y="17"/>
                    <a:pt x="106" y="16"/>
                    <a:pt x="108" y="15"/>
                  </a:cubicBezTo>
                  <a:cubicBezTo>
                    <a:pt x="108" y="15"/>
                    <a:pt x="108" y="15"/>
                    <a:pt x="108" y="15"/>
                  </a:cubicBezTo>
                  <a:cubicBezTo>
                    <a:pt x="109" y="15"/>
                    <a:pt x="110" y="16"/>
                    <a:pt x="110" y="16"/>
                  </a:cubicBezTo>
                  <a:cubicBezTo>
                    <a:pt x="110" y="17"/>
                    <a:pt x="110" y="18"/>
                    <a:pt x="110" y="19"/>
                  </a:cubicBezTo>
                  <a:cubicBezTo>
                    <a:pt x="110" y="19"/>
                    <a:pt x="110" y="19"/>
                    <a:pt x="110" y="19"/>
                  </a:cubicBezTo>
                  <a:cubicBezTo>
                    <a:pt x="110" y="19"/>
                    <a:pt x="110" y="19"/>
                    <a:pt x="111" y="20"/>
                  </a:cubicBezTo>
                  <a:cubicBezTo>
                    <a:pt x="111" y="22"/>
                    <a:pt x="111" y="23"/>
                    <a:pt x="111" y="24"/>
                  </a:cubicBezTo>
                  <a:cubicBezTo>
                    <a:pt x="111" y="25"/>
                    <a:pt x="111" y="27"/>
                    <a:pt x="110" y="27"/>
                  </a:cubicBezTo>
                  <a:cubicBezTo>
                    <a:pt x="110" y="28"/>
                    <a:pt x="110" y="29"/>
                    <a:pt x="111" y="30"/>
                  </a:cubicBezTo>
                  <a:cubicBezTo>
                    <a:pt x="111" y="30"/>
                    <a:pt x="111" y="30"/>
                    <a:pt x="111" y="30"/>
                  </a:cubicBezTo>
                  <a:cubicBezTo>
                    <a:pt x="111" y="30"/>
                    <a:pt x="111" y="30"/>
                    <a:pt x="111" y="31"/>
                  </a:cubicBezTo>
                  <a:cubicBezTo>
                    <a:pt x="112" y="32"/>
                    <a:pt x="113" y="35"/>
                    <a:pt x="114" y="38"/>
                  </a:cubicBezTo>
                  <a:cubicBezTo>
                    <a:pt x="115" y="39"/>
                    <a:pt x="116" y="40"/>
                    <a:pt x="116" y="41"/>
                  </a:cubicBezTo>
                  <a:cubicBezTo>
                    <a:pt x="117" y="43"/>
                    <a:pt x="118" y="44"/>
                    <a:pt x="118" y="44"/>
                  </a:cubicBezTo>
                  <a:cubicBezTo>
                    <a:pt x="119" y="45"/>
                    <a:pt x="119" y="45"/>
                    <a:pt x="120" y="46"/>
                  </a:cubicBezTo>
                  <a:cubicBezTo>
                    <a:pt x="121" y="46"/>
                    <a:pt x="121" y="46"/>
                    <a:pt x="122" y="46"/>
                  </a:cubicBezTo>
                  <a:cubicBezTo>
                    <a:pt x="122" y="46"/>
                    <a:pt x="122" y="46"/>
                    <a:pt x="122" y="46"/>
                  </a:cubicBezTo>
                  <a:cubicBezTo>
                    <a:pt x="123" y="46"/>
                    <a:pt x="123" y="46"/>
                    <a:pt x="124" y="46"/>
                  </a:cubicBezTo>
                  <a:cubicBezTo>
                    <a:pt x="125" y="45"/>
                    <a:pt x="125" y="44"/>
                    <a:pt x="125" y="44"/>
                  </a:cubicBezTo>
                  <a:cubicBezTo>
                    <a:pt x="126" y="43"/>
                    <a:pt x="126" y="42"/>
                    <a:pt x="126" y="42"/>
                  </a:cubicBezTo>
                  <a:cubicBezTo>
                    <a:pt x="127" y="42"/>
                    <a:pt x="128" y="42"/>
                    <a:pt x="129" y="43"/>
                  </a:cubicBezTo>
                  <a:cubicBezTo>
                    <a:pt x="131" y="44"/>
                    <a:pt x="132" y="46"/>
                    <a:pt x="133" y="47"/>
                  </a:cubicBezTo>
                  <a:cubicBezTo>
                    <a:pt x="134" y="48"/>
                    <a:pt x="134" y="48"/>
                    <a:pt x="135" y="48"/>
                  </a:cubicBezTo>
                  <a:cubicBezTo>
                    <a:pt x="135" y="49"/>
                    <a:pt x="135" y="51"/>
                    <a:pt x="136" y="52"/>
                  </a:cubicBezTo>
                  <a:cubicBezTo>
                    <a:pt x="135" y="52"/>
                    <a:pt x="134" y="52"/>
                    <a:pt x="134" y="52"/>
                  </a:cubicBezTo>
                  <a:cubicBezTo>
                    <a:pt x="133" y="52"/>
                    <a:pt x="132" y="52"/>
                    <a:pt x="132" y="52"/>
                  </a:cubicBezTo>
                  <a:cubicBezTo>
                    <a:pt x="131" y="52"/>
                    <a:pt x="130" y="52"/>
                    <a:pt x="130" y="52"/>
                  </a:cubicBezTo>
                  <a:cubicBezTo>
                    <a:pt x="130" y="52"/>
                    <a:pt x="130" y="52"/>
                    <a:pt x="130" y="52"/>
                  </a:cubicBezTo>
                  <a:cubicBezTo>
                    <a:pt x="129" y="52"/>
                    <a:pt x="129" y="52"/>
                    <a:pt x="129" y="52"/>
                  </a:cubicBezTo>
                  <a:cubicBezTo>
                    <a:pt x="129" y="52"/>
                    <a:pt x="129" y="52"/>
                    <a:pt x="129" y="52"/>
                  </a:cubicBezTo>
                  <a:cubicBezTo>
                    <a:pt x="129" y="52"/>
                    <a:pt x="128" y="52"/>
                    <a:pt x="127" y="52"/>
                  </a:cubicBezTo>
                  <a:cubicBezTo>
                    <a:pt x="127" y="52"/>
                    <a:pt x="127" y="52"/>
                    <a:pt x="127" y="52"/>
                  </a:cubicBezTo>
                  <a:cubicBezTo>
                    <a:pt x="126" y="52"/>
                    <a:pt x="124" y="52"/>
                    <a:pt x="123" y="53"/>
                  </a:cubicBezTo>
                  <a:cubicBezTo>
                    <a:pt x="122" y="55"/>
                    <a:pt x="120" y="56"/>
                    <a:pt x="119" y="58"/>
                  </a:cubicBezTo>
                  <a:cubicBezTo>
                    <a:pt x="118" y="60"/>
                    <a:pt x="117" y="61"/>
                    <a:pt x="117" y="63"/>
                  </a:cubicBezTo>
                  <a:cubicBezTo>
                    <a:pt x="116" y="64"/>
                    <a:pt x="116" y="65"/>
                    <a:pt x="116" y="67"/>
                  </a:cubicBezTo>
                  <a:cubicBezTo>
                    <a:pt x="115" y="69"/>
                    <a:pt x="115" y="72"/>
                    <a:pt x="115" y="74"/>
                  </a:cubicBezTo>
                  <a:cubicBezTo>
                    <a:pt x="115" y="77"/>
                    <a:pt x="116" y="80"/>
                    <a:pt x="117" y="83"/>
                  </a:cubicBezTo>
                  <a:cubicBezTo>
                    <a:pt x="117" y="84"/>
                    <a:pt x="118" y="85"/>
                    <a:pt x="119" y="86"/>
                  </a:cubicBezTo>
                  <a:cubicBezTo>
                    <a:pt x="121" y="87"/>
                    <a:pt x="122" y="88"/>
                    <a:pt x="124" y="88"/>
                  </a:cubicBezTo>
                  <a:cubicBezTo>
                    <a:pt x="124" y="88"/>
                    <a:pt x="124" y="88"/>
                    <a:pt x="124" y="88"/>
                  </a:cubicBezTo>
                  <a:cubicBezTo>
                    <a:pt x="125" y="87"/>
                    <a:pt x="125" y="87"/>
                    <a:pt x="125" y="87"/>
                  </a:cubicBezTo>
                  <a:cubicBezTo>
                    <a:pt x="125" y="87"/>
                    <a:pt x="125" y="87"/>
                    <a:pt x="125" y="87"/>
                  </a:cubicBezTo>
                  <a:cubicBezTo>
                    <a:pt x="126" y="87"/>
                    <a:pt x="128" y="87"/>
                    <a:pt x="128" y="86"/>
                  </a:cubicBezTo>
                  <a:cubicBezTo>
                    <a:pt x="129" y="86"/>
                    <a:pt x="129" y="86"/>
                    <a:pt x="129" y="86"/>
                  </a:cubicBezTo>
                  <a:cubicBezTo>
                    <a:pt x="129" y="86"/>
                    <a:pt x="129" y="86"/>
                    <a:pt x="129" y="86"/>
                  </a:cubicBezTo>
                  <a:cubicBezTo>
                    <a:pt x="129" y="86"/>
                    <a:pt x="129" y="86"/>
                    <a:pt x="129" y="86"/>
                  </a:cubicBezTo>
                  <a:cubicBezTo>
                    <a:pt x="129" y="86"/>
                    <a:pt x="130" y="86"/>
                    <a:pt x="131" y="87"/>
                  </a:cubicBezTo>
                  <a:cubicBezTo>
                    <a:pt x="131" y="87"/>
                    <a:pt x="131" y="87"/>
                    <a:pt x="131" y="87"/>
                  </a:cubicBezTo>
                  <a:cubicBezTo>
                    <a:pt x="131" y="88"/>
                    <a:pt x="132" y="88"/>
                    <a:pt x="132" y="89"/>
                  </a:cubicBezTo>
                  <a:cubicBezTo>
                    <a:pt x="132" y="91"/>
                    <a:pt x="131" y="94"/>
                    <a:pt x="130" y="97"/>
                  </a:cubicBezTo>
                  <a:cubicBezTo>
                    <a:pt x="130" y="99"/>
                    <a:pt x="129" y="102"/>
                    <a:pt x="128" y="103"/>
                  </a:cubicBezTo>
                  <a:cubicBezTo>
                    <a:pt x="128" y="104"/>
                    <a:pt x="128" y="104"/>
                    <a:pt x="128" y="104"/>
                  </a:cubicBezTo>
                  <a:cubicBezTo>
                    <a:pt x="128" y="104"/>
                    <a:pt x="128" y="104"/>
                    <a:pt x="128" y="104"/>
                  </a:cubicBezTo>
                  <a:cubicBezTo>
                    <a:pt x="122" y="114"/>
                    <a:pt x="113" y="122"/>
                    <a:pt x="102" y="127"/>
                  </a:cubicBezTo>
                  <a:cubicBezTo>
                    <a:pt x="107" y="122"/>
                    <a:pt x="111" y="117"/>
                    <a:pt x="111" y="111"/>
                  </a:cubicBezTo>
                  <a:cubicBezTo>
                    <a:pt x="111" y="106"/>
                    <a:pt x="109" y="102"/>
                    <a:pt x="106" y="99"/>
                  </a:cubicBezTo>
                  <a:cubicBezTo>
                    <a:pt x="105" y="99"/>
                    <a:pt x="104" y="98"/>
                    <a:pt x="103" y="98"/>
                  </a:cubicBezTo>
                  <a:cubicBezTo>
                    <a:pt x="102" y="98"/>
                    <a:pt x="102" y="98"/>
                    <a:pt x="102" y="98"/>
                  </a:cubicBezTo>
                  <a:cubicBezTo>
                    <a:pt x="101" y="98"/>
                    <a:pt x="101" y="98"/>
                    <a:pt x="100" y="98"/>
                  </a:cubicBezTo>
                  <a:cubicBezTo>
                    <a:pt x="98" y="98"/>
                    <a:pt x="96" y="98"/>
                    <a:pt x="94" y="98"/>
                  </a:cubicBezTo>
                  <a:cubicBezTo>
                    <a:pt x="92" y="97"/>
                    <a:pt x="91" y="97"/>
                    <a:pt x="90" y="97"/>
                  </a:cubicBezTo>
                  <a:cubicBezTo>
                    <a:pt x="87" y="90"/>
                    <a:pt x="74" y="85"/>
                    <a:pt x="68" y="85"/>
                  </a:cubicBezTo>
                  <a:cubicBezTo>
                    <a:pt x="67" y="85"/>
                    <a:pt x="67" y="85"/>
                    <a:pt x="67" y="85"/>
                  </a:cubicBezTo>
                  <a:cubicBezTo>
                    <a:pt x="67" y="84"/>
                    <a:pt x="65" y="83"/>
                    <a:pt x="63" y="83"/>
                  </a:cubicBezTo>
                  <a:cubicBezTo>
                    <a:pt x="63" y="83"/>
                    <a:pt x="63" y="83"/>
                    <a:pt x="63" y="83"/>
                  </a:cubicBezTo>
                  <a:cubicBezTo>
                    <a:pt x="63" y="83"/>
                    <a:pt x="63" y="83"/>
                    <a:pt x="63" y="83"/>
                  </a:cubicBezTo>
                  <a:cubicBezTo>
                    <a:pt x="62" y="82"/>
                    <a:pt x="61" y="81"/>
                    <a:pt x="61" y="80"/>
                  </a:cubicBezTo>
                  <a:cubicBezTo>
                    <a:pt x="61" y="79"/>
                    <a:pt x="61" y="78"/>
                    <a:pt x="61" y="77"/>
                  </a:cubicBezTo>
                  <a:cubicBezTo>
                    <a:pt x="60" y="76"/>
                    <a:pt x="60" y="74"/>
                    <a:pt x="59" y="73"/>
                  </a:cubicBezTo>
                  <a:cubicBezTo>
                    <a:pt x="59" y="73"/>
                    <a:pt x="59" y="73"/>
                    <a:pt x="59" y="73"/>
                  </a:cubicBezTo>
                  <a:cubicBezTo>
                    <a:pt x="62" y="73"/>
                    <a:pt x="63" y="72"/>
                    <a:pt x="64" y="70"/>
                  </a:cubicBezTo>
                  <a:cubicBezTo>
                    <a:pt x="65" y="68"/>
                    <a:pt x="68" y="63"/>
                    <a:pt x="70" y="60"/>
                  </a:cubicBezTo>
                  <a:cubicBezTo>
                    <a:pt x="73" y="56"/>
                    <a:pt x="74" y="54"/>
                    <a:pt x="75" y="52"/>
                  </a:cubicBezTo>
                  <a:cubicBezTo>
                    <a:pt x="75" y="52"/>
                    <a:pt x="76" y="52"/>
                    <a:pt x="76" y="52"/>
                  </a:cubicBezTo>
                  <a:cubicBezTo>
                    <a:pt x="79" y="52"/>
                    <a:pt x="82" y="53"/>
                    <a:pt x="83" y="53"/>
                  </a:cubicBezTo>
                  <a:cubicBezTo>
                    <a:pt x="84" y="53"/>
                    <a:pt x="84" y="53"/>
                    <a:pt x="84" y="53"/>
                  </a:cubicBezTo>
                  <a:cubicBezTo>
                    <a:pt x="85" y="53"/>
                    <a:pt x="87" y="52"/>
                    <a:pt x="87" y="51"/>
                  </a:cubicBezTo>
                  <a:cubicBezTo>
                    <a:pt x="88" y="50"/>
                    <a:pt x="88" y="49"/>
                    <a:pt x="88" y="48"/>
                  </a:cubicBezTo>
                  <a:cubicBezTo>
                    <a:pt x="88" y="47"/>
                    <a:pt x="89" y="45"/>
                    <a:pt x="91" y="42"/>
                  </a:cubicBezTo>
                  <a:cubicBezTo>
                    <a:pt x="91" y="42"/>
                    <a:pt x="92" y="41"/>
                    <a:pt x="92" y="41"/>
                  </a:cubicBezTo>
                  <a:cubicBezTo>
                    <a:pt x="93" y="39"/>
                    <a:pt x="92" y="37"/>
                    <a:pt x="91" y="36"/>
                  </a:cubicBezTo>
                  <a:cubicBezTo>
                    <a:pt x="90" y="35"/>
                    <a:pt x="89" y="35"/>
                    <a:pt x="88" y="34"/>
                  </a:cubicBezTo>
                  <a:cubicBezTo>
                    <a:pt x="88" y="34"/>
                    <a:pt x="87" y="34"/>
                    <a:pt x="87" y="34"/>
                  </a:cubicBezTo>
                  <a:cubicBezTo>
                    <a:pt x="86" y="34"/>
                    <a:pt x="86" y="34"/>
                    <a:pt x="86" y="33"/>
                  </a:cubicBezTo>
                  <a:cubicBezTo>
                    <a:pt x="84" y="28"/>
                    <a:pt x="80" y="27"/>
                    <a:pt x="77" y="27"/>
                  </a:cubicBezTo>
                  <a:cubicBezTo>
                    <a:pt x="76" y="27"/>
                    <a:pt x="75" y="27"/>
                    <a:pt x="74" y="27"/>
                  </a:cubicBezTo>
                  <a:cubicBezTo>
                    <a:pt x="73" y="26"/>
                    <a:pt x="72" y="26"/>
                    <a:pt x="71" y="25"/>
                  </a:cubicBezTo>
                  <a:cubicBezTo>
                    <a:pt x="69" y="24"/>
                    <a:pt x="68" y="23"/>
                    <a:pt x="66" y="23"/>
                  </a:cubicBezTo>
                  <a:cubicBezTo>
                    <a:pt x="66" y="23"/>
                    <a:pt x="66" y="23"/>
                    <a:pt x="66" y="23"/>
                  </a:cubicBezTo>
                  <a:cubicBezTo>
                    <a:pt x="65" y="23"/>
                    <a:pt x="64" y="24"/>
                    <a:pt x="63" y="24"/>
                  </a:cubicBezTo>
                  <a:cubicBezTo>
                    <a:pt x="63" y="24"/>
                    <a:pt x="63" y="24"/>
                    <a:pt x="63" y="24"/>
                  </a:cubicBezTo>
                  <a:cubicBezTo>
                    <a:pt x="62" y="23"/>
                    <a:pt x="62" y="22"/>
                    <a:pt x="61" y="22"/>
                  </a:cubicBezTo>
                  <a:cubicBezTo>
                    <a:pt x="60" y="21"/>
                    <a:pt x="60" y="20"/>
                    <a:pt x="59" y="20"/>
                  </a:cubicBezTo>
                  <a:cubicBezTo>
                    <a:pt x="59" y="18"/>
                    <a:pt x="58" y="17"/>
                    <a:pt x="57" y="17"/>
                  </a:cubicBezTo>
                  <a:cubicBezTo>
                    <a:pt x="56" y="16"/>
                    <a:pt x="56" y="16"/>
                    <a:pt x="55" y="16"/>
                  </a:cubicBezTo>
                  <a:cubicBezTo>
                    <a:pt x="54" y="16"/>
                    <a:pt x="53" y="16"/>
                    <a:pt x="52" y="17"/>
                  </a:cubicBezTo>
                  <a:cubicBezTo>
                    <a:pt x="49" y="19"/>
                    <a:pt x="41" y="22"/>
                    <a:pt x="39" y="22"/>
                  </a:cubicBezTo>
                  <a:cubicBezTo>
                    <a:pt x="39" y="22"/>
                    <a:pt x="39" y="22"/>
                    <a:pt x="39" y="22"/>
                  </a:cubicBezTo>
                  <a:cubicBezTo>
                    <a:pt x="32" y="22"/>
                    <a:pt x="26" y="30"/>
                    <a:pt x="21" y="39"/>
                  </a:cubicBezTo>
                  <a:cubicBezTo>
                    <a:pt x="20" y="40"/>
                    <a:pt x="20" y="40"/>
                    <a:pt x="20" y="41"/>
                  </a:cubicBezTo>
                  <a:cubicBezTo>
                    <a:pt x="20" y="43"/>
                    <a:pt x="20" y="45"/>
                    <a:pt x="21" y="48"/>
                  </a:cubicBezTo>
                  <a:cubicBezTo>
                    <a:pt x="21" y="49"/>
                    <a:pt x="21" y="51"/>
                    <a:pt x="22" y="52"/>
                  </a:cubicBezTo>
                  <a:cubicBezTo>
                    <a:pt x="21" y="52"/>
                    <a:pt x="21" y="52"/>
                    <a:pt x="21" y="52"/>
                  </a:cubicBezTo>
                  <a:cubicBezTo>
                    <a:pt x="21" y="53"/>
                    <a:pt x="21" y="53"/>
                    <a:pt x="22" y="53"/>
                  </a:cubicBezTo>
                  <a:cubicBezTo>
                    <a:pt x="22" y="54"/>
                    <a:pt x="22" y="54"/>
                    <a:pt x="22" y="54"/>
                  </a:cubicBezTo>
                  <a:cubicBezTo>
                    <a:pt x="21" y="57"/>
                    <a:pt x="22" y="61"/>
                    <a:pt x="25" y="66"/>
                  </a:cubicBezTo>
                  <a:cubicBezTo>
                    <a:pt x="25" y="67"/>
                    <a:pt x="25" y="68"/>
                    <a:pt x="24" y="68"/>
                  </a:cubicBezTo>
                  <a:cubicBezTo>
                    <a:pt x="24" y="69"/>
                    <a:pt x="24" y="69"/>
                    <a:pt x="25" y="70"/>
                  </a:cubicBezTo>
                  <a:cubicBezTo>
                    <a:pt x="25" y="70"/>
                    <a:pt x="25" y="70"/>
                    <a:pt x="25" y="70"/>
                  </a:cubicBezTo>
                  <a:cubicBezTo>
                    <a:pt x="26" y="70"/>
                    <a:pt x="26" y="69"/>
                    <a:pt x="26" y="69"/>
                  </a:cubicBezTo>
                  <a:cubicBezTo>
                    <a:pt x="27" y="69"/>
                    <a:pt x="27" y="69"/>
                    <a:pt x="27" y="69"/>
                  </a:cubicBezTo>
                  <a:cubicBezTo>
                    <a:pt x="27" y="69"/>
                    <a:pt x="27" y="69"/>
                    <a:pt x="27" y="69"/>
                  </a:cubicBezTo>
                  <a:cubicBezTo>
                    <a:pt x="28" y="71"/>
                    <a:pt x="33" y="79"/>
                    <a:pt x="37" y="81"/>
                  </a:cubicBezTo>
                  <a:cubicBezTo>
                    <a:pt x="40" y="83"/>
                    <a:pt x="46" y="86"/>
                    <a:pt x="50" y="87"/>
                  </a:cubicBezTo>
                  <a:cubicBezTo>
                    <a:pt x="51" y="88"/>
                    <a:pt x="51" y="88"/>
                    <a:pt x="51" y="88"/>
                  </a:cubicBezTo>
                  <a:cubicBezTo>
                    <a:pt x="51" y="89"/>
                    <a:pt x="52" y="89"/>
                    <a:pt x="52" y="90"/>
                  </a:cubicBezTo>
                  <a:cubicBezTo>
                    <a:pt x="53" y="90"/>
                    <a:pt x="53" y="91"/>
                    <a:pt x="53" y="92"/>
                  </a:cubicBezTo>
                  <a:cubicBezTo>
                    <a:pt x="54" y="92"/>
                    <a:pt x="54" y="92"/>
                    <a:pt x="54" y="93"/>
                  </a:cubicBezTo>
                  <a:cubicBezTo>
                    <a:pt x="54" y="94"/>
                    <a:pt x="54" y="96"/>
                    <a:pt x="54" y="97"/>
                  </a:cubicBezTo>
                  <a:cubicBezTo>
                    <a:pt x="54" y="97"/>
                    <a:pt x="53" y="98"/>
                    <a:pt x="53" y="99"/>
                  </a:cubicBezTo>
                  <a:cubicBezTo>
                    <a:pt x="53" y="101"/>
                    <a:pt x="52" y="108"/>
                    <a:pt x="55" y="114"/>
                  </a:cubicBezTo>
                  <a:cubicBezTo>
                    <a:pt x="55" y="114"/>
                    <a:pt x="55" y="114"/>
                    <a:pt x="55" y="114"/>
                  </a:cubicBezTo>
                  <a:cubicBezTo>
                    <a:pt x="55" y="115"/>
                    <a:pt x="55" y="115"/>
                    <a:pt x="55" y="116"/>
                  </a:cubicBezTo>
                  <a:cubicBezTo>
                    <a:pt x="55" y="116"/>
                    <a:pt x="55" y="117"/>
                    <a:pt x="56" y="117"/>
                  </a:cubicBezTo>
                  <a:cubicBezTo>
                    <a:pt x="56" y="117"/>
                    <a:pt x="56" y="117"/>
                    <a:pt x="56" y="117"/>
                  </a:cubicBezTo>
                  <a:cubicBezTo>
                    <a:pt x="56" y="118"/>
                    <a:pt x="56" y="118"/>
                    <a:pt x="56" y="118"/>
                  </a:cubicBezTo>
                  <a:cubicBezTo>
                    <a:pt x="57" y="118"/>
                    <a:pt x="57" y="117"/>
                    <a:pt x="58" y="117"/>
                  </a:cubicBezTo>
                  <a:cubicBezTo>
                    <a:pt x="58" y="117"/>
                    <a:pt x="58" y="117"/>
                    <a:pt x="58" y="117"/>
                  </a:cubicBezTo>
                  <a:cubicBezTo>
                    <a:pt x="59" y="117"/>
                    <a:pt x="60" y="118"/>
                    <a:pt x="61" y="119"/>
                  </a:cubicBezTo>
                  <a:cubicBezTo>
                    <a:pt x="61" y="119"/>
                    <a:pt x="60" y="120"/>
                    <a:pt x="60" y="121"/>
                  </a:cubicBezTo>
                  <a:cubicBezTo>
                    <a:pt x="60" y="121"/>
                    <a:pt x="60" y="122"/>
                    <a:pt x="61" y="122"/>
                  </a:cubicBezTo>
                  <a:cubicBezTo>
                    <a:pt x="61" y="122"/>
                    <a:pt x="61" y="122"/>
                    <a:pt x="61" y="122"/>
                  </a:cubicBezTo>
                  <a:cubicBezTo>
                    <a:pt x="61" y="122"/>
                    <a:pt x="62" y="122"/>
                    <a:pt x="62" y="121"/>
                  </a:cubicBezTo>
                  <a:cubicBezTo>
                    <a:pt x="62" y="121"/>
                    <a:pt x="62" y="121"/>
                    <a:pt x="62" y="121"/>
                  </a:cubicBezTo>
                  <a:cubicBezTo>
                    <a:pt x="63" y="122"/>
                    <a:pt x="62" y="124"/>
                    <a:pt x="61" y="127"/>
                  </a:cubicBezTo>
                  <a:cubicBezTo>
                    <a:pt x="61" y="129"/>
                    <a:pt x="60" y="131"/>
                    <a:pt x="60" y="132"/>
                  </a:cubicBezTo>
                  <a:cubicBezTo>
                    <a:pt x="31" y="128"/>
                    <a:pt x="5" y="107"/>
                    <a:pt x="5" y="69"/>
                  </a:cubicBezTo>
                  <a:cubicBezTo>
                    <a:pt x="5" y="46"/>
                    <a:pt x="15" y="29"/>
                    <a:pt x="29" y="18"/>
                  </a:cubicBezTo>
                  <a:cubicBezTo>
                    <a:pt x="30" y="19"/>
                    <a:pt x="30" y="19"/>
                    <a:pt x="30" y="19"/>
                  </a:cubicBezTo>
                  <a:cubicBezTo>
                    <a:pt x="31" y="19"/>
                    <a:pt x="32" y="19"/>
                    <a:pt x="33" y="19"/>
                  </a:cubicBezTo>
                  <a:cubicBezTo>
                    <a:pt x="34" y="19"/>
                    <a:pt x="35" y="19"/>
                    <a:pt x="35" y="20"/>
                  </a:cubicBezTo>
                  <a:cubicBezTo>
                    <a:pt x="36" y="20"/>
                    <a:pt x="37" y="20"/>
                    <a:pt x="38" y="20"/>
                  </a:cubicBezTo>
                  <a:moveTo>
                    <a:pt x="97" y="18"/>
                  </a:moveTo>
                  <a:cubicBezTo>
                    <a:pt x="96" y="17"/>
                    <a:pt x="96" y="17"/>
                    <a:pt x="96" y="17"/>
                  </a:cubicBezTo>
                  <a:cubicBezTo>
                    <a:pt x="95" y="17"/>
                    <a:pt x="94" y="16"/>
                    <a:pt x="93" y="16"/>
                  </a:cubicBezTo>
                  <a:cubicBezTo>
                    <a:pt x="94" y="14"/>
                    <a:pt x="95" y="12"/>
                    <a:pt x="96" y="10"/>
                  </a:cubicBezTo>
                  <a:cubicBezTo>
                    <a:pt x="98" y="11"/>
                    <a:pt x="100" y="12"/>
                    <a:pt x="102" y="13"/>
                  </a:cubicBezTo>
                  <a:cubicBezTo>
                    <a:pt x="101" y="14"/>
                    <a:pt x="99" y="15"/>
                    <a:pt x="98" y="16"/>
                  </a:cubicBezTo>
                  <a:cubicBezTo>
                    <a:pt x="98" y="17"/>
                    <a:pt x="97" y="17"/>
                    <a:pt x="97" y="18"/>
                  </a:cubicBezTo>
                  <a:moveTo>
                    <a:pt x="38" y="15"/>
                  </a:moveTo>
                  <a:cubicBezTo>
                    <a:pt x="38" y="15"/>
                    <a:pt x="38" y="15"/>
                    <a:pt x="38" y="15"/>
                  </a:cubicBezTo>
                  <a:cubicBezTo>
                    <a:pt x="38" y="15"/>
                    <a:pt x="37" y="15"/>
                    <a:pt x="37" y="15"/>
                  </a:cubicBezTo>
                  <a:cubicBezTo>
                    <a:pt x="36" y="15"/>
                    <a:pt x="35" y="15"/>
                    <a:pt x="34" y="15"/>
                  </a:cubicBezTo>
                  <a:cubicBezTo>
                    <a:pt x="38" y="12"/>
                    <a:pt x="43" y="10"/>
                    <a:pt x="47" y="9"/>
                  </a:cubicBezTo>
                  <a:cubicBezTo>
                    <a:pt x="47" y="10"/>
                    <a:pt x="46" y="11"/>
                    <a:pt x="46" y="13"/>
                  </a:cubicBezTo>
                  <a:cubicBezTo>
                    <a:pt x="45" y="13"/>
                    <a:pt x="45" y="13"/>
                    <a:pt x="45" y="13"/>
                  </a:cubicBezTo>
                  <a:cubicBezTo>
                    <a:pt x="43" y="14"/>
                    <a:pt x="41" y="15"/>
                    <a:pt x="38" y="15"/>
                  </a:cubicBezTo>
                  <a:moveTo>
                    <a:pt x="91" y="15"/>
                  </a:moveTo>
                  <a:cubicBezTo>
                    <a:pt x="89" y="14"/>
                    <a:pt x="88" y="13"/>
                    <a:pt x="87" y="12"/>
                  </a:cubicBezTo>
                  <a:cubicBezTo>
                    <a:pt x="87" y="12"/>
                    <a:pt x="86" y="12"/>
                    <a:pt x="85" y="12"/>
                  </a:cubicBezTo>
                  <a:cubicBezTo>
                    <a:pt x="85" y="12"/>
                    <a:pt x="85" y="12"/>
                    <a:pt x="85" y="12"/>
                  </a:cubicBezTo>
                  <a:cubicBezTo>
                    <a:pt x="86" y="10"/>
                    <a:pt x="87" y="9"/>
                    <a:pt x="88" y="7"/>
                  </a:cubicBezTo>
                  <a:cubicBezTo>
                    <a:pt x="90" y="8"/>
                    <a:pt x="92" y="8"/>
                    <a:pt x="94" y="9"/>
                  </a:cubicBezTo>
                  <a:cubicBezTo>
                    <a:pt x="93" y="11"/>
                    <a:pt x="92" y="13"/>
                    <a:pt x="91" y="15"/>
                  </a:cubicBezTo>
                  <a:moveTo>
                    <a:pt x="49" y="11"/>
                  </a:moveTo>
                  <a:cubicBezTo>
                    <a:pt x="49" y="10"/>
                    <a:pt x="49" y="9"/>
                    <a:pt x="49" y="8"/>
                  </a:cubicBezTo>
                  <a:cubicBezTo>
                    <a:pt x="52" y="7"/>
                    <a:pt x="55" y="7"/>
                    <a:pt x="58" y="6"/>
                  </a:cubicBezTo>
                  <a:cubicBezTo>
                    <a:pt x="58" y="7"/>
                    <a:pt x="58" y="7"/>
                    <a:pt x="58" y="8"/>
                  </a:cubicBezTo>
                  <a:cubicBezTo>
                    <a:pt x="55" y="9"/>
                    <a:pt x="52" y="10"/>
                    <a:pt x="49" y="11"/>
                  </a:cubicBezTo>
                  <a:moveTo>
                    <a:pt x="83" y="11"/>
                  </a:moveTo>
                  <a:cubicBezTo>
                    <a:pt x="81" y="10"/>
                    <a:pt x="78" y="9"/>
                    <a:pt x="75" y="8"/>
                  </a:cubicBezTo>
                  <a:cubicBezTo>
                    <a:pt x="75" y="7"/>
                    <a:pt x="76" y="6"/>
                    <a:pt x="77" y="5"/>
                  </a:cubicBezTo>
                  <a:cubicBezTo>
                    <a:pt x="79" y="6"/>
                    <a:pt x="82" y="6"/>
                    <a:pt x="84" y="7"/>
                  </a:cubicBezTo>
                  <a:cubicBezTo>
                    <a:pt x="84" y="7"/>
                    <a:pt x="84" y="7"/>
                    <a:pt x="84" y="7"/>
                  </a:cubicBezTo>
                  <a:cubicBezTo>
                    <a:pt x="84" y="7"/>
                    <a:pt x="85" y="7"/>
                    <a:pt x="86" y="7"/>
                  </a:cubicBezTo>
                  <a:cubicBezTo>
                    <a:pt x="85" y="8"/>
                    <a:pt x="84" y="10"/>
                    <a:pt x="83" y="11"/>
                  </a:cubicBezTo>
                  <a:moveTo>
                    <a:pt x="61" y="8"/>
                  </a:moveTo>
                  <a:cubicBezTo>
                    <a:pt x="61" y="7"/>
                    <a:pt x="61" y="6"/>
                    <a:pt x="62" y="6"/>
                  </a:cubicBezTo>
                  <a:cubicBezTo>
                    <a:pt x="63" y="5"/>
                    <a:pt x="64" y="5"/>
                    <a:pt x="65" y="5"/>
                  </a:cubicBezTo>
                  <a:cubicBezTo>
                    <a:pt x="66" y="5"/>
                    <a:pt x="68" y="5"/>
                    <a:pt x="69" y="5"/>
                  </a:cubicBezTo>
                  <a:cubicBezTo>
                    <a:pt x="71" y="5"/>
                    <a:pt x="73" y="5"/>
                    <a:pt x="74" y="5"/>
                  </a:cubicBezTo>
                  <a:cubicBezTo>
                    <a:pt x="74" y="6"/>
                    <a:pt x="73" y="7"/>
                    <a:pt x="73" y="8"/>
                  </a:cubicBezTo>
                  <a:cubicBezTo>
                    <a:pt x="70" y="8"/>
                    <a:pt x="67" y="7"/>
                    <a:pt x="65" y="7"/>
                  </a:cubicBezTo>
                  <a:cubicBezTo>
                    <a:pt x="64" y="7"/>
                    <a:pt x="62" y="7"/>
                    <a:pt x="61" y="8"/>
                  </a:cubicBezTo>
                  <a:moveTo>
                    <a:pt x="71" y="0"/>
                  </a:moveTo>
                  <a:cubicBezTo>
                    <a:pt x="69" y="0"/>
                    <a:pt x="68" y="1"/>
                    <a:pt x="66" y="1"/>
                  </a:cubicBezTo>
                  <a:cubicBezTo>
                    <a:pt x="65" y="1"/>
                    <a:pt x="65" y="1"/>
                    <a:pt x="65" y="1"/>
                  </a:cubicBezTo>
                  <a:cubicBezTo>
                    <a:pt x="64" y="1"/>
                    <a:pt x="64" y="1"/>
                    <a:pt x="64" y="1"/>
                  </a:cubicBezTo>
                  <a:cubicBezTo>
                    <a:pt x="53" y="2"/>
                    <a:pt x="41" y="5"/>
                    <a:pt x="27" y="13"/>
                  </a:cubicBezTo>
                  <a:cubicBezTo>
                    <a:pt x="27" y="14"/>
                    <a:pt x="27" y="14"/>
                    <a:pt x="27" y="14"/>
                  </a:cubicBezTo>
                  <a:cubicBezTo>
                    <a:pt x="26" y="14"/>
                    <a:pt x="26" y="15"/>
                    <a:pt x="26" y="15"/>
                  </a:cubicBezTo>
                  <a:cubicBezTo>
                    <a:pt x="25" y="16"/>
                    <a:pt x="24" y="17"/>
                    <a:pt x="23" y="18"/>
                  </a:cubicBezTo>
                  <a:cubicBezTo>
                    <a:pt x="8" y="30"/>
                    <a:pt x="0" y="48"/>
                    <a:pt x="0" y="69"/>
                  </a:cubicBezTo>
                  <a:cubicBezTo>
                    <a:pt x="0" y="110"/>
                    <a:pt x="30" y="133"/>
                    <a:pt x="62" y="137"/>
                  </a:cubicBezTo>
                  <a:cubicBezTo>
                    <a:pt x="62" y="138"/>
                    <a:pt x="63" y="138"/>
                    <a:pt x="64" y="138"/>
                  </a:cubicBezTo>
                  <a:cubicBezTo>
                    <a:pt x="64" y="138"/>
                    <a:pt x="67" y="138"/>
                    <a:pt x="72" y="138"/>
                  </a:cubicBezTo>
                  <a:cubicBezTo>
                    <a:pt x="85" y="138"/>
                    <a:pt x="90" y="136"/>
                    <a:pt x="92" y="135"/>
                  </a:cubicBezTo>
                  <a:cubicBezTo>
                    <a:pt x="103" y="132"/>
                    <a:pt x="112" y="127"/>
                    <a:pt x="120" y="121"/>
                  </a:cubicBezTo>
                  <a:cubicBezTo>
                    <a:pt x="131" y="111"/>
                    <a:pt x="138" y="98"/>
                    <a:pt x="141" y="82"/>
                  </a:cubicBezTo>
                  <a:cubicBezTo>
                    <a:pt x="142" y="79"/>
                    <a:pt x="142" y="75"/>
                    <a:pt x="142" y="72"/>
                  </a:cubicBezTo>
                  <a:cubicBezTo>
                    <a:pt x="142" y="71"/>
                    <a:pt x="142" y="71"/>
                    <a:pt x="142" y="70"/>
                  </a:cubicBezTo>
                  <a:cubicBezTo>
                    <a:pt x="142" y="69"/>
                    <a:pt x="142" y="69"/>
                    <a:pt x="142" y="69"/>
                  </a:cubicBezTo>
                  <a:cubicBezTo>
                    <a:pt x="142" y="49"/>
                    <a:pt x="135" y="32"/>
                    <a:pt x="122" y="20"/>
                  </a:cubicBezTo>
                  <a:cubicBezTo>
                    <a:pt x="122" y="19"/>
                    <a:pt x="122" y="19"/>
                    <a:pt x="122" y="19"/>
                  </a:cubicBezTo>
                  <a:cubicBezTo>
                    <a:pt x="120" y="18"/>
                    <a:pt x="119" y="17"/>
                    <a:pt x="118" y="16"/>
                  </a:cubicBezTo>
                  <a:cubicBezTo>
                    <a:pt x="118" y="15"/>
                    <a:pt x="117" y="15"/>
                    <a:pt x="117" y="15"/>
                  </a:cubicBezTo>
                  <a:cubicBezTo>
                    <a:pt x="104" y="6"/>
                    <a:pt x="88" y="0"/>
                    <a:pt x="71" y="0"/>
                  </a:cubicBezTo>
                </a:path>
              </a:pathLst>
            </a:custGeom>
            <a:solidFill>
              <a:srgbClr val="B2B2B2"/>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8" name="Freeform 769"/>
            <p:cNvSpPr>
              <a:spLocks noEditPoints="1"/>
            </p:cNvSpPr>
            <p:nvPr/>
          </p:nvSpPr>
          <p:spPr bwMode="auto">
            <a:xfrm>
              <a:off x="4235" y="529"/>
              <a:ext cx="325" cy="434"/>
            </a:xfrm>
            <a:custGeom>
              <a:avLst/>
              <a:gdLst>
                <a:gd name="T0" fmla="*/ 107 w 137"/>
                <a:gd name="T1" fmla="*/ 84 h 183"/>
                <a:gd name="T2" fmla="*/ 125 w 137"/>
                <a:gd name="T3" fmla="*/ 157 h 183"/>
                <a:gd name="T4" fmla="*/ 128 w 137"/>
                <a:gd name="T5" fmla="*/ 169 h 183"/>
                <a:gd name="T6" fmla="*/ 121 w 137"/>
                <a:gd name="T7" fmla="*/ 169 h 183"/>
                <a:gd name="T8" fmla="*/ 116 w 137"/>
                <a:gd name="T9" fmla="*/ 167 h 183"/>
                <a:gd name="T10" fmla="*/ 35 w 137"/>
                <a:gd name="T11" fmla="*/ 172 h 183"/>
                <a:gd name="T12" fmla="*/ 16 w 137"/>
                <a:gd name="T13" fmla="*/ 177 h 183"/>
                <a:gd name="T14" fmla="*/ 5 w 137"/>
                <a:gd name="T15" fmla="*/ 133 h 183"/>
                <a:gd name="T16" fmla="*/ 39 w 137"/>
                <a:gd name="T17" fmla="*/ 62 h 183"/>
                <a:gd name="T18" fmla="*/ 35 w 137"/>
                <a:gd name="T19" fmla="*/ 59 h 183"/>
                <a:gd name="T20" fmla="*/ 122 w 137"/>
                <a:gd name="T21" fmla="*/ 64 h 183"/>
                <a:gd name="T22" fmla="*/ 124 w 137"/>
                <a:gd name="T23" fmla="*/ 64 h 183"/>
                <a:gd name="T24" fmla="*/ 52 w 137"/>
                <a:gd name="T25" fmla="*/ 60 h 183"/>
                <a:gd name="T26" fmla="*/ 115 w 137"/>
                <a:gd name="T27" fmla="*/ 57 h 183"/>
                <a:gd name="T28" fmla="*/ 65 w 137"/>
                <a:gd name="T29" fmla="*/ 56 h 183"/>
                <a:gd name="T30" fmla="*/ 104 w 137"/>
                <a:gd name="T31" fmla="*/ 56 h 183"/>
                <a:gd name="T32" fmla="*/ 76 w 137"/>
                <a:gd name="T33" fmla="*/ 54 h 183"/>
                <a:gd name="T34" fmla="*/ 96 w 137"/>
                <a:gd name="T35" fmla="*/ 54 h 183"/>
                <a:gd name="T36" fmla="*/ 82 w 137"/>
                <a:gd name="T37" fmla="*/ 53 h 183"/>
                <a:gd name="T38" fmla="*/ 81 w 137"/>
                <a:gd name="T39" fmla="*/ 57 h 183"/>
                <a:gd name="T40" fmla="*/ 88 w 137"/>
                <a:gd name="T41" fmla="*/ 55 h 183"/>
                <a:gd name="T42" fmla="*/ 89 w 137"/>
                <a:gd name="T43" fmla="*/ 57 h 183"/>
                <a:gd name="T44" fmla="*/ 38 w 137"/>
                <a:gd name="T45" fmla="*/ 55 h 183"/>
                <a:gd name="T46" fmla="*/ 35 w 137"/>
                <a:gd name="T47" fmla="*/ 49 h 183"/>
                <a:gd name="T48" fmla="*/ 89 w 137"/>
                <a:gd name="T49" fmla="*/ 46 h 183"/>
                <a:gd name="T50" fmla="*/ 51 w 137"/>
                <a:gd name="T51" fmla="*/ 53 h 183"/>
                <a:gd name="T52" fmla="*/ 63 w 137"/>
                <a:gd name="T53" fmla="*/ 52 h 183"/>
                <a:gd name="T54" fmla="*/ 100 w 137"/>
                <a:gd name="T55" fmla="*/ 43 h 183"/>
                <a:gd name="T56" fmla="*/ 73 w 137"/>
                <a:gd name="T57" fmla="*/ 50 h 183"/>
                <a:gd name="T58" fmla="*/ 85 w 137"/>
                <a:gd name="T59" fmla="*/ 45 h 183"/>
                <a:gd name="T60" fmla="*/ 82 w 137"/>
                <a:gd name="T61" fmla="*/ 49 h 183"/>
                <a:gd name="T62" fmla="*/ 111 w 137"/>
                <a:gd name="T63" fmla="*/ 40 h 183"/>
                <a:gd name="T64" fmla="*/ 49 w 137"/>
                <a:gd name="T65" fmla="*/ 28 h 183"/>
                <a:gd name="T66" fmla="*/ 65 w 137"/>
                <a:gd name="T67" fmla="*/ 5 h 183"/>
                <a:gd name="T68" fmla="*/ 63 w 137"/>
                <a:gd name="T69" fmla="*/ 30 h 183"/>
                <a:gd name="T70" fmla="*/ 78 w 137"/>
                <a:gd name="T71" fmla="*/ 8 h 183"/>
                <a:gd name="T72" fmla="*/ 44 w 137"/>
                <a:gd name="T73" fmla="*/ 42 h 183"/>
                <a:gd name="T74" fmla="*/ 41 w 137"/>
                <a:gd name="T75" fmla="*/ 32 h 183"/>
                <a:gd name="T76" fmla="*/ 65 w 137"/>
                <a:gd name="T77" fmla="*/ 0 h 183"/>
                <a:gd name="T78" fmla="*/ 31 w 137"/>
                <a:gd name="T79" fmla="*/ 10 h 183"/>
                <a:gd name="T80" fmla="*/ 34 w 137"/>
                <a:gd name="T81" fmla="*/ 42 h 183"/>
                <a:gd name="T82" fmla="*/ 31 w 137"/>
                <a:gd name="T83" fmla="*/ 59 h 183"/>
                <a:gd name="T84" fmla="*/ 0 w 137"/>
                <a:gd name="T85" fmla="*/ 133 h 183"/>
                <a:gd name="T86" fmla="*/ 12 w 137"/>
                <a:gd name="T87" fmla="*/ 180 h 183"/>
                <a:gd name="T88" fmla="*/ 35 w 137"/>
                <a:gd name="T89" fmla="*/ 177 h 183"/>
                <a:gd name="T90" fmla="*/ 106 w 137"/>
                <a:gd name="T91" fmla="*/ 174 h 183"/>
                <a:gd name="T92" fmla="*/ 131 w 137"/>
                <a:gd name="T93" fmla="*/ 173 h 183"/>
                <a:gd name="T94" fmla="*/ 130 w 137"/>
                <a:gd name="T95" fmla="*/ 157 h 183"/>
                <a:gd name="T96" fmla="*/ 89 w 137"/>
                <a:gd name="T97" fmla="*/ 64 h 183"/>
                <a:gd name="T98" fmla="*/ 124 w 137"/>
                <a:gd name="T99" fmla="*/ 69 h 183"/>
                <a:gd name="T100" fmla="*/ 134 w 137"/>
                <a:gd name="T101" fmla="*/ 54 h 183"/>
                <a:gd name="T102" fmla="*/ 115 w 137"/>
                <a:gd name="T103" fmla="*/ 43 h 183"/>
                <a:gd name="T104" fmla="*/ 112 w 137"/>
                <a:gd name="T105" fmla="*/ 32 h 183"/>
                <a:gd name="T106" fmla="*/ 100 w 137"/>
                <a:gd name="T107" fmla="*/ 15 h 183"/>
                <a:gd name="T108" fmla="*/ 82 w 137"/>
                <a:gd name="T109" fmla="*/ 4 h 183"/>
                <a:gd name="T110" fmla="*/ 69 w 137"/>
                <a:gd name="T111" fmla="*/ 2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37" h="183">
                  <a:moveTo>
                    <a:pt x="41" y="66"/>
                  </a:moveTo>
                  <a:cubicBezTo>
                    <a:pt x="43" y="66"/>
                    <a:pt x="45" y="66"/>
                    <a:pt x="45" y="66"/>
                  </a:cubicBezTo>
                  <a:cubicBezTo>
                    <a:pt x="62" y="65"/>
                    <a:pt x="72" y="64"/>
                    <a:pt x="80" y="62"/>
                  </a:cubicBezTo>
                  <a:cubicBezTo>
                    <a:pt x="80" y="63"/>
                    <a:pt x="81" y="64"/>
                    <a:pt x="82" y="65"/>
                  </a:cubicBezTo>
                  <a:cubicBezTo>
                    <a:pt x="84" y="67"/>
                    <a:pt x="87" y="69"/>
                    <a:pt x="90" y="71"/>
                  </a:cubicBezTo>
                  <a:cubicBezTo>
                    <a:pt x="95" y="75"/>
                    <a:pt x="101" y="79"/>
                    <a:pt x="107" y="84"/>
                  </a:cubicBezTo>
                  <a:cubicBezTo>
                    <a:pt x="113" y="88"/>
                    <a:pt x="118" y="93"/>
                    <a:pt x="122" y="98"/>
                  </a:cubicBezTo>
                  <a:cubicBezTo>
                    <a:pt x="128" y="107"/>
                    <a:pt x="131" y="117"/>
                    <a:pt x="131" y="128"/>
                  </a:cubicBezTo>
                  <a:cubicBezTo>
                    <a:pt x="131" y="131"/>
                    <a:pt x="131" y="134"/>
                    <a:pt x="130" y="137"/>
                  </a:cubicBezTo>
                  <a:cubicBezTo>
                    <a:pt x="129" y="141"/>
                    <a:pt x="128" y="143"/>
                    <a:pt x="127" y="146"/>
                  </a:cubicBezTo>
                  <a:cubicBezTo>
                    <a:pt x="126" y="149"/>
                    <a:pt x="125" y="153"/>
                    <a:pt x="125" y="157"/>
                  </a:cubicBezTo>
                  <a:cubicBezTo>
                    <a:pt x="125" y="157"/>
                    <a:pt x="125" y="157"/>
                    <a:pt x="125" y="157"/>
                  </a:cubicBezTo>
                  <a:cubicBezTo>
                    <a:pt x="125" y="157"/>
                    <a:pt x="125" y="157"/>
                    <a:pt x="125" y="157"/>
                  </a:cubicBezTo>
                  <a:cubicBezTo>
                    <a:pt x="125" y="157"/>
                    <a:pt x="125" y="157"/>
                    <a:pt x="125" y="157"/>
                  </a:cubicBezTo>
                  <a:cubicBezTo>
                    <a:pt x="125" y="157"/>
                    <a:pt x="125" y="157"/>
                    <a:pt x="125" y="157"/>
                  </a:cubicBezTo>
                  <a:cubicBezTo>
                    <a:pt x="125" y="158"/>
                    <a:pt x="125" y="159"/>
                    <a:pt x="126" y="160"/>
                  </a:cubicBezTo>
                  <a:cubicBezTo>
                    <a:pt x="126" y="162"/>
                    <a:pt x="126" y="163"/>
                    <a:pt x="127" y="165"/>
                  </a:cubicBezTo>
                  <a:cubicBezTo>
                    <a:pt x="127" y="167"/>
                    <a:pt x="128" y="168"/>
                    <a:pt x="128" y="169"/>
                  </a:cubicBezTo>
                  <a:cubicBezTo>
                    <a:pt x="128" y="170"/>
                    <a:pt x="128" y="170"/>
                    <a:pt x="128" y="170"/>
                  </a:cubicBezTo>
                  <a:cubicBezTo>
                    <a:pt x="127" y="170"/>
                    <a:pt x="127" y="170"/>
                    <a:pt x="127" y="170"/>
                  </a:cubicBezTo>
                  <a:cubicBezTo>
                    <a:pt x="127" y="170"/>
                    <a:pt x="126" y="170"/>
                    <a:pt x="126" y="170"/>
                  </a:cubicBezTo>
                  <a:cubicBezTo>
                    <a:pt x="126" y="170"/>
                    <a:pt x="126" y="170"/>
                    <a:pt x="126" y="170"/>
                  </a:cubicBezTo>
                  <a:cubicBezTo>
                    <a:pt x="126" y="170"/>
                    <a:pt x="126" y="170"/>
                    <a:pt x="126" y="170"/>
                  </a:cubicBezTo>
                  <a:cubicBezTo>
                    <a:pt x="125" y="170"/>
                    <a:pt x="122" y="170"/>
                    <a:pt x="121" y="169"/>
                  </a:cubicBezTo>
                  <a:cubicBezTo>
                    <a:pt x="120" y="168"/>
                    <a:pt x="119" y="168"/>
                    <a:pt x="118" y="168"/>
                  </a:cubicBezTo>
                  <a:cubicBezTo>
                    <a:pt x="117" y="167"/>
                    <a:pt x="117" y="167"/>
                    <a:pt x="117" y="167"/>
                  </a:cubicBezTo>
                  <a:cubicBezTo>
                    <a:pt x="117" y="167"/>
                    <a:pt x="117" y="167"/>
                    <a:pt x="117" y="167"/>
                  </a:cubicBezTo>
                  <a:cubicBezTo>
                    <a:pt x="117" y="167"/>
                    <a:pt x="116" y="167"/>
                    <a:pt x="116" y="167"/>
                  </a:cubicBezTo>
                  <a:cubicBezTo>
                    <a:pt x="116" y="167"/>
                    <a:pt x="116" y="167"/>
                    <a:pt x="116" y="167"/>
                  </a:cubicBezTo>
                  <a:cubicBezTo>
                    <a:pt x="116" y="167"/>
                    <a:pt x="116" y="167"/>
                    <a:pt x="116" y="167"/>
                  </a:cubicBezTo>
                  <a:cubicBezTo>
                    <a:pt x="111" y="168"/>
                    <a:pt x="108" y="168"/>
                    <a:pt x="105" y="169"/>
                  </a:cubicBezTo>
                  <a:cubicBezTo>
                    <a:pt x="102" y="169"/>
                    <a:pt x="99" y="170"/>
                    <a:pt x="94" y="171"/>
                  </a:cubicBezTo>
                  <a:cubicBezTo>
                    <a:pt x="86" y="172"/>
                    <a:pt x="79" y="173"/>
                    <a:pt x="71" y="173"/>
                  </a:cubicBezTo>
                  <a:cubicBezTo>
                    <a:pt x="67" y="173"/>
                    <a:pt x="64" y="173"/>
                    <a:pt x="61" y="173"/>
                  </a:cubicBezTo>
                  <a:cubicBezTo>
                    <a:pt x="56" y="173"/>
                    <a:pt x="51" y="173"/>
                    <a:pt x="46" y="173"/>
                  </a:cubicBezTo>
                  <a:cubicBezTo>
                    <a:pt x="43" y="173"/>
                    <a:pt x="39" y="172"/>
                    <a:pt x="35" y="172"/>
                  </a:cubicBezTo>
                  <a:cubicBezTo>
                    <a:pt x="30" y="172"/>
                    <a:pt x="25" y="173"/>
                    <a:pt x="21" y="176"/>
                  </a:cubicBezTo>
                  <a:cubicBezTo>
                    <a:pt x="20" y="176"/>
                    <a:pt x="19" y="177"/>
                    <a:pt x="19" y="177"/>
                  </a:cubicBezTo>
                  <a:cubicBezTo>
                    <a:pt x="18" y="177"/>
                    <a:pt x="17" y="178"/>
                    <a:pt x="17" y="178"/>
                  </a:cubicBezTo>
                  <a:cubicBezTo>
                    <a:pt x="17" y="178"/>
                    <a:pt x="17" y="178"/>
                    <a:pt x="17" y="178"/>
                  </a:cubicBezTo>
                  <a:cubicBezTo>
                    <a:pt x="16" y="178"/>
                    <a:pt x="16" y="178"/>
                    <a:pt x="16" y="178"/>
                  </a:cubicBezTo>
                  <a:cubicBezTo>
                    <a:pt x="16" y="177"/>
                    <a:pt x="16" y="177"/>
                    <a:pt x="16" y="177"/>
                  </a:cubicBezTo>
                  <a:cubicBezTo>
                    <a:pt x="16" y="176"/>
                    <a:pt x="16" y="174"/>
                    <a:pt x="16" y="173"/>
                  </a:cubicBezTo>
                  <a:cubicBezTo>
                    <a:pt x="16" y="172"/>
                    <a:pt x="16" y="172"/>
                    <a:pt x="16" y="171"/>
                  </a:cubicBezTo>
                  <a:cubicBezTo>
                    <a:pt x="16" y="170"/>
                    <a:pt x="16" y="170"/>
                    <a:pt x="16" y="170"/>
                  </a:cubicBezTo>
                  <a:cubicBezTo>
                    <a:pt x="16" y="170"/>
                    <a:pt x="16" y="170"/>
                    <a:pt x="16" y="169"/>
                  </a:cubicBezTo>
                  <a:cubicBezTo>
                    <a:pt x="13" y="162"/>
                    <a:pt x="11" y="157"/>
                    <a:pt x="9" y="151"/>
                  </a:cubicBezTo>
                  <a:cubicBezTo>
                    <a:pt x="7" y="146"/>
                    <a:pt x="6" y="140"/>
                    <a:pt x="5" y="133"/>
                  </a:cubicBezTo>
                  <a:cubicBezTo>
                    <a:pt x="5" y="132"/>
                    <a:pt x="5" y="131"/>
                    <a:pt x="5" y="130"/>
                  </a:cubicBezTo>
                  <a:cubicBezTo>
                    <a:pt x="5" y="117"/>
                    <a:pt x="9" y="103"/>
                    <a:pt x="16" y="92"/>
                  </a:cubicBezTo>
                  <a:cubicBezTo>
                    <a:pt x="20" y="88"/>
                    <a:pt x="24" y="84"/>
                    <a:pt x="28" y="81"/>
                  </a:cubicBezTo>
                  <a:cubicBezTo>
                    <a:pt x="33" y="77"/>
                    <a:pt x="37" y="72"/>
                    <a:pt x="39" y="66"/>
                  </a:cubicBezTo>
                  <a:cubicBezTo>
                    <a:pt x="40" y="66"/>
                    <a:pt x="41" y="66"/>
                    <a:pt x="41" y="66"/>
                  </a:cubicBezTo>
                  <a:moveTo>
                    <a:pt x="39" y="62"/>
                  </a:moveTo>
                  <a:cubicBezTo>
                    <a:pt x="39" y="62"/>
                    <a:pt x="38" y="62"/>
                    <a:pt x="38" y="62"/>
                  </a:cubicBezTo>
                  <a:cubicBezTo>
                    <a:pt x="37" y="61"/>
                    <a:pt x="36" y="61"/>
                    <a:pt x="36" y="61"/>
                  </a:cubicBezTo>
                  <a:cubicBezTo>
                    <a:pt x="36" y="60"/>
                    <a:pt x="36" y="60"/>
                    <a:pt x="36" y="60"/>
                  </a:cubicBezTo>
                  <a:cubicBezTo>
                    <a:pt x="35" y="59"/>
                    <a:pt x="35" y="59"/>
                    <a:pt x="35" y="59"/>
                  </a:cubicBezTo>
                  <a:cubicBezTo>
                    <a:pt x="35" y="59"/>
                    <a:pt x="35" y="59"/>
                    <a:pt x="35" y="59"/>
                  </a:cubicBezTo>
                  <a:cubicBezTo>
                    <a:pt x="35" y="59"/>
                    <a:pt x="35" y="59"/>
                    <a:pt x="35" y="59"/>
                  </a:cubicBezTo>
                  <a:cubicBezTo>
                    <a:pt x="36" y="59"/>
                    <a:pt x="37" y="59"/>
                    <a:pt x="38" y="59"/>
                  </a:cubicBezTo>
                  <a:cubicBezTo>
                    <a:pt x="38" y="59"/>
                    <a:pt x="39" y="59"/>
                    <a:pt x="39" y="59"/>
                  </a:cubicBezTo>
                  <a:cubicBezTo>
                    <a:pt x="40" y="59"/>
                    <a:pt x="40" y="59"/>
                    <a:pt x="41" y="59"/>
                  </a:cubicBezTo>
                  <a:cubicBezTo>
                    <a:pt x="40" y="60"/>
                    <a:pt x="40" y="61"/>
                    <a:pt x="39" y="62"/>
                  </a:cubicBezTo>
                  <a:moveTo>
                    <a:pt x="124" y="64"/>
                  </a:moveTo>
                  <a:cubicBezTo>
                    <a:pt x="123" y="64"/>
                    <a:pt x="123" y="64"/>
                    <a:pt x="122" y="64"/>
                  </a:cubicBezTo>
                  <a:cubicBezTo>
                    <a:pt x="123" y="62"/>
                    <a:pt x="125" y="60"/>
                    <a:pt x="126" y="58"/>
                  </a:cubicBezTo>
                  <a:cubicBezTo>
                    <a:pt x="127" y="58"/>
                    <a:pt x="129" y="58"/>
                    <a:pt x="130" y="58"/>
                  </a:cubicBezTo>
                  <a:cubicBezTo>
                    <a:pt x="130" y="58"/>
                    <a:pt x="131" y="58"/>
                    <a:pt x="131" y="58"/>
                  </a:cubicBezTo>
                  <a:cubicBezTo>
                    <a:pt x="131" y="60"/>
                    <a:pt x="131" y="62"/>
                    <a:pt x="131" y="64"/>
                  </a:cubicBezTo>
                  <a:cubicBezTo>
                    <a:pt x="129" y="64"/>
                    <a:pt x="127" y="64"/>
                    <a:pt x="124" y="64"/>
                  </a:cubicBezTo>
                  <a:cubicBezTo>
                    <a:pt x="124" y="64"/>
                    <a:pt x="124" y="64"/>
                    <a:pt x="124" y="64"/>
                  </a:cubicBezTo>
                  <a:cubicBezTo>
                    <a:pt x="124" y="64"/>
                    <a:pt x="124" y="64"/>
                    <a:pt x="124" y="64"/>
                  </a:cubicBezTo>
                  <a:moveTo>
                    <a:pt x="44" y="62"/>
                  </a:moveTo>
                  <a:cubicBezTo>
                    <a:pt x="45" y="61"/>
                    <a:pt x="46" y="60"/>
                    <a:pt x="46" y="59"/>
                  </a:cubicBezTo>
                  <a:cubicBezTo>
                    <a:pt x="46" y="59"/>
                    <a:pt x="46" y="59"/>
                    <a:pt x="46" y="59"/>
                  </a:cubicBezTo>
                  <a:cubicBezTo>
                    <a:pt x="48" y="58"/>
                    <a:pt x="51" y="58"/>
                    <a:pt x="54" y="58"/>
                  </a:cubicBezTo>
                  <a:cubicBezTo>
                    <a:pt x="53" y="59"/>
                    <a:pt x="53" y="59"/>
                    <a:pt x="52" y="60"/>
                  </a:cubicBezTo>
                  <a:cubicBezTo>
                    <a:pt x="52" y="61"/>
                    <a:pt x="52" y="61"/>
                    <a:pt x="52" y="61"/>
                  </a:cubicBezTo>
                  <a:cubicBezTo>
                    <a:pt x="50" y="61"/>
                    <a:pt x="48" y="61"/>
                    <a:pt x="45" y="62"/>
                  </a:cubicBezTo>
                  <a:cubicBezTo>
                    <a:pt x="44" y="62"/>
                    <a:pt x="44" y="62"/>
                    <a:pt x="44" y="62"/>
                  </a:cubicBezTo>
                  <a:moveTo>
                    <a:pt x="117" y="64"/>
                  </a:moveTo>
                  <a:cubicBezTo>
                    <a:pt x="115" y="64"/>
                    <a:pt x="113" y="63"/>
                    <a:pt x="111" y="63"/>
                  </a:cubicBezTo>
                  <a:cubicBezTo>
                    <a:pt x="112" y="61"/>
                    <a:pt x="113" y="59"/>
                    <a:pt x="115" y="57"/>
                  </a:cubicBezTo>
                  <a:cubicBezTo>
                    <a:pt x="117" y="58"/>
                    <a:pt x="119" y="58"/>
                    <a:pt x="121" y="58"/>
                  </a:cubicBezTo>
                  <a:cubicBezTo>
                    <a:pt x="119" y="60"/>
                    <a:pt x="118" y="62"/>
                    <a:pt x="117" y="64"/>
                  </a:cubicBezTo>
                  <a:moveTo>
                    <a:pt x="57" y="61"/>
                  </a:moveTo>
                  <a:cubicBezTo>
                    <a:pt x="58" y="60"/>
                    <a:pt x="58" y="58"/>
                    <a:pt x="59" y="57"/>
                  </a:cubicBezTo>
                  <a:cubicBezTo>
                    <a:pt x="61" y="57"/>
                    <a:pt x="63" y="56"/>
                    <a:pt x="65" y="56"/>
                  </a:cubicBezTo>
                  <a:cubicBezTo>
                    <a:pt x="65" y="56"/>
                    <a:pt x="65" y="56"/>
                    <a:pt x="65" y="56"/>
                  </a:cubicBezTo>
                  <a:cubicBezTo>
                    <a:pt x="65" y="57"/>
                    <a:pt x="64" y="58"/>
                    <a:pt x="64" y="59"/>
                  </a:cubicBezTo>
                  <a:cubicBezTo>
                    <a:pt x="64" y="60"/>
                    <a:pt x="64" y="60"/>
                    <a:pt x="64" y="60"/>
                  </a:cubicBezTo>
                  <a:cubicBezTo>
                    <a:pt x="62" y="60"/>
                    <a:pt x="59" y="61"/>
                    <a:pt x="57" y="61"/>
                  </a:cubicBezTo>
                  <a:moveTo>
                    <a:pt x="106" y="62"/>
                  </a:moveTo>
                  <a:cubicBezTo>
                    <a:pt x="104" y="62"/>
                    <a:pt x="102" y="61"/>
                    <a:pt x="100" y="61"/>
                  </a:cubicBezTo>
                  <a:cubicBezTo>
                    <a:pt x="102" y="59"/>
                    <a:pt x="103" y="57"/>
                    <a:pt x="104" y="56"/>
                  </a:cubicBezTo>
                  <a:cubicBezTo>
                    <a:pt x="106" y="56"/>
                    <a:pt x="108" y="57"/>
                    <a:pt x="110" y="57"/>
                  </a:cubicBezTo>
                  <a:cubicBezTo>
                    <a:pt x="109" y="59"/>
                    <a:pt x="107" y="60"/>
                    <a:pt x="106" y="62"/>
                  </a:cubicBezTo>
                  <a:moveTo>
                    <a:pt x="69" y="60"/>
                  </a:moveTo>
                  <a:cubicBezTo>
                    <a:pt x="69" y="58"/>
                    <a:pt x="70" y="57"/>
                    <a:pt x="71" y="56"/>
                  </a:cubicBezTo>
                  <a:cubicBezTo>
                    <a:pt x="71" y="55"/>
                    <a:pt x="71" y="55"/>
                    <a:pt x="71" y="55"/>
                  </a:cubicBezTo>
                  <a:cubicBezTo>
                    <a:pt x="73" y="55"/>
                    <a:pt x="74" y="55"/>
                    <a:pt x="76" y="54"/>
                  </a:cubicBezTo>
                  <a:cubicBezTo>
                    <a:pt x="75" y="56"/>
                    <a:pt x="74" y="57"/>
                    <a:pt x="73" y="58"/>
                  </a:cubicBezTo>
                  <a:cubicBezTo>
                    <a:pt x="73" y="59"/>
                    <a:pt x="73" y="59"/>
                    <a:pt x="73" y="59"/>
                  </a:cubicBezTo>
                  <a:cubicBezTo>
                    <a:pt x="72" y="59"/>
                    <a:pt x="70" y="59"/>
                    <a:pt x="69" y="60"/>
                  </a:cubicBezTo>
                  <a:moveTo>
                    <a:pt x="96" y="60"/>
                  </a:moveTo>
                  <a:cubicBezTo>
                    <a:pt x="95" y="59"/>
                    <a:pt x="94" y="59"/>
                    <a:pt x="93" y="59"/>
                  </a:cubicBezTo>
                  <a:cubicBezTo>
                    <a:pt x="94" y="57"/>
                    <a:pt x="95" y="55"/>
                    <a:pt x="96" y="54"/>
                  </a:cubicBezTo>
                  <a:cubicBezTo>
                    <a:pt x="97" y="54"/>
                    <a:pt x="97" y="54"/>
                    <a:pt x="97" y="54"/>
                  </a:cubicBezTo>
                  <a:cubicBezTo>
                    <a:pt x="97" y="54"/>
                    <a:pt x="98" y="55"/>
                    <a:pt x="99" y="55"/>
                  </a:cubicBezTo>
                  <a:cubicBezTo>
                    <a:pt x="98" y="56"/>
                    <a:pt x="97" y="58"/>
                    <a:pt x="96" y="60"/>
                  </a:cubicBezTo>
                  <a:moveTo>
                    <a:pt x="79" y="58"/>
                  </a:moveTo>
                  <a:cubicBezTo>
                    <a:pt x="79" y="56"/>
                    <a:pt x="80" y="55"/>
                    <a:pt x="81" y="54"/>
                  </a:cubicBezTo>
                  <a:cubicBezTo>
                    <a:pt x="82" y="53"/>
                    <a:pt x="82" y="53"/>
                    <a:pt x="82" y="53"/>
                  </a:cubicBezTo>
                  <a:cubicBezTo>
                    <a:pt x="82" y="53"/>
                    <a:pt x="83" y="53"/>
                    <a:pt x="83" y="53"/>
                  </a:cubicBezTo>
                  <a:cubicBezTo>
                    <a:pt x="83" y="54"/>
                    <a:pt x="84" y="55"/>
                    <a:pt x="84" y="55"/>
                  </a:cubicBezTo>
                  <a:cubicBezTo>
                    <a:pt x="84" y="56"/>
                    <a:pt x="83" y="56"/>
                    <a:pt x="83" y="56"/>
                  </a:cubicBezTo>
                  <a:cubicBezTo>
                    <a:pt x="83" y="57"/>
                    <a:pt x="83" y="57"/>
                    <a:pt x="82" y="57"/>
                  </a:cubicBezTo>
                  <a:cubicBezTo>
                    <a:pt x="82" y="57"/>
                    <a:pt x="82" y="57"/>
                    <a:pt x="82" y="57"/>
                  </a:cubicBezTo>
                  <a:cubicBezTo>
                    <a:pt x="81" y="57"/>
                    <a:pt x="81" y="57"/>
                    <a:pt x="81" y="57"/>
                  </a:cubicBezTo>
                  <a:cubicBezTo>
                    <a:pt x="81" y="57"/>
                    <a:pt x="81" y="57"/>
                    <a:pt x="81" y="57"/>
                  </a:cubicBezTo>
                  <a:cubicBezTo>
                    <a:pt x="80" y="57"/>
                    <a:pt x="80" y="57"/>
                    <a:pt x="80" y="57"/>
                  </a:cubicBezTo>
                  <a:cubicBezTo>
                    <a:pt x="80" y="58"/>
                    <a:pt x="79" y="58"/>
                    <a:pt x="79" y="58"/>
                  </a:cubicBezTo>
                  <a:moveTo>
                    <a:pt x="89" y="57"/>
                  </a:moveTo>
                  <a:cubicBezTo>
                    <a:pt x="88" y="57"/>
                    <a:pt x="88" y="57"/>
                    <a:pt x="88" y="57"/>
                  </a:cubicBezTo>
                  <a:cubicBezTo>
                    <a:pt x="88" y="56"/>
                    <a:pt x="88" y="56"/>
                    <a:pt x="88" y="55"/>
                  </a:cubicBezTo>
                  <a:cubicBezTo>
                    <a:pt x="88" y="54"/>
                    <a:pt x="87" y="52"/>
                    <a:pt x="87" y="51"/>
                  </a:cubicBezTo>
                  <a:cubicBezTo>
                    <a:pt x="87" y="51"/>
                    <a:pt x="87" y="51"/>
                    <a:pt x="87" y="51"/>
                  </a:cubicBezTo>
                  <a:cubicBezTo>
                    <a:pt x="87" y="51"/>
                    <a:pt x="87" y="51"/>
                    <a:pt x="87" y="51"/>
                  </a:cubicBezTo>
                  <a:cubicBezTo>
                    <a:pt x="87" y="51"/>
                    <a:pt x="88" y="51"/>
                    <a:pt x="88" y="51"/>
                  </a:cubicBezTo>
                  <a:cubicBezTo>
                    <a:pt x="89" y="52"/>
                    <a:pt x="90" y="52"/>
                    <a:pt x="91" y="52"/>
                  </a:cubicBezTo>
                  <a:cubicBezTo>
                    <a:pt x="90" y="54"/>
                    <a:pt x="89" y="55"/>
                    <a:pt x="89" y="57"/>
                  </a:cubicBezTo>
                  <a:moveTo>
                    <a:pt x="37" y="48"/>
                  </a:moveTo>
                  <a:cubicBezTo>
                    <a:pt x="38" y="48"/>
                    <a:pt x="38" y="48"/>
                    <a:pt x="39" y="48"/>
                  </a:cubicBezTo>
                  <a:cubicBezTo>
                    <a:pt x="39" y="47"/>
                    <a:pt x="39" y="47"/>
                    <a:pt x="40" y="47"/>
                  </a:cubicBezTo>
                  <a:cubicBezTo>
                    <a:pt x="40" y="47"/>
                    <a:pt x="41" y="47"/>
                    <a:pt x="41" y="47"/>
                  </a:cubicBezTo>
                  <a:cubicBezTo>
                    <a:pt x="40" y="50"/>
                    <a:pt x="40" y="52"/>
                    <a:pt x="38" y="54"/>
                  </a:cubicBezTo>
                  <a:cubicBezTo>
                    <a:pt x="38" y="55"/>
                    <a:pt x="38" y="55"/>
                    <a:pt x="38" y="55"/>
                  </a:cubicBezTo>
                  <a:cubicBezTo>
                    <a:pt x="38" y="55"/>
                    <a:pt x="38" y="55"/>
                    <a:pt x="38" y="55"/>
                  </a:cubicBezTo>
                  <a:cubicBezTo>
                    <a:pt x="38" y="55"/>
                    <a:pt x="38" y="55"/>
                    <a:pt x="38" y="55"/>
                  </a:cubicBezTo>
                  <a:cubicBezTo>
                    <a:pt x="37" y="55"/>
                    <a:pt x="36" y="55"/>
                    <a:pt x="35" y="54"/>
                  </a:cubicBezTo>
                  <a:cubicBezTo>
                    <a:pt x="35" y="54"/>
                    <a:pt x="34" y="54"/>
                    <a:pt x="34" y="52"/>
                  </a:cubicBezTo>
                  <a:cubicBezTo>
                    <a:pt x="34" y="51"/>
                    <a:pt x="34" y="51"/>
                    <a:pt x="34" y="51"/>
                  </a:cubicBezTo>
                  <a:cubicBezTo>
                    <a:pt x="34" y="51"/>
                    <a:pt x="34" y="50"/>
                    <a:pt x="35" y="49"/>
                  </a:cubicBezTo>
                  <a:cubicBezTo>
                    <a:pt x="35" y="49"/>
                    <a:pt x="36" y="48"/>
                    <a:pt x="37" y="48"/>
                  </a:cubicBezTo>
                  <a:cubicBezTo>
                    <a:pt x="37" y="48"/>
                    <a:pt x="37" y="48"/>
                    <a:pt x="37" y="48"/>
                  </a:cubicBezTo>
                  <a:moveTo>
                    <a:pt x="91" y="48"/>
                  </a:moveTo>
                  <a:cubicBezTo>
                    <a:pt x="91" y="48"/>
                    <a:pt x="90" y="48"/>
                    <a:pt x="89" y="47"/>
                  </a:cubicBezTo>
                  <a:cubicBezTo>
                    <a:pt x="89" y="47"/>
                    <a:pt x="89" y="47"/>
                    <a:pt x="89" y="47"/>
                  </a:cubicBezTo>
                  <a:cubicBezTo>
                    <a:pt x="89" y="46"/>
                    <a:pt x="89" y="46"/>
                    <a:pt x="89" y="46"/>
                  </a:cubicBezTo>
                  <a:cubicBezTo>
                    <a:pt x="90" y="46"/>
                    <a:pt x="90" y="46"/>
                    <a:pt x="91" y="46"/>
                  </a:cubicBezTo>
                  <a:cubicBezTo>
                    <a:pt x="91" y="47"/>
                    <a:pt x="91" y="47"/>
                    <a:pt x="91" y="48"/>
                  </a:cubicBezTo>
                  <a:moveTo>
                    <a:pt x="43" y="55"/>
                  </a:moveTo>
                  <a:cubicBezTo>
                    <a:pt x="44" y="52"/>
                    <a:pt x="45" y="49"/>
                    <a:pt x="45" y="47"/>
                  </a:cubicBezTo>
                  <a:cubicBezTo>
                    <a:pt x="48" y="46"/>
                    <a:pt x="51" y="46"/>
                    <a:pt x="54" y="45"/>
                  </a:cubicBezTo>
                  <a:cubicBezTo>
                    <a:pt x="53" y="48"/>
                    <a:pt x="52" y="51"/>
                    <a:pt x="51" y="53"/>
                  </a:cubicBezTo>
                  <a:cubicBezTo>
                    <a:pt x="51" y="54"/>
                    <a:pt x="51" y="54"/>
                    <a:pt x="51" y="54"/>
                  </a:cubicBezTo>
                  <a:cubicBezTo>
                    <a:pt x="48" y="54"/>
                    <a:pt x="45" y="54"/>
                    <a:pt x="43" y="55"/>
                  </a:cubicBezTo>
                  <a:moveTo>
                    <a:pt x="56" y="53"/>
                  </a:moveTo>
                  <a:cubicBezTo>
                    <a:pt x="57" y="50"/>
                    <a:pt x="58" y="48"/>
                    <a:pt x="59" y="45"/>
                  </a:cubicBezTo>
                  <a:cubicBezTo>
                    <a:pt x="61" y="45"/>
                    <a:pt x="64" y="44"/>
                    <a:pt x="66" y="44"/>
                  </a:cubicBezTo>
                  <a:cubicBezTo>
                    <a:pt x="65" y="47"/>
                    <a:pt x="64" y="49"/>
                    <a:pt x="63" y="52"/>
                  </a:cubicBezTo>
                  <a:cubicBezTo>
                    <a:pt x="61" y="52"/>
                    <a:pt x="58" y="53"/>
                    <a:pt x="56" y="53"/>
                  </a:cubicBezTo>
                  <a:moveTo>
                    <a:pt x="96" y="49"/>
                  </a:moveTo>
                  <a:cubicBezTo>
                    <a:pt x="95" y="49"/>
                    <a:pt x="95" y="49"/>
                    <a:pt x="95" y="49"/>
                  </a:cubicBezTo>
                  <a:cubicBezTo>
                    <a:pt x="95" y="49"/>
                    <a:pt x="95" y="48"/>
                    <a:pt x="95" y="48"/>
                  </a:cubicBezTo>
                  <a:cubicBezTo>
                    <a:pt x="95" y="47"/>
                    <a:pt x="96" y="46"/>
                    <a:pt x="96" y="45"/>
                  </a:cubicBezTo>
                  <a:cubicBezTo>
                    <a:pt x="97" y="44"/>
                    <a:pt x="99" y="44"/>
                    <a:pt x="100" y="43"/>
                  </a:cubicBezTo>
                  <a:cubicBezTo>
                    <a:pt x="100" y="45"/>
                    <a:pt x="100" y="46"/>
                    <a:pt x="100" y="48"/>
                  </a:cubicBezTo>
                  <a:cubicBezTo>
                    <a:pt x="99" y="48"/>
                    <a:pt x="98" y="49"/>
                    <a:pt x="96" y="49"/>
                  </a:cubicBezTo>
                  <a:moveTo>
                    <a:pt x="68" y="51"/>
                  </a:moveTo>
                  <a:cubicBezTo>
                    <a:pt x="69" y="49"/>
                    <a:pt x="70" y="46"/>
                    <a:pt x="71" y="43"/>
                  </a:cubicBezTo>
                  <a:cubicBezTo>
                    <a:pt x="73" y="43"/>
                    <a:pt x="75" y="43"/>
                    <a:pt x="76" y="43"/>
                  </a:cubicBezTo>
                  <a:cubicBezTo>
                    <a:pt x="75" y="45"/>
                    <a:pt x="74" y="48"/>
                    <a:pt x="73" y="50"/>
                  </a:cubicBezTo>
                  <a:cubicBezTo>
                    <a:pt x="72" y="51"/>
                    <a:pt x="70" y="51"/>
                    <a:pt x="68" y="51"/>
                  </a:cubicBezTo>
                  <a:moveTo>
                    <a:pt x="78" y="50"/>
                  </a:moveTo>
                  <a:cubicBezTo>
                    <a:pt x="79" y="47"/>
                    <a:pt x="80" y="45"/>
                    <a:pt x="81" y="43"/>
                  </a:cubicBezTo>
                  <a:cubicBezTo>
                    <a:pt x="81" y="43"/>
                    <a:pt x="82" y="43"/>
                    <a:pt x="83" y="43"/>
                  </a:cubicBezTo>
                  <a:cubicBezTo>
                    <a:pt x="83" y="43"/>
                    <a:pt x="84" y="43"/>
                    <a:pt x="84" y="44"/>
                  </a:cubicBezTo>
                  <a:cubicBezTo>
                    <a:pt x="85" y="44"/>
                    <a:pt x="85" y="44"/>
                    <a:pt x="85" y="45"/>
                  </a:cubicBezTo>
                  <a:cubicBezTo>
                    <a:pt x="85" y="45"/>
                    <a:pt x="85" y="45"/>
                    <a:pt x="85" y="45"/>
                  </a:cubicBezTo>
                  <a:cubicBezTo>
                    <a:pt x="85" y="46"/>
                    <a:pt x="85" y="46"/>
                    <a:pt x="85" y="46"/>
                  </a:cubicBezTo>
                  <a:cubicBezTo>
                    <a:pt x="84" y="46"/>
                    <a:pt x="84" y="46"/>
                    <a:pt x="84" y="46"/>
                  </a:cubicBezTo>
                  <a:cubicBezTo>
                    <a:pt x="84" y="47"/>
                    <a:pt x="84" y="47"/>
                    <a:pt x="84" y="47"/>
                  </a:cubicBezTo>
                  <a:cubicBezTo>
                    <a:pt x="84" y="47"/>
                    <a:pt x="84" y="47"/>
                    <a:pt x="84" y="47"/>
                  </a:cubicBezTo>
                  <a:cubicBezTo>
                    <a:pt x="83" y="48"/>
                    <a:pt x="83" y="49"/>
                    <a:pt x="82" y="49"/>
                  </a:cubicBezTo>
                  <a:cubicBezTo>
                    <a:pt x="82" y="49"/>
                    <a:pt x="82" y="49"/>
                    <a:pt x="81" y="49"/>
                  </a:cubicBezTo>
                  <a:cubicBezTo>
                    <a:pt x="80" y="49"/>
                    <a:pt x="79" y="49"/>
                    <a:pt x="78" y="50"/>
                  </a:cubicBezTo>
                  <a:moveTo>
                    <a:pt x="104" y="45"/>
                  </a:moveTo>
                  <a:cubicBezTo>
                    <a:pt x="105" y="44"/>
                    <a:pt x="105" y="42"/>
                    <a:pt x="105" y="41"/>
                  </a:cubicBezTo>
                  <a:cubicBezTo>
                    <a:pt x="107" y="40"/>
                    <a:pt x="109" y="39"/>
                    <a:pt x="110" y="37"/>
                  </a:cubicBezTo>
                  <a:cubicBezTo>
                    <a:pt x="111" y="38"/>
                    <a:pt x="111" y="39"/>
                    <a:pt x="111" y="40"/>
                  </a:cubicBezTo>
                  <a:cubicBezTo>
                    <a:pt x="109" y="42"/>
                    <a:pt x="107" y="44"/>
                    <a:pt x="104" y="45"/>
                  </a:cubicBezTo>
                  <a:moveTo>
                    <a:pt x="47" y="35"/>
                  </a:moveTo>
                  <a:cubicBezTo>
                    <a:pt x="48" y="35"/>
                    <a:pt x="48" y="35"/>
                    <a:pt x="48" y="35"/>
                  </a:cubicBezTo>
                  <a:cubicBezTo>
                    <a:pt x="49" y="35"/>
                    <a:pt x="50" y="35"/>
                    <a:pt x="50" y="34"/>
                  </a:cubicBezTo>
                  <a:cubicBezTo>
                    <a:pt x="50" y="33"/>
                    <a:pt x="50" y="32"/>
                    <a:pt x="50" y="32"/>
                  </a:cubicBezTo>
                  <a:cubicBezTo>
                    <a:pt x="50" y="30"/>
                    <a:pt x="50" y="29"/>
                    <a:pt x="49" y="28"/>
                  </a:cubicBezTo>
                  <a:cubicBezTo>
                    <a:pt x="46" y="21"/>
                    <a:pt x="41" y="14"/>
                    <a:pt x="39" y="8"/>
                  </a:cubicBezTo>
                  <a:cubicBezTo>
                    <a:pt x="39" y="8"/>
                    <a:pt x="39" y="8"/>
                    <a:pt x="39" y="8"/>
                  </a:cubicBezTo>
                  <a:cubicBezTo>
                    <a:pt x="39" y="7"/>
                    <a:pt x="39" y="7"/>
                    <a:pt x="40" y="7"/>
                  </a:cubicBezTo>
                  <a:cubicBezTo>
                    <a:pt x="50" y="7"/>
                    <a:pt x="56" y="5"/>
                    <a:pt x="65" y="5"/>
                  </a:cubicBezTo>
                  <a:cubicBezTo>
                    <a:pt x="65" y="5"/>
                    <a:pt x="65" y="5"/>
                    <a:pt x="65" y="5"/>
                  </a:cubicBezTo>
                  <a:cubicBezTo>
                    <a:pt x="65" y="5"/>
                    <a:pt x="65" y="5"/>
                    <a:pt x="65" y="5"/>
                  </a:cubicBezTo>
                  <a:cubicBezTo>
                    <a:pt x="65" y="5"/>
                    <a:pt x="65" y="5"/>
                    <a:pt x="65" y="5"/>
                  </a:cubicBezTo>
                  <a:cubicBezTo>
                    <a:pt x="65" y="6"/>
                    <a:pt x="65" y="6"/>
                    <a:pt x="65" y="6"/>
                  </a:cubicBezTo>
                  <a:cubicBezTo>
                    <a:pt x="65" y="6"/>
                    <a:pt x="65" y="6"/>
                    <a:pt x="65" y="6"/>
                  </a:cubicBezTo>
                  <a:cubicBezTo>
                    <a:pt x="64" y="8"/>
                    <a:pt x="62" y="11"/>
                    <a:pt x="61" y="14"/>
                  </a:cubicBezTo>
                  <a:cubicBezTo>
                    <a:pt x="61" y="16"/>
                    <a:pt x="60" y="19"/>
                    <a:pt x="60" y="21"/>
                  </a:cubicBezTo>
                  <a:cubicBezTo>
                    <a:pt x="60" y="24"/>
                    <a:pt x="61" y="27"/>
                    <a:pt x="63" y="30"/>
                  </a:cubicBezTo>
                  <a:cubicBezTo>
                    <a:pt x="63" y="31"/>
                    <a:pt x="64" y="32"/>
                    <a:pt x="65" y="32"/>
                  </a:cubicBezTo>
                  <a:cubicBezTo>
                    <a:pt x="65" y="32"/>
                    <a:pt x="65" y="32"/>
                    <a:pt x="65" y="32"/>
                  </a:cubicBezTo>
                  <a:cubicBezTo>
                    <a:pt x="66" y="31"/>
                    <a:pt x="67" y="31"/>
                    <a:pt x="67" y="30"/>
                  </a:cubicBezTo>
                  <a:cubicBezTo>
                    <a:pt x="69" y="26"/>
                    <a:pt x="69" y="23"/>
                    <a:pt x="70" y="19"/>
                  </a:cubicBezTo>
                  <a:cubicBezTo>
                    <a:pt x="71" y="16"/>
                    <a:pt x="72" y="13"/>
                    <a:pt x="74" y="10"/>
                  </a:cubicBezTo>
                  <a:cubicBezTo>
                    <a:pt x="75" y="9"/>
                    <a:pt x="76" y="9"/>
                    <a:pt x="78" y="8"/>
                  </a:cubicBezTo>
                  <a:cubicBezTo>
                    <a:pt x="79" y="9"/>
                    <a:pt x="79" y="9"/>
                    <a:pt x="80" y="10"/>
                  </a:cubicBezTo>
                  <a:cubicBezTo>
                    <a:pt x="85" y="10"/>
                    <a:pt x="90" y="11"/>
                    <a:pt x="94" y="13"/>
                  </a:cubicBezTo>
                  <a:cubicBezTo>
                    <a:pt x="86" y="19"/>
                    <a:pt x="80" y="29"/>
                    <a:pt x="79" y="38"/>
                  </a:cubicBezTo>
                  <a:cubicBezTo>
                    <a:pt x="78" y="38"/>
                    <a:pt x="78" y="38"/>
                    <a:pt x="78" y="38"/>
                  </a:cubicBezTo>
                  <a:cubicBezTo>
                    <a:pt x="75" y="39"/>
                    <a:pt x="65" y="40"/>
                    <a:pt x="56" y="41"/>
                  </a:cubicBezTo>
                  <a:cubicBezTo>
                    <a:pt x="52" y="41"/>
                    <a:pt x="47" y="42"/>
                    <a:pt x="44" y="42"/>
                  </a:cubicBezTo>
                  <a:cubicBezTo>
                    <a:pt x="42" y="43"/>
                    <a:pt x="40" y="43"/>
                    <a:pt x="39" y="43"/>
                  </a:cubicBezTo>
                  <a:cubicBezTo>
                    <a:pt x="39" y="42"/>
                    <a:pt x="39" y="41"/>
                    <a:pt x="39" y="40"/>
                  </a:cubicBezTo>
                  <a:cubicBezTo>
                    <a:pt x="37" y="35"/>
                    <a:pt x="35" y="31"/>
                    <a:pt x="31" y="27"/>
                  </a:cubicBezTo>
                  <a:cubicBezTo>
                    <a:pt x="29" y="24"/>
                    <a:pt x="25" y="22"/>
                    <a:pt x="21" y="20"/>
                  </a:cubicBezTo>
                  <a:cubicBezTo>
                    <a:pt x="24" y="17"/>
                    <a:pt x="27" y="16"/>
                    <a:pt x="31" y="15"/>
                  </a:cubicBezTo>
                  <a:cubicBezTo>
                    <a:pt x="33" y="18"/>
                    <a:pt x="36" y="24"/>
                    <a:pt x="41" y="32"/>
                  </a:cubicBezTo>
                  <a:cubicBezTo>
                    <a:pt x="42" y="33"/>
                    <a:pt x="43" y="34"/>
                    <a:pt x="44" y="34"/>
                  </a:cubicBezTo>
                  <a:cubicBezTo>
                    <a:pt x="45" y="35"/>
                    <a:pt x="46" y="35"/>
                    <a:pt x="47" y="35"/>
                  </a:cubicBezTo>
                  <a:moveTo>
                    <a:pt x="65" y="0"/>
                  </a:moveTo>
                  <a:cubicBezTo>
                    <a:pt x="65" y="0"/>
                    <a:pt x="65" y="0"/>
                    <a:pt x="65" y="0"/>
                  </a:cubicBezTo>
                  <a:cubicBezTo>
                    <a:pt x="65" y="0"/>
                    <a:pt x="65" y="0"/>
                    <a:pt x="65" y="0"/>
                  </a:cubicBezTo>
                  <a:cubicBezTo>
                    <a:pt x="65" y="0"/>
                    <a:pt x="65" y="0"/>
                    <a:pt x="65" y="0"/>
                  </a:cubicBezTo>
                  <a:cubicBezTo>
                    <a:pt x="55" y="0"/>
                    <a:pt x="49" y="1"/>
                    <a:pt x="40" y="1"/>
                  </a:cubicBezTo>
                  <a:cubicBezTo>
                    <a:pt x="36" y="1"/>
                    <a:pt x="33" y="4"/>
                    <a:pt x="33" y="8"/>
                  </a:cubicBezTo>
                  <a:cubicBezTo>
                    <a:pt x="33" y="9"/>
                    <a:pt x="33" y="9"/>
                    <a:pt x="34" y="10"/>
                  </a:cubicBezTo>
                  <a:cubicBezTo>
                    <a:pt x="34" y="11"/>
                    <a:pt x="34" y="11"/>
                    <a:pt x="34" y="11"/>
                  </a:cubicBezTo>
                  <a:cubicBezTo>
                    <a:pt x="34" y="10"/>
                    <a:pt x="33" y="10"/>
                    <a:pt x="32" y="10"/>
                  </a:cubicBezTo>
                  <a:cubicBezTo>
                    <a:pt x="32" y="10"/>
                    <a:pt x="32" y="10"/>
                    <a:pt x="31" y="10"/>
                  </a:cubicBezTo>
                  <a:cubicBezTo>
                    <a:pt x="31" y="10"/>
                    <a:pt x="31" y="10"/>
                    <a:pt x="31" y="10"/>
                  </a:cubicBezTo>
                  <a:cubicBezTo>
                    <a:pt x="25" y="10"/>
                    <a:pt x="19" y="14"/>
                    <a:pt x="15" y="19"/>
                  </a:cubicBezTo>
                  <a:cubicBezTo>
                    <a:pt x="15" y="20"/>
                    <a:pt x="15" y="21"/>
                    <a:pt x="16" y="22"/>
                  </a:cubicBezTo>
                  <a:cubicBezTo>
                    <a:pt x="16" y="23"/>
                    <a:pt x="16" y="23"/>
                    <a:pt x="17" y="24"/>
                  </a:cubicBezTo>
                  <a:cubicBezTo>
                    <a:pt x="21" y="26"/>
                    <a:pt x="25" y="28"/>
                    <a:pt x="28" y="31"/>
                  </a:cubicBezTo>
                  <a:cubicBezTo>
                    <a:pt x="30" y="34"/>
                    <a:pt x="32" y="37"/>
                    <a:pt x="34" y="42"/>
                  </a:cubicBezTo>
                  <a:cubicBezTo>
                    <a:pt x="34" y="42"/>
                    <a:pt x="34" y="43"/>
                    <a:pt x="34" y="44"/>
                  </a:cubicBezTo>
                  <a:cubicBezTo>
                    <a:pt x="33" y="45"/>
                    <a:pt x="33" y="46"/>
                    <a:pt x="32" y="46"/>
                  </a:cubicBezTo>
                  <a:cubicBezTo>
                    <a:pt x="31" y="48"/>
                    <a:pt x="30" y="49"/>
                    <a:pt x="30" y="51"/>
                  </a:cubicBezTo>
                  <a:cubicBezTo>
                    <a:pt x="30" y="52"/>
                    <a:pt x="30" y="52"/>
                    <a:pt x="30" y="53"/>
                  </a:cubicBezTo>
                  <a:cubicBezTo>
                    <a:pt x="30" y="54"/>
                    <a:pt x="31" y="56"/>
                    <a:pt x="32" y="57"/>
                  </a:cubicBezTo>
                  <a:cubicBezTo>
                    <a:pt x="31" y="58"/>
                    <a:pt x="31" y="59"/>
                    <a:pt x="31" y="59"/>
                  </a:cubicBezTo>
                  <a:cubicBezTo>
                    <a:pt x="31" y="61"/>
                    <a:pt x="31" y="62"/>
                    <a:pt x="32" y="63"/>
                  </a:cubicBezTo>
                  <a:cubicBezTo>
                    <a:pt x="32" y="63"/>
                    <a:pt x="33" y="64"/>
                    <a:pt x="34" y="65"/>
                  </a:cubicBezTo>
                  <a:cubicBezTo>
                    <a:pt x="32" y="70"/>
                    <a:pt x="29" y="73"/>
                    <a:pt x="25" y="77"/>
                  </a:cubicBezTo>
                  <a:cubicBezTo>
                    <a:pt x="21" y="80"/>
                    <a:pt x="16" y="84"/>
                    <a:pt x="12" y="89"/>
                  </a:cubicBezTo>
                  <a:cubicBezTo>
                    <a:pt x="4" y="101"/>
                    <a:pt x="0" y="116"/>
                    <a:pt x="0" y="130"/>
                  </a:cubicBezTo>
                  <a:cubicBezTo>
                    <a:pt x="0" y="131"/>
                    <a:pt x="0" y="132"/>
                    <a:pt x="0" y="133"/>
                  </a:cubicBezTo>
                  <a:cubicBezTo>
                    <a:pt x="0" y="141"/>
                    <a:pt x="2" y="147"/>
                    <a:pt x="4" y="153"/>
                  </a:cubicBezTo>
                  <a:cubicBezTo>
                    <a:pt x="6" y="159"/>
                    <a:pt x="8" y="164"/>
                    <a:pt x="11" y="171"/>
                  </a:cubicBezTo>
                  <a:cubicBezTo>
                    <a:pt x="11" y="171"/>
                    <a:pt x="11" y="172"/>
                    <a:pt x="11" y="173"/>
                  </a:cubicBezTo>
                  <a:cubicBezTo>
                    <a:pt x="11" y="174"/>
                    <a:pt x="11" y="176"/>
                    <a:pt x="11" y="177"/>
                  </a:cubicBezTo>
                  <a:cubicBezTo>
                    <a:pt x="11" y="178"/>
                    <a:pt x="11" y="178"/>
                    <a:pt x="11" y="179"/>
                  </a:cubicBezTo>
                  <a:cubicBezTo>
                    <a:pt x="11" y="179"/>
                    <a:pt x="12" y="180"/>
                    <a:pt x="12" y="180"/>
                  </a:cubicBezTo>
                  <a:cubicBezTo>
                    <a:pt x="12" y="180"/>
                    <a:pt x="12" y="181"/>
                    <a:pt x="13" y="182"/>
                  </a:cubicBezTo>
                  <a:cubicBezTo>
                    <a:pt x="14" y="183"/>
                    <a:pt x="15" y="183"/>
                    <a:pt x="16" y="183"/>
                  </a:cubicBezTo>
                  <a:cubicBezTo>
                    <a:pt x="17" y="183"/>
                    <a:pt x="17" y="183"/>
                    <a:pt x="17" y="183"/>
                  </a:cubicBezTo>
                  <a:cubicBezTo>
                    <a:pt x="18" y="183"/>
                    <a:pt x="20" y="182"/>
                    <a:pt x="21" y="182"/>
                  </a:cubicBezTo>
                  <a:cubicBezTo>
                    <a:pt x="22" y="181"/>
                    <a:pt x="23" y="180"/>
                    <a:pt x="24" y="180"/>
                  </a:cubicBezTo>
                  <a:cubicBezTo>
                    <a:pt x="27" y="178"/>
                    <a:pt x="31" y="177"/>
                    <a:pt x="35" y="177"/>
                  </a:cubicBezTo>
                  <a:cubicBezTo>
                    <a:pt x="35" y="177"/>
                    <a:pt x="35" y="177"/>
                    <a:pt x="35" y="177"/>
                  </a:cubicBezTo>
                  <a:cubicBezTo>
                    <a:pt x="39" y="177"/>
                    <a:pt x="42" y="178"/>
                    <a:pt x="46" y="178"/>
                  </a:cubicBezTo>
                  <a:cubicBezTo>
                    <a:pt x="51" y="178"/>
                    <a:pt x="56" y="179"/>
                    <a:pt x="61" y="179"/>
                  </a:cubicBezTo>
                  <a:cubicBezTo>
                    <a:pt x="64" y="179"/>
                    <a:pt x="67" y="179"/>
                    <a:pt x="71" y="178"/>
                  </a:cubicBezTo>
                  <a:cubicBezTo>
                    <a:pt x="79" y="178"/>
                    <a:pt x="87" y="177"/>
                    <a:pt x="95" y="176"/>
                  </a:cubicBezTo>
                  <a:cubicBezTo>
                    <a:pt x="100" y="175"/>
                    <a:pt x="103" y="175"/>
                    <a:pt x="106" y="174"/>
                  </a:cubicBezTo>
                  <a:cubicBezTo>
                    <a:pt x="109" y="173"/>
                    <a:pt x="112" y="173"/>
                    <a:pt x="116" y="172"/>
                  </a:cubicBezTo>
                  <a:cubicBezTo>
                    <a:pt x="116" y="172"/>
                    <a:pt x="116" y="173"/>
                    <a:pt x="117" y="173"/>
                  </a:cubicBezTo>
                  <a:cubicBezTo>
                    <a:pt x="118" y="173"/>
                    <a:pt x="119" y="174"/>
                    <a:pt x="121" y="174"/>
                  </a:cubicBezTo>
                  <a:cubicBezTo>
                    <a:pt x="122" y="175"/>
                    <a:pt x="124" y="175"/>
                    <a:pt x="126" y="175"/>
                  </a:cubicBezTo>
                  <a:cubicBezTo>
                    <a:pt x="127" y="175"/>
                    <a:pt x="128" y="175"/>
                    <a:pt x="129" y="175"/>
                  </a:cubicBezTo>
                  <a:cubicBezTo>
                    <a:pt x="130" y="175"/>
                    <a:pt x="131" y="174"/>
                    <a:pt x="131" y="173"/>
                  </a:cubicBezTo>
                  <a:cubicBezTo>
                    <a:pt x="133" y="172"/>
                    <a:pt x="133" y="170"/>
                    <a:pt x="133" y="169"/>
                  </a:cubicBezTo>
                  <a:cubicBezTo>
                    <a:pt x="133" y="167"/>
                    <a:pt x="132" y="164"/>
                    <a:pt x="131" y="162"/>
                  </a:cubicBezTo>
                  <a:cubicBezTo>
                    <a:pt x="131" y="161"/>
                    <a:pt x="131" y="160"/>
                    <a:pt x="131" y="159"/>
                  </a:cubicBezTo>
                  <a:cubicBezTo>
                    <a:pt x="130" y="158"/>
                    <a:pt x="130" y="157"/>
                    <a:pt x="130" y="157"/>
                  </a:cubicBezTo>
                  <a:cubicBezTo>
                    <a:pt x="130" y="157"/>
                    <a:pt x="130" y="157"/>
                    <a:pt x="130" y="157"/>
                  </a:cubicBezTo>
                  <a:cubicBezTo>
                    <a:pt x="130" y="157"/>
                    <a:pt x="130" y="157"/>
                    <a:pt x="130" y="157"/>
                  </a:cubicBezTo>
                  <a:cubicBezTo>
                    <a:pt x="130" y="153"/>
                    <a:pt x="131" y="151"/>
                    <a:pt x="132" y="148"/>
                  </a:cubicBezTo>
                  <a:cubicBezTo>
                    <a:pt x="133" y="145"/>
                    <a:pt x="134" y="142"/>
                    <a:pt x="135" y="138"/>
                  </a:cubicBezTo>
                  <a:cubicBezTo>
                    <a:pt x="136" y="135"/>
                    <a:pt x="136" y="131"/>
                    <a:pt x="136" y="128"/>
                  </a:cubicBezTo>
                  <a:cubicBezTo>
                    <a:pt x="136" y="116"/>
                    <a:pt x="133" y="105"/>
                    <a:pt x="126" y="95"/>
                  </a:cubicBezTo>
                  <a:cubicBezTo>
                    <a:pt x="120" y="86"/>
                    <a:pt x="110" y="79"/>
                    <a:pt x="101" y="73"/>
                  </a:cubicBezTo>
                  <a:cubicBezTo>
                    <a:pt x="96" y="69"/>
                    <a:pt x="92" y="67"/>
                    <a:pt x="89" y="64"/>
                  </a:cubicBezTo>
                  <a:cubicBezTo>
                    <a:pt x="88" y="63"/>
                    <a:pt x="86" y="62"/>
                    <a:pt x="86" y="61"/>
                  </a:cubicBezTo>
                  <a:cubicBezTo>
                    <a:pt x="85" y="60"/>
                    <a:pt x="85" y="60"/>
                    <a:pt x="85" y="60"/>
                  </a:cubicBezTo>
                  <a:cubicBezTo>
                    <a:pt x="85" y="60"/>
                    <a:pt x="85" y="60"/>
                    <a:pt x="85" y="60"/>
                  </a:cubicBezTo>
                  <a:cubicBezTo>
                    <a:pt x="91" y="63"/>
                    <a:pt x="98" y="65"/>
                    <a:pt x="106" y="67"/>
                  </a:cubicBezTo>
                  <a:cubicBezTo>
                    <a:pt x="106" y="67"/>
                    <a:pt x="106" y="67"/>
                    <a:pt x="106" y="67"/>
                  </a:cubicBezTo>
                  <a:cubicBezTo>
                    <a:pt x="112" y="68"/>
                    <a:pt x="119" y="69"/>
                    <a:pt x="124" y="69"/>
                  </a:cubicBezTo>
                  <a:cubicBezTo>
                    <a:pt x="128" y="69"/>
                    <a:pt x="131" y="69"/>
                    <a:pt x="133" y="68"/>
                  </a:cubicBezTo>
                  <a:cubicBezTo>
                    <a:pt x="134" y="68"/>
                    <a:pt x="135" y="67"/>
                    <a:pt x="135" y="66"/>
                  </a:cubicBezTo>
                  <a:cubicBezTo>
                    <a:pt x="135" y="65"/>
                    <a:pt x="135" y="65"/>
                    <a:pt x="135" y="64"/>
                  </a:cubicBezTo>
                  <a:cubicBezTo>
                    <a:pt x="135" y="62"/>
                    <a:pt x="135" y="59"/>
                    <a:pt x="136" y="57"/>
                  </a:cubicBezTo>
                  <a:cubicBezTo>
                    <a:pt x="137" y="56"/>
                    <a:pt x="137" y="56"/>
                    <a:pt x="136" y="55"/>
                  </a:cubicBezTo>
                  <a:cubicBezTo>
                    <a:pt x="136" y="54"/>
                    <a:pt x="135" y="54"/>
                    <a:pt x="134" y="54"/>
                  </a:cubicBezTo>
                  <a:cubicBezTo>
                    <a:pt x="134" y="54"/>
                    <a:pt x="134" y="54"/>
                    <a:pt x="134" y="54"/>
                  </a:cubicBezTo>
                  <a:cubicBezTo>
                    <a:pt x="133" y="54"/>
                    <a:pt x="131" y="54"/>
                    <a:pt x="130" y="54"/>
                  </a:cubicBezTo>
                  <a:cubicBezTo>
                    <a:pt x="121" y="54"/>
                    <a:pt x="112" y="53"/>
                    <a:pt x="103" y="51"/>
                  </a:cubicBezTo>
                  <a:cubicBezTo>
                    <a:pt x="104" y="50"/>
                    <a:pt x="104" y="50"/>
                    <a:pt x="104" y="50"/>
                  </a:cubicBezTo>
                  <a:cubicBezTo>
                    <a:pt x="108" y="48"/>
                    <a:pt x="111" y="46"/>
                    <a:pt x="115" y="43"/>
                  </a:cubicBezTo>
                  <a:cubicBezTo>
                    <a:pt x="115" y="43"/>
                    <a:pt x="115" y="43"/>
                    <a:pt x="115" y="43"/>
                  </a:cubicBezTo>
                  <a:cubicBezTo>
                    <a:pt x="115" y="42"/>
                    <a:pt x="115" y="42"/>
                    <a:pt x="115" y="42"/>
                  </a:cubicBezTo>
                  <a:cubicBezTo>
                    <a:pt x="116" y="42"/>
                    <a:pt x="116" y="42"/>
                    <a:pt x="116" y="41"/>
                  </a:cubicBezTo>
                  <a:cubicBezTo>
                    <a:pt x="116" y="40"/>
                    <a:pt x="116" y="40"/>
                    <a:pt x="116" y="40"/>
                  </a:cubicBezTo>
                  <a:cubicBezTo>
                    <a:pt x="116" y="40"/>
                    <a:pt x="116" y="40"/>
                    <a:pt x="116" y="40"/>
                  </a:cubicBezTo>
                  <a:cubicBezTo>
                    <a:pt x="115" y="37"/>
                    <a:pt x="114" y="35"/>
                    <a:pt x="113" y="33"/>
                  </a:cubicBezTo>
                  <a:cubicBezTo>
                    <a:pt x="113" y="33"/>
                    <a:pt x="112" y="32"/>
                    <a:pt x="112" y="32"/>
                  </a:cubicBezTo>
                  <a:cubicBezTo>
                    <a:pt x="112" y="32"/>
                    <a:pt x="111" y="32"/>
                    <a:pt x="111" y="32"/>
                  </a:cubicBezTo>
                  <a:cubicBezTo>
                    <a:pt x="111" y="32"/>
                    <a:pt x="110" y="32"/>
                    <a:pt x="110" y="32"/>
                  </a:cubicBezTo>
                  <a:cubicBezTo>
                    <a:pt x="103" y="37"/>
                    <a:pt x="96" y="42"/>
                    <a:pt x="88" y="42"/>
                  </a:cubicBezTo>
                  <a:cubicBezTo>
                    <a:pt x="88" y="41"/>
                    <a:pt x="88" y="41"/>
                    <a:pt x="87" y="41"/>
                  </a:cubicBezTo>
                  <a:cubicBezTo>
                    <a:pt x="87" y="40"/>
                    <a:pt x="85" y="39"/>
                    <a:pt x="84" y="39"/>
                  </a:cubicBezTo>
                  <a:cubicBezTo>
                    <a:pt x="85" y="30"/>
                    <a:pt x="92" y="21"/>
                    <a:pt x="100" y="15"/>
                  </a:cubicBezTo>
                  <a:cubicBezTo>
                    <a:pt x="101" y="15"/>
                    <a:pt x="101" y="14"/>
                    <a:pt x="101" y="13"/>
                  </a:cubicBezTo>
                  <a:cubicBezTo>
                    <a:pt x="101" y="12"/>
                    <a:pt x="101" y="11"/>
                    <a:pt x="100" y="11"/>
                  </a:cubicBezTo>
                  <a:cubicBezTo>
                    <a:pt x="95" y="8"/>
                    <a:pt x="90" y="6"/>
                    <a:pt x="84" y="5"/>
                  </a:cubicBezTo>
                  <a:cubicBezTo>
                    <a:pt x="84" y="4"/>
                    <a:pt x="83" y="4"/>
                    <a:pt x="83" y="4"/>
                  </a:cubicBezTo>
                  <a:cubicBezTo>
                    <a:pt x="82" y="4"/>
                    <a:pt x="82" y="4"/>
                    <a:pt x="82" y="4"/>
                  </a:cubicBezTo>
                  <a:cubicBezTo>
                    <a:pt x="82" y="4"/>
                    <a:pt x="82" y="4"/>
                    <a:pt x="82" y="4"/>
                  </a:cubicBezTo>
                  <a:cubicBezTo>
                    <a:pt x="81" y="3"/>
                    <a:pt x="81" y="3"/>
                    <a:pt x="80" y="3"/>
                  </a:cubicBezTo>
                  <a:cubicBezTo>
                    <a:pt x="80" y="3"/>
                    <a:pt x="80" y="3"/>
                    <a:pt x="80" y="3"/>
                  </a:cubicBezTo>
                  <a:cubicBezTo>
                    <a:pt x="80" y="3"/>
                    <a:pt x="79" y="3"/>
                    <a:pt x="79" y="3"/>
                  </a:cubicBezTo>
                  <a:cubicBezTo>
                    <a:pt x="76" y="3"/>
                    <a:pt x="73" y="4"/>
                    <a:pt x="70" y="6"/>
                  </a:cubicBezTo>
                  <a:cubicBezTo>
                    <a:pt x="71" y="6"/>
                    <a:pt x="71" y="6"/>
                    <a:pt x="71" y="6"/>
                  </a:cubicBezTo>
                  <a:cubicBezTo>
                    <a:pt x="71" y="4"/>
                    <a:pt x="70" y="3"/>
                    <a:pt x="69" y="2"/>
                  </a:cubicBezTo>
                  <a:cubicBezTo>
                    <a:pt x="68" y="1"/>
                    <a:pt x="67" y="0"/>
                    <a:pt x="65" y="0"/>
                  </a:cubicBezTo>
                </a:path>
              </a:pathLst>
            </a:custGeom>
            <a:solidFill>
              <a:srgbClr val="B2B2B2"/>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9" name="Freeform 770"/>
            <p:cNvSpPr>
              <a:spLocks noEditPoints="1"/>
            </p:cNvSpPr>
            <p:nvPr/>
          </p:nvSpPr>
          <p:spPr bwMode="auto">
            <a:xfrm>
              <a:off x="4332" y="726"/>
              <a:ext cx="126" cy="189"/>
            </a:xfrm>
            <a:custGeom>
              <a:avLst/>
              <a:gdLst>
                <a:gd name="T0" fmla="*/ 26 w 53"/>
                <a:gd name="T1" fmla="*/ 65 h 80"/>
                <a:gd name="T2" fmla="*/ 24 w 53"/>
                <a:gd name="T3" fmla="*/ 43 h 80"/>
                <a:gd name="T4" fmla="*/ 10 w 53"/>
                <a:gd name="T5" fmla="*/ 34 h 80"/>
                <a:gd name="T6" fmla="*/ 8 w 53"/>
                <a:gd name="T7" fmla="*/ 22 h 80"/>
                <a:gd name="T8" fmla="*/ 20 w 53"/>
                <a:gd name="T9" fmla="*/ 13 h 80"/>
                <a:gd name="T10" fmla="*/ 21 w 53"/>
                <a:gd name="T11" fmla="*/ 5 h 80"/>
                <a:gd name="T12" fmla="*/ 25 w 53"/>
                <a:gd name="T13" fmla="*/ 9 h 80"/>
                <a:gd name="T14" fmla="*/ 28 w 53"/>
                <a:gd name="T15" fmla="*/ 11 h 80"/>
                <a:gd name="T16" fmla="*/ 28 w 53"/>
                <a:gd name="T17" fmla="*/ 11 h 80"/>
                <a:gd name="T18" fmla="*/ 31 w 53"/>
                <a:gd name="T19" fmla="*/ 12 h 80"/>
                <a:gd name="T20" fmla="*/ 45 w 53"/>
                <a:gd name="T21" fmla="*/ 17 h 80"/>
                <a:gd name="T22" fmla="*/ 41 w 53"/>
                <a:gd name="T23" fmla="*/ 23 h 80"/>
                <a:gd name="T24" fmla="*/ 35 w 53"/>
                <a:gd name="T25" fmla="*/ 19 h 80"/>
                <a:gd name="T26" fmla="*/ 29 w 53"/>
                <a:gd name="T27" fmla="*/ 16 h 80"/>
                <a:gd name="T28" fmla="*/ 27 w 53"/>
                <a:gd name="T29" fmla="*/ 17 h 80"/>
                <a:gd name="T30" fmla="*/ 27 w 53"/>
                <a:gd name="T31" fmla="*/ 37 h 80"/>
                <a:gd name="T32" fmla="*/ 30 w 53"/>
                <a:gd name="T33" fmla="*/ 39 h 80"/>
                <a:gd name="T34" fmla="*/ 48 w 53"/>
                <a:gd name="T35" fmla="*/ 52 h 80"/>
                <a:gd name="T36" fmla="*/ 46 w 53"/>
                <a:gd name="T37" fmla="*/ 63 h 80"/>
                <a:gd name="T38" fmla="*/ 33 w 53"/>
                <a:gd name="T39" fmla="*/ 69 h 80"/>
                <a:gd name="T40" fmla="*/ 31 w 53"/>
                <a:gd name="T41" fmla="*/ 75 h 80"/>
                <a:gd name="T42" fmla="*/ 28 w 53"/>
                <a:gd name="T43" fmla="*/ 71 h 80"/>
                <a:gd name="T44" fmla="*/ 23 w 53"/>
                <a:gd name="T45" fmla="*/ 69 h 80"/>
                <a:gd name="T46" fmla="*/ 9 w 53"/>
                <a:gd name="T47" fmla="*/ 60 h 80"/>
                <a:gd name="T48" fmla="*/ 24 w 53"/>
                <a:gd name="T49" fmla="*/ 66 h 80"/>
                <a:gd name="T50" fmla="*/ 27 w 53"/>
                <a:gd name="T51" fmla="*/ 0 h 80"/>
                <a:gd name="T52" fmla="*/ 17 w 53"/>
                <a:gd name="T53" fmla="*/ 3 h 80"/>
                <a:gd name="T54" fmla="*/ 7 w 53"/>
                <a:gd name="T55" fmla="*/ 16 h 80"/>
                <a:gd name="T56" fmla="*/ 2 w 53"/>
                <a:gd name="T57" fmla="*/ 27 h 80"/>
                <a:gd name="T58" fmla="*/ 20 w 53"/>
                <a:gd name="T59" fmla="*/ 45 h 80"/>
                <a:gd name="T60" fmla="*/ 9 w 53"/>
                <a:gd name="T61" fmla="*/ 56 h 80"/>
                <a:gd name="T62" fmla="*/ 7 w 53"/>
                <a:gd name="T63" fmla="*/ 55 h 80"/>
                <a:gd name="T64" fmla="*/ 0 w 53"/>
                <a:gd name="T65" fmla="*/ 65 h 80"/>
                <a:gd name="T66" fmla="*/ 1 w 53"/>
                <a:gd name="T67" fmla="*/ 68 h 80"/>
                <a:gd name="T68" fmla="*/ 22 w 53"/>
                <a:gd name="T69" fmla="*/ 73 h 80"/>
                <a:gd name="T70" fmla="*/ 25 w 53"/>
                <a:gd name="T71" fmla="*/ 78 h 80"/>
                <a:gd name="T72" fmla="*/ 27 w 53"/>
                <a:gd name="T73" fmla="*/ 80 h 80"/>
                <a:gd name="T74" fmla="*/ 36 w 53"/>
                <a:gd name="T75" fmla="*/ 77 h 80"/>
                <a:gd name="T76" fmla="*/ 36 w 53"/>
                <a:gd name="T77" fmla="*/ 73 h 80"/>
                <a:gd name="T78" fmla="*/ 53 w 53"/>
                <a:gd name="T79" fmla="*/ 55 h 80"/>
                <a:gd name="T80" fmla="*/ 45 w 53"/>
                <a:gd name="T81" fmla="*/ 42 h 80"/>
                <a:gd name="T82" fmla="*/ 31 w 53"/>
                <a:gd name="T83" fmla="*/ 22 h 80"/>
                <a:gd name="T84" fmla="*/ 41 w 53"/>
                <a:gd name="T85" fmla="*/ 27 h 80"/>
                <a:gd name="T86" fmla="*/ 41 w 53"/>
                <a:gd name="T87" fmla="*/ 27 h 80"/>
                <a:gd name="T88" fmla="*/ 44 w 53"/>
                <a:gd name="T89" fmla="*/ 25 h 80"/>
                <a:gd name="T90" fmla="*/ 49 w 53"/>
                <a:gd name="T91" fmla="*/ 19 h 80"/>
                <a:gd name="T92" fmla="*/ 48 w 53"/>
                <a:gd name="T93" fmla="*/ 14 h 80"/>
                <a:gd name="T94" fmla="*/ 32 w 53"/>
                <a:gd name="T95" fmla="*/ 8 h 80"/>
                <a:gd name="T96" fmla="*/ 29 w 53"/>
                <a:gd name="T97" fmla="*/ 2 h 80"/>
                <a:gd name="T98" fmla="*/ 27 w 53"/>
                <a:gd name="T99"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3" h="80">
                  <a:moveTo>
                    <a:pt x="24" y="66"/>
                  </a:moveTo>
                  <a:cubicBezTo>
                    <a:pt x="25" y="66"/>
                    <a:pt x="25" y="66"/>
                    <a:pt x="26" y="65"/>
                  </a:cubicBezTo>
                  <a:cubicBezTo>
                    <a:pt x="26" y="65"/>
                    <a:pt x="27" y="64"/>
                    <a:pt x="27" y="63"/>
                  </a:cubicBezTo>
                  <a:cubicBezTo>
                    <a:pt x="26" y="57"/>
                    <a:pt x="25" y="50"/>
                    <a:pt x="24" y="43"/>
                  </a:cubicBezTo>
                  <a:cubicBezTo>
                    <a:pt x="24" y="42"/>
                    <a:pt x="23" y="41"/>
                    <a:pt x="22" y="41"/>
                  </a:cubicBezTo>
                  <a:cubicBezTo>
                    <a:pt x="16" y="39"/>
                    <a:pt x="12" y="37"/>
                    <a:pt x="10" y="34"/>
                  </a:cubicBezTo>
                  <a:cubicBezTo>
                    <a:pt x="7" y="32"/>
                    <a:pt x="7" y="29"/>
                    <a:pt x="7" y="27"/>
                  </a:cubicBezTo>
                  <a:cubicBezTo>
                    <a:pt x="7" y="25"/>
                    <a:pt x="7" y="24"/>
                    <a:pt x="8" y="22"/>
                  </a:cubicBezTo>
                  <a:cubicBezTo>
                    <a:pt x="8" y="21"/>
                    <a:pt x="9" y="20"/>
                    <a:pt x="10" y="19"/>
                  </a:cubicBezTo>
                  <a:cubicBezTo>
                    <a:pt x="12" y="16"/>
                    <a:pt x="16" y="15"/>
                    <a:pt x="20" y="13"/>
                  </a:cubicBezTo>
                  <a:cubicBezTo>
                    <a:pt x="21" y="13"/>
                    <a:pt x="22" y="12"/>
                    <a:pt x="22" y="11"/>
                  </a:cubicBezTo>
                  <a:cubicBezTo>
                    <a:pt x="22" y="9"/>
                    <a:pt x="21" y="7"/>
                    <a:pt x="21" y="5"/>
                  </a:cubicBezTo>
                  <a:cubicBezTo>
                    <a:pt x="23" y="4"/>
                    <a:pt x="24" y="4"/>
                    <a:pt x="25" y="4"/>
                  </a:cubicBezTo>
                  <a:cubicBezTo>
                    <a:pt x="25" y="6"/>
                    <a:pt x="25" y="8"/>
                    <a:pt x="25" y="9"/>
                  </a:cubicBezTo>
                  <a:cubicBezTo>
                    <a:pt x="25" y="10"/>
                    <a:pt x="26" y="11"/>
                    <a:pt x="26" y="11"/>
                  </a:cubicBezTo>
                  <a:cubicBezTo>
                    <a:pt x="27" y="11"/>
                    <a:pt x="27" y="11"/>
                    <a:pt x="28" y="11"/>
                  </a:cubicBezTo>
                  <a:cubicBezTo>
                    <a:pt x="28" y="11"/>
                    <a:pt x="28" y="11"/>
                    <a:pt x="28" y="11"/>
                  </a:cubicBezTo>
                  <a:cubicBezTo>
                    <a:pt x="28" y="11"/>
                    <a:pt x="28" y="11"/>
                    <a:pt x="28" y="11"/>
                  </a:cubicBezTo>
                  <a:cubicBezTo>
                    <a:pt x="28" y="11"/>
                    <a:pt x="28" y="11"/>
                    <a:pt x="28" y="11"/>
                  </a:cubicBezTo>
                  <a:cubicBezTo>
                    <a:pt x="28" y="11"/>
                    <a:pt x="30" y="12"/>
                    <a:pt x="31" y="12"/>
                  </a:cubicBezTo>
                  <a:cubicBezTo>
                    <a:pt x="33" y="13"/>
                    <a:pt x="36" y="13"/>
                    <a:pt x="39" y="14"/>
                  </a:cubicBezTo>
                  <a:cubicBezTo>
                    <a:pt x="41" y="15"/>
                    <a:pt x="43" y="16"/>
                    <a:pt x="45" y="17"/>
                  </a:cubicBezTo>
                  <a:cubicBezTo>
                    <a:pt x="44" y="18"/>
                    <a:pt x="44" y="18"/>
                    <a:pt x="44" y="18"/>
                  </a:cubicBezTo>
                  <a:cubicBezTo>
                    <a:pt x="43" y="19"/>
                    <a:pt x="42" y="21"/>
                    <a:pt x="41" y="23"/>
                  </a:cubicBezTo>
                  <a:cubicBezTo>
                    <a:pt x="41" y="23"/>
                    <a:pt x="41" y="23"/>
                    <a:pt x="41" y="23"/>
                  </a:cubicBezTo>
                  <a:cubicBezTo>
                    <a:pt x="39" y="22"/>
                    <a:pt x="37" y="20"/>
                    <a:pt x="35" y="19"/>
                  </a:cubicBezTo>
                  <a:cubicBezTo>
                    <a:pt x="34" y="18"/>
                    <a:pt x="32" y="18"/>
                    <a:pt x="31" y="17"/>
                  </a:cubicBezTo>
                  <a:cubicBezTo>
                    <a:pt x="30" y="17"/>
                    <a:pt x="29" y="16"/>
                    <a:pt x="29" y="16"/>
                  </a:cubicBezTo>
                  <a:cubicBezTo>
                    <a:pt x="28" y="16"/>
                    <a:pt x="28" y="16"/>
                    <a:pt x="28" y="16"/>
                  </a:cubicBezTo>
                  <a:cubicBezTo>
                    <a:pt x="28" y="16"/>
                    <a:pt x="27" y="16"/>
                    <a:pt x="27" y="17"/>
                  </a:cubicBezTo>
                  <a:cubicBezTo>
                    <a:pt x="26" y="17"/>
                    <a:pt x="26" y="18"/>
                    <a:pt x="26" y="18"/>
                  </a:cubicBezTo>
                  <a:cubicBezTo>
                    <a:pt x="26" y="25"/>
                    <a:pt x="27" y="31"/>
                    <a:pt x="27" y="37"/>
                  </a:cubicBezTo>
                  <a:cubicBezTo>
                    <a:pt x="27" y="38"/>
                    <a:pt x="28" y="39"/>
                    <a:pt x="29" y="39"/>
                  </a:cubicBezTo>
                  <a:cubicBezTo>
                    <a:pt x="30" y="39"/>
                    <a:pt x="30" y="39"/>
                    <a:pt x="30" y="39"/>
                  </a:cubicBezTo>
                  <a:cubicBezTo>
                    <a:pt x="34" y="41"/>
                    <a:pt x="38" y="43"/>
                    <a:pt x="42" y="46"/>
                  </a:cubicBezTo>
                  <a:cubicBezTo>
                    <a:pt x="45" y="48"/>
                    <a:pt x="47" y="50"/>
                    <a:pt x="48" y="52"/>
                  </a:cubicBezTo>
                  <a:cubicBezTo>
                    <a:pt x="48" y="53"/>
                    <a:pt x="49" y="54"/>
                    <a:pt x="49" y="55"/>
                  </a:cubicBezTo>
                  <a:cubicBezTo>
                    <a:pt x="49" y="58"/>
                    <a:pt x="48" y="61"/>
                    <a:pt x="46" y="63"/>
                  </a:cubicBezTo>
                  <a:cubicBezTo>
                    <a:pt x="43" y="66"/>
                    <a:pt x="40" y="68"/>
                    <a:pt x="35" y="69"/>
                  </a:cubicBezTo>
                  <a:cubicBezTo>
                    <a:pt x="35" y="69"/>
                    <a:pt x="34" y="69"/>
                    <a:pt x="33" y="69"/>
                  </a:cubicBezTo>
                  <a:cubicBezTo>
                    <a:pt x="32" y="69"/>
                    <a:pt x="31" y="71"/>
                    <a:pt x="31" y="72"/>
                  </a:cubicBezTo>
                  <a:cubicBezTo>
                    <a:pt x="31" y="73"/>
                    <a:pt x="31" y="74"/>
                    <a:pt x="31" y="75"/>
                  </a:cubicBezTo>
                  <a:cubicBezTo>
                    <a:pt x="30" y="75"/>
                    <a:pt x="29" y="76"/>
                    <a:pt x="28" y="76"/>
                  </a:cubicBezTo>
                  <a:cubicBezTo>
                    <a:pt x="28" y="74"/>
                    <a:pt x="28" y="73"/>
                    <a:pt x="28" y="71"/>
                  </a:cubicBezTo>
                  <a:cubicBezTo>
                    <a:pt x="28" y="70"/>
                    <a:pt x="27" y="69"/>
                    <a:pt x="26" y="69"/>
                  </a:cubicBezTo>
                  <a:cubicBezTo>
                    <a:pt x="25" y="69"/>
                    <a:pt x="24" y="69"/>
                    <a:pt x="23" y="69"/>
                  </a:cubicBezTo>
                  <a:cubicBezTo>
                    <a:pt x="19" y="69"/>
                    <a:pt x="12" y="68"/>
                    <a:pt x="6" y="66"/>
                  </a:cubicBezTo>
                  <a:cubicBezTo>
                    <a:pt x="7" y="64"/>
                    <a:pt x="8" y="62"/>
                    <a:pt x="9" y="60"/>
                  </a:cubicBezTo>
                  <a:cubicBezTo>
                    <a:pt x="14" y="63"/>
                    <a:pt x="19" y="65"/>
                    <a:pt x="24" y="66"/>
                  </a:cubicBezTo>
                  <a:cubicBezTo>
                    <a:pt x="24" y="66"/>
                    <a:pt x="24" y="66"/>
                    <a:pt x="24" y="66"/>
                  </a:cubicBezTo>
                  <a:moveTo>
                    <a:pt x="27" y="0"/>
                  </a:moveTo>
                  <a:cubicBezTo>
                    <a:pt x="27" y="0"/>
                    <a:pt x="27" y="0"/>
                    <a:pt x="27" y="0"/>
                  </a:cubicBezTo>
                  <a:cubicBezTo>
                    <a:pt x="24" y="0"/>
                    <a:pt x="22" y="0"/>
                    <a:pt x="19" y="1"/>
                  </a:cubicBezTo>
                  <a:cubicBezTo>
                    <a:pt x="18" y="1"/>
                    <a:pt x="17" y="2"/>
                    <a:pt x="17" y="3"/>
                  </a:cubicBezTo>
                  <a:cubicBezTo>
                    <a:pt x="17" y="5"/>
                    <a:pt x="17" y="7"/>
                    <a:pt x="17" y="10"/>
                  </a:cubicBezTo>
                  <a:cubicBezTo>
                    <a:pt x="13" y="11"/>
                    <a:pt x="10" y="13"/>
                    <a:pt x="7" y="16"/>
                  </a:cubicBezTo>
                  <a:cubicBezTo>
                    <a:pt x="6" y="17"/>
                    <a:pt x="5" y="19"/>
                    <a:pt x="4" y="20"/>
                  </a:cubicBezTo>
                  <a:cubicBezTo>
                    <a:pt x="3" y="22"/>
                    <a:pt x="2" y="25"/>
                    <a:pt x="2" y="27"/>
                  </a:cubicBezTo>
                  <a:cubicBezTo>
                    <a:pt x="2" y="30"/>
                    <a:pt x="3" y="34"/>
                    <a:pt x="6" y="37"/>
                  </a:cubicBezTo>
                  <a:cubicBezTo>
                    <a:pt x="9" y="40"/>
                    <a:pt x="14" y="43"/>
                    <a:pt x="20" y="45"/>
                  </a:cubicBezTo>
                  <a:cubicBezTo>
                    <a:pt x="20" y="50"/>
                    <a:pt x="21" y="56"/>
                    <a:pt x="22" y="61"/>
                  </a:cubicBezTo>
                  <a:cubicBezTo>
                    <a:pt x="17" y="60"/>
                    <a:pt x="13" y="58"/>
                    <a:pt x="9" y="56"/>
                  </a:cubicBezTo>
                  <a:cubicBezTo>
                    <a:pt x="9" y="55"/>
                    <a:pt x="8" y="55"/>
                    <a:pt x="8" y="55"/>
                  </a:cubicBezTo>
                  <a:cubicBezTo>
                    <a:pt x="8" y="55"/>
                    <a:pt x="8" y="55"/>
                    <a:pt x="7" y="55"/>
                  </a:cubicBezTo>
                  <a:cubicBezTo>
                    <a:pt x="7" y="56"/>
                    <a:pt x="6" y="56"/>
                    <a:pt x="6" y="57"/>
                  </a:cubicBezTo>
                  <a:cubicBezTo>
                    <a:pt x="5" y="60"/>
                    <a:pt x="3" y="62"/>
                    <a:pt x="0" y="65"/>
                  </a:cubicBezTo>
                  <a:cubicBezTo>
                    <a:pt x="0" y="65"/>
                    <a:pt x="0" y="66"/>
                    <a:pt x="0" y="67"/>
                  </a:cubicBezTo>
                  <a:cubicBezTo>
                    <a:pt x="0" y="67"/>
                    <a:pt x="0" y="68"/>
                    <a:pt x="1" y="68"/>
                  </a:cubicBezTo>
                  <a:cubicBezTo>
                    <a:pt x="7" y="71"/>
                    <a:pt x="12" y="72"/>
                    <a:pt x="17" y="73"/>
                  </a:cubicBezTo>
                  <a:cubicBezTo>
                    <a:pt x="19" y="73"/>
                    <a:pt x="21" y="73"/>
                    <a:pt x="22" y="73"/>
                  </a:cubicBezTo>
                  <a:cubicBezTo>
                    <a:pt x="23" y="73"/>
                    <a:pt x="23" y="73"/>
                    <a:pt x="24" y="74"/>
                  </a:cubicBezTo>
                  <a:cubicBezTo>
                    <a:pt x="24" y="75"/>
                    <a:pt x="24" y="77"/>
                    <a:pt x="25" y="78"/>
                  </a:cubicBezTo>
                  <a:cubicBezTo>
                    <a:pt x="25" y="80"/>
                    <a:pt x="26" y="80"/>
                    <a:pt x="27" y="80"/>
                  </a:cubicBezTo>
                  <a:cubicBezTo>
                    <a:pt x="27" y="80"/>
                    <a:pt x="27" y="80"/>
                    <a:pt x="27" y="80"/>
                  </a:cubicBezTo>
                  <a:cubicBezTo>
                    <a:pt x="29" y="80"/>
                    <a:pt x="32" y="80"/>
                    <a:pt x="34" y="79"/>
                  </a:cubicBezTo>
                  <a:cubicBezTo>
                    <a:pt x="35" y="79"/>
                    <a:pt x="36" y="78"/>
                    <a:pt x="36" y="77"/>
                  </a:cubicBezTo>
                  <a:cubicBezTo>
                    <a:pt x="36" y="76"/>
                    <a:pt x="36" y="74"/>
                    <a:pt x="35" y="73"/>
                  </a:cubicBezTo>
                  <a:cubicBezTo>
                    <a:pt x="36" y="73"/>
                    <a:pt x="36" y="73"/>
                    <a:pt x="36" y="73"/>
                  </a:cubicBezTo>
                  <a:cubicBezTo>
                    <a:pt x="41" y="72"/>
                    <a:pt x="46" y="69"/>
                    <a:pt x="49" y="65"/>
                  </a:cubicBezTo>
                  <a:cubicBezTo>
                    <a:pt x="52" y="63"/>
                    <a:pt x="53" y="59"/>
                    <a:pt x="53" y="55"/>
                  </a:cubicBezTo>
                  <a:cubicBezTo>
                    <a:pt x="53" y="54"/>
                    <a:pt x="53" y="52"/>
                    <a:pt x="52" y="50"/>
                  </a:cubicBezTo>
                  <a:cubicBezTo>
                    <a:pt x="50" y="47"/>
                    <a:pt x="47" y="44"/>
                    <a:pt x="45" y="42"/>
                  </a:cubicBezTo>
                  <a:cubicBezTo>
                    <a:pt x="41" y="39"/>
                    <a:pt x="36" y="37"/>
                    <a:pt x="32" y="35"/>
                  </a:cubicBezTo>
                  <a:cubicBezTo>
                    <a:pt x="31" y="31"/>
                    <a:pt x="31" y="26"/>
                    <a:pt x="31" y="22"/>
                  </a:cubicBezTo>
                  <a:cubicBezTo>
                    <a:pt x="33" y="23"/>
                    <a:pt x="37" y="25"/>
                    <a:pt x="38" y="26"/>
                  </a:cubicBezTo>
                  <a:cubicBezTo>
                    <a:pt x="39" y="27"/>
                    <a:pt x="39" y="27"/>
                    <a:pt x="41" y="27"/>
                  </a:cubicBezTo>
                  <a:cubicBezTo>
                    <a:pt x="41" y="27"/>
                    <a:pt x="41" y="27"/>
                    <a:pt x="41" y="27"/>
                  </a:cubicBezTo>
                  <a:cubicBezTo>
                    <a:pt x="41" y="27"/>
                    <a:pt x="41" y="27"/>
                    <a:pt x="41" y="27"/>
                  </a:cubicBezTo>
                  <a:cubicBezTo>
                    <a:pt x="42" y="27"/>
                    <a:pt x="43" y="27"/>
                    <a:pt x="43" y="26"/>
                  </a:cubicBezTo>
                  <a:cubicBezTo>
                    <a:pt x="44" y="26"/>
                    <a:pt x="44" y="26"/>
                    <a:pt x="44" y="25"/>
                  </a:cubicBezTo>
                  <a:cubicBezTo>
                    <a:pt x="45" y="24"/>
                    <a:pt x="47" y="22"/>
                    <a:pt x="48" y="20"/>
                  </a:cubicBezTo>
                  <a:cubicBezTo>
                    <a:pt x="48" y="20"/>
                    <a:pt x="48" y="20"/>
                    <a:pt x="49" y="19"/>
                  </a:cubicBezTo>
                  <a:cubicBezTo>
                    <a:pt x="49" y="18"/>
                    <a:pt x="49" y="18"/>
                    <a:pt x="49" y="17"/>
                  </a:cubicBezTo>
                  <a:cubicBezTo>
                    <a:pt x="49" y="16"/>
                    <a:pt x="49" y="15"/>
                    <a:pt x="48" y="14"/>
                  </a:cubicBezTo>
                  <a:cubicBezTo>
                    <a:pt x="46" y="12"/>
                    <a:pt x="42" y="11"/>
                    <a:pt x="38" y="9"/>
                  </a:cubicBezTo>
                  <a:cubicBezTo>
                    <a:pt x="36" y="9"/>
                    <a:pt x="34" y="8"/>
                    <a:pt x="32" y="8"/>
                  </a:cubicBezTo>
                  <a:cubicBezTo>
                    <a:pt x="31" y="8"/>
                    <a:pt x="30" y="7"/>
                    <a:pt x="30" y="7"/>
                  </a:cubicBezTo>
                  <a:cubicBezTo>
                    <a:pt x="29" y="5"/>
                    <a:pt x="29" y="3"/>
                    <a:pt x="29" y="2"/>
                  </a:cubicBezTo>
                  <a:cubicBezTo>
                    <a:pt x="29" y="1"/>
                    <a:pt x="29" y="0"/>
                    <a:pt x="28" y="0"/>
                  </a:cubicBezTo>
                  <a:cubicBezTo>
                    <a:pt x="28" y="0"/>
                    <a:pt x="28" y="0"/>
                    <a:pt x="27" y="0"/>
                  </a:cubicBezTo>
                </a:path>
              </a:pathLst>
            </a:custGeom>
            <a:solidFill>
              <a:srgbClr val="B2B2B2"/>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0" name="Freeform 771"/>
            <p:cNvSpPr>
              <a:spLocks noEditPoints="1"/>
            </p:cNvSpPr>
            <p:nvPr/>
          </p:nvSpPr>
          <p:spPr bwMode="auto">
            <a:xfrm>
              <a:off x="4359" y="764"/>
              <a:ext cx="28" cy="47"/>
            </a:xfrm>
            <a:custGeom>
              <a:avLst/>
              <a:gdLst>
                <a:gd name="T0" fmla="*/ 7 w 12"/>
                <a:gd name="T1" fmla="*/ 14 h 20"/>
                <a:gd name="T2" fmla="*/ 6 w 12"/>
                <a:gd name="T3" fmla="*/ 13 h 20"/>
                <a:gd name="T4" fmla="*/ 5 w 12"/>
                <a:gd name="T5" fmla="*/ 9 h 20"/>
                <a:gd name="T6" fmla="*/ 5 w 12"/>
                <a:gd name="T7" fmla="*/ 9 h 20"/>
                <a:gd name="T8" fmla="*/ 5 w 12"/>
                <a:gd name="T9" fmla="*/ 8 h 20"/>
                <a:gd name="T10" fmla="*/ 7 w 12"/>
                <a:gd name="T11" fmla="*/ 6 h 20"/>
                <a:gd name="T12" fmla="*/ 7 w 12"/>
                <a:gd name="T13" fmla="*/ 14 h 20"/>
                <a:gd name="T14" fmla="*/ 9 w 12"/>
                <a:gd name="T15" fmla="*/ 0 h 20"/>
                <a:gd name="T16" fmla="*/ 8 w 12"/>
                <a:gd name="T17" fmla="*/ 0 h 20"/>
                <a:gd name="T18" fmla="*/ 6 w 12"/>
                <a:gd name="T19" fmla="*/ 1 h 20"/>
                <a:gd name="T20" fmla="*/ 2 w 12"/>
                <a:gd name="T21" fmla="*/ 4 h 20"/>
                <a:gd name="T22" fmla="*/ 0 w 12"/>
                <a:gd name="T23" fmla="*/ 9 h 20"/>
                <a:gd name="T24" fmla="*/ 0 w 12"/>
                <a:gd name="T25" fmla="*/ 10 h 20"/>
                <a:gd name="T26" fmla="*/ 3 w 12"/>
                <a:gd name="T27" fmla="*/ 15 h 20"/>
                <a:gd name="T28" fmla="*/ 7 w 12"/>
                <a:gd name="T29" fmla="*/ 19 h 20"/>
                <a:gd name="T30" fmla="*/ 9 w 12"/>
                <a:gd name="T31" fmla="*/ 20 h 20"/>
                <a:gd name="T32" fmla="*/ 10 w 12"/>
                <a:gd name="T33" fmla="*/ 20 h 20"/>
                <a:gd name="T34" fmla="*/ 11 w 12"/>
                <a:gd name="T35" fmla="*/ 20 h 20"/>
                <a:gd name="T36" fmla="*/ 12 w 12"/>
                <a:gd name="T37" fmla="*/ 18 h 20"/>
                <a:gd name="T38" fmla="*/ 11 w 12"/>
                <a:gd name="T39" fmla="*/ 2 h 20"/>
                <a:gd name="T40" fmla="*/ 10 w 12"/>
                <a:gd name="T41" fmla="*/ 0 h 20"/>
                <a:gd name="T42" fmla="*/ 9 w 12"/>
                <a:gd name="T43"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2" h="20">
                  <a:moveTo>
                    <a:pt x="7" y="14"/>
                  </a:moveTo>
                  <a:cubicBezTo>
                    <a:pt x="7" y="13"/>
                    <a:pt x="6" y="13"/>
                    <a:pt x="6" y="13"/>
                  </a:cubicBezTo>
                  <a:cubicBezTo>
                    <a:pt x="5" y="12"/>
                    <a:pt x="5" y="11"/>
                    <a:pt x="5" y="9"/>
                  </a:cubicBezTo>
                  <a:cubicBezTo>
                    <a:pt x="5" y="9"/>
                    <a:pt x="5" y="9"/>
                    <a:pt x="5" y="9"/>
                  </a:cubicBezTo>
                  <a:cubicBezTo>
                    <a:pt x="5" y="9"/>
                    <a:pt x="5" y="8"/>
                    <a:pt x="5" y="8"/>
                  </a:cubicBezTo>
                  <a:cubicBezTo>
                    <a:pt x="5" y="7"/>
                    <a:pt x="6" y="6"/>
                    <a:pt x="7" y="6"/>
                  </a:cubicBezTo>
                  <a:cubicBezTo>
                    <a:pt x="7" y="8"/>
                    <a:pt x="7" y="11"/>
                    <a:pt x="7" y="14"/>
                  </a:cubicBezTo>
                  <a:moveTo>
                    <a:pt x="9" y="0"/>
                  </a:moveTo>
                  <a:cubicBezTo>
                    <a:pt x="9" y="0"/>
                    <a:pt x="8" y="0"/>
                    <a:pt x="8" y="0"/>
                  </a:cubicBezTo>
                  <a:cubicBezTo>
                    <a:pt x="7" y="0"/>
                    <a:pt x="7" y="1"/>
                    <a:pt x="6" y="1"/>
                  </a:cubicBezTo>
                  <a:cubicBezTo>
                    <a:pt x="5" y="2"/>
                    <a:pt x="3" y="3"/>
                    <a:pt x="2" y="4"/>
                  </a:cubicBezTo>
                  <a:cubicBezTo>
                    <a:pt x="1" y="6"/>
                    <a:pt x="0" y="7"/>
                    <a:pt x="0" y="9"/>
                  </a:cubicBezTo>
                  <a:cubicBezTo>
                    <a:pt x="0" y="10"/>
                    <a:pt x="0" y="10"/>
                    <a:pt x="0" y="10"/>
                  </a:cubicBezTo>
                  <a:cubicBezTo>
                    <a:pt x="0" y="12"/>
                    <a:pt x="1" y="14"/>
                    <a:pt x="3" y="15"/>
                  </a:cubicBezTo>
                  <a:cubicBezTo>
                    <a:pt x="4" y="17"/>
                    <a:pt x="6" y="18"/>
                    <a:pt x="7" y="19"/>
                  </a:cubicBezTo>
                  <a:cubicBezTo>
                    <a:pt x="8" y="19"/>
                    <a:pt x="9" y="20"/>
                    <a:pt x="9" y="20"/>
                  </a:cubicBezTo>
                  <a:cubicBezTo>
                    <a:pt x="9" y="20"/>
                    <a:pt x="10" y="20"/>
                    <a:pt x="10" y="20"/>
                  </a:cubicBezTo>
                  <a:cubicBezTo>
                    <a:pt x="10" y="20"/>
                    <a:pt x="11" y="20"/>
                    <a:pt x="11" y="20"/>
                  </a:cubicBezTo>
                  <a:cubicBezTo>
                    <a:pt x="12" y="19"/>
                    <a:pt x="12" y="18"/>
                    <a:pt x="12" y="18"/>
                  </a:cubicBezTo>
                  <a:cubicBezTo>
                    <a:pt x="12" y="12"/>
                    <a:pt x="11" y="7"/>
                    <a:pt x="11" y="2"/>
                  </a:cubicBezTo>
                  <a:cubicBezTo>
                    <a:pt x="11" y="1"/>
                    <a:pt x="11" y="1"/>
                    <a:pt x="10" y="0"/>
                  </a:cubicBezTo>
                  <a:cubicBezTo>
                    <a:pt x="10" y="0"/>
                    <a:pt x="9" y="0"/>
                    <a:pt x="9" y="0"/>
                  </a:cubicBezTo>
                </a:path>
              </a:pathLst>
            </a:custGeom>
            <a:solidFill>
              <a:srgbClr val="B2B2B2"/>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1" name="Freeform 772"/>
            <p:cNvSpPr>
              <a:spLocks noEditPoints="1"/>
            </p:cNvSpPr>
            <p:nvPr/>
          </p:nvSpPr>
          <p:spPr bwMode="auto">
            <a:xfrm>
              <a:off x="4399" y="830"/>
              <a:ext cx="33" cy="52"/>
            </a:xfrm>
            <a:custGeom>
              <a:avLst/>
              <a:gdLst>
                <a:gd name="T0" fmla="*/ 6 w 14"/>
                <a:gd name="T1" fmla="*/ 18 h 22"/>
                <a:gd name="T2" fmla="*/ 5 w 14"/>
                <a:gd name="T3" fmla="*/ 7 h 22"/>
                <a:gd name="T4" fmla="*/ 7 w 14"/>
                <a:gd name="T5" fmla="*/ 9 h 22"/>
                <a:gd name="T6" fmla="*/ 10 w 14"/>
                <a:gd name="T7" fmla="*/ 14 h 22"/>
                <a:gd name="T8" fmla="*/ 10 w 14"/>
                <a:gd name="T9" fmla="*/ 14 h 22"/>
                <a:gd name="T10" fmla="*/ 8 w 14"/>
                <a:gd name="T11" fmla="*/ 16 h 22"/>
                <a:gd name="T12" fmla="*/ 6 w 14"/>
                <a:gd name="T13" fmla="*/ 18 h 22"/>
                <a:gd name="T14" fmla="*/ 2 w 14"/>
                <a:gd name="T15" fmla="*/ 0 h 22"/>
                <a:gd name="T16" fmla="*/ 1 w 14"/>
                <a:gd name="T17" fmla="*/ 1 h 22"/>
                <a:gd name="T18" fmla="*/ 0 w 14"/>
                <a:gd name="T19" fmla="*/ 3 h 22"/>
                <a:gd name="T20" fmla="*/ 2 w 14"/>
                <a:gd name="T21" fmla="*/ 21 h 22"/>
                <a:gd name="T22" fmla="*/ 3 w 14"/>
                <a:gd name="T23" fmla="*/ 22 h 22"/>
                <a:gd name="T24" fmla="*/ 4 w 14"/>
                <a:gd name="T25" fmla="*/ 22 h 22"/>
                <a:gd name="T26" fmla="*/ 5 w 14"/>
                <a:gd name="T27" fmla="*/ 22 h 22"/>
                <a:gd name="T28" fmla="*/ 7 w 14"/>
                <a:gd name="T29" fmla="*/ 22 h 22"/>
                <a:gd name="T30" fmla="*/ 11 w 14"/>
                <a:gd name="T31" fmla="*/ 19 h 22"/>
                <a:gd name="T32" fmla="*/ 14 w 14"/>
                <a:gd name="T33" fmla="*/ 15 h 22"/>
                <a:gd name="T34" fmla="*/ 12 w 14"/>
                <a:gd name="T35" fmla="*/ 15 h 22"/>
                <a:gd name="T36" fmla="*/ 14 w 14"/>
                <a:gd name="T37" fmla="*/ 15 h 22"/>
                <a:gd name="T38" fmla="*/ 14 w 14"/>
                <a:gd name="T39" fmla="*/ 14 h 22"/>
                <a:gd name="T40" fmla="*/ 10 w 14"/>
                <a:gd name="T41" fmla="*/ 6 h 22"/>
                <a:gd name="T42" fmla="*/ 3 w 14"/>
                <a:gd name="T43" fmla="*/ 1 h 22"/>
                <a:gd name="T44" fmla="*/ 2 w 14"/>
                <a:gd name="T45"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22">
                  <a:moveTo>
                    <a:pt x="6" y="18"/>
                  </a:moveTo>
                  <a:cubicBezTo>
                    <a:pt x="6" y="14"/>
                    <a:pt x="5" y="10"/>
                    <a:pt x="5" y="7"/>
                  </a:cubicBezTo>
                  <a:cubicBezTo>
                    <a:pt x="6" y="7"/>
                    <a:pt x="7" y="8"/>
                    <a:pt x="7" y="9"/>
                  </a:cubicBezTo>
                  <a:cubicBezTo>
                    <a:pt x="9" y="10"/>
                    <a:pt x="10" y="12"/>
                    <a:pt x="10" y="14"/>
                  </a:cubicBezTo>
                  <a:cubicBezTo>
                    <a:pt x="10" y="14"/>
                    <a:pt x="10" y="14"/>
                    <a:pt x="10" y="14"/>
                  </a:cubicBezTo>
                  <a:cubicBezTo>
                    <a:pt x="9" y="15"/>
                    <a:pt x="9" y="16"/>
                    <a:pt x="8" y="16"/>
                  </a:cubicBezTo>
                  <a:cubicBezTo>
                    <a:pt x="8" y="17"/>
                    <a:pt x="7" y="17"/>
                    <a:pt x="6" y="18"/>
                  </a:cubicBezTo>
                  <a:moveTo>
                    <a:pt x="2" y="0"/>
                  </a:moveTo>
                  <a:cubicBezTo>
                    <a:pt x="2" y="0"/>
                    <a:pt x="2" y="1"/>
                    <a:pt x="1" y="1"/>
                  </a:cubicBezTo>
                  <a:cubicBezTo>
                    <a:pt x="1" y="1"/>
                    <a:pt x="0" y="2"/>
                    <a:pt x="0" y="3"/>
                  </a:cubicBezTo>
                  <a:cubicBezTo>
                    <a:pt x="1" y="9"/>
                    <a:pt x="1" y="15"/>
                    <a:pt x="2" y="21"/>
                  </a:cubicBezTo>
                  <a:cubicBezTo>
                    <a:pt x="2" y="21"/>
                    <a:pt x="2" y="22"/>
                    <a:pt x="3" y="22"/>
                  </a:cubicBezTo>
                  <a:cubicBezTo>
                    <a:pt x="3" y="22"/>
                    <a:pt x="4" y="22"/>
                    <a:pt x="4" y="22"/>
                  </a:cubicBezTo>
                  <a:cubicBezTo>
                    <a:pt x="4" y="22"/>
                    <a:pt x="4" y="22"/>
                    <a:pt x="5" y="22"/>
                  </a:cubicBezTo>
                  <a:cubicBezTo>
                    <a:pt x="5" y="22"/>
                    <a:pt x="6" y="22"/>
                    <a:pt x="7" y="22"/>
                  </a:cubicBezTo>
                  <a:cubicBezTo>
                    <a:pt x="9" y="21"/>
                    <a:pt x="10" y="21"/>
                    <a:pt x="11" y="19"/>
                  </a:cubicBezTo>
                  <a:cubicBezTo>
                    <a:pt x="13" y="18"/>
                    <a:pt x="13" y="17"/>
                    <a:pt x="14" y="15"/>
                  </a:cubicBezTo>
                  <a:cubicBezTo>
                    <a:pt x="12" y="15"/>
                    <a:pt x="12" y="15"/>
                    <a:pt x="12" y="15"/>
                  </a:cubicBezTo>
                  <a:cubicBezTo>
                    <a:pt x="14" y="15"/>
                    <a:pt x="14" y="15"/>
                    <a:pt x="14" y="15"/>
                  </a:cubicBezTo>
                  <a:cubicBezTo>
                    <a:pt x="14" y="15"/>
                    <a:pt x="14" y="14"/>
                    <a:pt x="14" y="14"/>
                  </a:cubicBezTo>
                  <a:cubicBezTo>
                    <a:pt x="14" y="10"/>
                    <a:pt x="12" y="8"/>
                    <a:pt x="10" y="6"/>
                  </a:cubicBezTo>
                  <a:cubicBezTo>
                    <a:pt x="8" y="3"/>
                    <a:pt x="6" y="2"/>
                    <a:pt x="3" y="1"/>
                  </a:cubicBezTo>
                  <a:cubicBezTo>
                    <a:pt x="3" y="1"/>
                    <a:pt x="3" y="0"/>
                    <a:pt x="2" y="0"/>
                  </a:cubicBezTo>
                </a:path>
              </a:pathLst>
            </a:custGeom>
            <a:solidFill>
              <a:srgbClr val="B2B2B2"/>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2" name="Freeform 773"/>
            <p:cNvSpPr>
              <a:spLocks noEditPoints="1"/>
            </p:cNvSpPr>
            <p:nvPr/>
          </p:nvSpPr>
          <p:spPr bwMode="auto">
            <a:xfrm>
              <a:off x="3049" y="2901"/>
              <a:ext cx="190" cy="189"/>
            </a:xfrm>
            <a:custGeom>
              <a:avLst/>
              <a:gdLst>
                <a:gd name="T0" fmla="*/ 48 w 80"/>
                <a:gd name="T1" fmla="*/ 76 h 80"/>
                <a:gd name="T2" fmla="*/ 43 w 80"/>
                <a:gd name="T3" fmla="*/ 76 h 80"/>
                <a:gd name="T4" fmla="*/ 43 w 80"/>
                <a:gd name="T5" fmla="*/ 77 h 80"/>
                <a:gd name="T6" fmla="*/ 37 w 80"/>
                <a:gd name="T7" fmla="*/ 77 h 80"/>
                <a:gd name="T8" fmla="*/ 39 w 80"/>
                <a:gd name="T9" fmla="*/ 77 h 80"/>
                <a:gd name="T10" fmla="*/ 35 w 80"/>
                <a:gd name="T11" fmla="*/ 74 h 80"/>
                <a:gd name="T12" fmla="*/ 32 w 80"/>
                <a:gd name="T13" fmla="*/ 76 h 80"/>
                <a:gd name="T14" fmla="*/ 34 w 80"/>
                <a:gd name="T15" fmla="*/ 74 h 80"/>
                <a:gd name="T16" fmla="*/ 27 w 80"/>
                <a:gd name="T17" fmla="*/ 75 h 80"/>
                <a:gd name="T18" fmla="*/ 29 w 80"/>
                <a:gd name="T19" fmla="*/ 75 h 80"/>
                <a:gd name="T20" fmla="*/ 27 w 80"/>
                <a:gd name="T21" fmla="*/ 70 h 80"/>
                <a:gd name="T22" fmla="*/ 23 w 80"/>
                <a:gd name="T23" fmla="*/ 73 h 80"/>
                <a:gd name="T24" fmla="*/ 25 w 80"/>
                <a:gd name="T25" fmla="*/ 69 h 80"/>
                <a:gd name="T26" fmla="*/ 13 w 80"/>
                <a:gd name="T27" fmla="*/ 64 h 80"/>
                <a:gd name="T28" fmla="*/ 16 w 80"/>
                <a:gd name="T29" fmla="*/ 68 h 80"/>
                <a:gd name="T30" fmla="*/ 13 w 80"/>
                <a:gd name="T31" fmla="*/ 55 h 80"/>
                <a:gd name="T32" fmla="*/ 9 w 80"/>
                <a:gd name="T33" fmla="*/ 58 h 80"/>
                <a:gd name="T34" fmla="*/ 11 w 80"/>
                <a:gd name="T35" fmla="*/ 50 h 80"/>
                <a:gd name="T36" fmla="*/ 9 w 80"/>
                <a:gd name="T37" fmla="*/ 58 h 80"/>
                <a:gd name="T38" fmla="*/ 9 w 80"/>
                <a:gd name="T39" fmla="*/ 44 h 80"/>
                <a:gd name="T40" fmla="*/ 6 w 80"/>
                <a:gd name="T41" fmla="*/ 53 h 80"/>
                <a:gd name="T42" fmla="*/ 7 w 80"/>
                <a:gd name="T43" fmla="*/ 36 h 80"/>
                <a:gd name="T44" fmla="*/ 9 w 80"/>
                <a:gd name="T45" fmla="*/ 42 h 80"/>
                <a:gd name="T46" fmla="*/ 4 w 80"/>
                <a:gd name="T47" fmla="*/ 34 h 80"/>
                <a:gd name="T48" fmla="*/ 6 w 80"/>
                <a:gd name="T49" fmla="*/ 35 h 80"/>
                <a:gd name="T50" fmla="*/ 5 w 80"/>
                <a:gd name="T51" fmla="*/ 29 h 80"/>
                <a:gd name="T52" fmla="*/ 4 w 80"/>
                <a:gd name="T53" fmla="*/ 31 h 80"/>
                <a:gd name="T54" fmla="*/ 10 w 80"/>
                <a:gd name="T55" fmla="*/ 21 h 80"/>
                <a:gd name="T56" fmla="*/ 5 w 80"/>
                <a:gd name="T57" fmla="*/ 27 h 80"/>
                <a:gd name="T58" fmla="*/ 12 w 80"/>
                <a:gd name="T59" fmla="*/ 17 h 80"/>
                <a:gd name="T60" fmla="*/ 9 w 80"/>
                <a:gd name="T61" fmla="*/ 20 h 80"/>
                <a:gd name="T62" fmla="*/ 15 w 80"/>
                <a:gd name="T63" fmla="*/ 50 h 80"/>
                <a:gd name="T64" fmla="*/ 32 w 80"/>
                <a:gd name="T65" fmla="*/ 5 h 80"/>
                <a:gd name="T66" fmla="*/ 75 w 80"/>
                <a:gd name="T67" fmla="*/ 30 h 80"/>
                <a:gd name="T68" fmla="*/ 55 w 80"/>
                <a:gd name="T69" fmla="*/ 72 h 80"/>
                <a:gd name="T70" fmla="*/ 40 w 80"/>
                <a:gd name="T71" fmla="*/ 0 h 80"/>
                <a:gd name="T72" fmla="*/ 22 w 80"/>
                <a:gd name="T73" fmla="*/ 6 h 80"/>
                <a:gd name="T74" fmla="*/ 8 w 80"/>
                <a:gd name="T75" fmla="*/ 14 h 80"/>
                <a:gd name="T76" fmla="*/ 0 w 80"/>
                <a:gd name="T77" fmla="*/ 39 h 80"/>
                <a:gd name="T78" fmla="*/ 34 w 80"/>
                <a:gd name="T79" fmla="*/ 80 h 80"/>
                <a:gd name="T80" fmla="*/ 41 w 80"/>
                <a:gd name="T81" fmla="*/ 80 h 80"/>
                <a:gd name="T82" fmla="*/ 46 w 80"/>
                <a:gd name="T83" fmla="*/ 80 h 80"/>
                <a:gd name="T84" fmla="*/ 48 w 80"/>
                <a:gd name="T85" fmla="*/ 80 h 80"/>
                <a:gd name="T86" fmla="*/ 74 w 80"/>
                <a:gd name="T87" fmla="*/ 62 h 80"/>
                <a:gd name="T88" fmla="*/ 63 w 80"/>
                <a:gd name="T89" fmla="*/ 9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80" h="80">
                  <a:moveTo>
                    <a:pt x="46" y="77"/>
                  </a:moveTo>
                  <a:cubicBezTo>
                    <a:pt x="47" y="76"/>
                    <a:pt x="47" y="76"/>
                    <a:pt x="47" y="76"/>
                  </a:cubicBezTo>
                  <a:cubicBezTo>
                    <a:pt x="48" y="76"/>
                    <a:pt x="48" y="76"/>
                    <a:pt x="48" y="76"/>
                  </a:cubicBezTo>
                  <a:cubicBezTo>
                    <a:pt x="47" y="76"/>
                    <a:pt x="46" y="77"/>
                    <a:pt x="46" y="77"/>
                  </a:cubicBezTo>
                  <a:moveTo>
                    <a:pt x="41" y="77"/>
                  </a:moveTo>
                  <a:cubicBezTo>
                    <a:pt x="42" y="77"/>
                    <a:pt x="42" y="76"/>
                    <a:pt x="43" y="76"/>
                  </a:cubicBezTo>
                  <a:cubicBezTo>
                    <a:pt x="43" y="76"/>
                    <a:pt x="44" y="76"/>
                    <a:pt x="44" y="76"/>
                  </a:cubicBezTo>
                  <a:cubicBezTo>
                    <a:pt x="44" y="76"/>
                    <a:pt x="44" y="76"/>
                    <a:pt x="44" y="76"/>
                  </a:cubicBezTo>
                  <a:cubicBezTo>
                    <a:pt x="43" y="77"/>
                    <a:pt x="43" y="77"/>
                    <a:pt x="43" y="77"/>
                  </a:cubicBezTo>
                  <a:cubicBezTo>
                    <a:pt x="43" y="77"/>
                    <a:pt x="42" y="77"/>
                    <a:pt x="41" y="77"/>
                  </a:cubicBezTo>
                  <a:moveTo>
                    <a:pt x="39" y="77"/>
                  </a:moveTo>
                  <a:cubicBezTo>
                    <a:pt x="39" y="77"/>
                    <a:pt x="38" y="77"/>
                    <a:pt x="37" y="77"/>
                  </a:cubicBezTo>
                  <a:cubicBezTo>
                    <a:pt x="38" y="76"/>
                    <a:pt x="38" y="76"/>
                    <a:pt x="39" y="75"/>
                  </a:cubicBezTo>
                  <a:cubicBezTo>
                    <a:pt x="39" y="75"/>
                    <a:pt x="40" y="75"/>
                    <a:pt x="41" y="75"/>
                  </a:cubicBezTo>
                  <a:cubicBezTo>
                    <a:pt x="40" y="76"/>
                    <a:pt x="40" y="77"/>
                    <a:pt x="39" y="77"/>
                  </a:cubicBezTo>
                  <a:moveTo>
                    <a:pt x="35" y="77"/>
                  </a:moveTo>
                  <a:cubicBezTo>
                    <a:pt x="35" y="77"/>
                    <a:pt x="34" y="77"/>
                    <a:pt x="34" y="76"/>
                  </a:cubicBezTo>
                  <a:cubicBezTo>
                    <a:pt x="34" y="76"/>
                    <a:pt x="35" y="75"/>
                    <a:pt x="35" y="74"/>
                  </a:cubicBezTo>
                  <a:cubicBezTo>
                    <a:pt x="36" y="74"/>
                    <a:pt x="36" y="74"/>
                    <a:pt x="37" y="75"/>
                  </a:cubicBezTo>
                  <a:cubicBezTo>
                    <a:pt x="36" y="75"/>
                    <a:pt x="36" y="76"/>
                    <a:pt x="35" y="77"/>
                  </a:cubicBezTo>
                  <a:moveTo>
                    <a:pt x="32" y="76"/>
                  </a:moveTo>
                  <a:cubicBezTo>
                    <a:pt x="31" y="76"/>
                    <a:pt x="31" y="76"/>
                    <a:pt x="31" y="76"/>
                  </a:cubicBezTo>
                  <a:cubicBezTo>
                    <a:pt x="32" y="75"/>
                    <a:pt x="32" y="74"/>
                    <a:pt x="33" y="73"/>
                  </a:cubicBezTo>
                  <a:cubicBezTo>
                    <a:pt x="33" y="73"/>
                    <a:pt x="33" y="73"/>
                    <a:pt x="34" y="74"/>
                  </a:cubicBezTo>
                  <a:cubicBezTo>
                    <a:pt x="33" y="74"/>
                    <a:pt x="33" y="75"/>
                    <a:pt x="32" y="76"/>
                  </a:cubicBezTo>
                  <a:moveTo>
                    <a:pt x="29" y="75"/>
                  </a:moveTo>
                  <a:cubicBezTo>
                    <a:pt x="28" y="75"/>
                    <a:pt x="28" y="75"/>
                    <a:pt x="27" y="75"/>
                  </a:cubicBezTo>
                  <a:cubicBezTo>
                    <a:pt x="28" y="74"/>
                    <a:pt x="29" y="73"/>
                    <a:pt x="29" y="71"/>
                  </a:cubicBezTo>
                  <a:cubicBezTo>
                    <a:pt x="30" y="72"/>
                    <a:pt x="30" y="72"/>
                    <a:pt x="31" y="72"/>
                  </a:cubicBezTo>
                  <a:cubicBezTo>
                    <a:pt x="31" y="73"/>
                    <a:pt x="30" y="74"/>
                    <a:pt x="29" y="75"/>
                  </a:cubicBezTo>
                  <a:moveTo>
                    <a:pt x="25" y="74"/>
                  </a:moveTo>
                  <a:cubicBezTo>
                    <a:pt x="25" y="74"/>
                    <a:pt x="24" y="74"/>
                    <a:pt x="24" y="73"/>
                  </a:cubicBezTo>
                  <a:cubicBezTo>
                    <a:pt x="25" y="72"/>
                    <a:pt x="26" y="71"/>
                    <a:pt x="27" y="70"/>
                  </a:cubicBezTo>
                  <a:cubicBezTo>
                    <a:pt x="27" y="70"/>
                    <a:pt x="28" y="70"/>
                    <a:pt x="28" y="71"/>
                  </a:cubicBezTo>
                  <a:cubicBezTo>
                    <a:pt x="27" y="72"/>
                    <a:pt x="26" y="73"/>
                    <a:pt x="25" y="74"/>
                  </a:cubicBezTo>
                  <a:moveTo>
                    <a:pt x="23" y="73"/>
                  </a:moveTo>
                  <a:cubicBezTo>
                    <a:pt x="21" y="72"/>
                    <a:pt x="19" y="70"/>
                    <a:pt x="17" y="69"/>
                  </a:cubicBezTo>
                  <a:cubicBezTo>
                    <a:pt x="18" y="68"/>
                    <a:pt x="19" y="66"/>
                    <a:pt x="21" y="65"/>
                  </a:cubicBezTo>
                  <a:cubicBezTo>
                    <a:pt x="22" y="66"/>
                    <a:pt x="24" y="68"/>
                    <a:pt x="25" y="69"/>
                  </a:cubicBezTo>
                  <a:cubicBezTo>
                    <a:pt x="24" y="70"/>
                    <a:pt x="23" y="71"/>
                    <a:pt x="23" y="73"/>
                  </a:cubicBezTo>
                  <a:moveTo>
                    <a:pt x="16" y="68"/>
                  </a:moveTo>
                  <a:cubicBezTo>
                    <a:pt x="15" y="67"/>
                    <a:pt x="14" y="66"/>
                    <a:pt x="13" y="64"/>
                  </a:cubicBezTo>
                  <a:cubicBezTo>
                    <a:pt x="13" y="63"/>
                    <a:pt x="15" y="61"/>
                    <a:pt x="16" y="59"/>
                  </a:cubicBezTo>
                  <a:cubicBezTo>
                    <a:pt x="17" y="61"/>
                    <a:pt x="18" y="62"/>
                    <a:pt x="19" y="64"/>
                  </a:cubicBezTo>
                  <a:cubicBezTo>
                    <a:pt x="18" y="65"/>
                    <a:pt x="17" y="67"/>
                    <a:pt x="16" y="68"/>
                  </a:cubicBezTo>
                  <a:moveTo>
                    <a:pt x="11" y="63"/>
                  </a:moveTo>
                  <a:cubicBezTo>
                    <a:pt x="11" y="62"/>
                    <a:pt x="10" y="61"/>
                    <a:pt x="9" y="60"/>
                  </a:cubicBezTo>
                  <a:cubicBezTo>
                    <a:pt x="11" y="58"/>
                    <a:pt x="12" y="57"/>
                    <a:pt x="13" y="55"/>
                  </a:cubicBezTo>
                  <a:cubicBezTo>
                    <a:pt x="14" y="56"/>
                    <a:pt x="14" y="57"/>
                    <a:pt x="15" y="58"/>
                  </a:cubicBezTo>
                  <a:cubicBezTo>
                    <a:pt x="14" y="59"/>
                    <a:pt x="12" y="61"/>
                    <a:pt x="11" y="63"/>
                  </a:cubicBezTo>
                  <a:moveTo>
                    <a:pt x="9" y="58"/>
                  </a:moveTo>
                  <a:cubicBezTo>
                    <a:pt x="8" y="57"/>
                    <a:pt x="7" y="56"/>
                    <a:pt x="7" y="54"/>
                  </a:cubicBezTo>
                  <a:cubicBezTo>
                    <a:pt x="7" y="54"/>
                    <a:pt x="7" y="54"/>
                    <a:pt x="7" y="54"/>
                  </a:cubicBezTo>
                  <a:cubicBezTo>
                    <a:pt x="8" y="53"/>
                    <a:pt x="10" y="51"/>
                    <a:pt x="11" y="50"/>
                  </a:cubicBezTo>
                  <a:cubicBezTo>
                    <a:pt x="11" y="50"/>
                    <a:pt x="11" y="51"/>
                    <a:pt x="12" y="52"/>
                  </a:cubicBezTo>
                  <a:cubicBezTo>
                    <a:pt x="12" y="52"/>
                    <a:pt x="12" y="53"/>
                    <a:pt x="12" y="53"/>
                  </a:cubicBezTo>
                  <a:cubicBezTo>
                    <a:pt x="11" y="55"/>
                    <a:pt x="10" y="57"/>
                    <a:pt x="9" y="58"/>
                  </a:cubicBezTo>
                  <a:moveTo>
                    <a:pt x="6" y="53"/>
                  </a:moveTo>
                  <a:cubicBezTo>
                    <a:pt x="6" y="51"/>
                    <a:pt x="5" y="50"/>
                    <a:pt x="5" y="49"/>
                  </a:cubicBezTo>
                  <a:cubicBezTo>
                    <a:pt x="7" y="47"/>
                    <a:pt x="8" y="46"/>
                    <a:pt x="9" y="44"/>
                  </a:cubicBezTo>
                  <a:cubicBezTo>
                    <a:pt x="10" y="45"/>
                    <a:pt x="10" y="47"/>
                    <a:pt x="10" y="48"/>
                  </a:cubicBezTo>
                  <a:cubicBezTo>
                    <a:pt x="9" y="49"/>
                    <a:pt x="8" y="50"/>
                    <a:pt x="8" y="51"/>
                  </a:cubicBezTo>
                  <a:cubicBezTo>
                    <a:pt x="7" y="52"/>
                    <a:pt x="7" y="52"/>
                    <a:pt x="6" y="53"/>
                  </a:cubicBezTo>
                  <a:moveTo>
                    <a:pt x="5" y="47"/>
                  </a:moveTo>
                  <a:cubicBezTo>
                    <a:pt x="4" y="44"/>
                    <a:pt x="4" y="41"/>
                    <a:pt x="4" y="39"/>
                  </a:cubicBezTo>
                  <a:cubicBezTo>
                    <a:pt x="5" y="38"/>
                    <a:pt x="6" y="37"/>
                    <a:pt x="7" y="36"/>
                  </a:cubicBezTo>
                  <a:cubicBezTo>
                    <a:pt x="7" y="36"/>
                    <a:pt x="8" y="35"/>
                    <a:pt x="8" y="35"/>
                  </a:cubicBezTo>
                  <a:cubicBezTo>
                    <a:pt x="8" y="35"/>
                    <a:pt x="8" y="35"/>
                    <a:pt x="8" y="35"/>
                  </a:cubicBezTo>
                  <a:cubicBezTo>
                    <a:pt x="8" y="37"/>
                    <a:pt x="9" y="40"/>
                    <a:pt x="9" y="42"/>
                  </a:cubicBezTo>
                  <a:cubicBezTo>
                    <a:pt x="8" y="44"/>
                    <a:pt x="6" y="45"/>
                    <a:pt x="5" y="47"/>
                  </a:cubicBezTo>
                  <a:moveTo>
                    <a:pt x="4" y="37"/>
                  </a:moveTo>
                  <a:cubicBezTo>
                    <a:pt x="4" y="36"/>
                    <a:pt x="4" y="35"/>
                    <a:pt x="4" y="34"/>
                  </a:cubicBezTo>
                  <a:cubicBezTo>
                    <a:pt x="6" y="33"/>
                    <a:pt x="7" y="31"/>
                    <a:pt x="9" y="30"/>
                  </a:cubicBezTo>
                  <a:cubicBezTo>
                    <a:pt x="9" y="31"/>
                    <a:pt x="9" y="31"/>
                    <a:pt x="9" y="32"/>
                  </a:cubicBezTo>
                  <a:cubicBezTo>
                    <a:pt x="8" y="33"/>
                    <a:pt x="7" y="34"/>
                    <a:pt x="6" y="35"/>
                  </a:cubicBezTo>
                  <a:cubicBezTo>
                    <a:pt x="5" y="36"/>
                    <a:pt x="4" y="36"/>
                    <a:pt x="4" y="37"/>
                  </a:cubicBezTo>
                  <a:moveTo>
                    <a:pt x="4" y="31"/>
                  </a:moveTo>
                  <a:cubicBezTo>
                    <a:pt x="5" y="31"/>
                    <a:pt x="5" y="30"/>
                    <a:pt x="5" y="29"/>
                  </a:cubicBezTo>
                  <a:cubicBezTo>
                    <a:pt x="6" y="28"/>
                    <a:pt x="8" y="27"/>
                    <a:pt x="9" y="27"/>
                  </a:cubicBezTo>
                  <a:cubicBezTo>
                    <a:pt x="9" y="28"/>
                    <a:pt x="9" y="28"/>
                    <a:pt x="9" y="28"/>
                  </a:cubicBezTo>
                  <a:cubicBezTo>
                    <a:pt x="8" y="29"/>
                    <a:pt x="6" y="30"/>
                    <a:pt x="4" y="31"/>
                  </a:cubicBezTo>
                  <a:moveTo>
                    <a:pt x="5" y="27"/>
                  </a:moveTo>
                  <a:cubicBezTo>
                    <a:pt x="6" y="26"/>
                    <a:pt x="6" y="25"/>
                    <a:pt x="7" y="24"/>
                  </a:cubicBezTo>
                  <a:cubicBezTo>
                    <a:pt x="8" y="23"/>
                    <a:pt x="9" y="22"/>
                    <a:pt x="10" y="21"/>
                  </a:cubicBezTo>
                  <a:cubicBezTo>
                    <a:pt x="11" y="21"/>
                    <a:pt x="11" y="21"/>
                    <a:pt x="11" y="21"/>
                  </a:cubicBezTo>
                  <a:cubicBezTo>
                    <a:pt x="10" y="22"/>
                    <a:pt x="10" y="23"/>
                    <a:pt x="10" y="24"/>
                  </a:cubicBezTo>
                  <a:cubicBezTo>
                    <a:pt x="8" y="25"/>
                    <a:pt x="7" y="26"/>
                    <a:pt x="5" y="27"/>
                  </a:cubicBezTo>
                  <a:moveTo>
                    <a:pt x="8" y="21"/>
                  </a:moveTo>
                  <a:cubicBezTo>
                    <a:pt x="8" y="20"/>
                    <a:pt x="9" y="19"/>
                    <a:pt x="9" y="19"/>
                  </a:cubicBezTo>
                  <a:cubicBezTo>
                    <a:pt x="10" y="18"/>
                    <a:pt x="11" y="18"/>
                    <a:pt x="12" y="17"/>
                  </a:cubicBezTo>
                  <a:cubicBezTo>
                    <a:pt x="12" y="17"/>
                    <a:pt x="12" y="17"/>
                    <a:pt x="12" y="17"/>
                  </a:cubicBezTo>
                  <a:cubicBezTo>
                    <a:pt x="12" y="17"/>
                    <a:pt x="12" y="18"/>
                    <a:pt x="11" y="19"/>
                  </a:cubicBezTo>
                  <a:cubicBezTo>
                    <a:pt x="11" y="19"/>
                    <a:pt x="10" y="20"/>
                    <a:pt x="9" y="20"/>
                  </a:cubicBezTo>
                  <a:cubicBezTo>
                    <a:pt x="9" y="20"/>
                    <a:pt x="8" y="21"/>
                    <a:pt x="8" y="21"/>
                  </a:cubicBezTo>
                  <a:moveTo>
                    <a:pt x="47" y="73"/>
                  </a:moveTo>
                  <a:cubicBezTo>
                    <a:pt x="34" y="73"/>
                    <a:pt x="20" y="63"/>
                    <a:pt x="15" y="50"/>
                  </a:cubicBezTo>
                  <a:cubicBezTo>
                    <a:pt x="13" y="46"/>
                    <a:pt x="12" y="40"/>
                    <a:pt x="12" y="35"/>
                  </a:cubicBezTo>
                  <a:cubicBezTo>
                    <a:pt x="12" y="28"/>
                    <a:pt x="13" y="21"/>
                    <a:pt x="17" y="16"/>
                  </a:cubicBezTo>
                  <a:cubicBezTo>
                    <a:pt x="20" y="10"/>
                    <a:pt x="25" y="6"/>
                    <a:pt x="32" y="5"/>
                  </a:cubicBezTo>
                  <a:cubicBezTo>
                    <a:pt x="35" y="4"/>
                    <a:pt x="37" y="4"/>
                    <a:pt x="40" y="4"/>
                  </a:cubicBezTo>
                  <a:cubicBezTo>
                    <a:pt x="48" y="4"/>
                    <a:pt x="55" y="7"/>
                    <a:pt x="61" y="11"/>
                  </a:cubicBezTo>
                  <a:cubicBezTo>
                    <a:pt x="67" y="16"/>
                    <a:pt x="72" y="23"/>
                    <a:pt x="75" y="30"/>
                  </a:cubicBezTo>
                  <a:cubicBezTo>
                    <a:pt x="76" y="34"/>
                    <a:pt x="77" y="38"/>
                    <a:pt x="77" y="42"/>
                  </a:cubicBezTo>
                  <a:cubicBezTo>
                    <a:pt x="77" y="48"/>
                    <a:pt x="75" y="55"/>
                    <a:pt x="71" y="61"/>
                  </a:cubicBezTo>
                  <a:cubicBezTo>
                    <a:pt x="67" y="66"/>
                    <a:pt x="62" y="70"/>
                    <a:pt x="55" y="72"/>
                  </a:cubicBezTo>
                  <a:cubicBezTo>
                    <a:pt x="53" y="73"/>
                    <a:pt x="50" y="73"/>
                    <a:pt x="48" y="73"/>
                  </a:cubicBezTo>
                  <a:cubicBezTo>
                    <a:pt x="48" y="73"/>
                    <a:pt x="48" y="73"/>
                    <a:pt x="47" y="73"/>
                  </a:cubicBezTo>
                  <a:moveTo>
                    <a:pt x="40" y="0"/>
                  </a:moveTo>
                  <a:cubicBezTo>
                    <a:pt x="40" y="0"/>
                    <a:pt x="40" y="0"/>
                    <a:pt x="40" y="0"/>
                  </a:cubicBezTo>
                  <a:cubicBezTo>
                    <a:pt x="37" y="0"/>
                    <a:pt x="34" y="1"/>
                    <a:pt x="31" y="1"/>
                  </a:cubicBezTo>
                  <a:cubicBezTo>
                    <a:pt x="28" y="2"/>
                    <a:pt x="24" y="4"/>
                    <a:pt x="22" y="6"/>
                  </a:cubicBezTo>
                  <a:cubicBezTo>
                    <a:pt x="21" y="6"/>
                    <a:pt x="21" y="6"/>
                    <a:pt x="21" y="6"/>
                  </a:cubicBezTo>
                  <a:cubicBezTo>
                    <a:pt x="17" y="8"/>
                    <a:pt x="13" y="10"/>
                    <a:pt x="9" y="14"/>
                  </a:cubicBezTo>
                  <a:cubicBezTo>
                    <a:pt x="9" y="14"/>
                    <a:pt x="8" y="14"/>
                    <a:pt x="8" y="14"/>
                  </a:cubicBezTo>
                  <a:cubicBezTo>
                    <a:pt x="8" y="15"/>
                    <a:pt x="8" y="15"/>
                    <a:pt x="8" y="15"/>
                  </a:cubicBezTo>
                  <a:cubicBezTo>
                    <a:pt x="7" y="16"/>
                    <a:pt x="7" y="16"/>
                    <a:pt x="7" y="16"/>
                  </a:cubicBezTo>
                  <a:cubicBezTo>
                    <a:pt x="3" y="22"/>
                    <a:pt x="0" y="30"/>
                    <a:pt x="0" y="39"/>
                  </a:cubicBezTo>
                  <a:cubicBezTo>
                    <a:pt x="0" y="44"/>
                    <a:pt x="1" y="50"/>
                    <a:pt x="3" y="55"/>
                  </a:cubicBezTo>
                  <a:cubicBezTo>
                    <a:pt x="9" y="68"/>
                    <a:pt x="20" y="78"/>
                    <a:pt x="34" y="80"/>
                  </a:cubicBezTo>
                  <a:cubicBezTo>
                    <a:pt x="34" y="80"/>
                    <a:pt x="34" y="80"/>
                    <a:pt x="34" y="80"/>
                  </a:cubicBezTo>
                  <a:cubicBezTo>
                    <a:pt x="35" y="80"/>
                    <a:pt x="35" y="80"/>
                    <a:pt x="35" y="80"/>
                  </a:cubicBezTo>
                  <a:cubicBezTo>
                    <a:pt x="37" y="80"/>
                    <a:pt x="39" y="80"/>
                    <a:pt x="41" y="80"/>
                  </a:cubicBezTo>
                  <a:cubicBezTo>
                    <a:pt x="41" y="80"/>
                    <a:pt x="41" y="80"/>
                    <a:pt x="41" y="80"/>
                  </a:cubicBezTo>
                  <a:cubicBezTo>
                    <a:pt x="42" y="80"/>
                    <a:pt x="44" y="80"/>
                    <a:pt x="45" y="80"/>
                  </a:cubicBezTo>
                  <a:cubicBezTo>
                    <a:pt x="46" y="80"/>
                    <a:pt x="46" y="80"/>
                    <a:pt x="46" y="80"/>
                  </a:cubicBezTo>
                  <a:cubicBezTo>
                    <a:pt x="46" y="80"/>
                    <a:pt x="46" y="80"/>
                    <a:pt x="46" y="80"/>
                  </a:cubicBezTo>
                  <a:cubicBezTo>
                    <a:pt x="47" y="80"/>
                    <a:pt x="47" y="80"/>
                    <a:pt x="47" y="80"/>
                  </a:cubicBezTo>
                  <a:cubicBezTo>
                    <a:pt x="47" y="80"/>
                    <a:pt x="47" y="80"/>
                    <a:pt x="47" y="80"/>
                  </a:cubicBezTo>
                  <a:cubicBezTo>
                    <a:pt x="48" y="80"/>
                    <a:pt x="48" y="80"/>
                    <a:pt x="48" y="80"/>
                  </a:cubicBezTo>
                  <a:cubicBezTo>
                    <a:pt x="52" y="78"/>
                    <a:pt x="58" y="75"/>
                    <a:pt x="62" y="73"/>
                  </a:cubicBezTo>
                  <a:cubicBezTo>
                    <a:pt x="63" y="72"/>
                    <a:pt x="63" y="72"/>
                    <a:pt x="63" y="72"/>
                  </a:cubicBezTo>
                  <a:cubicBezTo>
                    <a:pt x="67" y="70"/>
                    <a:pt x="71" y="66"/>
                    <a:pt x="74" y="62"/>
                  </a:cubicBezTo>
                  <a:cubicBezTo>
                    <a:pt x="78" y="56"/>
                    <a:pt x="80" y="49"/>
                    <a:pt x="80" y="42"/>
                  </a:cubicBezTo>
                  <a:cubicBezTo>
                    <a:pt x="80" y="37"/>
                    <a:pt x="79" y="33"/>
                    <a:pt x="78" y="29"/>
                  </a:cubicBezTo>
                  <a:cubicBezTo>
                    <a:pt x="75" y="21"/>
                    <a:pt x="70" y="14"/>
                    <a:pt x="63" y="9"/>
                  </a:cubicBezTo>
                  <a:cubicBezTo>
                    <a:pt x="57" y="4"/>
                    <a:pt x="49" y="0"/>
                    <a:pt x="40" y="0"/>
                  </a:cubicBezTo>
                </a:path>
              </a:pathLst>
            </a:custGeom>
            <a:solidFill>
              <a:srgbClr val="B2B2B2"/>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3" name="Freeform 774"/>
            <p:cNvSpPr>
              <a:spLocks noEditPoints="1"/>
            </p:cNvSpPr>
            <p:nvPr/>
          </p:nvSpPr>
          <p:spPr bwMode="auto">
            <a:xfrm>
              <a:off x="3085" y="2917"/>
              <a:ext cx="139" cy="147"/>
            </a:xfrm>
            <a:custGeom>
              <a:avLst/>
              <a:gdLst>
                <a:gd name="T0" fmla="*/ 55 w 59"/>
                <a:gd name="T1" fmla="*/ 37 h 62"/>
                <a:gd name="T2" fmla="*/ 55 w 59"/>
                <a:gd name="T3" fmla="*/ 38 h 62"/>
                <a:gd name="T4" fmla="*/ 55 w 59"/>
                <a:gd name="T5" fmla="*/ 32 h 62"/>
                <a:gd name="T6" fmla="*/ 55 w 59"/>
                <a:gd name="T7" fmla="*/ 34 h 62"/>
                <a:gd name="T8" fmla="*/ 55 w 59"/>
                <a:gd name="T9" fmla="*/ 35 h 62"/>
                <a:gd name="T10" fmla="*/ 53 w 59"/>
                <a:gd name="T11" fmla="*/ 27 h 62"/>
                <a:gd name="T12" fmla="*/ 55 w 59"/>
                <a:gd name="T13" fmla="*/ 29 h 62"/>
                <a:gd name="T14" fmla="*/ 54 w 59"/>
                <a:gd name="T15" fmla="*/ 30 h 62"/>
                <a:gd name="T16" fmla="*/ 55 w 59"/>
                <a:gd name="T17" fmla="*/ 24 h 62"/>
                <a:gd name="T18" fmla="*/ 53 w 59"/>
                <a:gd name="T19" fmla="*/ 25 h 62"/>
                <a:gd name="T20" fmla="*/ 52 w 59"/>
                <a:gd name="T21" fmla="*/ 21 h 62"/>
                <a:gd name="T22" fmla="*/ 53 w 59"/>
                <a:gd name="T23" fmla="*/ 25 h 62"/>
                <a:gd name="T24" fmla="*/ 48 w 59"/>
                <a:gd name="T25" fmla="*/ 17 h 62"/>
                <a:gd name="T26" fmla="*/ 51 w 59"/>
                <a:gd name="T27" fmla="*/ 20 h 62"/>
                <a:gd name="T28" fmla="*/ 47 w 59"/>
                <a:gd name="T29" fmla="*/ 16 h 62"/>
                <a:gd name="T30" fmla="*/ 45 w 59"/>
                <a:gd name="T31" fmla="*/ 12 h 62"/>
                <a:gd name="T32" fmla="*/ 47 w 59"/>
                <a:gd name="T33" fmla="*/ 16 h 62"/>
                <a:gd name="T34" fmla="*/ 41 w 59"/>
                <a:gd name="T35" fmla="*/ 10 h 62"/>
                <a:gd name="T36" fmla="*/ 41 w 59"/>
                <a:gd name="T37" fmla="*/ 8 h 62"/>
                <a:gd name="T38" fmla="*/ 44 w 59"/>
                <a:gd name="T39" fmla="*/ 10 h 62"/>
                <a:gd name="T40" fmla="*/ 32 w 59"/>
                <a:gd name="T41" fmla="*/ 59 h 62"/>
                <a:gd name="T42" fmla="*/ 3 w 59"/>
                <a:gd name="T43" fmla="*/ 28 h 62"/>
                <a:gd name="T44" fmla="*/ 11 w 59"/>
                <a:gd name="T45" fmla="*/ 8 h 62"/>
                <a:gd name="T46" fmla="*/ 16 w 59"/>
                <a:gd name="T47" fmla="*/ 7 h 62"/>
                <a:gd name="T48" fmla="*/ 39 w 59"/>
                <a:gd name="T49" fmla="*/ 12 h 62"/>
                <a:gd name="T50" fmla="*/ 40 w 59"/>
                <a:gd name="T51" fmla="*/ 14 h 62"/>
                <a:gd name="T52" fmla="*/ 50 w 59"/>
                <a:gd name="T53" fmla="*/ 28 h 62"/>
                <a:gd name="T54" fmla="*/ 44 w 59"/>
                <a:gd name="T55" fmla="*/ 56 h 62"/>
                <a:gd name="T56" fmla="*/ 38 w 59"/>
                <a:gd name="T57" fmla="*/ 58 h 62"/>
                <a:gd name="T58" fmla="*/ 32 w 59"/>
                <a:gd name="T59" fmla="*/ 59 h 62"/>
                <a:gd name="T60" fmla="*/ 36 w 59"/>
                <a:gd name="T61" fmla="*/ 6 h 62"/>
                <a:gd name="T62" fmla="*/ 39 w 59"/>
                <a:gd name="T63" fmla="*/ 7 h 62"/>
                <a:gd name="T64" fmla="*/ 34 w 59"/>
                <a:gd name="T65" fmla="*/ 5 h 62"/>
                <a:gd name="T66" fmla="*/ 32 w 59"/>
                <a:gd name="T67" fmla="*/ 4 h 62"/>
                <a:gd name="T68" fmla="*/ 34 w 59"/>
                <a:gd name="T69" fmla="*/ 5 h 62"/>
                <a:gd name="T70" fmla="*/ 30 w 59"/>
                <a:gd name="T71" fmla="*/ 4 h 62"/>
                <a:gd name="T72" fmla="*/ 30 w 59"/>
                <a:gd name="T73" fmla="*/ 4 h 62"/>
                <a:gd name="T74" fmla="*/ 26 w 59"/>
                <a:gd name="T75" fmla="*/ 0 h 62"/>
                <a:gd name="T76" fmla="*/ 4 w 59"/>
                <a:gd name="T77" fmla="*/ 11 h 62"/>
                <a:gd name="T78" fmla="*/ 2 w 59"/>
                <a:gd name="T79" fmla="*/ 42 h 62"/>
                <a:gd name="T80" fmla="*/ 39 w 59"/>
                <a:gd name="T81" fmla="*/ 62 h 62"/>
                <a:gd name="T82" fmla="*/ 59 w 59"/>
                <a:gd name="T83" fmla="*/ 34 h 62"/>
                <a:gd name="T84" fmla="*/ 45 w 59"/>
                <a:gd name="T85" fmla="*/ 7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9" h="62">
                  <a:moveTo>
                    <a:pt x="55" y="38"/>
                  </a:moveTo>
                  <a:cubicBezTo>
                    <a:pt x="55" y="37"/>
                    <a:pt x="55" y="37"/>
                    <a:pt x="55" y="37"/>
                  </a:cubicBezTo>
                  <a:cubicBezTo>
                    <a:pt x="55" y="37"/>
                    <a:pt x="55" y="37"/>
                    <a:pt x="55" y="37"/>
                  </a:cubicBezTo>
                  <a:cubicBezTo>
                    <a:pt x="55" y="38"/>
                    <a:pt x="55" y="38"/>
                    <a:pt x="55" y="38"/>
                  </a:cubicBezTo>
                  <a:moveTo>
                    <a:pt x="55" y="35"/>
                  </a:moveTo>
                  <a:cubicBezTo>
                    <a:pt x="55" y="34"/>
                    <a:pt x="55" y="33"/>
                    <a:pt x="55" y="32"/>
                  </a:cubicBezTo>
                  <a:cubicBezTo>
                    <a:pt x="55" y="31"/>
                    <a:pt x="55" y="31"/>
                    <a:pt x="55" y="31"/>
                  </a:cubicBezTo>
                  <a:cubicBezTo>
                    <a:pt x="55" y="32"/>
                    <a:pt x="55" y="33"/>
                    <a:pt x="55" y="34"/>
                  </a:cubicBezTo>
                  <a:cubicBezTo>
                    <a:pt x="55" y="34"/>
                    <a:pt x="55" y="34"/>
                    <a:pt x="55" y="34"/>
                  </a:cubicBezTo>
                  <a:cubicBezTo>
                    <a:pt x="55" y="35"/>
                    <a:pt x="55" y="35"/>
                    <a:pt x="55" y="35"/>
                  </a:cubicBezTo>
                  <a:moveTo>
                    <a:pt x="54" y="30"/>
                  </a:moveTo>
                  <a:cubicBezTo>
                    <a:pt x="54" y="29"/>
                    <a:pt x="54" y="28"/>
                    <a:pt x="53" y="27"/>
                  </a:cubicBezTo>
                  <a:cubicBezTo>
                    <a:pt x="54" y="26"/>
                    <a:pt x="54" y="26"/>
                    <a:pt x="54" y="26"/>
                  </a:cubicBezTo>
                  <a:cubicBezTo>
                    <a:pt x="54" y="27"/>
                    <a:pt x="55" y="28"/>
                    <a:pt x="55" y="29"/>
                  </a:cubicBezTo>
                  <a:cubicBezTo>
                    <a:pt x="54" y="29"/>
                    <a:pt x="54" y="29"/>
                    <a:pt x="54" y="29"/>
                  </a:cubicBezTo>
                  <a:cubicBezTo>
                    <a:pt x="54" y="30"/>
                    <a:pt x="54" y="30"/>
                    <a:pt x="54" y="30"/>
                  </a:cubicBezTo>
                  <a:moveTo>
                    <a:pt x="55" y="25"/>
                  </a:moveTo>
                  <a:cubicBezTo>
                    <a:pt x="55" y="24"/>
                    <a:pt x="55" y="24"/>
                    <a:pt x="55" y="24"/>
                  </a:cubicBezTo>
                  <a:cubicBezTo>
                    <a:pt x="55" y="25"/>
                    <a:pt x="55" y="25"/>
                    <a:pt x="55" y="25"/>
                  </a:cubicBezTo>
                  <a:moveTo>
                    <a:pt x="53" y="25"/>
                  </a:moveTo>
                  <a:cubicBezTo>
                    <a:pt x="52" y="24"/>
                    <a:pt x="52" y="23"/>
                    <a:pt x="51" y="22"/>
                  </a:cubicBezTo>
                  <a:cubicBezTo>
                    <a:pt x="52" y="21"/>
                    <a:pt x="52" y="21"/>
                    <a:pt x="52" y="21"/>
                  </a:cubicBezTo>
                  <a:cubicBezTo>
                    <a:pt x="52" y="22"/>
                    <a:pt x="53" y="23"/>
                    <a:pt x="53" y="24"/>
                  </a:cubicBezTo>
                  <a:cubicBezTo>
                    <a:pt x="53" y="25"/>
                    <a:pt x="53" y="25"/>
                    <a:pt x="53" y="25"/>
                  </a:cubicBezTo>
                  <a:moveTo>
                    <a:pt x="50" y="20"/>
                  </a:moveTo>
                  <a:cubicBezTo>
                    <a:pt x="49" y="19"/>
                    <a:pt x="49" y="18"/>
                    <a:pt x="48" y="17"/>
                  </a:cubicBezTo>
                  <a:cubicBezTo>
                    <a:pt x="49" y="16"/>
                    <a:pt x="49" y="16"/>
                    <a:pt x="49" y="16"/>
                  </a:cubicBezTo>
                  <a:cubicBezTo>
                    <a:pt x="50" y="17"/>
                    <a:pt x="50" y="18"/>
                    <a:pt x="51" y="20"/>
                  </a:cubicBezTo>
                  <a:cubicBezTo>
                    <a:pt x="50" y="20"/>
                    <a:pt x="50" y="20"/>
                    <a:pt x="50" y="20"/>
                  </a:cubicBezTo>
                  <a:moveTo>
                    <a:pt x="47" y="16"/>
                  </a:moveTo>
                  <a:cubicBezTo>
                    <a:pt x="46" y="14"/>
                    <a:pt x="45" y="13"/>
                    <a:pt x="44" y="12"/>
                  </a:cubicBezTo>
                  <a:cubicBezTo>
                    <a:pt x="45" y="12"/>
                    <a:pt x="45" y="12"/>
                    <a:pt x="45" y="12"/>
                  </a:cubicBezTo>
                  <a:cubicBezTo>
                    <a:pt x="46" y="13"/>
                    <a:pt x="47" y="14"/>
                    <a:pt x="48" y="15"/>
                  </a:cubicBezTo>
                  <a:cubicBezTo>
                    <a:pt x="47" y="16"/>
                    <a:pt x="47" y="16"/>
                    <a:pt x="47" y="16"/>
                  </a:cubicBezTo>
                  <a:moveTo>
                    <a:pt x="43" y="11"/>
                  </a:moveTo>
                  <a:cubicBezTo>
                    <a:pt x="42" y="11"/>
                    <a:pt x="42" y="10"/>
                    <a:pt x="41" y="10"/>
                  </a:cubicBezTo>
                  <a:cubicBezTo>
                    <a:pt x="40" y="9"/>
                    <a:pt x="40" y="9"/>
                    <a:pt x="40" y="9"/>
                  </a:cubicBezTo>
                  <a:cubicBezTo>
                    <a:pt x="41" y="8"/>
                    <a:pt x="41" y="8"/>
                    <a:pt x="41" y="8"/>
                  </a:cubicBezTo>
                  <a:cubicBezTo>
                    <a:pt x="41" y="9"/>
                    <a:pt x="42" y="9"/>
                    <a:pt x="43" y="10"/>
                  </a:cubicBezTo>
                  <a:cubicBezTo>
                    <a:pt x="44" y="10"/>
                    <a:pt x="44" y="10"/>
                    <a:pt x="44" y="10"/>
                  </a:cubicBezTo>
                  <a:cubicBezTo>
                    <a:pt x="43" y="11"/>
                    <a:pt x="43" y="11"/>
                    <a:pt x="43" y="11"/>
                  </a:cubicBezTo>
                  <a:moveTo>
                    <a:pt x="32" y="59"/>
                  </a:moveTo>
                  <a:cubicBezTo>
                    <a:pt x="21" y="59"/>
                    <a:pt x="9" y="51"/>
                    <a:pt x="5" y="41"/>
                  </a:cubicBezTo>
                  <a:cubicBezTo>
                    <a:pt x="4" y="37"/>
                    <a:pt x="3" y="33"/>
                    <a:pt x="3" y="28"/>
                  </a:cubicBezTo>
                  <a:cubicBezTo>
                    <a:pt x="3" y="23"/>
                    <a:pt x="4" y="17"/>
                    <a:pt x="7" y="13"/>
                  </a:cubicBezTo>
                  <a:cubicBezTo>
                    <a:pt x="8" y="11"/>
                    <a:pt x="10" y="10"/>
                    <a:pt x="11" y="8"/>
                  </a:cubicBezTo>
                  <a:cubicBezTo>
                    <a:pt x="12" y="8"/>
                    <a:pt x="12" y="8"/>
                    <a:pt x="12" y="8"/>
                  </a:cubicBezTo>
                  <a:cubicBezTo>
                    <a:pt x="13" y="8"/>
                    <a:pt x="14" y="7"/>
                    <a:pt x="16" y="7"/>
                  </a:cubicBezTo>
                  <a:cubicBezTo>
                    <a:pt x="18" y="6"/>
                    <a:pt x="20" y="6"/>
                    <a:pt x="22" y="6"/>
                  </a:cubicBezTo>
                  <a:cubicBezTo>
                    <a:pt x="28" y="6"/>
                    <a:pt x="34" y="8"/>
                    <a:pt x="39" y="12"/>
                  </a:cubicBezTo>
                  <a:cubicBezTo>
                    <a:pt x="40" y="13"/>
                    <a:pt x="40" y="13"/>
                    <a:pt x="40" y="13"/>
                  </a:cubicBezTo>
                  <a:cubicBezTo>
                    <a:pt x="40" y="14"/>
                    <a:pt x="40" y="14"/>
                    <a:pt x="40" y="14"/>
                  </a:cubicBezTo>
                  <a:cubicBezTo>
                    <a:pt x="41" y="14"/>
                    <a:pt x="41" y="14"/>
                    <a:pt x="41" y="14"/>
                  </a:cubicBezTo>
                  <a:cubicBezTo>
                    <a:pt x="45" y="18"/>
                    <a:pt x="48" y="22"/>
                    <a:pt x="50" y="28"/>
                  </a:cubicBezTo>
                  <a:cubicBezTo>
                    <a:pt x="51" y="30"/>
                    <a:pt x="52" y="33"/>
                    <a:pt x="52" y="36"/>
                  </a:cubicBezTo>
                  <a:cubicBezTo>
                    <a:pt x="52" y="44"/>
                    <a:pt x="49" y="51"/>
                    <a:pt x="44" y="56"/>
                  </a:cubicBezTo>
                  <a:cubicBezTo>
                    <a:pt x="44" y="56"/>
                    <a:pt x="44" y="56"/>
                    <a:pt x="44" y="56"/>
                  </a:cubicBezTo>
                  <a:cubicBezTo>
                    <a:pt x="42" y="57"/>
                    <a:pt x="40" y="58"/>
                    <a:pt x="38" y="58"/>
                  </a:cubicBezTo>
                  <a:cubicBezTo>
                    <a:pt x="36" y="59"/>
                    <a:pt x="34" y="59"/>
                    <a:pt x="32" y="59"/>
                  </a:cubicBezTo>
                  <a:cubicBezTo>
                    <a:pt x="32" y="59"/>
                    <a:pt x="32" y="59"/>
                    <a:pt x="32" y="59"/>
                  </a:cubicBezTo>
                  <a:moveTo>
                    <a:pt x="39" y="8"/>
                  </a:moveTo>
                  <a:cubicBezTo>
                    <a:pt x="38" y="7"/>
                    <a:pt x="37" y="7"/>
                    <a:pt x="36" y="6"/>
                  </a:cubicBezTo>
                  <a:cubicBezTo>
                    <a:pt x="36" y="6"/>
                    <a:pt x="36" y="6"/>
                    <a:pt x="36" y="6"/>
                  </a:cubicBezTo>
                  <a:cubicBezTo>
                    <a:pt x="37" y="6"/>
                    <a:pt x="38" y="7"/>
                    <a:pt x="39" y="7"/>
                  </a:cubicBezTo>
                  <a:cubicBezTo>
                    <a:pt x="39" y="8"/>
                    <a:pt x="39" y="8"/>
                    <a:pt x="39" y="8"/>
                  </a:cubicBezTo>
                  <a:moveTo>
                    <a:pt x="34" y="5"/>
                  </a:moveTo>
                  <a:cubicBezTo>
                    <a:pt x="33" y="5"/>
                    <a:pt x="33" y="5"/>
                    <a:pt x="32" y="4"/>
                  </a:cubicBezTo>
                  <a:cubicBezTo>
                    <a:pt x="32" y="4"/>
                    <a:pt x="32" y="4"/>
                    <a:pt x="32" y="4"/>
                  </a:cubicBezTo>
                  <a:cubicBezTo>
                    <a:pt x="33" y="5"/>
                    <a:pt x="34" y="5"/>
                    <a:pt x="34" y="5"/>
                  </a:cubicBezTo>
                  <a:cubicBezTo>
                    <a:pt x="34" y="5"/>
                    <a:pt x="34" y="5"/>
                    <a:pt x="34" y="5"/>
                  </a:cubicBezTo>
                  <a:moveTo>
                    <a:pt x="30" y="4"/>
                  </a:moveTo>
                  <a:cubicBezTo>
                    <a:pt x="30" y="4"/>
                    <a:pt x="30" y="4"/>
                    <a:pt x="30" y="4"/>
                  </a:cubicBezTo>
                  <a:cubicBezTo>
                    <a:pt x="30" y="4"/>
                    <a:pt x="30" y="4"/>
                    <a:pt x="30" y="4"/>
                  </a:cubicBezTo>
                  <a:cubicBezTo>
                    <a:pt x="30" y="4"/>
                    <a:pt x="30" y="4"/>
                    <a:pt x="30" y="4"/>
                  </a:cubicBezTo>
                  <a:moveTo>
                    <a:pt x="26" y="0"/>
                  </a:moveTo>
                  <a:cubicBezTo>
                    <a:pt x="26" y="0"/>
                    <a:pt x="26" y="0"/>
                    <a:pt x="26" y="0"/>
                  </a:cubicBezTo>
                  <a:cubicBezTo>
                    <a:pt x="23" y="0"/>
                    <a:pt x="21" y="0"/>
                    <a:pt x="19" y="1"/>
                  </a:cubicBezTo>
                  <a:cubicBezTo>
                    <a:pt x="12" y="2"/>
                    <a:pt x="7" y="6"/>
                    <a:pt x="4" y="11"/>
                  </a:cubicBezTo>
                  <a:cubicBezTo>
                    <a:pt x="1" y="16"/>
                    <a:pt x="0" y="22"/>
                    <a:pt x="0" y="28"/>
                  </a:cubicBezTo>
                  <a:cubicBezTo>
                    <a:pt x="0" y="33"/>
                    <a:pt x="1" y="38"/>
                    <a:pt x="2" y="42"/>
                  </a:cubicBezTo>
                  <a:cubicBezTo>
                    <a:pt x="7" y="54"/>
                    <a:pt x="19" y="62"/>
                    <a:pt x="32" y="62"/>
                  </a:cubicBezTo>
                  <a:cubicBezTo>
                    <a:pt x="34" y="62"/>
                    <a:pt x="37" y="62"/>
                    <a:pt x="39" y="62"/>
                  </a:cubicBezTo>
                  <a:cubicBezTo>
                    <a:pt x="45" y="60"/>
                    <a:pt x="50" y="56"/>
                    <a:pt x="53" y="51"/>
                  </a:cubicBezTo>
                  <a:cubicBezTo>
                    <a:pt x="57" y="46"/>
                    <a:pt x="59" y="40"/>
                    <a:pt x="59" y="34"/>
                  </a:cubicBezTo>
                  <a:cubicBezTo>
                    <a:pt x="59" y="31"/>
                    <a:pt x="58" y="27"/>
                    <a:pt x="57" y="24"/>
                  </a:cubicBezTo>
                  <a:cubicBezTo>
                    <a:pt x="54" y="17"/>
                    <a:pt x="50" y="11"/>
                    <a:pt x="45" y="7"/>
                  </a:cubicBezTo>
                  <a:cubicBezTo>
                    <a:pt x="39" y="3"/>
                    <a:pt x="33" y="0"/>
                    <a:pt x="26" y="0"/>
                  </a:cubicBezTo>
                </a:path>
              </a:pathLst>
            </a:custGeom>
            <a:solidFill>
              <a:srgbClr val="B2B2B2"/>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4" name="Freeform 775"/>
            <p:cNvSpPr>
              <a:spLocks noEditPoints="1"/>
            </p:cNvSpPr>
            <p:nvPr/>
          </p:nvSpPr>
          <p:spPr bwMode="auto">
            <a:xfrm>
              <a:off x="3111" y="2943"/>
              <a:ext cx="78" cy="102"/>
            </a:xfrm>
            <a:custGeom>
              <a:avLst/>
              <a:gdLst>
                <a:gd name="T0" fmla="*/ 4 w 33"/>
                <a:gd name="T1" fmla="*/ 19 h 43"/>
                <a:gd name="T2" fmla="*/ 4 w 33"/>
                <a:gd name="T3" fmla="*/ 12 h 43"/>
                <a:gd name="T4" fmla="*/ 7 w 33"/>
                <a:gd name="T5" fmla="*/ 8 h 43"/>
                <a:gd name="T6" fmla="*/ 6 w 33"/>
                <a:gd name="T7" fmla="*/ 4 h 43"/>
                <a:gd name="T8" fmla="*/ 7 w 33"/>
                <a:gd name="T9" fmla="*/ 3 h 43"/>
                <a:gd name="T10" fmla="*/ 8 w 33"/>
                <a:gd name="T11" fmla="*/ 4 h 43"/>
                <a:gd name="T12" fmla="*/ 11 w 33"/>
                <a:gd name="T13" fmla="*/ 8 h 43"/>
                <a:gd name="T14" fmla="*/ 15 w 33"/>
                <a:gd name="T15" fmla="*/ 7 h 43"/>
                <a:gd name="T16" fmla="*/ 18 w 33"/>
                <a:gd name="T17" fmla="*/ 10 h 43"/>
                <a:gd name="T18" fmla="*/ 15 w 33"/>
                <a:gd name="T19" fmla="*/ 9 h 43"/>
                <a:gd name="T20" fmla="*/ 8 w 33"/>
                <a:gd name="T21" fmla="*/ 13 h 43"/>
                <a:gd name="T22" fmla="*/ 9 w 33"/>
                <a:gd name="T23" fmla="*/ 20 h 43"/>
                <a:gd name="T24" fmla="*/ 13 w 33"/>
                <a:gd name="T25" fmla="*/ 20 h 43"/>
                <a:gd name="T26" fmla="*/ 27 w 33"/>
                <a:gd name="T27" fmla="*/ 21 h 43"/>
                <a:gd name="T28" fmla="*/ 30 w 33"/>
                <a:gd name="T29" fmla="*/ 27 h 43"/>
                <a:gd name="T30" fmla="*/ 27 w 33"/>
                <a:gd name="T31" fmla="*/ 33 h 43"/>
                <a:gd name="T32" fmla="*/ 27 w 33"/>
                <a:gd name="T33" fmla="*/ 36 h 43"/>
                <a:gd name="T34" fmla="*/ 29 w 33"/>
                <a:gd name="T35" fmla="*/ 39 h 43"/>
                <a:gd name="T36" fmla="*/ 26 w 33"/>
                <a:gd name="T37" fmla="*/ 36 h 43"/>
                <a:gd name="T38" fmla="*/ 22 w 33"/>
                <a:gd name="T39" fmla="*/ 36 h 43"/>
                <a:gd name="T40" fmla="*/ 14 w 33"/>
                <a:gd name="T41" fmla="*/ 34 h 43"/>
                <a:gd name="T42" fmla="*/ 24 w 33"/>
                <a:gd name="T43" fmla="*/ 32 h 43"/>
                <a:gd name="T44" fmla="*/ 21 w 33"/>
                <a:gd name="T45" fmla="*/ 22 h 43"/>
                <a:gd name="T46" fmla="*/ 12 w 33"/>
                <a:gd name="T47" fmla="*/ 23 h 43"/>
                <a:gd name="T48" fmla="*/ 12 w 33"/>
                <a:gd name="T49" fmla="*/ 23 h 43"/>
                <a:gd name="T50" fmla="*/ 3 w 33"/>
                <a:gd name="T51" fmla="*/ 2 h 43"/>
                <a:gd name="T52" fmla="*/ 2 w 33"/>
                <a:gd name="T53" fmla="*/ 3 h 43"/>
                <a:gd name="T54" fmla="*/ 3 w 33"/>
                <a:gd name="T55" fmla="*/ 8 h 43"/>
                <a:gd name="T56" fmla="*/ 0 w 33"/>
                <a:gd name="T57" fmla="*/ 15 h 43"/>
                <a:gd name="T58" fmla="*/ 12 w 33"/>
                <a:gd name="T59" fmla="*/ 26 h 43"/>
                <a:gd name="T60" fmla="*/ 20 w 33"/>
                <a:gd name="T61" fmla="*/ 25 h 43"/>
                <a:gd name="T62" fmla="*/ 23 w 33"/>
                <a:gd name="T63" fmla="*/ 26 h 43"/>
                <a:gd name="T64" fmla="*/ 20 w 33"/>
                <a:gd name="T65" fmla="*/ 30 h 43"/>
                <a:gd name="T66" fmla="*/ 17 w 33"/>
                <a:gd name="T67" fmla="*/ 29 h 43"/>
                <a:gd name="T68" fmla="*/ 11 w 33"/>
                <a:gd name="T69" fmla="*/ 32 h 43"/>
                <a:gd name="T70" fmla="*/ 23 w 33"/>
                <a:gd name="T71" fmla="*/ 39 h 43"/>
                <a:gd name="T72" fmla="*/ 26 w 33"/>
                <a:gd name="T73" fmla="*/ 42 h 43"/>
                <a:gd name="T74" fmla="*/ 28 w 33"/>
                <a:gd name="T75" fmla="*/ 43 h 43"/>
                <a:gd name="T76" fmla="*/ 29 w 33"/>
                <a:gd name="T77" fmla="*/ 43 h 43"/>
                <a:gd name="T78" fmla="*/ 33 w 33"/>
                <a:gd name="T79" fmla="*/ 40 h 43"/>
                <a:gd name="T80" fmla="*/ 31 w 33"/>
                <a:gd name="T81" fmla="*/ 35 h 43"/>
                <a:gd name="T82" fmla="*/ 33 w 33"/>
                <a:gd name="T83" fmla="*/ 27 h 43"/>
                <a:gd name="T84" fmla="*/ 21 w 33"/>
                <a:gd name="T85" fmla="*/ 17 h 43"/>
                <a:gd name="T86" fmla="*/ 12 w 33"/>
                <a:gd name="T87" fmla="*/ 17 h 43"/>
                <a:gd name="T88" fmla="*/ 10 w 33"/>
                <a:gd name="T89" fmla="*/ 16 h 43"/>
                <a:gd name="T90" fmla="*/ 15 w 33"/>
                <a:gd name="T91" fmla="*/ 12 h 43"/>
                <a:gd name="T92" fmla="*/ 16 w 33"/>
                <a:gd name="T93" fmla="*/ 13 h 43"/>
                <a:gd name="T94" fmla="*/ 18 w 33"/>
                <a:gd name="T95" fmla="*/ 13 h 43"/>
                <a:gd name="T96" fmla="*/ 24 w 33"/>
                <a:gd name="T97" fmla="*/ 9 h 43"/>
                <a:gd name="T98" fmla="*/ 11 w 33"/>
                <a:gd name="T99" fmla="*/ 4 h 43"/>
                <a:gd name="T100" fmla="*/ 8 w 33"/>
                <a:gd name="T101" fmla="*/ 0 h 43"/>
                <a:gd name="T102" fmla="*/ 8 w 33"/>
                <a:gd name="T103"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3" h="43">
                  <a:moveTo>
                    <a:pt x="12" y="23"/>
                  </a:moveTo>
                  <a:cubicBezTo>
                    <a:pt x="11" y="23"/>
                    <a:pt x="9" y="22"/>
                    <a:pt x="7" y="21"/>
                  </a:cubicBezTo>
                  <a:cubicBezTo>
                    <a:pt x="6" y="21"/>
                    <a:pt x="5" y="20"/>
                    <a:pt x="4" y="19"/>
                  </a:cubicBezTo>
                  <a:cubicBezTo>
                    <a:pt x="4" y="18"/>
                    <a:pt x="3" y="17"/>
                    <a:pt x="3" y="15"/>
                  </a:cubicBezTo>
                  <a:cubicBezTo>
                    <a:pt x="3" y="14"/>
                    <a:pt x="3" y="14"/>
                    <a:pt x="3" y="14"/>
                  </a:cubicBezTo>
                  <a:cubicBezTo>
                    <a:pt x="4" y="13"/>
                    <a:pt x="4" y="12"/>
                    <a:pt x="4" y="12"/>
                  </a:cubicBezTo>
                  <a:cubicBezTo>
                    <a:pt x="5" y="11"/>
                    <a:pt x="5" y="10"/>
                    <a:pt x="6" y="10"/>
                  </a:cubicBezTo>
                  <a:cubicBezTo>
                    <a:pt x="7" y="10"/>
                    <a:pt x="7" y="10"/>
                    <a:pt x="7" y="9"/>
                  </a:cubicBezTo>
                  <a:cubicBezTo>
                    <a:pt x="7" y="9"/>
                    <a:pt x="7" y="8"/>
                    <a:pt x="7" y="8"/>
                  </a:cubicBezTo>
                  <a:cubicBezTo>
                    <a:pt x="7" y="7"/>
                    <a:pt x="6" y="6"/>
                    <a:pt x="6" y="5"/>
                  </a:cubicBezTo>
                  <a:cubicBezTo>
                    <a:pt x="6" y="4"/>
                    <a:pt x="6" y="4"/>
                    <a:pt x="6" y="4"/>
                  </a:cubicBezTo>
                  <a:cubicBezTo>
                    <a:pt x="6" y="4"/>
                    <a:pt x="6" y="4"/>
                    <a:pt x="6" y="4"/>
                  </a:cubicBezTo>
                  <a:cubicBezTo>
                    <a:pt x="7" y="4"/>
                    <a:pt x="7" y="3"/>
                    <a:pt x="7" y="3"/>
                  </a:cubicBezTo>
                  <a:cubicBezTo>
                    <a:pt x="7" y="3"/>
                    <a:pt x="7" y="3"/>
                    <a:pt x="7" y="3"/>
                  </a:cubicBezTo>
                  <a:cubicBezTo>
                    <a:pt x="7" y="3"/>
                    <a:pt x="7" y="3"/>
                    <a:pt x="7" y="3"/>
                  </a:cubicBezTo>
                  <a:cubicBezTo>
                    <a:pt x="7" y="3"/>
                    <a:pt x="7" y="3"/>
                    <a:pt x="7" y="3"/>
                  </a:cubicBezTo>
                  <a:cubicBezTo>
                    <a:pt x="7" y="3"/>
                    <a:pt x="7" y="3"/>
                    <a:pt x="7" y="3"/>
                  </a:cubicBezTo>
                  <a:cubicBezTo>
                    <a:pt x="7" y="3"/>
                    <a:pt x="8" y="4"/>
                    <a:pt x="8" y="4"/>
                  </a:cubicBezTo>
                  <a:cubicBezTo>
                    <a:pt x="8" y="5"/>
                    <a:pt x="8" y="5"/>
                    <a:pt x="8" y="5"/>
                  </a:cubicBezTo>
                  <a:cubicBezTo>
                    <a:pt x="9" y="6"/>
                    <a:pt x="9" y="7"/>
                    <a:pt x="10" y="7"/>
                  </a:cubicBezTo>
                  <a:cubicBezTo>
                    <a:pt x="10" y="7"/>
                    <a:pt x="10" y="8"/>
                    <a:pt x="11" y="8"/>
                  </a:cubicBezTo>
                  <a:cubicBezTo>
                    <a:pt x="11" y="8"/>
                    <a:pt x="11" y="8"/>
                    <a:pt x="11" y="7"/>
                  </a:cubicBezTo>
                  <a:cubicBezTo>
                    <a:pt x="12" y="7"/>
                    <a:pt x="14" y="7"/>
                    <a:pt x="15" y="7"/>
                  </a:cubicBezTo>
                  <a:cubicBezTo>
                    <a:pt x="15" y="7"/>
                    <a:pt x="15" y="7"/>
                    <a:pt x="15" y="7"/>
                  </a:cubicBezTo>
                  <a:cubicBezTo>
                    <a:pt x="17" y="7"/>
                    <a:pt x="19" y="7"/>
                    <a:pt x="20" y="9"/>
                  </a:cubicBezTo>
                  <a:cubicBezTo>
                    <a:pt x="20" y="9"/>
                    <a:pt x="19" y="10"/>
                    <a:pt x="18" y="10"/>
                  </a:cubicBezTo>
                  <a:cubicBezTo>
                    <a:pt x="18" y="10"/>
                    <a:pt x="18" y="10"/>
                    <a:pt x="18" y="10"/>
                  </a:cubicBezTo>
                  <a:cubicBezTo>
                    <a:pt x="18" y="10"/>
                    <a:pt x="18" y="10"/>
                    <a:pt x="18" y="10"/>
                  </a:cubicBezTo>
                  <a:cubicBezTo>
                    <a:pt x="18" y="10"/>
                    <a:pt x="18" y="10"/>
                    <a:pt x="18" y="10"/>
                  </a:cubicBezTo>
                  <a:cubicBezTo>
                    <a:pt x="17" y="9"/>
                    <a:pt x="16" y="9"/>
                    <a:pt x="15" y="9"/>
                  </a:cubicBezTo>
                  <a:cubicBezTo>
                    <a:pt x="15" y="9"/>
                    <a:pt x="15" y="9"/>
                    <a:pt x="15" y="9"/>
                  </a:cubicBezTo>
                  <a:cubicBezTo>
                    <a:pt x="13" y="9"/>
                    <a:pt x="11" y="10"/>
                    <a:pt x="10" y="11"/>
                  </a:cubicBezTo>
                  <a:cubicBezTo>
                    <a:pt x="9" y="12"/>
                    <a:pt x="8" y="12"/>
                    <a:pt x="8" y="13"/>
                  </a:cubicBezTo>
                  <a:cubicBezTo>
                    <a:pt x="7" y="14"/>
                    <a:pt x="6" y="15"/>
                    <a:pt x="6" y="16"/>
                  </a:cubicBezTo>
                  <a:cubicBezTo>
                    <a:pt x="6" y="16"/>
                    <a:pt x="7" y="17"/>
                    <a:pt x="7" y="17"/>
                  </a:cubicBezTo>
                  <a:cubicBezTo>
                    <a:pt x="7" y="19"/>
                    <a:pt x="8" y="20"/>
                    <a:pt x="9" y="20"/>
                  </a:cubicBezTo>
                  <a:cubicBezTo>
                    <a:pt x="10" y="20"/>
                    <a:pt x="12" y="20"/>
                    <a:pt x="13" y="20"/>
                  </a:cubicBezTo>
                  <a:cubicBezTo>
                    <a:pt x="13" y="20"/>
                    <a:pt x="13" y="20"/>
                    <a:pt x="13" y="20"/>
                  </a:cubicBezTo>
                  <a:cubicBezTo>
                    <a:pt x="13" y="20"/>
                    <a:pt x="13" y="20"/>
                    <a:pt x="13" y="20"/>
                  </a:cubicBezTo>
                  <a:cubicBezTo>
                    <a:pt x="15" y="20"/>
                    <a:pt x="18" y="20"/>
                    <a:pt x="21" y="20"/>
                  </a:cubicBezTo>
                  <a:cubicBezTo>
                    <a:pt x="21" y="20"/>
                    <a:pt x="21" y="20"/>
                    <a:pt x="21" y="20"/>
                  </a:cubicBezTo>
                  <a:cubicBezTo>
                    <a:pt x="23" y="20"/>
                    <a:pt x="25" y="20"/>
                    <a:pt x="27" y="21"/>
                  </a:cubicBezTo>
                  <a:cubicBezTo>
                    <a:pt x="27" y="21"/>
                    <a:pt x="27" y="21"/>
                    <a:pt x="27" y="21"/>
                  </a:cubicBezTo>
                  <a:cubicBezTo>
                    <a:pt x="29" y="22"/>
                    <a:pt x="30" y="25"/>
                    <a:pt x="30" y="27"/>
                  </a:cubicBezTo>
                  <a:cubicBezTo>
                    <a:pt x="30" y="27"/>
                    <a:pt x="30" y="27"/>
                    <a:pt x="30" y="27"/>
                  </a:cubicBezTo>
                  <a:cubicBezTo>
                    <a:pt x="30" y="28"/>
                    <a:pt x="29" y="29"/>
                    <a:pt x="28" y="31"/>
                  </a:cubicBezTo>
                  <a:cubicBezTo>
                    <a:pt x="28" y="31"/>
                    <a:pt x="28" y="32"/>
                    <a:pt x="27" y="32"/>
                  </a:cubicBezTo>
                  <a:cubicBezTo>
                    <a:pt x="27" y="33"/>
                    <a:pt x="27" y="33"/>
                    <a:pt x="27" y="33"/>
                  </a:cubicBezTo>
                  <a:cubicBezTo>
                    <a:pt x="27" y="33"/>
                    <a:pt x="27" y="33"/>
                    <a:pt x="27" y="33"/>
                  </a:cubicBezTo>
                  <a:cubicBezTo>
                    <a:pt x="26" y="34"/>
                    <a:pt x="26" y="35"/>
                    <a:pt x="27" y="35"/>
                  </a:cubicBezTo>
                  <a:cubicBezTo>
                    <a:pt x="27" y="35"/>
                    <a:pt x="27" y="36"/>
                    <a:pt x="27" y="36"/>
                  </a:cubicBezTo>
                  <a:cubicBezTo>
                    <a:pt x="28" y="36"/>
                    <a:pt x="28" y="37"/>
                    <a:pt x="29" y="38"/>
                  </a:cubicBezTo>
                  <a:cubicBezTo>
                    <a:pt x="29" y="39"/>
                    <a:pt x="29" y="39"/>
                    <a:pt x="29" y="39"/>
                  </a:cubicBezTo>
                  <a:cubicBezTo>
                    <a:pt x="29" y="39"/>
                    <a:pt x="29" y="39"/>
                    <a:pt x="29" y="39"/>
                  </a:cubicBezTo>
                  <a:cubicBezTo>
                    <a:pt x="29" y="39"/>
                    <a:pt x="28" y="39"/>
                    <a:pt x="28" y="39"/>
                  </a:cubicBezTo>
                  <a:cubicBezTo>
                    <a:pt x="27" y="38"/>
                    <a:pt x="27" y="38"/>
                    <a:pt x="26" y="37"/>
                  </a:cubicBezTo>
                  <a:cubicBezTo>
                    <a:pt x="26" y="36"/>
                    <a:pt x="26" y="36"/>
                    <a:pt x="26" y="36"/>
                  </a:cubicBezTo>
                  <a:cubicBezTo>
                    <a:pt x="25" y="36"/>
                    <a:pt x="25" y="35"/>
                    <a:pt x="24" y="35"/>
                  </a:cubicBezTo>
                  <a:cubicBezTo>
                    <a:pt x="24" y="35"/>
                    <a:pt x="24" y="35"/>
                    <a:pt x="24" y="35"/>
                  </a:cubicBezTo>
                  <a:cubicBezTo>
                    <a:pt x="23" y="35"/>
                    <a:pt x="22" y="36"/>
                    <a:pt x="22" y="36"/>
                  </a:cubicBezTo>
                  <a:cubicBezTo>
                    <a:pt x="21" y="36"/>
                    <a:pt x="20" y="36"/>
                    <a:pt x="20" y="36"/>
                  </a:cubicBezTo>
                  <a:cubicBezTo>
                    <a:pt x="20" y="36"/>
                    <a:pt x="20" y="36"/>
                    <a:pt x="19" y="36"/>
                  </a:cubicBezTo>
                  <a:cubicBezTo>
                    <a:pt x="17" y="36"/>
                    <a:pt x="15" y="35"/>
                    <a:pt x="14" y="34"/>
                  </a:cubicBezTo>
                  <a:cubicBezTo>
                    <a:pt x="15" y="33"/>
                    <a:pt x="15" y="33"/>
                    <a:pt x="16" y="33"/>
                  </a:cubicBezTo>
                  <a:cubicBezTo>
                    <a:pt x="17" y="33"/>
                    <a:pt x="18" y="33"/>
                    <a:pt x="20" y="33"/>
                  </a:cubicBezTo>
                  <a:cubicBezTo>
                    <a:pt x="21" y="33"/>
                    <a:pt x="23" y="33"/>
                    <a:pt x="24" y="32"/>
                  </a:cubicBezTo>
                  <a:cubicBezTo>
                    <a:pt x="26" y="31"/>
                    <a:pt x="27" y="29"/>
                    <a:pt x="27" y="27"/>
                  </a:cubicBezTo>
                  <a:cubicBezTo>
                    <a:pt x="27" y="25"/>
                    <a:pt x="27" y="24"/>
                    <a:pt x="26" y="23"/>
                  </a:cubicBezTo>
                  <a:cubicBezTo>
                    <a:pt x="24" y="22"/>
                    <a:pt x="23" y="22"/>
                    <a:pt x="21" y="22"/>
                  </a:cubicBezTo>
                  <a:cubicBezTo>
                    <a:pt x="21" y="22"/>
                    <a:pt x="20" y="22"/>
                    <a:pt x="19" y="22"/>
                  </a:cubicBezTo>
                  <a:cubicBezTo>
                    <a:pt x="19" y="22"/>
                    <a:pt x="19" y="22"/>
                    <a:pt x="19" y="22"/>
                  </a:cubicBezTo>
                  <a:cubicBezTo>
                    <a:pt x="17" y="22"/>
                    <a:pt x="15" y="22"/>
                    <a:pt x="12" y="23"/>
                  </a:cubicBezTo>
                  <a:cubicBezTo>
                    <a:pt x="12" y="23"/>
                    <a:pt x="12" y="23"/>
                    <a:pt x="12" y="23"/>
                  </a:cubicBezTo>
                  <a:cubicBezTo>
                    <a:pt x="12" y="23"/>
                    <a:pt x="12" y="23"/>
                    <a:pt x="12" y="23"/>
                  </a:cubicBezTo>
                  <a:cubicBezTo>
                    <a:pt x="12" y="23"/>
                    <a:pt x="12" y="23"/>
                    <a:pt x="12" y="23"/>
                  </a:cubicBezTo>
                  <a:moveTo>
                    <a:pt x="7" y="0"/>
                  </a:moveTo>
                  <a:cubicBezTo>
                    <a:pt x="6" y="0"/>
                    <a:pt x="5" y="1"/>
                    <a:pt x="4" y="1"/>
                  </a:cubicBezTo>
                  <a:cubicBezTo>
                    <a:pt x="3" y="2"/>
                    <a:pt x="3" y="2"/>
                    <a:pt x="3" y="2"/>
                  </a:cubicBezTo>
                  <a:cubicBezTo>
                    <a:pt x="3" y="2"/>
                    <a:pt x="3" y="2"/>
                    <a:pt x="3" y="2"/>
                  </a:cubicBezTo>
                  <a:cubicBezTo>
                    <a:pt x="3" y="2"/>
                    <a:pt x="3" y="2"/>
                    <a:pt x="3" y="2"/>
                  </a:cubicBezTo>
                  <a:cubicBezTo>
                    <a:pt x="3" y="2"/>
                    <a:pt x="2" y="3"/>
                    <a:pt x="2" y="3"/>
                  </a:cubicBezTo>
                  <a:cubicBezTo>
                    <a:pt x="2" y="4"/>
                    <a:pt x="2" y="4"/>
                    <a:pt x="2" y="5"/>
                  </a:cubicBezTo>
                  <a:cubicBezTo>
                    <a:pt x="2" y="5"/>
                    <a:pt x="2" y="5"/>
                    <a:pt x="3" y="6"/>
                  </a:cubicBezTo>
                  <a:cubicBezTo>
                    <a:pt x="3" y="7"/>
                    <a:pt x="3" y="7"/>
                    <a:pt x="3" y="8"/>
                  </a:cubicBezTo>
                  <a:cubicBezTo>
                    <a:pt x="3" y="9"/>
                    <a:pt x="2" y="9"/>
                    <a:pt x="2" y="10"/>
                  </a:cubicBezTo>
                  <a:cubicBezTo>
                    <a:pt x="1" y="11"/>
                    <a:pt x="0" y="13"/>
                    <a:pt x="0" y="14"/>
                  </a:cubicBezTo>
                  <a:cubicBezTo>
                    <a:pt x="0" y="14"/>
                    <a:pt x="0" y="15"/>
                    <a:pt x="0" y="15"/>
                  </a:cubicBezTo>
                  <a:cubicBezTo>
                    <a:pt x="0" y="18"/>
                    <a:pt x="1" y="19"/>
                    <a:pt x="2" y="21"/>
                  </a:cubicBezTo>
                  <a:cubicBezTo>
                    <a:pt x="3" y="23"/>
                    <a:pt x="5" y="24"/>
                    <a:pt x="7" y="25"/>
                  </a:cubicBezTo>
                  <a:cubicBezTo>
                    <a:pt x="9" y="26"/>
                    <a:pt x="11" y="26"/>
                    <a:pt x="12" y="26"/>
                  </a:cubicBezTo>
                  <a:cubicBezTo>
                    <a:pt x="13" y="26"/>
                    <a:pt x="13" y="26"/>
                    <a:pt x="13" y="26"/>
                  </a:cubicBezTo>
                  <a:cubicBezTo>
                    <a:pt x="13" y="26"/>
                    <a:pt x="13" y="26"/>
                    <a:pt x="13" y="26"/>
                  </a:cubicBezTo>
                  <a:cubicBezTo>
                    <a:pt x="15" y="26"/>
                    <a:pt x="17" y="25"/>
                    <a:pt x="20" y="25"/>
                  </a:cubicBezTo>
                  <a:cubicBezTo>
                    <a:pt x="20" y="25"/>
                    <a:pt x="21" y="25"/>
                    <a:pt x="21" y="25"/>
                  </a:cubicBezTo>
                  <a:cubicBezTo>
                    <a:pt x="21" y="25"/>
                    <a:pt x="21" y="25"/>
                    <a:pt x="21" y="25"/>
                  </a:cubicBezTo>
                  <a:cubicBezTo>
                    <a:pt x="22" y="25"/>
                    <a:pt x="23" y="25"/>
                    <a:pt x="23" y="26"/>
                  </a:cubicBezTo>
                  <a:cubicBezTo>
                    <a:pt x="24" y="26"/>
                    <a:pt x="24" y="26"/>
                    <a:pt x="24" y="27"/>
                  </a:cubicBezTo>
                  <a:cubicBezTo>
                    <a:pt x="24" y="28"/>
                    <a:pt x="23" y="29"/>
                    <a:pt x="22" y="29"/>
                  </a:cubicBezTo>
                  <a:cubicBezTo>
                    <a:pt x="22" y="30"/>
                    <a:pt x="21" y="30"/>
                    <a:pt x="20" y="30"/>
                  </a:cubicBezTo>
                  <a:cubicBezTo>
                    <a:pt x="20" y="30"/>
                    <a:pt x="20" y="30"/>
                    <a:pt x="20" y="30"/>
                  </a:cubicBezTo>
                  <a:cubicBezTo>
                    <a:pt x="20" y="30"/>
                    <a:pt x="20" y="30"/>
                    <a:pt x="20" y="30"/>
                  </a:cubicBezTo>
                  <a:cubicBezTo>
                    <a:pt x="19" y="30"/>
                    <a:pt x="18" y="30"/>
                    <a:pt x="17" y="29"/>
                  </a:cubicBezTo>
                  <a:cubicBezTo>
                    <a:pt x="17" y="29"/>
                    <a:pt x="16" y="29"/>
                    <a:pt x="16" y="29"/>
                  </a:cubicBezTo>
                  <a:cubicBezTo>
                    <a:pt x="16" y="29"/>
                    <a:pt x="15" y="29"/>
                    <a:pt x="15" y="29"/>
                  </a:cubicBezTo>
                  <a:cubicBezTo>
                    <a:pt x="14" y="30"/>
                    <a:pt x="12" y="31"/>
                    <a:pt x="11" y="32"/>
                  </a:cubicBezTo>
                  <a:cubicBezTo>
                    <a:pt x="10" y="33"/>
                    <a:pt x="10" y="33"/>
                    <a:pt x="10" y="34"/>
                  </a:cubicBezTo>
                  <a:cubicBezTo>
                    <a:pt x="12" y="38"/>
                    <a:pt x="16" y="39"/>
                    <a:pt x="20" y="39"/>
                  </a:cubicBezTo>
                  <a:cubicBezTo>
                    <a:pt x="21" y="39"/>
                    <a:pt x="22" y="39"/>
                    <a:pt x="23" y="39"/>
                  </a:cubicBezTo>
                  <a:cubicBezTo>
                    <a:pt x="24" y="39"/>
                    <a:pt x="24" y="39"/>
                    <a:pt x="24" y="39"/>
                  </a:cubicBezTo>
                  <a:cubicBezTo>
                    <a:pt x="24" y="39"/>
                    <a:pt x="24" y="39"/>
                    <a:pt x="24" y="39"/>
                  </a:cubicBezTo>
                  <a:cubicBezTo>
                    <a:pt x="24" y="40"/>
                    <a:pt x="25" y="41"/>
                    <a:pt x="26" y="42"/>
                  </a:cubicBezTo>
                  <a:cubicBezTo>
                    <a:pt x="26" y="42"/>
                    <a:pt x="26" y="42"/>
                    <a:pt x="26" y="42"/>
                  </a:cubicBezTo>
                  <a:cubicBezTo>
                    <a:pt x="26" y="42"/>
                    <a:pt x="26" y="42"/>
                    <a:pt x="26" y="42"/>
                  </a:cubicBezTo>
                  <a:cubicBezTo>
                    <a:pt x="27" y="43"/>
                    <a:pt x="27" y="43"/>
                    <a:pt x="28" y="43"/>
                  </a:cubicBezTo>
                  <a:cubicBezTo>
                    <a:pt x="28" y="43"/>
                    <a:pt x="28" y="43"/>
                    <a:pt x="28" y="43"/>
                  </a:cubicBezTo>
                  <a:cubicBezTo>
                    <a:pt x="29" y="43"/>
                    <a:pt x="29" y="43"/>
                    <a:pt x="29" y="43"/>
                  </a:cubicBezTo>
                  <a:cubicBezTo>
                    <a:pt x="29" y="43"/>
                    <a:pt x="29" y="43"/>
                    <a:pt x="29" y="43"/>
                  </a:cubicBezTo>
                  <a:cubicBezTo>
                    <a:pt x="29" y="42"/>
                    <a:pt x="30" y="42"/>
                    <a:pt x="30" y="42"/>
                  </a:cubicBezTo>
                  <a:cubicBezTo>
                    <a:pt x="31" y="42"/>
                    <a:pt x="32" y="41"/>
                    <a:pt x="32" y="41"/>
                  </a:cubicBezTo>
                  <a:cubicBezTo>
                    <a:pt x="33" y="41"/>
                    <a:pt x="33" y="40"/>
                    <a:pt x="33" y="40"/>
                  </a:cubicBezTo>
                  <a:cubicBezTo>
                    <a:pt x="33" y="40"/>
                    <a:pt x="33" y="40"/>
                    <a:pt x="33" y="40"/>
                  </a:cubicBezTo>
                  <a:cubicBezTo>
                    <a:pt x="33" y="39"/>
                    <a:pt x="33" y="39"/>
                    <a:pt x="33" y="38"/>
                  </a:cubicBezTo>
                  <a:cubicBezTo>
                    <a:pt x="32" y="37"/>
                    <a:pt x="31" y="36"/>
                    <a:pt x="31" y="35"/>
                  </a:cubicBezTo>
                  <a:cubicBezTo>
                    <a:pt x="30" y="34"/>
                    <a:pt x="30" y="34"/>
                    <a:pt x="30" y="34"/>
                  </a:cubicBezTo>
                  <a:cubicBezTo>
                    <a:pt x="30" y="34"/>
                    <a:pt x="31" y="33"/>
                    <a:pt x="31" y="33"/>
                  </a:cubicBezTo>
                  <a:cubicBezTo>
                    <a:pt x="32" y="31"/>
                    <a:pt x="33" y="29"/>
                    <a:pt x="33" y="27"/>
                  </a:cubicBezTo>
                  <a:cubicBezTo>
                    <a:pt x="33" y="27"/>
                    <a:pt x="33" y="27"/>
                    <a:pt x="33" y="27"/>
                  </a:cubicBezTo>
                  <a:cubicBezTo>
                    <a:pt x="33" y="23"/>
                    <a:pt x="31" y="20"/>
                    <a:pt x="28" y="18"/>
                  </a:cubicBezTo>
                  <a:cubicBezTo>
                    <a:pt x="26" y="17"/>
                    <a:pt x="23" y="17"/>
                    <a:pt x="21" y="17"/>
                  </a:cubicBezTo>
                  <a:cubicBezTo>
                    <a:pt x="18" y="17"/>
                    <a:pt x="15" y="17"/>
                    <a:pt x="13" y="17"/>
                  </a:cubicBezTo>
                  <a:cubicBezTo>
                    <a:pt x="13" y="17"/>
                    <a:pt x="13" y="17"/>
                    <a:pt x="13" y="17"/>
                  </a:cubicBezTo>
                  <a:cubicBezTo>
                    <a:pt x="13" y="17"/>
                    <a:pt x="13" y="17"/>
                    <a:pt x="12" y="17"/>
                  </a:cubicBezTo>
                  <a:cubicBezTo>
                    <a:pt x="12" y="17"/>
                    <a:pt x="11" y="17"/>
                    <a:pt x="11" y="17"/>
                  </a:cubicBezTo>
                  <a:cubicBezTo>
                    <a:pt x="10" y="17"/>
                    <a:pt x="10" y="16"/>
                    <a:pt x="10" y="16"/>
                  </a:cubicBezTo>
                  <a:cubicBezTo>
                    <a:pt x="10" y="16"/>
                    <a:pt x="10" y="16"/>
                    <a:pt x="10" y="16"/>
                  </a:cubicBezTo>
                  <a:cubicBezTo>
                    <a:pt x="10" y="16"/>
                    <a:pt x="10" y="16"/>
                    <a:pt x="10" y="15"/>
                  </a:cubicBezTo>
                  <a:cubicBezTo>
                    <a:pt x="11" y="15"/>
                    <a:pt x="11" y="14"/>
                    <a:pt x="12" y="14"/>
                  </a:cubicBezTo>
                  <a:cubicBezTo>
                    <a:pt x="13" y="13"/>
                    <a:pt x="14" y="12"/>
                    <a:pt x="15" y="12"/>
                  </a:cubicBezTo>
                  <a:cubicBezTo>
                    <a:pt x="15" y="12"/>
                    <a:pt x="15" y="12"/>
                    <a:pt x="15" y="12"/>
                  </a:cubicBezTo>
                  <a:cubicBezTo>
                    <a:pt x="16" y="12"/>
                    <a:pt x="16" y="13"/>
                    <a:pt x="16" y="13"/>
                  </a:cubicBezTo>
                  <a:cubicBezTo>
                    <a:pt x="16" y="13"/>
                    <a:pt x="16" y="13"/>
                    <a:pt x="16" y="13"/>
                  </a:cubicBezTo>
                  <a:cubicBezTo>
                    <a:pt x="17" y="13"/>
                    <a:pt x="17" y="13"/>
                    <a:pt x="17" y="13"/>
                  </a:cubicBezTo>
                  <a:cubicBezTo>
                    <a:pt x="17" y="13"/>
                    <a:pt x="18" y="14"/>
                    <a:pt x="18" y="14"/>
                  </a:cubicBezTo>
                  <a:cubicBezTo>
                    <a:pt x="18" y="14"/>
                    <a:pt x="18" y="14"/>
                    <a:pt x="18" y="13"/>
                  </a:cubicBezTo>
                  <a:cubicBezTo>
                    <a:pt x="19" y="13"/>
                    <a:pt x="19" y="13"/>
                    <a:pt x="19" y="13"/>
                  </a:cubicBezTo>
                  <a:cubicBezTo>
                    <a:pt x="20" y="13"/>
                    <a:pt x="20" y="13"/>
                    <a:pt x="20" y="13"/>
                  </a:cubicBezTo>
                  <a:cubicBezTo>
                    <a:pt x="21" y="12"/>
                    <a:pt x="23" y="11"/>
                    <a:pt x="24" y="9"/>
                  </a:cubicBezTo>
                  <a:cubicBezTo>
                    <a:pt x="24" y="9"/>
                    <a:pt x="24" y="8"/>
                    <a:pt x="24" y="7"/>
                  </a:cubicBezTo>
                  <a:cubicBezTo>
                    <a:pt x="22" y="5"/>
                    <a:pt x="18" y="3"/>
                    <a:pt x="15" y="3"/>
                  </a:cubicBezTo>
                  <a:cubicBezTo>
                    <a:pt x="14" y="3"/>
                    <a:pt x="13" y="4"/>
                    <a:pt x="11" y="4"/>
                  </a:cubicBezTo>
                  <a:cubicBezTo>
                    <a:pt x="11" y="4"/>
                    <a:pt x="11" y="3"/>
                    <a:pt x="11" y="3"/>
                  </a:cubicBezTo>
                  <a:cubicBezTo>
                    <a:pt x="10" y="2"/>
                    <a:pt x="10" y="2"/>
                    <a:pt x="10" y="1"/>
                  </a:cubicBezTo>
                  <a:cubicBezTo>
                    <a:pt x="9" y="1"/>
                    <a:pt x="8" y="0"/>
                    <a:pt x="8" y="0"/>
                  </a:cubicBezTo>
                  <a:cubicBezTo>
                    <a:pt x="8" y="0"/>
                    <a:pt x="8" y="0"/>
                    <a:pt x="8" y="0"/>
                  </a:cubicBezTo>
                  <a:cubicBezTo>
                    <a:pt x="7" y="0"/>
                    <a:pt x="7" y="0"/>
                    <a:pt x="7" y="0"/>
                  </a:cubicBezTo>
                  <a:cubicBezTo>
                    <a:pt x="8" y="0"/>
                    <a:pt x="8" y="0"/>
                    <a:pt x="8" y="0"/>
                  </a:cubicBezTo>
                  <a:cubicBezTo>
                    <a:pt x="7" y="0"/>
                    <a:pt x="7" y="0"/>
                    <a:pt x="7" y="0"/>
                  </a:cubicBezTo>
                </a:path>
              </a:pathLst>
            </a:custGeom>
            <a:solidFill>
              <a:srgbClr val="B2B2B2"/>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5" name="Freeform 776"/>
            <p:cNvSpPr>
              <a:spLocks noEditPoints="1"/>
            </p:cNvSpPr>
            <p:nvPr/>
          </p:nvSpPr>
          <p:spPr bwMode="auto">
            <a:xfrm>
              <a:off x="2926" y="3175"/>
              <a:ext cx="187" cy="192"/>
            </a:xfrm>
            <a:custGeom>
              <a:avLst/>
              <a:gdLst>
                <a:gd name="T0" fmla="*/ 19 w 79"/>
                <a:gd name="T1" fmla="*/ 70 h 81"/>
                <a:gd name="T2" fmla="*/ 15 w 79"/>
                <a:gd name="T3" fmla="*/ 67 h 81"/>
                <a:gd name="T4" fmla="*/ 17 w 79"/>
                <a:gd name="T5" fmla="*/ 69 h 81"/>
                <a:gd name="T6" fmla="*/ 16 w 79"/>
                <a:gd name="T7" fmla="*/ 69 h 81"/>
                <a:gd name="T8" fmla="*/ 14 w 79"/>
                <a:gd name="T9" fmla="*/ 64 h 81"/>
                <a:gd name="T10" fmla="*/ 11 w 79"/>
                <a:gd name="T11" fmla="*/ 63 h 81"/>
                <a:gd name="T12" fmla="*/ 13 w 79"/>
                <a:gd name="T13" fmla="*/ 62 h 81"/>
                <a:gd name="T14" fmla="*/ 8 w 79"/>
                <a:gd name="T15" fmla="*/ 59 h 81"/>
                <a:gd name="T16" fmla="*/ 9 w 79"/>
                <a:gd name="T17" fmla="*/ 60 h 81"/>
                <a:gd name="T18" fmla="*/ 11 w 79"/>
                <a:gd name="T19" fmla="*/ 55 h 81"/>
                <a:gd name="T20" fmla="*/ 6 w 79"/>
                <a:gd name="T21" fmla="*/ 53 h 81"/>
                <a:gd name="T22" fmla="*/ 10 w 79"/>
                <a:gd name="T23" fmla="*/ 53 h 81"/>
                <a:gd name="T24" fmla="*/ 4 w 79"/>
                <a:gd name="T25" fmla="*/ 45 h 81"/>
                <a:gd name="T26" fmla="*/ 9 w 79"/>
                <a:gd name="T27" fmla="*/ 50 h 81"/>
                <a:gd name="T28" fmla="*/ 4 w 79"/>
                <a:gd name="T29" fmla="*/ 42 h 81"/>
                <a:gd name="T30" fmla="*/ 9 w 79"/>
                <a:gd name="T31" fmla="*/ 42 h 81"/>
                <a:gd name="T32" fmla="*/ 5 w 79"/>
                <a:gd name="T33" fmla="*/ 32 h 81"/>
                <a:gd name="T34" fmla="*/ 4 w 79"/>
                <a:gd name="T35" fmla="*/ 36 h 81"/>
                <a:gd name="T36" fmla="*/ 11 w 79"/>
                <a:gd name="T37" fmla="*/ 26 h 81"/>
                <a:gd name="T38" fmla="*/ 12 w 79"/>
                <a:gd name="T39" fmla="*/ 30 h 81"/>
                <a:gd name="T40" fmla="*/ 10 w 79"/>
                <a:gd name="T41" fmla="*/ 21 h 81"/>
                <a:gd name="T42" fmla="*/ 10 w 79"/>
                <a:gd name="T43" fmla="*/ 25 h 81"/>
                <a:gd name="T44" fmla="*/ 11 w 79"/>
                <a:gd name="T45" fmla="*/ 20 h 81"/>
                <a:gd name="T46" fmla="*/ 23 w 79"/>
                <a:gd name="T47" fmla="*/ 14 h 81"/>
                <a:gd name="T48" fmla="*/ 20 w 79"/>
                <a:gd name="T49" fmla="*/ 12 h 81"/>
                <a:gd name="T50" fmla="*/ 26 w 79"/>
                <a:gd name="T51" fmla="*/ 11 h 81"/>
                <a:gd name="T52" fmla="*/ 22 w 79"/>
                <a:gd name="T53" fmla="*/ 9 h 81"/>
                <a:gd name="T54" fmla="*/ 28 w 79"/>
                <a:gd name="T55" fmla="*/ 10 h 81"/>
                <a:gd name="T56" fmla="*/ 28 w 79"/>
                <a:gd name="T57" fmla="*/ 74 h 81"/>
                <a:gd name="T58" fmla="*/ 29 w 79"/>
                <a:gd name="T59" fmla="*/ 13 h 81"/>
                <a:gd name="T60" fmla="*/ 61 w 79"/>
                <a:gd name="T61" fmla="*/ 10 h 81"/>
                <a:gd name="T62" fmla="*/ 42 w 79"/>
                <a:gd name="T63" fmla="*/ 78 h 81"/>
                <a:gd name="T64" fmla="*/ 29 w 79"/>
                <a:gd name="T65" fmla="*/ 5 h 81"/>
                <a:gd name="T66" fmla="*/ 31 w 79"/>
                <a:gd name="T67" fmla="*/ 8 h 81"/>
                <a:gd name="T68" fmla="*/ 32 w 79"/>
                <a:gd name="T69" fmla="*/ 4 h 81"/>
                <a:gd name="T70" fmla="*/ 38 w 79"/>
                <a:gd name="T71" fmla="*/ 5 h 81"/>
                <a:gd name="T72" fmla="*/ 37 w 79"/>
                <a:gd name="T73" fmla="*/ 0 h 81"/>
                <a:gd name="T74" fmla="*/ 35 w 79"/>
                <a:gd name="T75" fmla="*/ 0 h 81"/>
                <a:gd name="T76" fmla="*/ 8 w 79"/>
                <a:gd name="T77" fmla="*/ 64 h 81"/>
                <a:gd name="T78" fmla="*/ 15 w 79"/>
                <a:gd name="T79" fmla="*/ 72 h 81"/>
                <a:gd name="T80" fmla="*/ 16 w 79"/>
                <a:gd name="T81" fmla="*/ 73 h 81"/>
                <a:gd name="T82" fmla="*/ 33 w 79"/>
                <a:gd name="T83" fmla="*/ 80 h 81"/>
                <a:gd name="T84" fmla="*/ 74 w 79"/>
                <a:gd name="T85" fmla="*/ 60 h 81"/>
                <a:gd name="T86" fmla="*/ 52 w 79"/>
                <a:gd name="T87" fmla="*/ 4 h 81"/>
                <a:gd name="T88" fmla="*/ 37 w 79"/>
                <a:gd name="T89" fmla="*/ 0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9" h="81">
                  <a:moveTo>
                    <a:pt x="20" y="71"/>
                  </a:moveTo>
                  <a:cubicBezTo>
                    <a:pt x="19" y="71"/>
                    <a:pt x="19" y="71"/>
                    <a:pt x="18" y="70"/>
                  </a:cubicBezTo>
                  <a:cubicBezTo>
                    <a:pt x="19" y="70"/>
                    <a:pt x="19" y="70"/>
                    <a:pt x="19" y="70"/>
                  </a:cubicBezTo>
                  <a:cubicBezTo>
                    <a:pt x="20" y="71"/>
                    <a:pt x="20" y="71"/>
                    <a:pt x="20" y="71"/>
                  </a:cubicBezTo>
                  <a:moveTo>
                    <a:pt x="16" y="69"/>
                  </a:moveTo>
                  <a:cubicBezTo>
                    <a:pt x="16" y="68"/>
                    <a:pt x="15" y="68"/>
                    <a:pt x="15" y="67"/>
                  </a:cubicBezTo>
                  <a:cubicBezTo>
                    <a:pt x="15" y="67"/>
                    <a:pt x="16" y="67"/>
                    <a:pt x="16" y="67"/>
                  </a:cubicBezTo>
                  <a:cubicBezTo>
                    <a:pt x="17" y="68"/>
                    <a:pt x="17" y="68"/>
                    <a:pt x="18" y="69"/>
                  </a:cubicBezTo>
                  <a:cubicBezTo>
                    <a:pt x="17" y="69"/>
                    <a:pt x="17" y="69"/>
                    <a:pt x="17" y="69"/>
                  </a:cubicBezTo>
                  <a:cubicBezTo>
                    <a:pt x="17" y="69"/>
                    <a:pt x="17" y="69"/>
                    <a:pt x="17" y="69"/>
                  </a:cubicBezTo>
                  <a:cubicBezTo>
                    <a:pt x="17" y="69"/>
                    <a:pt x="17" y="69"/>
                    <a:pt x="17" y="69"/>
                  </a:cubicBezTo>
                  <a:cubicBezTo>
                    <a:pt x="16" y="69"/>
                    <a:pt x="16" y="69"/>
                    <a:pt x="16" y="69"/>
                  </a:cubicBezTo>
                  <a:moveTo>
                    <a:pt x="13" y="66"/>
                  </a:moveTo>
                  <a:cubicBezTo>
                    <a:pt x="13" y="65"/>
                    <a:pt x="12" y="65"/>
                    <a:pt x="12" y="64"/>
                  </a:cubicBezTo>
                  <a:cubicBezTo>
                    <a:pt x="13" y="64"/>
                    <a:pt x="14" y="64"/>
                    <a:pt x="14" y="64"/>
                  </a:cubicBezTo>
                  <a:cubicBezTo>
                    <a:pt x="15" y="65"/>
                    <a:pt x="15" y="65"/>
                    <a:pt x="15" y="66"/>
                  </a:cubicBezTo>
                  <a:cubicBezTo>
                    <a:pt x="15" y="66"/>
                    <a:pt x="14" y="66"/>
                    <a:pt x="13" y="66"/>
                  </a:cubicBezTo>
                  <a:moveTo>
                    <a:pt x="11" y="63"/>
                  </a:moveTo>
                  <a:cubicBezTo>
                    <a:pt x="10" y="62"/>
                    <a:pt x="10" y="62"/>
                    <a:pt x="10" y="61"/>
                  </a:cubicBezTo>
                  <a:cubicBezTo>
                    <a:pt x="11" y="61"/>
                    <a:pt x="12" y="61"/>
                    <a:pt x="13" y="61"/>
                  </a:cubicBezTo>
                  <a:cubicBezTo>
                    <a:pt x="13" y="61"/>
                    <a:pt x="13" y="62"/>
                    <a:pt x="13" y="62"/>
                  </a:cubicBezTo>
                  <a:cubicBezTo>
                    <a:pt x="13" y="62"/>
                    <a:pt x="12" y="63"/>
                    <a:pt x="11" y="63"/>
                  </a:cubicBezTo>
                  <a:moveTo>
                    <a:pt x="9" y="60"/>
                  </a:moveTo>
                  <a:cubicBezTo>
                    <a:pt x="8" y="59"/>
                    <a:pt x="8" y="59"/>
                    <a:pt x="8" y="59"/>
                  </a:cubicBezTo>
                  <a:cubicBezTo>
                    <a:pt x="9" y="59"/>
                    <a:pt x="10" y="58"/>
                    <a:pt x="12" y="58"/>
                  </a:cubicBezTo>
                  <a:cubicBezTo>
                    <a:pt x="12" y="59"/>
                    <a:pt x="12" y="59"/>
                    <a:pt x="12" y="59"/>
                  </a:cubicBezTo>
                  <a:cubicBezTo>
                    <a:pt x="11" y="60"/>
                    <a:pt x="10" y="60"/>
                    <a:pt x="9" y="60"/>
                  </a:cubicBezTo>
                  <a:moveTo>
                    <a:pt x="7" y="57"/>
                  </a:moveTo>
                  <a:cubicBezTo>
                    <a:pt x="7" y="57"/>
                    <a:pt x="7" y="56"/>
                    <a:pt x="6" y="55"/>
                  </a:cubicBezTo>
                  <a:cubicBezTo>
                    <a:pt x="8" y="55"/>
                    <a:pt x="9" y="55"/>
                    <a:pt x="11" y="55"/>
                  </a:cubicBezTo>
                  <a:cubicBezTo>
                    <a:pt x="11" y="55"/>
                    <a:pt x="11" y="56"/>
                    <a:pt x="11" y="56"/>
                  </a:cubicBezTo>
                  <a:cubicBezTo>
                    <a:pt x="10" y="57"/>
                    <a:pt x="9" y="57"/>
                    <a:pt x="7" y="57"/>
                  </a:cubicBezTo>
                  <a:moveTo>
                    <a:pt x="6" y="53"/>
                  </a:moveTo>
                  <a:cubicBezTo>
                    <a:pt x="6" y="53"/>
                    <a:pt x="5" y="53"/>
                    <a:pt x="5" y="52"/>
                  </a:cubicBezTo>
                  <a:cubicBezTo>
                    <a:pt x="7" y="52"/>
                    <a:pt x="8" y="52"/>
                    <a:pt x="10" y="52"/>
                  </a:cubicBezTo>
                  <a:cubicBezTo>
                    <a:pt x="10" y="52"/>
                    <a:pt x="10" y="53"/>
                    <a:pt x="10" y="53"/>
                  </a:cubicBezTo>
                  <a:cubicBezTo>
                    <a:pt x="9" y="53"/>
                    <a:pt x="7" y="53"/>
                    <a:pt x="6" y="53"/>
                  </a:cubicBezTo>
                  <a:moveTo>
                    <a:pt x="5" y="51"/>
                  </a:moveTo>
                  <a:cubicBezTo>
                    <a:pt x="4" y="49"/>
                    <a:pt x="4" y="47"/>
                    <a:pt x="4" y="45"/>
                  </a:cubicBezTo>
                  <a:cubicBezTo>
                    <a:pt x="6" y="44"/>
                    <a:pt x="7" y="44"/>
                    <a:pt x="9" y="44"/>
                  </a:cubicBezTo>
                  <a:cubicBezTo>
                    <a:pt x="9" y="44"/>
                    <a:pt x="9" y="44"/>
                    <a:pt x="9" y="44"/>
                  </a:cubicBezTo>
                  <a:cubicBezTo>
                    <a:pt x="9" y="46"/>
                    <a:pt x="9" y="48"/>
                    <a:pt x="9" y="50"/>
                  </a:cubicBezTo>
                  <a:cubicBezTo>
                    <a:pt x="8" y="50"/>
                    <a:pt x="6" y="50"/>
                    <a:pt x="5" y="51"/>
                  </a:cubicBezTo>
                  <a:moveTo>
                    <a:pt x="4" y="43"/>
                  </a:moveTo>
                  <a:cubicBezTo>
                    <a:pt x="4" y="42"/>
                    <a:pt x="4" y="42"/>
                    <a:pt x="4" y="42"/>
                  </a:cubicBezTo>
                  <a:cubicBezTo>
                    <a:pt x="4" y="40"/>
                    <a:pt x="4" y="39"/>
                    <a:pt x="4" y="38"/>
                  </a:cubicBezTo>
                  <a:cubicBezTo>
                    <a:pt x="6" y="37"/>
                    <a:pt x="8" y="37"/>
                    <a:pt x="10" y="36"/>
                  </a:cubicBezTo>
                  <a:cubicBezTo>
                    <a:pt x="9" y="38"/>
                    <a:pt x="9" y="40"/>
                    <a:pt x="9" y="42"/>
                  </a:cubicBezTo>
                  <a:cubicBezTo>
                    <a:pt x="7" y="42"/>
                    <a:pt x="6" y="43"/>
                    <a:pt x="4" y="43"/>
                  </a:cubicBezTo>
                  <a:moveTo>
                    <a:pt x="4" y="36"/>
                  </a:moveTo>
                  <a:cubicBezTo>
                    <a:pt x="4" y="35"/>
                    <a:pt x="5" y="33"/>
                    <a:pt x="5" y="32"/>
                  </a:cubicBezTo>
                  <a:cubicBezTo>
                    <a:pt x="7" y="32"/>
                    <a:pt x="9" y="32"/>
                    <a:pt x="11" y="32"/>
                  </a:cubicBezTo>
                  <a:cubicBezTo>
                    <a:pt x="11" y="33"/>
                    <a:pt x="10" y="34"/>
                    <a:pt x="10" y="35"/>
                  </a:cubicBezTo>
                  <a:cubicBezTo>
                    <a:pt x="8" y="35"/>
                    <a:pt x="6" y="35"/>
                    <a:pt x="4" y="36"/>
                  </a:cubicBezTo>
                  <a:moveTo>
                    <a:pt x="5" y="31"/>
                  </a:moveTo>
                  <a:cubicBezTo>
                    <a:pt x="6" y="29"/>
                    <a:pt x="6" y="28"/>
                    <a:pt x="7" y="27"/>
                  </a:cubicBezTo>
                  <a:cubicBezTo>
                    <a:pt x="8" y="27"/>
                    <a:pt x="9" y="26"/>
                    <a:pt x="11" y="26"/>
                  </a:cubicBezTo>
                  <a:cubicBezTo>
                    <a:pt x="11" y="26"/>
                    <a:pt x="12" y="26"/>
                    <a:pt x="13" y="26"/>
                  </a:cubicBezTo>
                  <a:cubicBezTo>
                    <a:pt x="13" y="27"/>
                    <a:pt x="13" y="28"/>
                    <a:pt x="12" y="28"/>
                  </a:cubicBezTo>
                  <a:cubicBezTo>
                    <a:pt x="12" y="29"/>
                    <a:pt x="12" y="29"/>
                    <a:pt x="12" y="30"/>
                  </a:cubicBezTo>
                  <a:cubicBezTo>
                    <a:pt x="9" y="30"/>
                    <a:pt x="7" y="30"/>
                    <a:pt x="5" y="31"/>
                  </a:cubicBezTo>
                  <a:moveTo>
                    <a:pt x="8" y="25"/>
                  </a:moveTo>
                  <a:cubicBezTo>
                    <a:pt x="9" y="24"/>
                    <a:pt x="9" y="22"/>
                    <a:pt x="10" y="21"/>
                  </a:cubicBezTo>
                  <a:cubicBezTo>
                    <a:pt x="12" y="21"/>
                    <a:pt x="14" y="21"/>
                    <a:pt x="16" y="22"/>
                  </a:cubicBezTo>
                  <a:cubicBezTo>
                    <a:pt x="16" y="23"/>
                    <a:pt x="15" y="24"/>
                    <a:pt x="14" y="25"/>
                  </a:cubicBezTo>
                  <a:cubicBezTo>
                    <a:pt x="13" y="25"/>
                    <a:pt x="11" y="25"/>
                    <a:pt x="10" y="25"/>
                  </a:cubicBezTo>
                  <a:cubicBezTo>
                    <a:pt x="9" y="25"/>
                    <a:pt x="9" y="25"/>
                    <a:pt x="8" y="25"/>
                  </a:cubicBezTo>
                  <a:moveTo>
                    <a:pt x="17" y="20"/>
                  </a:moveTo>
                  <a:cubicBezTo>
                    <a:pt x="15" y="20"/>
                    <a:pt x="13" y="20"/>
                    <a:pt x="11" y="20"/>
                  </a:cubicBezTo>
                  <a:cubicBezTo>
                    <a:pt x="13" y="18"/>
                    <a:pt x="14" y="15"/>
                    <a:pt x="16" y="14"/>
                  </a:cubicBezTo>
                  <a:cubicBezTo>
                    <a:pt x="17" y="14"/>
                    <a:pt x="19" y="14"/>
                    <a:pt x="20" y="14"/>
                  </a:cubicBezTo>
                  <a:cubicBezTo>
                    <a:pt x="21" y="14"/>
                    <a:pt x="22" y="14"/>
                    <a:pt x="23" y="14"/>
                  </a:cubicBezTo>
                  <a:cubicBezTo>
                    <a:pt x="21" y="16"/>
                    <a:pt x="19" y="18"/>
                    <a:pt x="17" y="20"/>
                  </a:cubicBezTo>
                  <a:moveTo>
                    <a:pt x="24" y="13"/>
                  </a:moveTo>
                  <a:cubicBezTo>
                    <a:pt x="23" y="12"/>
                    <a:pt x="22" y="12"/>
                    <a:pt x="20" y="12"/>
                  </a:cubicBezTo>
                  <a:cubicBezTo>
                    <a:pt x="19" y="12"/>
                    <a:pt x="19" y="12"/>
                    <a:pt x="18" y="12"/>
                  </a:cubicBezTo>
                  <a:cubicBezTo>
                    <a:pt x="19" y="12"/>
                    <a:pt x="19" y="11"/>
                    <a:pt x="20" y="10"/>
                  </a:cubicBezTo>
                  <a:cubicBezTo>
                    <a:pt x="22" y="11"/>
                    <a:pt x="24" y="11"/>
                    <a:pt x="26" y="11"/>
                  </a:cubicBezTo>
                  <a:cubicBezTo>
                    <a:pt x="25" y="12"/>
                    <a:pt x="25" y="12"/>
                    <a:pt x="24" y="13"/>
                  </a:cubicBezTo>
                  <a:moveTo>
                    <a:pt x="28" y="10"/>
                  </a:moveTo>
                  <a:cubicBezTo>
                    <a:pt x="26" y="9"/>
                    <a:pt x="24" y="9"/>
                    <a:pt x="22" y="9"/>
                  </a:cubicBezTo>
                  <a:cubicBezTo>
                    <a:pt x="23" y="9"/>
                    <a:pt x="23" y="8"/>
                    <a:pt x="24" y="8"/>
                  </a:cubicBezTo>
                  <a:cubicBezTo>
                    <a:pt x="25" y="8"/>
                    <a:pt x="27" y="9"/>
                    <a:pt x="29" y="9"/>
                  </a:cubicBezTo>
                  <a:cubicBezTo>
                    <a:pt x="28" y="10"/>
                    <a:pt x="28" y="10"/>
                    <a:pt x="28" y="10"/>
                  </a:cubicBezTo>
                  <a:moveTo>
                    <a:pt x="42" y="78"/>
                  </a:moveTo>
                  <a:cubicBezTo>
                    <a:pt x="42" y="78"/>
                    <a:pt x="42" y="78"/>
                    <a:pt x="42" y="78"/>
                  </a:cubicBezTo>
                  <a:cubicBezTo>
                    <a:pt x="37" y="78"/>
                    <a:pt x="32" y="76"/>
                    <a:pt x="28" y="74"/>
                  </a:cubicBezTo>
                  <a:cubicBezTo>
                    <a:pt x="18" y="67"/>
                    <a:pt x="12" y="56"/>
                    <a:pt x="12" y="44"/>
                  </a:cubicBezTo>
                  <a:cubicBezTo>
                    <a:pt x="12" y="39"/>
                    <a:pt x="13" y="34"/>
                    <a:pt x="15" y="30"/>
                  </a:cubicBezTo>
                  <a:cubicBezTo>
                    <a:pt x="18" y="23"/>
                    <a:pt x="23" y="18"/>
                    <a:pt x="29" y="13"/>
                  </a:cubicBezTo>
                  <a:cubicBezTo>
                    <a:pt x="34" y="9"/>
                    <a:pt x="41" y="6"/>
                    <a:pt x="47" y="6"/>
                  </a:cubicBezTo>
                  <a:cubicBezTo>
                    <a:pt x="47" y="6"/>
                    <a:pt x="47" y="6"/>
                    <a:pt x="47" y="6"/>
                  </a:cubicBezTo>
                  <a:cubicBezTo>
                    <a:pt x="52" y="6"/>
                    <a:pt x="56" y="7"/>
                    <a:pt x="61" y="10"/>
                  </a:cubicBezTo>
                  <a:cubicBezTo>
                    <a:pt x="71" y="17"/>
                    <a:pt x="76" y="28"/>
                    <a:pt x="76" y="39"/>
                  </a:cubicBezTo>
                  <a:cubicBezTo>
                    <a:pt x="76" y="46"/>
                    <a:pt x="74" y="53"/>
                    <a:pt x="71" y="59"/>
                  </a:cubicBezTo>
                  <a:cubicBezTo>
                    <a:pt x="66" y="70"/>
                    <a:pt x="54" y="78"/>
                    <a:pt x="42" y="78"/>
                  </a:cubicBezTo>
                  <a:moveTo>
                    <a:pt x="31" y="8"/>
                  </a:moveTo>
                  <a:cubicBezTo>
                    <a:pt x="29" y="7"/>
                    <a:pt x="28" y="7"/>
                    <a:pt x="26" y="7"/>
                  </a:cubicBezTo>
                  <a:cubicBezTo>
                    <a:pt x="27" y="6"/>
                    <a:pt x="28" y="6"/>
                    <a:pt x="29" y="5"/>
                  </a:cubicBezTo>
                  <a:cubicBezTo>
                    <a:pt x="30" y="6"/>
                    <a:pt x="32" y="6"/>
                    <a:pt x="33" y="6"/>
                  </a:cubicBezTo>
                  <a:cubicBezTo>
                    <a:pt x="34" y="6"/>
                    <a:pt x="34" y="6"/>
                    <a:pt x="34" y="6"/>
                  </a:cubicBezTo>
                  <a:cubicBezTo>
                    <a:pt x="33" y="7"/>
                    <a:pt x="32" y="7"/>
                    <a:pt x="31" y="8"/>
                  </a:cubicBezTo>
                  <a:moveTo>
                    <a:pt x="36" y="5"/>
                  </a:moveTo>
                  <a:cubicBezTo>
                    <a:pt x="35" y="5"/>
                    <a:pt x="34" y="5"/>
                    <a:pt x="34" y="5"/>
                  </a:cubicBezTo>
                  <a:cubicBezTo>
                    <a:pt x="33" y="4"/>
                    <a:pt x="33" y="4"/>
                    <a:pt x="32" y="4"/>
                  </a:cubicBezTo>
                  <a:cubicBezTo>
                    <a:pt x="33" y="4"/>
                    <a:pt x="34" y="4"/>
                    <a:pt x="34" y="4"/>
                  </a:cubicBezTo>
                  <a:cubicBezTo>
                    <a:pt x="35" y="4"/>
                    <a:pt x="37" y="4"/>
                    <a:pt x="38" y="5"/>
                  </a:cubicBezTo>
                  <a:cubicBezTo>
                    <a:pt x="38" y="5"/>
                    <a:pt x="38" y="5"/>
                    <a:pt x="38" y="5"/>
                  </a:cubicBezTo>
                  <a:cubicBezTo>
                    <a:pt x="37" y="5"/>
                    <a:pt x="37" y="5"/>
                    <a:pt x="36" y="5"/>
                  </a:cubicBezTo>
                  <a:moveTo>
                    <a:pt x="37" y="0"/>
                  </a:moveTo>
                  <a:cubicBezTo>
                    <a:pt x="37" y="0"/>
                    <a:pt x="37" y="0"/>
                    <a:pt x="37" y="0"/>
                  </a:cubicBezTo>
                  <a:cubicBezTo>
                    <a:pt x="36" y="0"/>
                    <a:pt x="36" y="0"/>
                    <a:pt x="36" y="0"/>
                  </a:cubicBezTo>
                  <a:cubicBezTo>
                    <a:pt x="36" y="0"/>
                    <a:pt x="36" y="0"/>
                    <a:pt x="36" y="0"/>
                  </a:cubicBezTo>
                  <a:cubicBezTo>
                    <a:pt x="35" y="0"/>
                    <a:pt x="35" y="0"/>
                    <a:pt x="35" y="0"/>
                  </a:cubicBezTo>
                  <a:cubicBezTo>
                    <a:pt x="22" y="2"/>
                    <a:pt x="10" y="12"/>
                    <a:pt x="4" y="25"/>
                  </a:cubicBezTo>
                  <a:cubicBezTo>
                    <a:pt x="2" y="30"/>
                    <a:pt x="0" y="36"/>
                    <a:pt x="0" y="42"/>
                  </a:cubicBezTo>
                  <a:cubicBezTo>
                    <a:pt x="0" y="49"/>
                    <a:pt x="3" y="57"/>
                    <a:pt x="8" y="64"/>
                  </a:cubicBezTo>
                  <a:cubicBezTo>
                    <a:pt x="8" y="64"/>
                    <a:pt x="8" y="64"/>
                    <a:pt x="8" y="64"/>
                  </a:cubicBezTo>
                  <a:cubicBezTo>
                    <a:pt x="8" y="65"/>
                    <a:pt x="8" y="65"/>
                    <a:pt x="8" y="65"/>
                  </a:cubicBezTo>
                  <a:cubicBezTo>
                    <a:pt x="10" y="67"/>
                    <a:pt x="13" y="70"/>
                    <a:pt x="15" y="72"/>
                  </a:cubicBezTo>
                  <a:cubicBezTo>
                    <a:pt x="16" y="73"/>
                    <a:pt x="16" y="73"/>
                    <a:pt x="16" y="73"/>
                  </a:cubicBezTo>
                  <a:cubicBezTo>
                    <a:pt x="16" y="73"/>
                    <a:pt x="16" y="73"/>
                    <a:pt x="16" y="73"/>
                  </a:cubicBezTo>
                  <a:cubicBezTo>
                    <a:pt x="16" y="73"/>
                    <a:pt x="16" y="73"/>
                    <a:pt x="16" y="73"/>
                  </a:cubicBezTo>
                  <a:cubicBezTo>
                    <a:pt x="17" y="74"/>
                    <a:pt x="17" y="74"/>
                    <a:pt x="17" y="74"/>
                  </a:cubicBezTo>
                  <a:cubicBezTo>
                    <a:pt x="22" y="76"/>
                    <a:pt x="27" y="78"/>
                    <a:pt x="32" y="80"/>
                  </a:cubicBezTo>
                  <a:cubicBezTo>
                    <a:pt x="32" y="80"/>
                    <a:pt x="33" y="80"/>
                    <a:pt x="33" y="80"/>
                  </a:cubicBezTo>
                  <a:cubicBezTo>
                    <a:pt x="33" y="80"/>
                    <a:pt x="33" y="80"/>
                    <a:pt x="33" y="80"/>
                  </a:cubicBezTo>
                  <a:cubicBezTo>
                    <a:pt x="36" y="80"/>
                    <a:pt x="39" y="81"/>
                    <a:pt x="42" y="81"/>
                  </a:cubicBezTo>
                  <a:cubicBezTo>
                    <a:pt x="55" y="81"/>
                    <a:pt x="69" y="73"/>
                    <a:pt x="74" y="60"/>
                  </a:cubicBezTo>
                  <a:cubicBezTo>
                    <a:pt x="78" y="54"/>
                    <a:pt x="79" y="47"/>
                    <a:pt x="79" y="39"/>
                  </a:cubicBezTo>
                  <a:cubicBezTo>
                    <a:pt x="79" y="27"/>
                    <a:pt x="74" y="15"/>
                    <a:pt x="62" y="8"/>
                  </a:cubicBezTo>
                  <a:cubicBezTo>
                    <a:pt x="59" y="5"/>
                    <a:pt x="56" y="4"/>
                    <a:pt x="52" y="4"/>
                  </a:cubicBezTo>
                  <a:cubicBezTo>
                    <a:pt x="52" y="3"/>
                    <a:pt x="52" y="3"/>
                    <a:pt x="52" y="3"/>
                  </a:cubicBezTo>
                  <a:cubicBezTo>
                    <a:pt x="48" y="2"/>
                    <a:pt x="43" y="1"/>
                    <a:pt x="38" y="0"/>
                  </a:cubicBezTo>
                  <a:cubicBezTo>
                    <a:pt x="38" y="0"/>
                    <a:pt x="37" y="0"/>
                    <a:pt x="37" y="0"/>
                  </a:cubicBezTo>
                </a:path>
              </a:pathLst>
            </a:custGeom>
            <a:solidFill>
              <a:srgbClr val="B2B2B2"/>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6" name="Freeform 777"/>
            <p:cNvSpPr>
              <a:spLocks noEditPoints="1"/>
            </p:cNvSpPr>
            <p:nvPr/>
          </p:nvSpPr>
          <p:spPr bwMode="auto">
            <a:xfrm>
              <a:off x="2962" y="3199"/>
              <a:ext cx="137" cy="152"/>
            </a:xfrm>
            <a:custGeom>
              <a:avLst/>
              <a:gdLst>
                <a:gd name="T0" fmla="*/ 43 w 58"/>
                <a:gd name="T1" fmla="*/ 55 h 64"/>
                <a:gd name="T2" fmla="*/ 43 w 58"/>
                <a:gd name="T3" fmla="*/ 56 h 64"/>
                <a:gd name="T4" fmla="*/ 45 w 58"/>
                <a:gd name="T5" fmla="*/ 53 h 64"/>
                <a:gd name="T6" fmla="*/ 48 w 58"/>
                <a:gd name="T7" fmla="*/ 51 h 64"/>
                <a:gd name="T8" fmla="*/ 48 w 58"/>
                <a:gd name="T9" fmla="*/ 49 h 64"/>
                <a:gd name="T10" fmla="*/ 51 w 58"/>
                <a:gd name="T11" fmla="*/ 47 h 64"/>
                <a:gd name="T12" fmla="*/ 48 w 58"/>
                <a:gd name="T13" fmla="*/ 49 h 64"/>
                <a:gd name="T14" fmla="*/ 51 w 58"/>
                <a:gd name="T15" fmla="*/ 45 h 64"/>
                <a:gd name="T16" fmla="*/ 52 w 58"/>
                <a:gd name="T17" fmla="*/ 41 h 64"/>
                <a:gd name="T18" fmla="*/ 51 w 58"/>
                <a:gd name="T19" fmla="*/ 45 h 64"/>
                <a:gd name="T20" fmla="*/ 52 w 58"/>
                <a:gd name="T21" fmla="*/ 40 h 64"/>
                <a:gd name="T22" fmla="*/ 54 w 58"/>
                <a:gd name="T23" fmla="*/ 36 h 64"/>
                <a:gd name="T24" fmla="*/ 54 w 58"/>
                <a:gd name="T25" fmla="*/ 35 h 64"/>
                <a:gd name="T26" fmla="*/ 54 w 58"/>
                <a:gd name="T27" fmla="*/ 30 h 64"/>
                <a:gd name="T28" fmla="*/ 55 w 58"/>
                <a:gd name="T29" fmla="*/ 30 h 64"/>
                <a:gd name="T30" fmla="*/ 55 w 58"/>
                <a:gd name="T31" fmla="*/ 28 h 64"/>
                <a:gd name="T32" fmla="*/ 53 w 58"/>
                <a:gd name="T33" fmla="*/ 25 h 64"/>
                <a:gd name="T34" fmla="*/ 55 w 58"/>
                <a:gd name="T35" fmla="*/ 28 h 64"/>
                <a:gd name="T36" fmla="*/ 53 w 58"/>
                <a:gd name="T37" fmla="*/ 23 h 64"/>
                <a:gd name="T38" fmla="*/ 53 w 58"/>
                <a:gd name="T39" fmla="*/ 20 h 64"/>
                <a:gd name="T40" fmla="*/ 52 w 58"/>
                <a:gd name="T41" fmla="*/ 18 h 64"/>
                <a:gd name="T42" fmla="*/ 51 w 58"/>
                <a:gd name="T43" fmla="*/ 16 h 64"/>
                <a:gd name="T44" fmla="*/ 52 w 58"/>
                <a:gd name="T45" fmla="*/ 18 h 64"/>
                <a:gd name="T46" fmla="*/ 50 w 58"/>
                <a:gd name="T47" fmla="*/ 14 h 64"/>
                <a:gd name="T48" fmla="*/ 50 w 58"/>
                <a:gd name="T49" fmla="*/ 14 h 64"/>
                <a:gd name="T50" fmla="*/ 22 w 58"/>
                <a:gd name="T51" fmla="*/ 60 h 64"/>
                <a:gd name="T52" fmla="*/ 4 w 58"/>
                <a:gd name="T53" fmla="*/ 34 h 64"/>
                <a:gd name="T54" fmla="*/ 17 w 58"/>
                <a:gd name="T55" fmla="*/ 9 h 64"/>
                <a:gd name="T56" fmla="*/ 32 w 58"/>
                <a:gd name="T57" fmla="*/ 3 h 64"/>
                <a:gd name="T58" fmla="*/ 34 w 58"/>
                <a:gd name="T59" fmla="*/ 4 h 64"/>
                <a:gd name="T60" fmla="*/ 50 w 58"/>
                <a:gd name="T61" fmla="*/ 28 h 64"/>
                <a:gd name="T62" fmla="*/ 50 w 58"/>
                <a:gd name="T63" fmla="*/ 29 h 64"/>
                <a:gd name="T64" fmla="*/ 23 w 58"/>
                <a:gd name="T65" fmla="*/ 60 h 64"/>
                <a:gd name="T66" fmla="*/ 22 w 58"/>
                <a:gd name="T67" fmla="*/ 60 h 64"/>
                <a:gd name="T68" fmla="*/ 32 w 58"/>
                <a:gd name="T69" fmla="*/ 0 h 64"/>
                <a:gd name="T70" fmla="*/ 15 w 58"/>
                <a:gd name="T71" fmla="*/ 6 h 64"/>
                <a:gd name="T72" fmla="*/ 0 w 58"/>
                <a:gd name="T73" fmla="*/ 34 h 64"/>
                <a:gd name="T74" fmla="*/ 28 w 58"/>
                <a:gd name="T75" fmla="*/ 64 h 64"/>
                <a:gd name="T76" fmla="*/ 58 w 58"/>
                <a:gd name="T77" fmla="*/ 30 h 64"/>
                <a:gd name="T78" fmla="*/ 32 w 58"/>
                <a:gd name="T79" fmla="*/ 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8" h="64">
                  <a:moveTo>
                    <a:pt x="43" y="56"/>
                  </a:moveTo>
                  <a:cubicBezTo>
                    <a:pt x="43" y="55"/>
                    <a:pt x="43" y="55"/>
                    <a:pt x="43" y="55"/>
                  </a:cubicBezTo>
                  <a:cubicBezTo>
                    <a:pt x="43" y="55"/>
                    <a:pt x="43" y="55"/>
                    <a:pt x="43" y="55"/>
                  </a:cubicBezTo>
                  <a:cubicBezTo>
                    <a:pt x="43" y="56"/>
                    <a:pt x="43" y="56"/>
                    <a:pt x="43" y="56"/>
                  </a:cubicBezTo>
                  <a:moveTo>
                    <a:pt x="45" y="53"/>
                  </a:moveTo>
                  <a:cubicBezTo>
                    <a:pt x="45" y="53"/>
                    <a:pt x="45" y="53"/>
                    <a:pt x="45" y="53"/>
                  </a:cubicBezTo>
                  <a:cubicBezTo>
                    <a:pt x="46" y="53"/>
                    <a:pt x="46" y="52"/>
                    <a:pt x="47" y="51"/>
                  </a:cubicBezTo>
                  <a:cubicBezTo>
                    <a:pt x="48" y="51"/>
                    <a:pt x="48" y="51"/>
                    <a:pt x="48" y="51"/>
                  </a:cubicBezTo>
                  <a:cubicBezTo>
                    <a:pt x="47" y="52"/>
                    <a:pt x="46" y="53"/>
                    <a:pt x="45" y="53"/>
                  </a:cubicBezTo>
                  <a:moveTo>
                    <a:pt x="48" y="49"/>
                  </a:moveTo>
                  <a:cubicBezTo>
                    <a:pt x="49" y="48"/>
                    <a:pt x="49" y="48"/>
                    <a:pt x="50" y="47"/>
                  </a:cubicBezTo>
                  <a:cubicBezTo>
                    <a:pt x="51" y="47"/>
                    <a:pt x="51" y="47"/>
                    <a:pt x="51" y="47"/>
                  </a:cubicBezTo>
                  <a:cubicBezTo>
                    <a:pt x="50" y="48"/>
                    <a:pt x="50" y="49"/>
                    <a:pt x="49" y="50"/>
                  </a:cubicBezTo>
                  <a:cubicBezTo>
                    <a:pt x="48" y="49"/>
                    <a:pt x="48" y="49"/>
                    <a:pt x="48" y="49"/>
                  </a:cubicBezTo>
                  <a:cubicBezTo>
                    <a:pt x="48" y="49"/>
                    <a:pt x="48" y="49"/>
                    <a:pt x="48" y="49"/>
                  </a:cubicBezTo>
                  <a:moveTo>
                    <a:pt x="51" y="45"/>
                  </a:moveTo>
                  <a:cubicBezTo>
                    <a:pt x="51" y="45"/>
                    <a:pt x="51" y="45"/>
                    <a:pt x="50" y="45"/>
                  </a:cubicBezTo>
                  <a:cubicBezTo>
                    <a:pt x="51" y="44"/>
                    <a:pt x="51" y="43"/>
                    <a:pt x="52" y="41"/>
                  </a:cubicBezTo>
                  <a:cubicBezTo>
                    <a:pt x="52" y="42"/>
                    <a:pt x="52" y="42"/>
                    <a:pt x="53" y="42"/>
                  </a:cubicBezTo>
                  <a:cubicBezTo>
                    <a:pt x="52" y="43"/>
                    <a:pt x="52" y="44"/>
                    <a:pt x="51" y="45"/>
                  </a:cubicBezTo>
                  <a:moveTo>
                    <a:pt x="53" y="40"/>
                  </a:moveTo>
                  <a:cubicBezTo>
                    <a:pt x="53" y="40"/>
                    <a:pt x="52" y="40"/>
                    <a:pt x="52" y="40"/>
                  </a:cubicBezTo>
                  <a:cubicBezTo>
                    <a:pt x="52" y="39"/>
                    <a:pt x="53" y="37"/>
                    <a:pt x="53" y="36"/>
                  </a:cubicBezTo>
                  <a:cubicBezTo>
                    <a:pt x="53" y="36"/>
                    <a:pt x="54" y="36"/>
                    <a:pt x="54" y="36"/>
                  </a:cubicBezTo>
                  <a:cubicBezTo>
                    <a:pt x="54" y="38"/>
                    <a:pt x="54" y="39"/>
                    <a:pt x="53" y="40"/>
                  </a:cubicBezTo>
                  <a:moveTo>
                    <a:pt x="54" y="35"/>
                  </a:moveTo>
                  <a:cubicBezTo>
                    <a:pt x="54" y="34"/>
                    <a:pt x="54" y="34"/>
                    <a:pt x="53" y="34"/>
                  </a:cubicBezTo>
                  <a:cubicBezTo>
                    <a:pt x="53" y="33"/>
                    <a:pt x="54" y="31"/>
                    <a:pt x="54" y="30"/>
                  </a:cubicBezTo>
                  <a:cubicBezTo>
                    <a:pt x="54" y="30"/>
                    <a:pt x="54" y="30"/>
                    <a:pt x="55" y="30"/>
                  </a:cubicBezTo>
                  <a:cubicBezTo>
                    <a:pt x="55" y="30"/>
                    <a:pt x="55" y="30"/>
                    <a:pt x="55" y="30"/>
                  </a:cubicBezTo>
                  <a:cubicBezTo>
                    <a:pt x="55" y="32"/>
                    <a:pt x="55" y="33"/>
                    <a:pt x="54" y="35"/>
                  </a:cubicBezTo>
                  <a:moveTo>
                    <a:pt x="55" y="28"/>
                  </a:moveTo>
                  <a:cubicBezTo>
                    <a:pt x="54" y="28"/>
                    <a:pt x="54" y="28"/>
                    <a:pt x="54" y="28"/>
                  </a:cubicBezTo>
                  <a:cubicBezTo>
                    <a:pt x="54" y="27"/>
                    <a:pt x="53" y="26"/>
                    <a:pt x="53" y="25"/>
                  </a:cubicBezTo>
                  <a:cubicBezTo>
                    <a:pt x="54" y="25"/>
                    <a:pt x="54" y="25"/>
                    <a:pt x="54" y="25"/>
                  </a:cubicBezTo>
                  <a:cubicBezTo>
                    <a:pt x="54" y="26"/>
                    <a:pt x="55" y="27"/>
                    <a:pt x="55" y="28"/>
                  </a:cubicBezTo>
                  <a:moveTo>
                    <a:pt x="54" y="23"/>
                  </a:moveTo>
                  <a:cubicBezTo>
                    <a:pt x="53" y="23"/>
                    <a:pt x="53" y="23"/>
                    <a:pt x="53" y="23"/>
                  </a:cubicBezTo>
                  <a:cubicBezTo>
                    <a:pt x="53" y="22"/>
                    <a:pt x="53" y="21"/>
                    <a:pt x="52" y="20"/>
                  </a:cubicBezTo>
                  <a:cubicBezTo>
                    <a:pt x="53" y="20"/>
                    <a:pt x="53" y="20"/>
                    <a:pt x="53" y="20"/>
                  </a:cubicBezTo>
                  <a:cubicBezTo>
                    <a:pt x="53" y="21"/>
                    <a:pt x="54" y="22"/>
                    <a:pt x="54" y="23"/>
                  </a:cubicBezTo>
                  <a:moveTo>
                    <a:pt x="52" y="18"/>
                  </a:moveTo>
                  <a:cubicBezTo>
                    <a:pt x="52" y="18"/>
                    <a:pt x="52" y="18"/>
                    <a:pt x="52" y="18"/>
                  </a:cubicBezTo>
                  <a:cubicBezTo>
                    <a:pt x="51" y="17"/>
                    <a:pt x="51" y="17"/>
                    <a:pt x="51" y="16"/>
                  </a:cubicBezTo>
                  <a:cubicBezTo>
                    <a:pt x="51" y="16"/>
                    <a:pt x="51" y="16"/>
                    <a:pt x="51" y="16"/>
                  </a:cubicBezTo>
                  <a:cubicBezTo>
                    <a:pt x="52" y="17"/>
                    <a:pt x="52" y="17"/>
                    <a:pt x="52" y="18"/>
                  </a:cubicBezTo>
                  <a:moveTo>
                    <a:pt x="50" y="14"/>
                  </a:moveTo>
                  <a:cubicBezTo>
                    <a:pt x="50" y="14"/>
                    <a:pt x="50" y="14"/>
                    <a:pt x="50" y="14"/>
                  </a:cubicBezTo>
                  <a:cubicBezTo>
                    <a:pt x="50" y="14"/>
                    <a:pt x="50" y="14"/>
                    <a:pt x="50" y="14"/>
                  </a:cubicBezTo>
                  <a:cubicBezTo>
                    <a:pt x="50" y="14"/>
                    <a:pt x="50" y="14"/>
                    <a:pt x="50" y="14"/>
                  </a:cubicBezTo>
                  <a:cubicBezTo>
                    <a:pt x="50" y="14"/>
                    <a:pt x="50" y="14"/>
                    <a:pt x="50" y="14"/>
                  </a:cubicBezTo>
                  <a:moveTo>
                    <a:pt x="22" y="60"/>
                  </a:moveTo>
                  <a:cubicBezTo>
                    <a:pt x="20" y="59"/>
                    <a:pt x="18" y="59"/>
                    <a:pt x="16" y="57"/>
                  </a:cubicBezTo>
                  <a:cubicBezTo>
                    <a:pt x="8" y="53"/>
                    <a:pt x="4" y="43"/>
                    <a:pt x="4" y="34"/>
                  </a:cubicBezTo>
                  <a:cubicBezTo>
                    <a:pt x="4" y="30"/>
                    <a:pt x="4" y="26"/>
                    <a:pt x="6" y="22"/>
                  </a:cubicBezTo>
                  <a:cubicBezTo>
                    <a:pt x="8" y="17"/>
                    <a:pt x="12" y="12"/>
                    <a:pt x="17" y="9"/>
                  </a:cubicBezTo>
                  <a:cubicBezTo>
                    <a:pt x="21" y="6"/>
                    <a:pt x="27" y="3"/>
                    <a:pt x="32" y="3"/>
                  </a:cubicBezTo>
                  <a:cubicBezTo>
                    <a:pt x="32" y="3"/>
                    <a:pt x="32" y="3"/>
                    <a:pt x="32" y="3"/>
                  </a:cubicBezTo>
                  <a:cubicBezTo>
                    <a:pt x="32" y="3"/>
                    <a:pt x="33" y="3"/>
                    <a:pt x="34" y="3"/>
                  </a:cubicBezTo>
                  <a:cubicBezTo>
                    <a:pt x="34" y="4"/>
                    <a:pt x="34" y="4"/>
                    <a:pt x="34" y="4"/>
                  </a:cubicBezTo>
                  <a:cubicBezTo>
                    <a:pt x="36" y="4"/>
                    <a:pt x="37" y="5"/>
                    <a:pt x="38" y="6"/>
                  </a:cubicBezTo>
                  <a:cubicBezTo>
                    <a:pt x="46" y="11"/>
                    <a:pt x="50" y="19"/>
                    <a:pt x="50" y="28"/>
                  </a:cubicBezTo>
                  <a:cubicBezTo>
                    <a:pt x="50" y="29"/>
                    <a:pt x="50" y="29"/>
                    <a:pt x="50" y="29"/>
                  </a:cubicBezTo>
                  <a:cubicBezTo>
                    <a:pt x="50" y="29"/>
                    <a:pt x="50" y="29"/>
                    <a:pt x="50" y="29"/>
                  </a:cubicBezTo>
                  <a:cubicBezTo>
                    <a:pt x="50" y="35"/>
                    <a:pt x="49" y="40"/>
                    <a:pt x="47" y="45"/>
                  </a:cubicBezTo>
                  <a:cubicBezTo>
                    <a:pt x="43" y="54"/>
                    <a:pt x="33" y="60"/>
                    <a:pt x="23" y="60"/>
                  </a:cubicBezTo>
                  <a:cubicBezTo>
                    <a:pt x="23" y="60"/>
                    <a:pt x="23" y="60"/>
                    <a:pt x="23" y="60"/>
                  </a:cubicBezTo>
                  <a:cubicBezTo>
                    <a:pt x="23" y="60"/>
                    <a:pt x="22" y="60"/>
                    <a:pt x="22" y="60"/>
                  </a:cubicBezTo>
                  <a:cubicBezTo>
                    <a:pt x="22" y="60"/>
                    <a:pt x="22" y="60"/>
                    <a:pt x="22" y="60"/>
                  </a:cubicBezTo>
                  <a:moveTo>
                    <a:pt x="32" y="0"/>
                  </a:moveTo>
                  <a:cubicBezTo>
                    <a:pt x="32" y="0"/>
                    <a:pt x="32" y="0"/>
                    <a:pt x="32" y="0"/>
                  </a:cubicBezTo>
                  <a:cubicBezTo>
                    <a:pt x="26" y="0"/>
                    <a:pt x="20" y="3"/>
                    <a:pt x="15" y="6"/>
                  </a:cubicBezTo>
                  <a:cubicBezTo>
                    <a:pt x="10" y="10"/>
                    <a:pt x="6" y="15"/>
                    <a:pt x="3" y="21"/>
                  </a:cubicBezTo>
                  <a:cubicBezTo>
                    <a:pt x="1" y="25"/>
                    <a:pt x="0" y="29"/>
                    <a:pt x="0" y="34"/>
                  </a:cubicBezTo>
                  <a:cubicBezTo>
                    <a:pt x="0" y="44"/>
                    <a:pt x="5" y="55"/>
                    <a:pt x="14" y="60"/>
                  </a:cubicBezTo>
                  <a:cubicBezTo>
                    <a:pt x="19" y="63"/>
                    <a:pt x="23" y="64"/>
                    <a:pt x="28" y="64"/>
                  </a:cubicBezTo>
                  <a:cubicBezTo>
                    <a:pt x="39" y="64"/>
                    <a:pt x="49" y="57"/>
                    <a:pt x="54" y="47"/>
                  </a:cubicBezTo>
                  <a:cubicBezTo>
                    <a:pt x="57" y="42"/>
                    <a:pt x="58" y="36"/>
                    <a:pt x="58" y="30"/>
                  </a:cubicBezTo>
                  <a:cubicBezTo>
                    <a:pt x="58" y="20"/>
                    <a:pt x="54" y="10"/>
                    <a:pt x="44" y="4"/>
                  </a:cubicBezTo>
                  <a:cubicBezTo>
                    <a:pt x="40" y="1"/>
                    <a:pt x="36" y="0"/>
                    <a:pt x="32" y="0"/>
                  </a:cubicBezTo>
                </a:path>
              </a:pathLst>
            </a:custGeom>
            <a:solidFill>
              <a:srgbClr val="B2B2B2"/>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7" name="Freeform 778"/>
            <p:cNvSpPr>
              <a:spLocks noEditPoints="1"/>
            </p:cNvSpPr>
            <p:nvPr/>
          </p:nvSpPr>
          <p:spPr bwMode="auto">
            <a:xfrm>
              <a:off x="2995" y="3220"/>
              <a:ext cx="69" cy="114"/>
            </a:xfrm>
            <a:custGeom>
              <a:avLst/>
              <a:gdLst>
                <a:gd name="T0" fmla="*/ 17 w 29"/>
                <a:gd name="T1" fmla="*/ 7 h 48"/>
                <a:gd name="T2" fmla="*/ 19 w 29"/>
                <a:gd name="T3" fmla="*/ 4 h 48"/>
                <a:gd name="T4" fmla="*/ 20 w 29"/>
                <a:gd name="T5" fmla="*/ 6 h 48"/>
                <a:gd name="T6" fmla="*/ 20 w 29"/>
                <a:gd name="T7" fmla="*/ 10 h 48"/>
                <a:gd name="T8" fmla="*/ 23 w 29"/>
                <a:gd name="T9" fmla="*/ 16 h 48"/>
                <a:gd name="T10" fmla="*/ 20 w 29"/>
                <a:gd name="T11" fmla="*/ 13 h 48"/>
                <a:gd name="T12" fmla="*/ 12 w 29"/>
                <a:gd name="T13" fmla="*/ 11 h 48"/>
                <a:gd name="T14" fmla="*/ 12 w 29"/>
                <a:gd name="T15" fmla="*/ 19 h 48"/>
                <a:gd name="T16" fmla="*/ 21 w 29"/>
                <a:gd name="T17" fmla="*/ 32 h 48"/>
                <a:gd name="T18" fmla="*/ 13 w 29"/>
                <a:gd name="T19" fmla="*/ 38 h 48"/>
                <a:gd name="T20" fmla="*/ 11 w 29"/>
                <a:gd name="T21" fmla="*/ 40 h 48"/>
                <a:gd name="T22" fmla="*/ 10 w 29"/>
                <a:gd name="T23" fmla="*/ 44 h 48"/>
                <a:gd name="T24" fmla="*/ 9 w 29"/>
                <a:gd name="T25" fmla="*/ 40 h 48"/>
                <a:gd name="T26" fmla="*/ 3 w 29"/>
                <a:gd name="T27" fmla="*/ 30 h 48"/>
                <a:gd name="T28" fmla="*/ 11 w 29"/>
                <a:gd name="T29" fmla="*/ 36 h 48"/>
                <a:gd name="T30" fmla="*/ 19 w 29"/>
                <a:gd name="T31" fmla="*/ 31 h 48"/>
                <a:gd name="T32" fmla="*/ 15 w 29"/>
                <a:gd name="T33" fmla="*/ 25 h 48"/>
                <a:gd name="T34" fmla="*/ 7 w 29"/>
                <a:gd name="T35" fmla="*/ 14 h 48"/>
                <a:gd name="T36" fmla="*/ 13 w 29"/>
                <a:gd name="T37" fmla="*/ 7 h 48"/>
                <a:gd name="T38" fmla="*/ 17 w 29"/>
                <a:gd name="T39" fmla="*/ 0 h 48"/>
                <a:gd name="T40" fmla="*/ 15 w 29"/>
                <a:gd name="T41" fmla="*/ 3 h 48"/>
                <a:gd name="T42" fmla="*/ 8 w 29"/>
                <a:gd name="T43" fmla="*/ 6 h 48"/>
                <a:gd name="T44" fmla="*/ 8 w 29"/>
                <a:gd name="T45" fmla="*/ 23 h 48"/>
                <a:gd name="T46" fmla="*/ 15 w 29"/>
                <a:gd name="T47" fmla="*/ 31 h 48"/>
                <a:gd name="T48" fmla="*/ 13 w 29"/>
                <a:gd name="T49" fmla="*/ 33 h 48"/>
                <a:gd name="T50" fmla="*/ 8 w 29"/>
                <a:gd name="T51" fmla="*/ 29 h 48"/>
                <a:gd name="T52" fmla="*/ 2 w 29"/>
                <a:gd name="T53" fmla="*/ 26 h 48"/>
                <a:gd name="T54" fmla="*/ 6 w 29"/>
                <a:gd name="T55" fmla="*/ 40 h 48"/>
                <a:gd name="T56" fmla="*/ 5 w 29"/>
                <a:gd name="T57" fmla="*/ 44 h 48"/>
                <a:gd name="T58" fmla="*/ 6 w 29"/>
                <a:gd name="T59" fmla="*/ 46 h 48"/>
                <a:gd name="T60" fmla="*/ 10 w 29"/>
                <a:gd name="T61" fmla="*/ 48 h 48"/>
                <a:gd name="T62" fmla="*/ 13 w 29"/>
                <a:gd name="T63" fmla="*/ 47 h 48"/>
                <a:gd name="T64" fmla="*/ 16 w 29"/>
                <a:gd name="T65" fmla="*/ 41 h 48"/>
                <a:gd name="T66" fmla="*/ 24 w 29"/>
                <a:gd name="T67" fmla="*/ 29 h 48"/>
                <a:gd name="T68" fmla="*/ 13 w 29"/>
                <a:gd name="T69" fmla="*/ 15 h 48"/>
                <a:gd name="T70" fmla="*/ 14 w 29"/>
                <a:gd name="T71" fmla="*/ 14 h 48"/>
                <a:gd name="T72" fmla="*/ 20 w 29"/>
                <a:gd name="T73" fmla="*/ 17 h 48"/>
                <a:gd name="T74" fmla="*/ 21 w 29"/>
                <a:gd name="T75" fmla="*/ 19 h 48"/>
                <a:gd name="T76" fmla="*/ 26 w 29"/>
                <a:gd name="T77" fmla="*/ 20 h 48"/>
                <a:gd name="T78" fmla="*/ 29 w 29"/>
                <a:gd name="T79" fmla="*/ 17 h 48"/>
                <a:gd name="T80" fmla="*/ 24 w 29"/>
                <a:gd name="T81" fmla="*/ 4 h 48"/>
                <a:gd name="T82" fmla="*/ 20 w 29"/>
                <a:gd name="T83" fmla="*/ 0 h 48"/>
                <a:gd name="T84" fmla="*/ 18 w 29"/>
                <a:gd name="T85"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9" h="48">
                  <a:moveTo>
                    <a:pt x="15" y="8"/>
                  </a:moveTo>
                  <a:cubicBezTo>
                    <a:pt x="15" y="8"/>
                    <a:pt x="16" y="8"/>
                    <a:pt x="16" y="8"/>
                  </a:cubicBezTo>
                  <a:cubicBezTo>
                    <a:pt x="16" y="8"/>
                    <a:pt x="17" y="7"/>
                    <a:pt x="17" y="7"/>
                  </a:cubicBezTo>
                  <a:cubicBezTo>
                    <a:pt x="17" y="6"/>
                    <a:pt x="18" y="5"/>
                    <a:pt x="18" y="4"/>
                  </a:cubicBezTo>
                  <a:cubicBezTo>
                    <a:pt x="18" y="3"/>
                    <a:pt x="18" y="3"/>
                    <a:pt x="18" y="3"/>
                  </a:cubicBezTo>
                  <a:cubicBezTo>
                    <a:pt x="19" y="4"/>
                    <a:pt x="19" y="4"/>
                    <a:pt x="19" y="4"/>
                  </a:cubicBezTo>
                  <a:cubicBezTo>
                    <a:pt x="20" y="4"/>
                    <a:pt x="20" y="4"/>
                    <a:pt x="20" y="4"/>
                  </a:cubicBezTo>
                  <a:cubicBezTo>
                    <a:pt x="20" y="4"/>
                    <a:pt x="20" y="4"/>
                    <a:pt x="20" y="5"/>
                  </a:cubicBezTo>
                  <a:cubicBezTo>
                    <a:pt x="20" y="5"/>
                    <a:pt x="20" y="6"/>
                    <a:pt x="20" y="6"/>
                  </a:cubicBezTo>
                  <a:cubicBezTo>
                    <a:pt x="19" y="6"/>
                    <a:pt x="19" y="7"/>
                    <a:pt x="19" y="8"/>
                  </a:cubicBezTo>
                  <a:cubicBezTo>
                    <a:pt x="19" y="8"/>
                    <a:pt x="19" y="8"/>
                    <a:pt x="19" y="8"/>
                  </a:cubicBezTo>
                  <a:cubicBezTo>
                    <a:pt x="19" y="9"/>
                    <a:pt x="20" y="9"/>
                    <a:pt x="20" y="10"/>
                  </a:cubicBezTo>
                  <a:cubicBezTo>
                    <a:pt x="23" y="11"/>
                    <a:pt x="25" y="14"/>
                    <a:pt x="25" y="17"/>
                  </a:cubicBezTo>
                  <a:cubicBezTo>
                    <a:pt x="25" y="17"/>
                    <a:pt x="24" y="17"/>
                    <a:pt x="23" y="16"/>
                  </a:cubicBezTo>
                  <a:cubicBezTo>
                    <a:pt x="23" y="16"/>
                    <a:pt x="23" y="16"/>
                    <a:pt x="23" y="16"/>
                  </a:cubicBezTo>
                  <a:cubicBezTo>
                    <a:pt x="23" y="16"/>
                    <a:pt x="23" y="16"/>
                    <a:pt x="23" y="16"/>
                  </a:cubicBezTo>
                  <a:cubicBezTo>
                    <a:pt x="23" y="16"/>
                    <a:pt x="23" y="16"/>
                    <a:pt x="23" y="16"/>
                  </a:cubicBezTo>
                  <a:cubicBezTo>
                    <a:pt x="23" y="15"/>
                    <a:pt x="21" y="13"/>
                    <a:pt x="20" y="13"/>
                  </a:cubicBezTo>
                  <a:cubicBezTo>
                    <a:pt x="19" y="12"/>
                    <a:pt x="18" y="11"/>
                    <a:pt x="17" y="11"/>
                  </a:cubicBezTo>
                  <a:cubicBezTo>
                    <a:pt x="16" y="11"/>
                    <a:pt x="15" y="11"/>
                    <a:pt x="14" y="11"/>
                  </a:cubicBezTo>
                  <a:cubicBezTo>
                    <a:pt x="13" y="11"/>
                    <a:pt x="13" y="11"/>
                    <a:pt x="12" y="11"/>
                  </a:cubicBezTo>
                  <a:cubicBezTo>
                    <a:pt x="11" y="12"/>
                    <a:pt x="10" y="12"/>
                    <a:pt x="10" y="13"/>
                  </a:cubicBezTo>
                  <a:cubicBezTo>
                    <a:pt x="9" y="14"/>
                    <a:pt x="9" y="14"/>
                    <a:pt x="9" y="15"/>
                  </a:cubicBezTo>
                  <a:cubicBezTo>
                    <a:pt x="9" y="17"/>
                    <a:pt x="11" y="18"/>
                    <a:pt x="12" y="19"/>
                  </a:cubicBezTo>
                  <a:cubicBezTo>
                    <a:pt x="14" y="21"/>
                    <a:pt x="16" y="23"/>
                    <a:pt x="17" y="25"/>
                  </a:cubicBezTo>
                  <a:cubicBezTo>
                    <a:pt x="19" y="26"/>
                    <a:pt x="20" y="28"/>
                    <a:pt x="21" y="30"/>
                  </a:cubicBezTo>
                  <a:cubicBezTo>
                    <a:pt x="21" y="31"/>
                    <a:pt x="21" y="31"/>
                    <a:pt x="21" y="32"/>
                  </a:cubicBezTo>
                  <a:cubicBezTo>
                    <a:pt x="21" y="34"/>
                    <a:pt x="20" y="35"/>
                    <a:pt x="19" y="37"/>
                  </a:cubicBezTo>
                  <a:cubicBezTo>
                    <a:pt x="19" y="37"/>
                    <a:pt x="17" y="38"/>
                    <a:pt x="15" y="38"/>
                  </a:cubicBezTo>
                  <a:cubicBezTo>
                    <a:pt x="14" y="38"/>
                    <a:pt x="14" y="38"/>
                    <a:pt x="13" y="38"/>
                  </a:cubicBezTo>
                  <a:cubicBezTo>
                    <a:pt x="12" y="38"/>
                    <a:pt x="12" y="38"/>
                    <a:pt x="12" y="38"/>
                  </a:cubicBezTo>
                  <a:cubicBezTo>
                    <a:pt x="12" y="38"/>
                    <a:pt x="12" y="38"/>
                    <a:pt x="12" y="38"/>
                  </a:cubicBezTo>
                  <a:cubicBezTo>
                    <a:pt x="11" y="38"/>
                    <a:pt x="11" y="39"/>
                    <a:pt x="11" y="40"/>
                  </a:cubicBezTo>
                  <a:cubicBezTo>
                    <a:pt x="11" y="40"/>
                    <a:pt x="11" y="40"/>
                    <a:pt x="11" y="41"/>
                  </a:cubicBezTo>
                  <a:cubicBezTo>
                    <a:pt x="10" y="42"/>
                    <a:pt x="10" y="43"/>
                    <a:pt x="10" y="44"/>
                  </a:cubicBezTo>
                  <a:cubicBezTo>
                    <a:pt x="10" y="44"/>
                    <a:pt x="10" y="44"/>
                    <a:pt x="10" y="44"/>
                  </a:cubicBezTo>
                  <a:cubicBezTo>
                    <a:pt x="10" y="44"/>
                    <a:pt x="9" y="44"/>
                    <a:pt x="9" y="44"/>
                  </a:cubicBezTo>
                  <a:cubicBezTo>
                    <a:pt x="9" y="43"/>
                    <a:pt x="9" y="42"/>
                    <a:pt x="9" y="41"/>
                  </a:cubicBezTo>
                  <a:cubicBezTo>
                    <a:pt x="9" y="40"/>
                    <a:pt x="9" y="40"/>
                    <a:pt x="9" y="40"/>
                  </a:cubicBezTo>
                  <a:cubicBezTo>
                    <a:pt x="9" y="39"/>
                    <a:pt x="9" y="39"/>
                    <a:pt x="9" y="38"/>
                  </a:cubicBezTo>
                  <a:cubicBezTo>
                    <a:pt x="8" y="37"/>
                    <a:pt x="8" y="37"/>
                    <a:pt x="7" y="37"/>
                  </a:cubicBezTo>
                  <a:cubicBezTo>
                    <a:pt x="5" y="36"/>
                    <a:pt x="3" y="33"/>
                    <a:pt x="3" y="30"/>
                  </a:cubicBezTo>
                  <a:cubicBezTo>
                    <a:pt x="3" y="30"/>
                    <a:pt x="3" y="30"/>
                    <a:pt x="3" y="30"/>
                  </a:cubicBezTo>
                  <a:cubicBezTo>
                    <a:pt x="4" y="30"/>
                    <a:pt x="5" y="30"/>
                    <a:pt x="5" y="30"/>
                  </a:cubicBezTo>
                  <a:cubicBezTo>
                    <a:pt x="6" y="33"/>
                    <a:pt x="9" y="35"/>
                    <a:pt x="11" y="36"/>
                  </a:cubicBezTo>
                  <a:cubicBezTo>
                    <a:pt x="12" y="36"/>
                    <a:pt x="12" y="36"/>
                    <a:pt x="13" y="36"/>
                  </a:cubicBezTo>
                  <a:cubicBezTo>
                    <a:pt x="14" y="36"/>
                    <a:pt x="15" y="36"/>
                    <a:pt x="17" y="35"/>
                  </a:cubicBezTo>
                  <a:cubicBezTo>
                    <a:pt x="18" y="34"/>
                    <a:pt x="19" y="33"/>
                    <a:pt x="19" y="31"/>
                  </a:cubicBezTo>
                  <a:cubicBezTo>
                    <a:pt x="19" y="31"/>
                    <a:pt x="19" y="31"/>
                    <a:pt x="19" y="31"/>
                  </a:cubicBezTo>
                  <a:cubicBezTo>
                    <a:pt x="19" y="29"/>
                    <a:pt x="18" y="28"/>
                    <a:pt x="17" y="27"/>
                  </a:cubicBezTo>
                  <a:cubicBezTo>
                    <a:pt x="17" y="27"/>
                    <a:pt x="16" y="26"/>
                    <a:pt x="15" y="25"/>
                  </a:cubicBezTo>
                  <a:cubicBezTo>
                    <a:pt x="13" y="24"/>
                    <a:pt x="12" y="22"/>
                    <a:pt x="10" y="21"/>
                  </a:cubicBezTo>
                  <a:cubicBezTo>
                    <a:pt x="10" y="21"/>
                    <a:pt x="9" y="20"/>
                    <a:pt x="8" y="18"/>
                  </a:cubicBezTo>
                  <a:cubicBezTo>
                    <a:pt x="7" y="17"/>
                    <a:pt x="7" y="16"/>
                    <a:pt x="7" y="14"/>
                  </a:cubicBezTo>
                  <a:cubicBezTo>
                    <a:pt x="7" y="12"/>
                    <a:pt x="7" y="11"/>
                    <a:pt x="10" y="9"/>
                  </a:cubicBezTo>
                  <a:cubicBezTo>
                    <a:pt x="11" y="8"/>
                    <a:pt x="12" y="7"/>
                    <a:pt x="13" y="7"/>
                  </a:cubicBezTo>
                  <a:cubicBezTo>
                    <a:pt x="13" y="7"/>
                    <a:pt x="13" y="7"/>
                    <a:pt x="13" y="7"/>
                  </a:cubicBezTo>
                  <a:cubicBezTo>
                    <a:pt x="14" y="7"/>
                    <a:pt x="14" y="7"/>
                    <a:pt x="14" y="8"/>
                  </a:cubicBezTo>
                  <a:cubicBezTo>
                    <a:pt x="15" y="8"/>
                    <a:pt x="15" y="8"/>
                    <a:pt x="15" y="8"/>
                  </a:cubicBezTo>
                  <a:moveTo>
                    <a:pt x="17" y="0"/>
                  </a:moveTo>
                  <a:cubicBezTo>
                    <a:pt x="17" y="0"/>
                    <a:pt x="17" y="0"/>
                    <a:pt x="17" y="0"/>
                  </a:cubicBezTo>
                  <a:cubicBezTo>
                    <a:pt x="16" y="0"/>
                    <a:pt x="16" y="1"/>
                    <a:pt x="16" y="1"/>
                  </a:cubicBezTo>
                  <a:cubicBezTo>
                    <a:pt x="16" y="1"/>
                    <a:pt x="15" y="2"/>
                    <a:pt x="15" y="3"/>
                  </a:cubicBezTo>
                  <a:cubicBezTo>
                    <a:pt x="15" y="3"/>
                    <a:pt x="14" y="4"/>
                    <a:pt x="14" y="4"/>
                  </a:cubicBezTo>
                  <a:cubicBezTo>
                    <a:pt x="14" y="4"/>
                    <a:pt x="13" y="4"/>
                    <a:pt x="13" y="4"/>
                  </a:cubicBezTo>
                  <a:cubicBezTo>
                    <a:pt x="11" y="4"/>
                    <a:pt x="9" y="5"/>
                    <a:pt x="8" y="6"/>
                  </a:cubicBezTo>
                  <a:cubicBezTo>
                    <a:pt x="5" y="8"/>
                    <a:pt x="3" y="11"/>
                    <a:pt x="3" y="14"/>
                  </a:cubicBezTo>
                  <a:cubicBezTo>
                    <a:pt x="3" y="16"/>
                    <a:pt x="4" y="18"/>
                    <a:pt x="5" y="20"/>
                  </a:cubicBezTo>
                  <a:cubicBezTo>
                    <a:pt x="6" y="22"/>
                    <a:pt x="7" y="23"/>
                    <a:pt x="8" y="23"/>
                  </a:cubicBezTo>
                  <a:cubicBezTo>
                    <a:pt x="10" y="25"/>
                    <a:pt x="11" y="26"/>
                    <a:pt x="13" y="28"/>
                  </a:cubicBezTo>
                  <a:cubicBezTo>
                    <a:pt x="14" y="28"/>
                    <a:pt x="14" y="29"/>
                    <a:pt x="15" y="29"/>
                  </a:cubicBezTo>
                  <a:cubicBezTo>
                    <a:pt x="15" y="30"/>
                    <a:pt x="15" y="30"/>
                    <a:pt x="15" y="31"/>
                  </a:cubicBezTo>
                  <a:cubicBezTo>
                    <a:pt x="15" y="31"/>
                    <a:pt x="15" y="31"/>
                    <a:pt x="15" y="31"/>
                  </a:cubicBezTo>
                  <a:cubicBezTo>
                    <a:pt x="15" y="31"/>
                    <a:pt x="15" y="32"/>
                    <a:pt x="15" y="32"/>
                  </a:cubicBezTo>
                  <a:cubicBezTo>
                    <a:pt x="14" y="32"/>
                    <a:pt x="13" y="33"/>
                    <a:pt x="13" y="33"/>
                  </a:cubicBezTo>
                  <a:cubicBezTo>
                    <a:pt x="13" y="33"/>
                    <a:pt x="13" y="33"/>
                    <a:pt x="13" y="33"/>
                  </a:cubicBezTo>
                  <a:cubicBezTo>
                    <a:pt x="12" y="33"/>
                    <a:pt x="12" y="33"/>
                    <a:pt x="12" y="33"/>
                  </a:cubicBezTo>
                  <a:cubicBezTo>
                    <a:pt x="10" y="32"/>
                    <a:pt x="9" y="31"/>
                    <a:pt x="8" y="29"/>
                  </a:cubicBezTo>
                  <a:cubicBezTo>
                    <a:pt x="8" y="28"/>
                    <a:pt x="8" y="28"/>
                    <a:pt x="7" y="27"/>
                  </a:cubicBezTo>
                  <a:cubicBezTo>
                    <a:pt x="5" y="27"/>
                    <a:pt x="4" y="26"/>
                    <a:pt x="2" y="26"/>
                  </a:cubicBezTo>
                  <a:cubicBezTo>
                    <a:pt x="2" y="26"/>
                    <a:pt x="2" y="26"/>
                    <a:pt x="2" y="26"/>
                  </a:cubicBezTo>
                  <a:cubicBezTo>
                    <a:pt x="1" y="26"/>
                    <a:pt x="0" y="27"/>
                    <a:pt x="0" y="27"/>
                  </a:cubicBezTo>
                  <a:cubicBezTo>
                    <a:pt x="0" y="28"/>
                    <a:pt x="0" y="29"/>
                    <a:pt x="0" y="30"/>
                  </a:cubicBezTo>
                  <a:cubicBezTo>
                    <a:pt x="0" y="34"/>
                    <a:pt x="2" y="38"/>
                    <a:pt x="6" y="40"/>
                  </a:cubicBezTo>
                  <a:cubicBezTo>
                    <a:pt x="6" y="40"/>
                    <a:pt x="6" y="40"/>
                    <a:pt x="6" y="40"/>
                  </a:cubicBezTo>
                  <a:cubicBezTo>
                    <a:pt x="6" y="40"/>
                    <a:pt x="6" y="40"/>
                    <a:pt x="6" y="40"/>
                  </a:cubicBezTo>
                  <a:cubicBezTo>
                    <a:pt x="6" y="41"/>
                    <a:pt x="6" y="43"/>
                    <a:pt x="5" y="44"/>
                  </a:cubicBezTo>
                  <a:cubicBezTo>
                    <a:pt x="5" y="44"/>
                    <a:pt x="5" y="44"/>
                    <a:pt x="5" y="44"/>
                  </a:cubicBezTo>
                  <a:cubicBezTo>
                    <a:pt x="5" y="45"/>
                    <a:pt x="5" y="45"/>
                    <a:pt x="5" y="45"/>
                  </a:cubicBezTo>
                  <a:cubicBezTo>
                    <a:pt x="5" y="45"/>
                    <a:pt x="6" y="46"/>
                    <a:pt x="6" y="46"/>
                  </a:cubicBezTo>
                  <a:cubicBezTo>
                    <a:pt x="7" y="46"/>
                    <a:pt x="7" y="46"/>
                    <a:pt x="7" y="46"/>
                  </a:cubicBezTo>
                  <a:cubicBezTo>
                    <a:pt x="7" y="47"/>
                    <a:pt x="7" y="47"/>
                    <a:pt x="7" y="47"/>
                  </a:cubicBezTo>
                  <a:cubicBezTo>
                    <a:pt x="8" y="47"/>
                    <a:pt x="9" y="48"/>
                    <a:pt x="10" y="48"/>
                  </a:cubicBezTo>
                  <a:cubicBezTo>
                    <a:pt x="11" y="48"/>
                    <a:pt x="11" y="48"/>
                    <a:pt x="11" y="48"/>
                  </a:cubicBezTo>
                  <a:cubicBezTo>
                    <a:pt x="11" y="48"/>
                    <a:pt x="12" y="48"/>
                    <a:pt x="12" y="48"/>
                  </a:cubicBezTo>
                  <a:cubicBezTo>
                    <a:pt x="12" y="47"/>
                    <a:pt x="13" y="47"/>
                    <a:pt x="13" y="47"/>
                  </a:cubicBezTo>
                  <a:cubicBezTo>
                    <a:pt x="13" y="45"/>
                    <a:pt x="13" y="44"/>
                    <a:pt x="14" y="43"/>
                  </a:cubicBezTo>
                  <a:cubicBezTo>
                    <a:pt x="14" y="42"/>
                    <a:pt x="14" y="42"/>
                    <a:pt x="14" y="42"/>
                  </a:cubicBezTo>
                  <a:cubicBezTo>
                    <a:pt x="14" y="42"/>
                    <a:pt x="15" y="41"/>
                    <a:pt x="16" y="41"/>
                  </a:cubicBezTo>
                  <a:cubicBezTo>
                    <a:pt x="18" y="41"/>
                    <a:pt x="20" y="40"/>
                    <a:pt x="21" y="39"/>
                  </a:cubicBezTo>
                  <a:cubicBezTo>
                    <a:pt x="23" y="37"/>
                    <a:pt x="24" y="34"/>
                    <a:pt x="24" y="32"/>
                  </a:cubicBezTo>
                  <a:cubicBezTo>
                    <a:pt x="24" y="31"/>
                    <a:pt x="24" y="30"/>
                    <a:pt x="24" y="29"/>
                  </a:cubicBezTo>
                  <a:cubicBezTo>
                    <a:pt x="23" y="26"/>
                    <a:pt x="21" y="24"/>
                    <a:pt x="20" y="22"/>
                  </a:cubicBezTo>
                  <a:cubicBezTo>
                    <a:pt x="18" y="20"/>
                    <a:pt x="16" y="19"/>
                    <a:pt x="14" y="17"/>
                  </a:cubicBezTo>
                  <a:cubicBezTo>
                    <a:pt x="13" y="16"/>
                    <a:pt x="13" y="15"/>
                    <a:pt x="13" y="15"/>
                  </a:cubicBezTo>
                  <a:cubicBezTo>
                    <a:pt x="13" y="15"/>
                    <a:pt x="13" y="15"/>
                    <a:pt x="13" y="15"/>
                  </a:cubicBezTo>
                  <a:cubicBezTo>
                    <a:pt x="13" y="14"/>
                    <a:pt x="13" y="14"/>
                    <a:pt x="13" y="14"/>
                  </a:cubicBezTo>
                  <a:cubicBezTo>
                    <a:pt x="13" y="14"/>
                    <a:pt x="14" y="14"/>
                    <a:pt x="14" y="14"/>
                  </a:cubicBezTo>
                  <a:cubicBezTo>
                    <a:pt x="15" y="14"/>
                    <a:pt x="15" y="14"/>
                    <a:pt x="16" y="14"/>
                  </a:cubicBezTo>
                  <a:cubicBezTo>
                    <a:pt x="17" y="14"/>
                    <a:pt x="18" y="15"/>
                    <a:pt x="19" y="15"/>
                  </a:cubicBezTo>
                  <a:cubicBezTo>
                    <a:pt x="19" y="16"/>
                    <a:pt x="20" y="16"/>
                    <a:pt x="20" y="17"/>
                  </a:cubicBezTo>
                  <a:cubicBezTo>
                    <a:pt x="20" y="17"/>
                    <a:pt x="20" y="17"/>
                    <a:pt x="20" y="17"/>
                  </a:cubicBezTo>
                  <a:cubicBezTo>
                    <a:pt x="20" y="18"/>
                    <a:pt x="20" y="18"/>
                    <a:pt x="20" y="18"/>
                  </a:cubicBezTo>
                  <a:cubicBezTo>
                    <a:pt x="20" y="18"/>
                    <a:pt x="20" y="19"/>
                    <a:pt x="21" y="19"/>
                  </a:cubicBezTo>
                  <a:cubicBezTo>
                    <a:pt x="21" y="19"/>
                    <a:pt x="21" y="19"/>
                    <a:pt x="21" y="19"/>
                  </a:cubicBezTo>
                  <a:cubicBezTo>
                    <a:pt x="22" y="20"/>
                    <a:pt x="22" y="20"/>
                    <a:pt x="22" y="20"/>
                  </a:cubicBezTo>
                  <a:cubicBezTo>
                    <a:pt x="23" y="20"/>
                    <a:pt x="24" y="20"/>
                    <a:pt x="26" y="20"/>
                  </a:cubicBezTo>
                  <a:cubicBezTo>
                    <a:pt x="26" y="20"/>
                    <a:pt x="27" y="20"/>
                    <a:pt x="27" y="20"/>
                  </a:cubicBezTo>
                  <a:cubicBezTo>
                    <a:pt x="28" y="20"/>
                    <a:pt x="29" y="19"/>
                    <a:pt x="29" y="19"/>
                  </a:cubicBezTo>
                  <a:cubicBezTo>
                    <a:pt x="29" y="18"/>
                    <a:pt x="29" y="18"/>
                    <a:pt x="29" y="17"/>
                  </a:cubicBezTo>
                  <a:cubicBezTo>
                    <a:pt x="29" y="13"/>
                    <a:pt x="26" y="9"/>
                    <a:pt x="23" y="7"/>
                  </a:cubicBezTo>
                  <a:cubicBezTo>
                    <a:pt x="23" y="7"/>
                    <a:pt x="23" y="6"/>
                    <a:pt x="23" y="6"/>
                  </a:cubicBezTo>
                  <a:cubicBezTo>
                    <a:pt x="23" y="5"/>
                    <a:pt x="23" y="5"/>
                    <a:pt x="24" y="4"/>
                  </a:cubicBezTo>
                  <a:cubicBezTo>
                    <a:pt x="24" y="3"/>
                    <a:pt x="23" y="2"/>
                    <a:pt x="23" y="2"/>
                  </a:cubicBezTo>
                  <a:cubicBezTo>
                    <a:pt x="23" y="2"/>
                    <a:pt x="23" y="2"/>
                    <a:pt x="23" y="2"/>
                  </a:cubicBezTo>
                  <a:cubicBezTo>
                    <a:pt x="22" y="1"/>
                    <a:pt x="20" y="0"/>
                    <a:pt x="20" y="0"/>
                  </a:cubicBezTo>
                  <a:cubicBezTo>
                    <a:pt x="19" y="0"/>
                    <a:pt x="19" y="0"/>
                    <a:pt x="18" y="0"/>
                  </a:cubicBezTo>
                  <a:cubicBezTo>
                    <a:pt x="18" y="0"/>
                    <a:pt x="18" y="0"/>
                    <a:pt x="18" y="0"/>
                  </a:cubicBezTo>
                  <a:cubicBezTo>
                    <a:pt x="18" y="0"/>
                    <a:pt x="18" y="0"/>
                    <a:pt x="18" y="0"/>
                  </a:cubicBezTo>
                  <a:cubicBezTo>
                    <a:pt x="18" y="0"/>
                    <a:pt x="18" y="0"/>
                    <a:pt x="17" y="0"/>
                  </a:cubicBezTo>
                </a:path>
              </a:pathLst>
            </a:custGeom>
            <a:solidFill>
              <a:srgbClr val="B2B2B2"/>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8" name="Rectangle 779"/>
            <p:cNvSpPr>
              <a:spLocks noChangeArrowheads="1"/>
            </p:cNvSpPr>
            <p:nvPr/>
          </p:nvSpPr>
          <p:spPr bwMode="auto">
            <a:xfrm>
              <a:off x="3016" y="3310"/>
              <a:ext cx="1" cy="1"/>
            </a:xfrm>
            <a:prstGeom prst="rect">
              <a:avLst/>
            </a:prstGeom>
            <a:solidFill>
              <a:srgbClr val="B2B2B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79" name="Freeform 780"/>
            <p:cNvSpPr/>
            <p:nvPr/>
          </p:nvSpPr>
          <p:spPr bwMode="auto">
            <a:xfrm>
              <a:off x="3016" y="3310"/>
              <a:ext cx="0" cy="0"/>
            </a:xfrm>
            <a:custGeom>
              <a:avLst/>
              <a:gdLst/>
              <a:ahLst/>
              <a:cxnLst>
                <a:cxn ang="0">
                  <a:pos x="0" y="0"/>
                </a:cxn>
                <a:cxn ang="0">
                  <a:pos x="0" y="0"/>
                </a:cxn>
                <a:cxn ang="0">
                  <a:pos x="0" y="0"/>
                </a:cxn>
                <a:cxn ang="0">
                  <a:pos x="0" y="0"/>
                </a:cxn>
              </a:cxnLst>
              <a:rect l="0" t="0" r="r" b="b"/>
              <a:pathLst>
                <a:path>
                  <a:moveTo>
                    <a:pt x="0" y="0"/>
                  </a:moveTo>
                  <a:lnTo>
                    <a:pt x="0" y="0"/>
                  </a:lnTo>
                  <a:lnTo>
                    <a:pt x="0" y="0"/>
                  </a:lnTo>
                  <a:lnTo>
                    <a:pt x="0" y="0"/>
                  </a:lnTo>
                </a:path>
              </a:pathLst>
            </a:cu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0" name="Freeform 781"/>
            <p:cNvSpPr/>
            <p:nvPr/>
          </p:nvSpPr>
          <p:spPr bwMode="auto">
            <a:xfrm>
              <a:off x="3019" y="3251"/>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B2B2B2"/>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1" name="Freeform 782"/>
            <p:cNvSpPr/>
            <p:nvPr/>
          </p:nvSpPr>
          <p:spPr bwMode="auto">
            <a:xfrm>
              <a:off x="3019" y="3251"/>
              <a:ext cx="0" cy="0"/>
            </a:xfrm>
            <a:custGeom>
              <a:avLst/>
              <a:gdLst/>
              <a:ahLst/>
              <a:cxnLst>
                <a:cxn ang="0">
                  <a:pos x="0" y="0"/>
                </a:cxn>
                <a:cxn ang="0">
                  <a:pos x="0" y="0"/>
                </a:cxn>
                <a:cxn ang="0">
                  <a:pos x="0" y="0"/>
                </a:cxn>
              </a:cxnLst>
              <a:rect l="0" t="0" r="r" b="b"/>
              <a:pathLst>
                <a:path>
                  <a:moveTo>
                    <a:pt x="0" y="0"/>
                  </a:moveTo>
                  <a:lnTo>
                    <a:pt x="0" y="0"/>
                  </a:lnTo>
                  <a:lnTo>
                    <a:pt x="0" y="0"/>
                  </a:lnTo>
                </a:path>
              </a:pathLst>
            </a:cu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2" name="Freeform 783"/>
            <p:cNvSpPr>
              <a:spLocks noEditPoints="1"/>
            </p:cNvSpPr>
            <p:nvPr/>
          </p:nvSpPr>
          <p:spPr bwMode="auto">
            <a:xfrm>
              <a:off x="3035" y="2513"/>
              <a:ext cx="171" cy="68"/>
            </a:xfrm>
            <a:custGeom>
              <a:avLst/>
              <a:gdLst>
                <a:gd name="T0" fmla="*/ 35 w 72"/>
                <a:gd name="T1" fmla="*/ 25 h 29"/>
                <a:gd name="T2" fmla="*/ 51 w 72"/>
                <a:gd name="T3" fmla="*/ 16 h 29"/>
                <a:gd name="T4" fmla="*/ 56 w 72"/>
                <a:gd name="T5" fmla="*/ 13 h 29"/>
                <a:gd name="T6" fmla="*/ 63 w 72"/>
                <a:gd name="T7" fmla="*/ 16 h 29"/>
                <a:gd name="T8" fmla="*/ 47 w 72"/>
                <a:gd name="T9" fmla="*/ 24 h 29"/>
                <a:gd name="T10" fmla="*/ 48 w 72"/>
                <a:gd name="T11" fmla="*/ 21 h 29"/>
                <a:gd name="T12" fmla="*/ 45 w 72"/>
                <a:gd name="T13" fmla="*/ 17 h 29"/>
                <a:gd name="T14" fmla="*/ 39 w 72"/>
                <a:gd name="T15" fmla="*/ 13 h 29"/>
                <a:gd name="T16" fmla="*/ 41 w 72"/>
                <a:gd name="T17" fmla="*/ 13 h 29"/>
                <a:gd name="T18" fmla="*/ 49 w 72"/>
                <a:gd name="T19" fmla="*/ 16 h 29"/>
                <a:gd name="T20" fmla="*/ 9 w 72"/>
                <a:gd name="T21" fmla="*/ 16 h 29"/>
                <a:gd name="T22" fmla="*/ 26 w 72"/>
                <a:gd name="T23" fmla="*/ 12 h 29"/>
                <a:gd name="T24" fmla="*/ 27 w 72"/>
                <a:gd name="T25" fmla="*/ 14 h 29"/>
                <a:gd name="T26" fmla="*/ 25 w 72"/>
                <a:gd name="T27" fmla="*/ 15 h 29"/>
                <a:gd name="T28" fmla="*/ 17 w 72"/>
                <a:gd name="T29" fmla="*/ 17 h 29"/>
                <a:gd name="T30" fmla="*/ 16 w 72"/>
                <a:gd name="T31" fmla="*/ 19 h 29"/>
                <a:gd name="T32" fmla="*/ 21 w 72"/>
                <a:gd name="T33" fmla="*/ 22 h 29"/>
                <a:gd name="T34" fmla="*/ 23 w 72"/>
                <a:gd name="T35" fmla="*/ 25 h 29"/>
                <a:gd name="T36" fmla="*/ 6 w 72"/>
                <a:gd name="T37" fmla="*/ 19 h 29"/>
                <a:gd name="T38" fmla="*/ 9 w 72"/>
                <a:gd name="T39" fmla="*/ 16 h 29"/>
                <a:gd name="T40" fmla="*/ 41 w 72"/>
                <a:gd name="T41" fmla="*/ 9 h 29"/>
                <a:gd name="T42" fmla="*/ 45 w 72"/>
                <a:gd name="T43" fmla="*/ 8 h 29"/>
                <a:gd name="T44" fmla="*/ 51 w 72"/>
                <a:gd name="T45" fmla="*/ 12 h 29"/>
                <a:gd name="T46" fmla="*/ 50 w 72"/>
                <a:gd name="T47" fmla="*/ 13 h 29"/>
                <a:gd name="T48" fmla="*/ 45 w 72"/>
                <a:gd name="T49" fmla="*/ 12 h 29"/>
                <a:gd name="T50" fmla="*/ 37 w 72"/>
                <a:gd name="T51" fmla="*/ 11 h 29"/>
                <a:gd name="T52" fmla="*/ 36 w 72"/>
                <a:gd name="T53" fmla="*/ 12 h 29"/>
                <a:gd name="T54" fmla="*/ 38 w 72"/>
                <a:gd name="T55" fmla="*/ 16 h 29"/>
                <a:gd name="T56" fmla="*/ 45 w 72"/>
                <a:gd name="T57" fmla="*/ 21 h 29"/>
                <a:gd name="T58" fmla="*/ 38 w 72"/>
                <a:gd name="T59" fmla="*/ 23 h 29"/>
                <a:gd name="T60" fmla="*/ 34 w 72"/>
                <a:gd name="T61" fmla="*/ 23 h 29"/>
                <a:gd name="T62" fmla="*/ 30 w 72"/>
                <a:gd name="T63" fmla="*/ 25 h 29"/>
                <a:gd name="T64" fmla="*/ 29 w 72"/>
                <a:gd name="T65" fmla="*/ 25 h 29"/>
                <a:gd name="T66" fmla="*/ 27 w 72"/>
                <a:gd name="T67" fmla="*/ 23 h 29"/>
                <a:gd name="T68" fmla="*/ 27 w 72"/>
                <a:gd name="T69" fmla="*/ 21 h 29"/>
                <a:gd name="T70" fmla="*/ 24 w 72"/>
                <a:gd name="T71" fmla="*/ 18 h 29"/>
                <a:gd name="T72" fmla="*/ 36 w 72"/>
                <a:gd name="T73" fmla="*/ 20 h 29"/>
                <a:gd name="T74" fmla="*/ 37 w 72"/>
                <a:gd name="T75" fmla="*/ 17 h 29"/>
                <a:gd name="T76" fmla="*/ 30 w 72"/>
                <a:gd name="T77" fmla="*/ 14 h 29"/>
                <a:gd name="T78" fmla="*/ 29 w 72"/>
                <a:gd name="T79" fmla="*/ 13 h 29"/>
                <a:gd name="T80" fmla="*/ 31 w 72"/>
                <a:gd name="T81" fmla="*/ 10 h 29"/>
                <a:gd name="T82" fmla="*/ 37 w 72"/>
                <a:gd name="T83" fmla="*/ 9 h 29"/>
                <a:gd name="T84" fmla="*/ 40 w 72"/>
                <a:gd name="T85" fmla="*/ 9 h 29"/>
                <a:gd name="T86" fmla="*/ 4 w 72"/>
                <a:gd name="T87" fmla="*/ 15 h 29"/>
                <a:gd name="T88" fmla="*/ 61 w 72"/>
                <a:gd name="T89" fmla="*/ 7 h 29"/>
                <a:gd name="T90" fmla="*/ 68 w 72"/>
                <a:gd name="T91" fmla="*/ 15 h 29"/>
                <a:gd name="T92" fmla="*/ 58 w 72"/>
                <a:gd name="T93" fmla="*/ 10 h 29"/>
                <a:gd name="T94" fmla="*/ 49 w 72"/>
                <a:gd name="T95" fmla="*/ 8 h 29"/>
                <a:gd name="T96" fmla="*/ 42 w 72"/>
                <a:gd name="T97" fmla="*/ 5 h 29"/>
                <a:gd name="T98" fmla="*/ 40 w 72"/>
                <a:gd name="T99" fmla="*/ 7 h 29"/>
                <a:gd name="T100" fmla="*/ 31 w 72"/>
                <a:gd name="T101" fmla="*/ 7 h 29"/>
                <a:gd name="T102" fmla="*/ 8 w 72"/>
                <a:gd name="T103" fmla="*/ 12 h 29"/>
                <a:gd name="T104" fmla="*/ 8 w 72"/>
                <a:gd name="T105" fmla="*/ 13 h 29"/>
                <a:gd name="T106" fmla="*/ 4 w 72"/>
                <a:gd name="T107" fmla="*/ 16 h 29"/>
                <a:gd name="T108" fmla="*/ 0 w 72"/>
                <a:gd name="T109" fmla="*/ 14 h 29"/>
                <a:gd name="T110" fmla="*/ 32 w 72"/>
                <a:gd name="T111" fmla="*/ 29 h 29"/>
                <a:gd name="T112" fmla="*/ 71 w 72"/>
                <a:gd name="T113" fmla="*/ 16 h 29"/>
                <a:gd name="T114" fmla="*/ 62 w 72"/>
                <a:gd name="T115" fmla="*/ 4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2" h="29">
                  <a:moveTo>
                    <a:pt x="35" y="25"/>
                  </a:moveTo>
                  <a:cubicBezTo>
                    <a:pt x="35" y="25"/>
                    <a:pt x="35" y="25"/>
                    <a:pt x="35" y="25"/>
                  </a:cubicBezTo>
                  <a:cubicBezTo>
                    <a:pt x="35" y="25"/>
                    <a:pt x="35" y="25"/>
                    <a:pt x="35" y="25"/>
                  </a:cubicBezTo>
                  <a:cubicBezTo>
                    <a:pt x="35" y="25"/>
                    <a:pt x="35" y="25"/>
                    <a:pt x="35" y="25"/>
                  </a:cubicBezTo>
                  <a:moveTo>
                    <a:pt x="50" y="16"/>
                  </a:moveTo>
                  <a:cubicBezTo>
                    <a:pt x="50" y="16"/>
                    <a:pt x="51" y="16"/>
                    <a:pt x="51" y="16"/>
                  </a:cubicBezTo>
                  <a:cubicBezTo>
                    <a:pt x="52" y="15"/>
                    <a:pt x="54" y="15"/>
                    <a:pt x="54" y="14"/>
                  </a:cubicBezTo>
                  <a:cubicBezTo>
                    <a:pt x="55" y="14"/>
                    <a:pt x="55" y="14"/>
                    <a:pt x="56" y="14"/>
                  </a:cubicBezTo>
                  <a:cubicBezTo>
                    <a:pt x="56" y="13"/>
                    <a:pt x="56" y="13"/>
                    <a:pt x="56" y="13"/>
                  </a:cubicBezTo>
                  <a:cubicBezTo>
                    <a:pt x="56" y="13"/>
                    <a:pt x="56" y="13"/>
                    <a:pt x="56" y="13"/>
                  </a:cubicBezTo>
                  <a:cubicBezTo>
                    <a:pt x="57" y="13"/>
                    <a:pt x="57" y="13"/>
                    <a:pt x="57" y="13"/>
                  </a:cubicBezTo>
                  <a:cubicBezTo>
                    <a:pt x="59" y="14"/>
                    <a:pt x="61" y="15"/>
                    <a:pt x="63" y="16"/>
                  </a:cubicBezTo>
                  <a:cubicBezTo>
                    <a:pt x="64" y="17"/>
                    <a:pt x="64" y="18"/>
                    <a:pt x="64" y="19"/>
                  </a:cubicBezTo>
                  <a:cubicBezTo>
                    <a:pt x="64" y="19"/>
                    <a:pt x="64" y="19"/>
                    <a:pt x="63" y="19"/>
                  </a:cubicBezTo>
                  <a:cubicBezTo>
                    <a:pt x="59" y="22"/>
                    <a:pt x="53" y="23"/>
                    <a:pt x="47" y="24"/>
                  </a:cubicBezTo>
                  <a:cubicBezTo>
                    <a:pt x="47" y="24"/>
                    <a:pt x="46" y="24"/>
                    <a:pt x="45" y="24"/>
                  </a:cubicBezTo>
                  <a:cubicBezTo>
                    <a:pt x="46" y="24"/>
                    <a:pt x="46" y="24"/>
                    <a:pt x="47" y="24"/>
                  </a:cubicBezTo>
                  <a:cubicBezTo>
                    <a:pt x="47" y="23"/>
                    <a:pt x="48" y="22"/>
                    <a:pt x="48" y="21"/>
                  </a:cubicBezTo>
                  <a:cubicBezTo>
                    <a:pt x="48" y="20"/>
                    <a:pt x="47" y="19"/>
                    <a:pt x="47" y="18"/>
                  </a:cubicBezTo>
                  <a:cubicBezTo>
                    <a:pt x="46" y="18"/>
                    <a:pt x="46" y="18"/>
                    <a:pt x="46" y="17"/>
                  </a:cubicBezTo>
                  <a:cubicBezTo>
                    <a:pt x="45" y="17"/>
                    <a:pt x="45" y="17"/>
                    <a:pt x="45" y="17"/>
                  </a:cubicBezTo>
                  <a:cubicBezTo>
                    <a:pt x="45" y="17"/>
                    <a:pt x="45" y="17"/>
                    <a:pt x="45" y="17"/>
                  </a:cubicBezTo>
                  <a:cubicBezTo>
                    <a:pt x="43" y="16"/>
                    <a:pt x="41" y="15"/>
                    <a:pt x="40" y="14"/>
                  </a:cubicBezTo>
                  <a:cubicBezTo>
                    <a:pt x="40" y="14"/>
                    <a:pt x="39" y="14"/>
                    <a:pt x="39" y="13"/>
                  </a:cubicBezTo>
                  <a:cubicBezTo>
                    <a:pt x="40" y="13"/>
                    <a:pt x="40" y="13"/>
                    <a:pt x="40" y="13"/>
                  </a:cubicBezTo>
                  <a:cubicBezTo>
                    <a:pt x="40" y="13"/>
                    <a:pt x="40" y="13"/>
                    <a:pt x="41" y="13"/>
                  </a:cubicBezTo>
                  <a:cubicBezTo>
                    <a:pt x="41" y="13"/>
                    <a:pt x="41" y="13"/>
                    <a:pt x="41" y="13"/>
                  </a:cubicBezTo>
                  <a:cubicBezTo>
                    <a:pt x="42" y="13"/>
                    <a:pt x="44" y="14"/>
                    <a:pt x="45" y="15"/>
                  </a:cubicBezTo>
                  <a:cubicBezTo>
                    <a:pt x="46" y="15"/>
                    <a:pt x="47" y="15"/>
                    <a:pt x="48" y="16"/>
                  </a:cubicBezTo>
                  <a:cubicBezTo>
                    <a:pt x="48" y="16"/>
                    <a:pt x="49" y="16"/>
                    <a:pt x="49" y="16"/>
                  </a:cubicBezTo>
                  <a:cubicBezTo>
                    <a:pt x="49" y="16"/>
                    <a:pt x="49" y="16"/>
                    <a:pt x="49" y="16"/>
                  </a:cubicBezTo>
                  <a:cubicBezTo>
                    <a:pt x="50" y="16"/>
                    <a:pt x="50" y="16"/>
                    <a:pt x="50" y="16"/>
                  </a:cubicBezTo>
                  <a:moveTo>
                    <a:pt x="9" y="16"/>
                  </a:moveTo>
                  <a:cubicBezTo>
                    <a:pt x="10" y="15"/>
                    <a:pt x="10" y="15"/>
                    <a:pt x="10" y="15"/>
                  </a:cubicBezTo>
                  <a:cubicBezTo>
                    <a:pt x="15" y="13"/>
                    <a:pt x="20" y="11"/>
                    <a:pt x="26" y="11"/>
                  </a:cubicBezTo>
                  <a:cubicBezTo>
                    <a:pt x="26" y="11"/>
                    <a:pt x="26" y="12"/>
                    <a:pt x="26" y="12"/>
                  </a:cubicBezTo>
                  <a:cubicBezTo>
                    <a:pt x="26" y="13"/>
                    <a:pt x="26" y="13"/>
                    <a:pt x="26" y="13"/>
                  </a:cubicBezTo>
                  <a:cubicBezTo>
                    <a:pt x="26" y="13"/>
                    <a:pt x="26" y="13"/>
                    <a:pt x="26" y="13"/>
                  </a:cubicBezTo>
                  <a:cubicBezTo>
                    <a:pt x="26" y="14"/>
                    <a:pt x="26" y="14"/>
                    <a:pt x="27" y="14"/>
                  </a:cubicBezTo>
                  <a:cubicBezTo>
                    <a:pt x="27" y="15"/>
                    <a:pt x="28" y="16"/>
                    <a:pt x="29" y="16"/>
                  </a:cubicBezTo>
                  <a:cubicBezTo>
                    <a:pt x="28" y="16"/>
                    <a:pt x="26" y="16"/>
                    <a:pt x="25" y="15"/>
                  </a:cubicBezTo>
                  <a:cubicBezTo>
                    <a:pt x="25" y="15"/>
                    <a:pt x="25" y="15"/>
                    <a:pt x="25" y="15"/>
                  </a:cubicBezTo>
                  <a:cubicBezTo>
                    <a:pt x="24" y="15"/>
                    <a:pt x="24" y="15"/>
                    <a:pt x="24" y="15"/>
                  </a:cubicBezTo>
                  <a:cubicBezTo>
                    <a:pt x="23" y="15"/>
                    <a:pt x="21" y="15"/>
                    <a:pt x="20" y="16"/>
                  </a:cubicBezTo>
                  <a:cubicBezTo>
                    <a:pt x="19" y="16"/>
                    <a:pt x="18" y="16"/>
                    <a:pt x="17" y="17"/>
                  </a:cubicBezTo>
                  <a:cubicBezTo>
                    <a:pt x="16" y="17"/>
                    <a:pt x="16" y="17"/>
                    <a:pt x="16" y="17"/>
                  </a:cubicBezTo>
                  <a:cubicBezTo>
                    <a:pt x="16" y="18"/>
                    <a:pt x="16" y="18"/>
                    <a:pt x="16" y="18"/>
                  </a:cubicBezTo>
                  <a:cubicBezTo>
                    <a:pt x="16" y="18"/>
                    <a:pt x="16" y="18"/>
                    <a:pt x="16" y="19"/>
                  </a:cubicBezTo>
                  <a:cubicBezTo>
                    <a:pt x="16" y="19"/>
                    <a:pt x="16" y="19"/>
                    <a:pt x="16" y="19"/>
                  </a:cubicBezTo>
                  <a:cubicBezTo>
                    <a:pt x="16" y="19"/>
                    <a:pt x="16" y="19"/>
                    <a:pt x="16" y="19"/>
                  </a:cubicBezTo>
                  <a:cubicBezTo>
                    <a:pt x="17" y="21"/>
                    <a:pt x="19" y="21"/>
                    <a:pt x="21" y="22"/>
                  </a:cubicBezTo>
                  <a:cubicBezTo>
                    <a:pt x="22" y="22"/>
                    <a:pt x="23" y="23"/>
                    <a:pt x="24" y="23"/>
                  </a:cubicBezTo>
                  <a:cubicBezTo>
                    <a:pt x="23" y="24"/>
                    <a:pt x="23" y="24"/>
                    <a:pt x="23" y="24"/>
                  </a:cubicBezTo>
                  <a:cubicBezTo>
                    <a:pt x="23" y="25"/>
                    <a:pt x="23" y="25"/>
                    <a:pt x="23" y="25"/>
                  </a:cubicBezTo>
                  <a:cubicBezTo>
                    <a:pt x="22" y="25"/>
                    <a:pt x="22" y="25"/>
                    <a:pt x="22" y="25"/>
                  </a:cubicBezTo>
                  <a:cubicBezTo>
                    <a:pt x="15" y="24"/>
                    <a:pt x="9" y="22"/>
                    <a:pt x="7" y="19"/>
                  </a:cubicBezTo>
                  <a:cubicBezTo>
                    <a:pt x="6" y="19"/>
                    <a:pt x="6" y="19"/>
                    <a:pt x="6" y="19"/>
                  </a:cubicBezTo>
                  <a:cubicBezTo>
                    <a:pt x="6" y="18"/>
                    <a:pt x="6" y="18"/>
                    <a:pt x="6" y="18"/>
                  </a:cubicBezTo>
                  <a:cubicBezTo>
                    <a:pt x="7" y="18"/>
                    <a:pt x="7" y="18"/>
                    <a:pt x="7" y="17"/>
                  </a:cubicBezTo>
                  <a:cubicBezTo>
                    <a:pt x="8" y="17"/>
                    <a:pt x="9" y="16"/>
                    <a:pt x="9" y="16"/>
                  </a:cubicBezTo>
                  <a:cubicBezTo>
                    <a:pt x="9" y="16"/>
                    <a:pt x="9" y="16"/>
                    <a:pt x="9" y="16"/>
                  </a:cubicBezTo>
                  <a:moveTo>
                    <a:pt x="40" y="9"/>
                  </a:moveTo>
                  <a:cubicBezTo>
                    <a:pt x="40" y="9"/>
                    <a:pt x="41" y="9"/>
                    <a:pt x="41" y="9"/>
                  </a:cubicBezTo>
                  <a:cubicBezTo>
                    <a:pt x="42" y="7"/>
                    <a:pt x="42" y="7"/>
                    <a:pt x="42" y="7"/>
                  </a:cubicBezTo>
                  <a:cubicBezTo>
                    <a:pt x="43" y="7"/>
                    <a:pt x="44" y="8"/>
                    <a:pt x="45" y="8"/>
                  </a:cubicBezTo>
                  <a:cubicBezTo>
                    <a:pt x="45" y="8"/>
                    <a:pt x="45" y="8"/>
                    <a:pt x="45" y="8"/>
                  </a:cubicBezTo>
                  <a:cubicBezTo>
                    <a:pt x="44" y="8"/>
                    <a:pt x="44" y="9"/>
                    <a:pt x="44" y="9"/>
                  </a:cubicBezTo>
                  <a:cubicBezTo>
                    <a:pt x="45" y="10"/>
                    <a:pt x="45" y="10"/>
                    <a:pt x="45" y="10"/>
                  </a:cubicBezTo>
                  <a:cubicBezTo>
                    <a:pt x="47" y="10"/>
                    <a:pt x="49" y="11"/>
                    <a:pt x="51" y="12"/>
                  </a:cubicBezTo>
                  <a:cubicBezTo>
                    <a:pt x="51" y="12"/>
                    <a:pt x="52" y="12"/>
                    <a:pt x="53" y="13"/>
                  </a:cubicBezTo>
                  <a:cubicBezTo>
                    <a:pt x="52" y="13"/>
                    <a:pt x="52" y="13"/>
                    <a:pt x="51" y="13"/>
                  </a:cubicBezTo>
                  <a:cubicBezTo>
                    <a:pt x="51" y="13"/>
                    <a:pt x="50" y="13"/>
                    <a:pt x="50" y="13"/>
                  </a:cubicBezTo>
                  <a:cubicBezTo>
                    <a:pt x="50" y="13"/>
                    <a:pt x="50" y="13"/>
                    <a:pt x="50" y="13"/>
                  </a:cubicBezTo>
                  <a:cubicBezTo>
                    <a:pt x="50" y="13"/>
                    <a:pt x="49" y="13"/>
                    <a:pt x="48" y="13"/>
                  </a:cubicBezTo>
                  <a:cubicBezTo>
                    <a:pt x="47" y="13"/>
                    <a:pt x="46" y="12"/>
                    <a:pt x="45" y="12"/>
                  </a:cubicBezTo>
                  <a:cubicBezTo>
                    <a:pt x="43" y="11"/>
                    <a:pt x="42" y="11"/>
                    <a:pt x="41" y="11"/>
                  </a:cubicBezTo>
                  <a:cubicBezTo>
                    <a:pt x="40" y="11"/>
                    <a:pt x="40" y="11"/>
                    <a:pt x="40" y="11"/>
                  </a:cubicBezTo>
                  <a:cubicBezTo>
                    <a:pt x="39" y="11"/>
                    <a:pt x="38" y="11"/>
                    <a:pt x="37" y="11"/>
                  </a:cubicBezTo>
                  <a:cubicBezTo>
                    <a:pt x="36" y="12"/>
                    <a:pt x="36" y="12"/>
                    <a:pt x="36" y="12"/>
                  </a:cubicBezTo>
                  <a:cubicBezTo>
                    <a:pt x="36" y="12"/>
                    <a:pt x="36" y="12"/>
                    <a:pt x="36" y="12"/>
                  </a:cubicBezTo>
                  <a:cubicBezTo>
                    <a:pt x="36" y="12"/>
                    <a:pt x="36" y="12"/>
                    <a:pt x="36" y="12"/>
                  </a:cubicBezTo>
                  <a:cubicBezTo>
                    <a:pt x="36" y="13"/>
                    <a:pt x="36" y="13"/>
                    <a:pt x="36" y="13"/>
                  </a:cubicBezTo>
                  <a:cubicBezTo>
                    <a:pt x="36" y="14"/>
                    <a:pt x="36" y="14"/>
                    <a:pt x="36" y="15"/>
                  </a:cubicBezTo>
                  <a:cubicBezTo>
                    <a:pt x="37" y="15"/>
                    <a:pt x="37" y="15"/>
                    <a:pt x="38" y="16"/>
                  </a:cubicBezTo>
                  <a:cubicBezTo>
                    <a:pt x="39" y="17"/>
                    <a:pt x="42" y="18"/>
                    <a:pt x="44" y="19"/>
                  </a:cubicBezTo>
                  <a:cubicBezTo>
                    <a:pt x="44" y="19"/>
                    <a:pt x="44" y="19"/>
                    <a:pt x="45" y="20"/>
                  </a:cubicBezTo>
                  <a:cubicBezTo>
                    <a:pt x="45" y="20"/>
                    <a:pt x="45" y="21"/>
                    <a:pt x="45" y="21"/>
                  </a:cubicBezTo>
                  <a:cubicBezTo>
                    <a:pt x="45" y="22"/>
                    <a:pt x="45" y="22"/>
                    <a:pt x="45" y="22"/>
                  </a:cubicBezTo>
                  <a:cubicBezTo>
                    <a:pt x="45" y="22"/>
                    <a:pt x="43" y="22"/>
                    <a:pt x="42" y="23"/>
                  </a:cubicBezTo>
                  <a:cubicBezTo>
                    <a:pt x="41" y="23"/>
                    <a:pt x="40" y="23"/>
                    <a:pt x="38" y="23"/>
                  </a:cubicBezTo>
                  <a:cubicBezTo>
                    <a:pt x="37" y="23"/>
                    <a:pt x="35" y="23"/>
                    <a:pt x="35" y="23"/>
                  </a:cubicBezTo>
                  <a:cubicBezTo>
                    <a:pt x="35" y="23"/>
                    <a:pt x="35" y="23"/>
                    <a:pt x="35" y="23"/>
                  </a:cubicBezTo>
                  <a:cubicBezTo>
                    <a:pt x="34" y="23"/>
                    <a:pt x="34" y="23"/>
                    <a:pt x="34" y="23"/>
                  </a:cubicBezTo>
                  <a:cubicBezTo>
                    <a:pt x="34" y="23"/>
                    <a:pt x="34" y="23"/>
                    <a:pt x="34" y="23"/>
                  </a:cubicBezTo>
                  <a:cubicBezTo>
                    <a:pt x="33" y="23"/>
                    <a:pt x="32" y="24"/>
                    <a:pt x="32" y="24"/>
                  </a:cubicBezTo>
                  <a:cubicBezTo>
                    <a:pt x="31" y="25"/>
                    <a:pt x="31" y="25"/>
                    <a:pt x="30" y="25"/>
                  </a:cubicBezTo>
                  <a:cubicBezTo>
                    <a:pt x="30" y="25"/>
                    <a:pt x="30" y="25"/>
                    <a:pt x="30" y="25"/>
                  </a:cubicBezTo>
                  <a:cubicBezTo>
                    <a:pt x="30" y="25"/>
                    <a:pt x="29" y="25"/>
                    <a:pt x="29" y="25"/>
                  </a:cubicBezTo>
                  <a:cubicBezTo>
                    <a:pt x="29" y="25"/>
                    <a:pt x="29" y="25"/>
                    <a:pt x="29" y="25"/>
                  </a:cubicBezTo>
                  <a:cubicBezTo>
                    <a:pt x="28" y="25"/>
                    <a:pt x="27" y="25"/>
                    <a:pt x="26" y="25"/>
                  </a:cubicBezTo>
                  <a:cubicBezTo>
                    <a:pt x="27" y="24"/>
                    <a:pt x="27" y="24"/>
                    <a:pt x="27" y="24"/>
                  </a:cubicBezTo>
                  <a:cubicBezTo>
                    <a:pt x="27" y="23"/>
                    <a:pt x="27" y="23"/>
                    <a:pt x="27" y="23"/>
                  </a:cubicBezTo>
                  <a:cubicBezTo>
                    <a:pt x="27" y="23"/>
                    <a:pt x="28" y="23"/>
                    <a:pt x="28" y="23"/>
                  </a:cubicBezTo>
                  <a:cubicBezTo>
                    <a:pt x="28" y="22"/>
                    <a:pt x="28" y="22"/>
                    <a:pt x="28" y="22"/>
                  </a:cubicBezTo>
                  <a:cubicBezTo>
                    <a:pt x="28" y="21"/>
                    <a:pt x="27" y="21"/>
                    <a:pt x="27" y="21"/>
                  </a:cubicBezTo>
                  <a:cubicBezTo>
                    <a:pt x="25" y="21"/>
                    <a:pt x="23" y="20"/>
                    <a:pt x="22" y="20"/>
                  </a:cubicBezTo>
                  <a:cubicBezTo>
                    <a:pt x="21" y="19"/>
                    <a:pt x="20" y="19"/>
                    <a:pt x="19" y="19"/>
                  </a:cubicBezTo>
                  <a:cubicBezTo>
                    <a:pt x="21" y="18"/>
                    <a:pt x="23" y="18"/>
                    <a:pt x="24" y="18"/>
                  </a:cubicBezTo>
                  <a:cubicBezTo>
                    <a:pt x="24" y="18"/>
                    <a:pt x="24" y="18"/>
                    <a:pt x="24" y="18"/>
                  </a:cubicBezTo>
                  <a:cubicBezTo>
                    <a:pt x="30" y="19"/>
                    <a:pt x="33" y="20"/>
                    <a:pt x="35" y="20"/>
                  </a:cubicBezTo>
                  <a:cubicBezTo>
                    <a:pt x="36" y="20"/>
                    <a:pt x="36" y="20"/>
                    <a:pt x="36" y="20"/>
                  </a:cubicBezTo>
                  <a:cubicBezTo>
                    <a:pt x="37" y="19"/>
                    <a:pt x="37" y="19"/>
                    <a:pt x="37" y="19"/>
                  </a:cubicBezTo>
                  <a:cubicBezTo>
                    <a:pt x="37" y="19"/>
                    <a:pt x="38" y="19"/>
                    <a:pt x="38" y="18"/>
                  </a:cubicBezTo>
                  <a:cubicBezTo>
                    <a:pt x="38" y="18"/>
                    <a:pt x="37" y="18"/>
                    <a:pt x="37" y="17"/>
                  </a:cubicBezTo>
                  <a:cubicBezTo>
                    <a:pt x="36" y="17"/>
                    <a:pt x="36" y="17"/>
                    <a:pt x="36" y="17"/>
                  </a:cubicBezTo>
                  <a:cubicBezTo>
                    <a:pt x="35" y="16"/>
                    <a:pt x="33" y="15"/>
                    <a:pt x="31" y="15"/>
                  </a:cubicBezTo>
                  <a:cubicBezTo>
                    <a:pt x="31" y="15"/>
                    <a:pt x="30" y="14"/>
                    <a:pt x="30" y="14"/>
                  </a:cubicBezTo>
                  <a:cubicBezTo>
                    <a:pt x="29" y="13"/>
                    <a:pt x="29" y="13"/>
                    <a:pt x="29" y="13"/>
                  </a:cubicBezTo>
                  <a:cubicBezTo>
                    <a:pt x="29" y="13"/>
                    <a:pt x="29" y="13"/>
                    <a:pt x="29" y="13"/>
                  </a:cubicBezTo>
                  <a:cubicBezTo>
                    <a:pt x="29" y="13"/>
                    <a:pt x="29" y="13"/>
                    <a:pt x="29" y="13"/>
                  </a:cubicBezTo>
                  <a:cubicBezTo>
                    <a:pt x="29" y="12"/>
                    <a:pt x="29" y="12"/>
                    <a:pt x="29" y="12"/>
                  </a:cubicBezTo>
                  <a:cubicBezTo>
                    <a:pt x="28" y="12"/>
                    <a:pt x="29" y="11"/>
                    <a:pt x="30" y="10"/>
                  </a:cubicBezTo>
                  <a:cubicBezTo>
                    <a:pt x="31" y="10"/>
                    <a:pt x="31" y="10"/>
                    <a:pt x="31" y="10"/>
                  </a:cubicBezTo>
                  <a:cubicBezTo>
                    <a:pt x="31" y="10"/>
                    <a:pt x="31" y="10"/>
                    <a:pt x="32" y="9"/>
                  </a:cubicBezTo>
                  <a:cubicBezTo>
                    <a:pt x="32" y="9"/>
                    <a:pt x="32" y="9"/>
                    <a:pt x="33" y="9"/>
                  </a:cubicBezTo>
                  <a:cubicBezTo>
                    <a:pt x="34" y="9"/>
                    <a:pt x="35" y="9"/>
                    <a:pt x="37" y="9"/>
                  </a:cubicBezTo>
                  <a:cubicBezTo>
                    <a:pt x="37" y="9"/>
                    <a:pt x="37" y="9"/>
                    <a:pt x="37" y="9"/>
                  </a:cubicBezTo>
                  <a:cubicBezTo>
                    <a:pt x="38" y="9"/>
                    <a:pt x="39" y="9"/>
                    <a:pt x="40" y="9"/>
                  </a:cubicBezTo>
                  <a:cubicBezTo>
                    <a:pt x="40" y="9"/>
                    <a:pt x="40" y="9"/>
                    <a:pt x="40" y="9"/>
                  </a:cubicBezTo>
                  <a:moveTo>
                    <a:pt x="4" y="16"/>
                  </a:moveTo>
                  <a:cubicBezTo>
                    <a:pt x="4" y="15"/>
                    <a:pt x="4" y="15"/>
                    <a:pt x="4" y="15"/>
                  </a:cubicBezTo>
                  <a:cubicBezTo>
                    <a:pt x="4" y="15"/>
                    <a:pt x="4" y="15"/>
                    <a:pt x="4" y="15"/>
                  </a:cubicBezTo>
                  <a:cubicBezTo>
                    <a:pt x="4" y="13"/>
                    <a:pt x="5" y="11"/>
                    <a:pt x="7" y="11"/>
                  </a:cubicBezTo>
                  <a:cubicBezTo>
                    <a:pt x="16" y="5"/>
                    <a:pt x="27" y="3"/>
                    <a:pt x="37" y="3"/>
                  </a:cubicBezTo>
                  <a:cubicBezTo>
                    <a:pt x="45" y="3"/>
                    <a:pt x="53" y="4"/>
                    <a:pt x="61" y="7"/>
                  </a:cubicBezTo>
                  <a:cubicBezTo>
                    <a:pt x="63" y="8"/>
                    <a:pt x="65" y="9"/>
                    <a:pt x="66" y="10"/>
                  </a:cubicBezTo>
                  <a:cubicBezTo>
                    <a:pt x="68" y="11"/>
                    <a:pt x="68" y="13"/>
                    <a:pt x="68" y="14"/>
                  </a:cubicBezTo>
                  <a:cubicBezTo>
                    <a:pt x="68" y="15"/>
                    <a:pt x="68" y="15"/>
                    <a:pt x="68" y="15"/>
                  </a:cubicBezTo>
                  <a:cubicBezTo>
                    <a:pt x="68" y="15"/>
                    <a:pt x="68" y="16"/>
                    <a:pt x="67" y="16"/>
                  </a:cubicBezTo>
                  <a:cubicBezTo>
                    <a:pt x="67" y="15"/>
                    <a:pt x="66" y="14"/>
                    <a:pt x="65" y="14"/>
                  </a:cubicBezTo>
                  <a:cubicBezTo>
                    <a:pt x="63" y="12"/>
                    <a:pt x="61" y="11"/>
                    <a:pt x="58" y="10"/>
                  </a:cubicBezTo>
                  <a:cubicBezTo>
                    <a:pt x="58" y="10"/>
                    <a:pt x="56" y="10"/>
                    <a:pt x="54" y="9"/>
                  </a:cubicBezTo>
                  <a:cubicBezTo>
                    <a:pt x="52" y="9"/>
                    <a:pt x="50" y="8"/>
                    <a:pt x="50" y="8"/>
                  </a:cubicBezTo>
                  <a:cubicBezTo>
                    <a:pt x="49" y="8"/>
                    <a:pt x="49" y="8"/>
                    <a:pt x="49" y="8"/>
                  </a:cubicBezTo>
                  <a:cubicBezTo>
                    <a:pt x="50" y="7"/>
                    <a:pt x="50" y="7"/>
                    <a:pt x="50" y="7"/>
                  </a:cubicBezTo>
                  <a:cubicBezTo>
                    <a:pt x="50" y="7"/>
                    <a:pt x="49" y="6"/>
                    <a:pt x="49" y="6"/>
                  </a:cubicBezTo>
                  <a:cubicBezTo>
                    <a:pt x="47" y="5"/>
                    <a:pt x="44" y="5"/>
                    <a:pt x="42" y="5"/>
                  </a:cubicBezTo>
                  <a:cubicBezTo>
                    <a:pt x="42" y="5"/>
                    <a:pt x="42" y="5"/>
                    <a:pt x="42" y="5"/>
                  </a:cubicBezTo>
                  <a:cubicBezTo>
                    <a:pt x="41" y="5"/>
                    <a:pt x="41" y="5"/>
                    <a:pt x="41" y="5"/>
                  </a:cubicBezTo>
                  <a:cubicBezTo>
                    <a:pt x="40" y="7"/>
                    <a:pt x="40" y="7"/>
                    <a:pt x="40" y="7"/>
                  </a:cubicBezTo>
                  <a:cubicBezTo>
                    <a:pt x="39" y="6"/>
                    <a:pt x="38" y="6"/>
                    <a:pt x="37" y="6"/>
                  </a:cubicBezTo>
                  <a:cubicBezTo>
                    <a:pt x="35" y="6"/>
                    <a:pt x="34" y="6"/>
                    <a:pt x="32" y="7"/>
                  </a:cubicBezTo>
                  <a:cubicBezTo>
                    <a:pt x="32" y="7"/>
                    <a:pt x="32" y="7"/>
                    <a:pt x="31" y="7"/>
                  </a:cubicBezTo>
                  <a:cubicBezTo>
                    <a:pt x="31" y="7"/>
                    <a:pt x="31" y="7"/>
                    <a:pt x="30" y="7"/>
                  </a:cubicBezTo>
                  <a:cubicBezTo>
                    <a:pt x="30" y="7"/>
                    <a:pt x="30" y="7"/>
                    <a:pt x="30" y="7"/>
                  </a:cubicBezTo>
                  <a:cubicBezTo>
                    <a:pt x="22" y="7"/>
                    <a:pt x="15" y="9"/>
                    <a:pt x="8" y="12"/>
                  </a:cubicBezTo>
                  <a:cubicBezTo>
                    <a:pt x="8" y="12"/>
                    <a:pt x="8" y="12"/>
                    <a:pt x="8" y="12"/>
                  </a:cubicBezTo>
                  <a:cubicBezTo>
                    <a:pt x="8" y="12"/>
                    <a:pt x="8" y="12"/>
                    <a:pt x="8" y="12"/>
                  </a:cubicBezTo>
                  <a:cubicBezTo>
                    <a:pt x="8" y="13"/>
                    <a:pt x="8" y="13"/>
                    <a:pt x="8" y="13"/>
                  </a:cubicBezTo>
                  <a:cubicBezTo>
                    <a:pt x="8" y="13"/>
                    <a:pt x="8" y="13"/>
                    <a:pt x="8" y="13"/>
                  </a:cubicBezTo>
                  <a:cubicBezTo>
                    <a:pt x="7" y="13"/>
                    <a:pt x="6" y="14"/>
                    <a:pt x="5" y="14"/>
                  </a:cubicBezTo>
                  <a:cubicBezTo>
                    <a:pt x="5" y="15"/>
                    <a:pt x="4" y="15"/>
                    <a:pt x="4" y="16"/>
                  </a:cubicBezTo>
                  <a:moveTo>
                    <a:pt x="37" y="0"/>
                  </a:moveTo>
                  <a:cubicBezTo>
                    <a:pt x="26" y="0"/>
                    <a:pt x="15" y="2"/>
                    <a:pt x="5" y="8"/>
                  </a:cubicBezTo>
                  <a:cubicBezTo>
                    <a:pt x="3" y="9"/>
                    <a:pt x="1" y="12"/>
                    <a:pt x="0" y="14"/>
                  </a:cubicBezTo>
                  <a:cubicBezTo>
                    <a:pt x="0" y="14"/>
                    <a:pt x="0" y="15"/>
                    <a:pt x="0" y="15"/>
                  </a:cubicBezTo>
                  <a:cubicBezTo>
                    <a:pt x="0" y="18"/>
                    <a:pt x="2" y="20"/>
                    <a:pt x="4" y="21"/>
                  </a:cubicBezTo>
                  <a:cubicBezTo>
                    <a:pt x="8" y="25"/>
                    <a:pt x="17" y="29"/>
                    <a:pt x="32" y="29"/>
                  </a:cubicBezTo>
                  <a:cubicBezTo>
                    <a:pt x="37" y="29"/>
                    <a:pt x="46" y="28"/>
                    <a:pt x="54" y="26"/>
                  </a:cubicBezTo>
                  <a:cubicBezTo>
                    <a:pt x="58" y="25"/>
                    <a:pt x="62" y="24"/>
                    <a:pt x="65" y="22"/>
                  </a:cubicBezTo>
                  <a:cubicBezTo>
                    <a:pt x="68" y="21"/>
                    <a:pt x="70" y="19"/>
                    <a:pt x="71" y="16"/>
                  </a:cubicBezTo>
                  <a:cubicBezTo>
                    <a:pt x="72" y="15"/>
                    <a:pt x="72" y="15"/>
                    <a:pt x="72" y="14"/>
                  </a:cubicBezTo>
                  <a:cubicBezTo>
                    <a:pt x="72" y="11"/>
                    <a:pt x="70" y="9"/>
                    <a:pt x="69" y="8"/>
                  </a:cubicBezTo>
                  <a:cubicBezTo>
                    <a:pt x="67" y="6"/>
                    <a:pt x="64" y="5"/>
                    <a:pt x="62" y="4"/>
                  </a:cubicBezTo>
                  <a:cubicBezTo>
                    <a:pt x="54" y="1"/>
                    <a:pt x="46" y="0"/>
                    <a:pt x="37" y="0"/>
                  </a:cubicBezTo>
                </a:path>
              </a:pathLst>
            </a:custGeom>
            <a:solidFill>
              <a:srgbClr val="B2B2B2"/>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3" name="Freeform 784"/>
            <p:cNvSpPr>
              <a:spLocks noEditPoints="1"/>
            </p:cNvSpPr>
            <p:nvPr/>
          </p:nvSpPr>
          <p:spPr bwMode="auto">
            <a:xfrm>
              <a:off x="3009" y="2501"/>
              <a:ext cx="220" cy="128"/>
            </a:xfrm>
            <a:custGeom>
              <a:avLst/>
              <a:gdLst>
                <a:gd name="T0" fmla="*/ 43 w 93"/>
                <a:gd name="T1" fmla="*/ 41 h 54"/>
                <a:gd name="T2" fmla="*/ 42 w 93"/>
                <a:gd name="T3" fmla="*/ 51 h 54"/>
                <a:gd name="T4" fmla="*/ 35 w 93"/>
                <a:gd name="T5" fmla="*/ 50 h 54"/>
                <a:gd name="T6" fmla="*/ 41 w 93"/>
                <a:gd name="T7" fmla="*/ 47 h 54"/>
                <a:gd name="T8" fmla="*/ 48 w 93"/>
                <a:gd name="T9" fmla="*/ 41 h 54"/>
                <a:gd name="T10" fmla="*/ 52 w 93"/>
                <a:gd name="T11" fmla="*/ 47 h 54"/>
                <a:gd name="T12" fmla="*/ 54 w 93"/>
                <a:gd name="T13" fmla="*/ 50 h 54"/>
                <a:gd name="T14" fmla="*/ 54 w 93"/>
                <a:gd name="T15" fmla="*/ 47 h 54"/>
                <a:gd name="T16" fmla="*/ 55 w 93"/>
                <a:gd name="T17" fmla="*/ 50 h 54"/>
                <a:gd name="T18" fmla="*/ 28 w 93"/>
                <a:gd name="T19" fmla="*/ 50 h 54"/>
                <a:gd name="T20" fmla="*/ 33 w 93"/>
                <a:gd name="T21" fmla="*/ 41 h 54"/>
                <a:gd name="T22" fmla="*/ 57 w 93"/>
                <a:gd name="T23" fmla="*/ 49 h 54"/>
                <a:gd name="T24" fmla="*/ 58 w 93"/>
                <a:gd name="T25" fmla="*/ 49 h 54"/>
                <a:gd name="T26" fmla="*/ 60 w 93"/>
                <a:gd name="T27" fmla="*/ 39 h 54"/>
                <a:gd name="T28" fmla="*/ 63 w 93"/>
                <a:gd name="T29" fmla="*/ 48 h 54"/>
                <a:gd name="T30" fmla="*/ 26 w 93"/>
                <a:gd name="T31" fmla="*/ 49 h 54"/>
                <a:gd name="T32" fmla="*/ 21 w 93"/>
                <a:gd name="T33" fmla="*/ 38 h 54"/>
                <a:gd name="T34" fmla="*/ 26 w 93"/>
                <a:gd name="T35" fmla="*/ 49 h 54"/>
                <a:gd name="T36" fmla="*/ 64 w 93"/>
                <a:gd name="T37" fmla="*/ 47 h 54"/>
                <a:gd name="T38" fmla="*/ 67 w 93"/>
                <a:gd name="T39" fmla="*/ 43 h 54"/>
                <a:gd name="T40" fmla="*/ 69 w 93"/>
                <a:gd name="T41" fmla="*/ 47 h 54"/>
                <a:gd name="T42" fmla="*/ 70 w 93"/>
                <a:gd name="T43" fmla="*/ 37 h 54"/>
                <a:gd name="T44" fmla="*/ 73 w 93"/>
                <a:gd name="T45" fmla="*/ 46 h 54"/>
                <a:gd name="T46" fmla="*/ 13 w 93"/>
                <a:gd name="T47" fmla="*/ 44 h 54"/>
                <a:gd name="T48" fmla="*/ 19 w 93"/>
                <a:gd name="T49" fmla="*/ 44 h 54"/>
                <a:gd name="T50" fmla="*/ 75 w 93"/>
                <a:gd name="T51" fmla="*/ 45 h 54"/>
                <a:gd name="T52" fmla="*/ 78 w 93"/>
                <a:gd name="T53" fmla="*/ 44 h 54"/>
                <a:gd name="T54" fmla="*/ 9 w 93"/>
                <a:gd name="T55" fmla="*/ 42 h 54"/>
                <a:gd name="T56" fmla="*/ 11 w 93"/>
                <a:gd name="T57" fmla="*/ 35 h 54"/>
                <a:gd name="T58" fmla="*/ 79 w 93"/>
                <a:gd name="T59" fmla="*/ 34 h 54"/>
                <a:gd name="T60" fmla="*/ 84 w 93"/>
                <a:gd name="T61" fmla="*/ 40 h 54"/>
                <a:gd name="T62" fmla="*/ 7 w 93"/>
                <a:gd name="T63" fmla="*/ 40 h 54"/>
                <a:gd name="T64" fmla="*/ 6 w 93"/>
                <a:gd name="T65" fmla="*/ 31 h 54"/>
                <a:gd name="T66" fmla="*/ 4 w 93"/>
                <a:gd name="T67" fmla="*/ 32 h 54"/>
                <a:gd name="T68" fmla="*/ 4 w 93"/>
                <a:gd name="T69" fmla="*/ 29 h 54"/>
                <a:gd name="T70" fmla="*/ 86 w 93"/>
                <a:gd name="T71" fmla="*/ 30 h 54"/>
                <a:gd name="T72" fmla="*/ 89 w 93"/>
                <a:gd name="T73" fmla="*/ 35 h 54"/>
                <a:gd name="T74" fmla="*/ 8 w 93"/>
                <a:gd name="T75" fmla="*/ 28 h 54"/>
                <a:gd name="T76" fmla="*/ 7 w 93"/>
                <a:gd name="T77" fmla="*/ 17 h 54"/>
                <a:gd name="T78" fmla="*/ 79 w 93"/>
                <a:gd name="T79" fmla="*/ 9 h 54"/>
                <a:gd name="T80" fmla="*/ 89 w 93"/>
                <a:gd name="T81" fmla="*/ 21 h 54"/>
                <a:gd name="T82" fmla="*/ 41 w 93"/>
                <a:gd name="T83" fmla="*/ 38 h 54"/>
                <a:gd name="T84" fmla="*/ 10 w 93"/>
                <a:gd name="T85" fmla="*/ 9 h 54"/>
                <a:gd name="T86" fmla="*/ 2 w 93"/>
                <a:gd name="T87" fmla="*/ 21 h 54"/>
                <a:gd name="T88" fmla="*/ 1 w 93"/>
                <a:gd name="T89" fmla="*/ 36 h 54"/>
                <a:gd name="T90" fmla="*/ 41 w 93"/>
                <a:gd name="T91" fmla="*/ 54 h 54"/>
                <a:gd name="T92" fmla="*/ 79 w 93"/>
                <a:gd name="T93" fmla="*/ 47 h 54"/>
                <a:gd name="T94" fmla="*/ 84 w 93"/>
                <a:gd name="T95" fmla="*/ 45 h 54"/>
                <a:gd name="T96" fmla="*/ 86 w 93"/>
                <a:gd name="T97" fmla="*/ 43 h 54"/>
                <a:gd name="T98" fmla="*/ 92 w 93"/>
                <a:gd name="T99" fmla="*/ 32 h 54"/>
                <a:gd name="T100" fmla="*/ 89 w 93"/>
                <a:gd name="T101" fmla="*/ 1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3" h="54">
                  <a:moveTo>
                    <a:pt x="42" y="51"/>
                  </a:moveTo>
                  <a:cubicBezTo>
                    <a:pt x="42" y="50"/>
                    <a:pt x="42" y="48"/>
                    <a:pt x="42" y="47"/>
                  </a:cubicBezTo>
                  <a:cubicBezTo>
                    <a:pt x="42" y="45"/>
                    <a:pt x="42" y="43"/>
                    <a:pt x="43" y="41"/>
                  </a:cubicBezTo>
                  <a:cubicBezTo>
                    <a:pt x="44" y="41"/>
                    <a:pt x="45" y="41"/>
                    <a:pt x="47" y="41"/>
                  </a:cubicBezTo>
                  <a:cubicBezTo>
                    <a:pt x="47" y="44"/>
                    <a:pt x="47" y="47"/>
                    <a:pt x="48" y="50"/>
                  </a:cubicBezTo>
                  <a:cubicBezTo>
                    <a:pt x="46" y="51"/>
                    <a:pt x="44" y="51"/>
                    <a:pt x="42" y="51"/>
                  </a:cubicBezTo>
                  <a:moveTo>
                    <a:pt x="41" y="51"/>
                  </a:moveTo>
                  <a:cubicBezTo>
                    <a:pt x="39" y="51"/>
                    <a:pt x="37" y="51"/>
                    <a:pt x="35" y="50"/>
                  </a:cubicBezTo>
                  <a:cubicBezTo>
                    <a:pt x="35" y="50"/>
                    <a:pt x="35" y="50"/>
                    <a:pt x="35" y="50"/>
                  </a:cubicBezTo>
                  <a:cubicBezTo>
                    <a:pt x="35" y="47"/>
                    <a:pt x="35" y="44"/>
                    <a:pt x="35" y="41"/>
                  </a:cubicBezTo>
                  <a:cubicBezTo>
                    <a:pt x="37" y="41"/>
                    <a:pt x="39" y="41"/>
                    <a:pt x="41" y="41"/>
                  </a:cubicBezTo>
                  <a:cubicBezTo>
                    <a:pt x="41" y="43"/>
                    <a:pt x="41" y="45"/>
                    <a:pt x="41" y="47"/>
                  </a:cubicBezTo>
                  <a:cubicBezTo>
                    <a:pt x="41" y="48"/>
                    <a:pt x="41" y="50"/>
                    <a:pt x="41" y="51"/>
                  </a:cubicBezTo>
                  <a:moveTo>
                    <a:pt x="49" y="50"/>
                  </a:moveTo>
                  <a:cubicBezTo>
                    <a:pt x="49" y="47"/>
                    <a:pt x="49" y="44"/>
                    <a:pt x="48" y="41"/>
                  </a:cubicBezTo>
                  <a:cubicBezTo>
                    <a:pt x="49" y="41"/>
                    <a:pt x="49" y="41"/>
                    <a:pt x="49" y="41"/>
                  </a:cubicBezTo>
                  <a:cubicBezTo>
                    <a:pt x="50" y="41"/>
                    <a:pt x="51" y="41"/>
                    <a:pt x="52" y="40"/>
                  </a:cubicBezTo>
                  <a:cubicBezTo>
                    <a:pt x="52" y="42"/>
                    <a:pt x="52" y="45"/>
                    <a:pt x="52" y="47"/>
                  </a:cubicBezTo>
                  <a:cubicBezTo>
                    <a:pt x="52" y="48"/>
                    <a:pt x="52" y="49"/>
                    <a:pt x="52" y="50"/>
                  </a:cubicBezTo>
                  <a:cubicBezTo>
                    <a:pt x="51" y="50"/>
                    <a:pt x="50" y="50"/>
                    <a:pt x="49" y="50"/>
                  </a:cubicBezTo>
                  <a:moveTo>
                    <a:pt x="54" y="50"/>
                  </a:moveTo>
                  <a:cubicBezTo>
                    <a:pt x="54" y="49"/>
                    <a:pt x="54" y="49"/>
                    <a:pt x="54" y="49"/>
                  </a:cubicBezTo>
                  <a:cubicBezTo>
                    <a:pt x="54" y="48"/>
                    <a:pt x="54" y="48"/>
                    <a:pt x="54" y="48"/>
                  </a:cubicBezTo>
                  <a:cubicBezTo>
                    <a:pt x="54" y="47"/>
                    <a:pt x="54" y="47"/>
                    <a:pt x="54" y="47"/>
                  </a:cubicBezTo>
                  <a:cubicBezTo>
                    <a:pt x="54" y="44"/>
                    <a:pt x="54" y="42"/>
                    <a:pt x="54" y="40"/>
                  </a:cubicBezTo>
                  <a:cubicBezTo>
                    <a:pt x="54" y="40"/>
                    <a:pt x="55" y="40"/>
                    <a:pt x="55" y="40"/>
                  </a:cubicBezTo>
                  <a:cubicBezTo>
                    <a:pt x="55" y="43"/>
                    <a:pt x="55" y="46"/>
                    <a:pt x="55" y="50"/>
                  </a:cubicBezTo>
                  <a:cubicBezTo>
                    <a:pt x="54" y="50"/>
                    <a:pt x="54" y="50"/>
                    <a:pt x="54" y="50"/>
                  </a:cubicBezTo>
                  <a:moveTo>
                    <a:pt x="34" y="50"/>
                  </a:moveTo>
                  <a:cubicBezTo>
                    <a:pt x="32" y="50"/>
                    <a:pt x="30" y="50"/>
                    <a:pt x="28" y="50"/>
                  </a:cubicBezTo>
                  <a:cubicBezTo>
                    <a:pt x="28" y="48"/>
                    <a:pt x="28" y="47"/>
                    <a:pt x="28" y="46"/>
                  </a:cubicBezTo>
                  <a:cubicBezTo>
                    <a:pt x="28" y="44"/>
                    <a:pt x="28" y="42"/>
                    <a:pt x="28" y="40"/>
                  </a:cubicBezTo>
                  <a:cubicBezTo>
                    <a:pt x="30" y="40"/>
                    <a:pt x="32" y="41"/>
                    <a:pt x="33" y="41"/>
                  </a:cubicBezTo>
                  <a:cubicBezTo>
                    <a:pt x="34" y="44"/>
                    <a:pt x="34" y="47"/>
                    <a:pt x="34" y="50"/>
                  </a:cubicBezTo>
                  <a:cubicBezTo>
                    <a:pt x="34" y="50"/>
                    <a:pt x="34" y="50"/>
                    <a:pt x="34" y="50"/>
                  </a:cubicBezTo>
                  <a:moveTo>
                    <a:pt x="57" y="49"/>
                  </a:moveTo>
                  <a:cubicBezTo>
                    <a:pt x="57" y="46"/>
                    <a:pt x="57" y="43"/>
                    <a:pt x="57" y="40"/>
                  </a:cubicBezTo>
                  <a:cubicBezTo>
                    <a:pt x="58" y="40"/>
                    <a:pt x="58" y="40"/>
                    <a:pt x="58" y="40"/>
                  </a:cubicBezTo>
                  <a:cubicBezTo>
                    <a:pt x="58" y="43"/>
                    <a:pt x="58" y="46"/>
                    <a:pt x="58" y="49"/>
                  </a:cubicBezTo>
                  <a:cubicBezTo>
                    <a:pt x="58" y="49"/>
                    <a:pt x="57" y="49"/>
                    <a:pt x="57" y="49"/>
                  </a:cubicBezTo>
                  <a:moveTo>
                    <a:pt x="60" y="49"/>
                  </a:moveTo>
                  <a:cubicBezTo>
                    <a:pt x="60" y="46"/>
                    <a:pt x="60" y="43"/>
                    <a:pt x="60" y="39"/>
                  </a:cubicBezTo>
                  <a:cubicBezTo>
                    <a:pt x="61" y="39"/>
                    <a:pt x="62" y="39"/>
                    <a:pt x="63" y="39"/>
                  </a:cubicBezTo>
                  <a:cubicBezTo>
                    <a:pt x="63" y="42"/>
                    <a:pt x="63" y="45"/>
                    <a:pt x="63" y="48"/>
                  </a:cubicBezTo>
                  <a:cubicBezTo>
                    <a:pt x="63" y="48"/>
                    <a:pt x="63" y="48"/>
                    <a:pt x="63" y="48"/>
                  </a:cubicBezTo>
                  <a:cubicBezTo>
                    <a:pt x="63" y="48"/>
                    <a:pt x="63" y="48"/>
                    <a:pt x="63" y="48"/>
                  </a:cubicBezTo>
                  <a:cubicBezTo>
                    <a:pt x="62" y="49"/>
                    <a:pt x="61" y="49"/>
                    <a:pt x="60" y="49"/>
                  </a:cubicBezTo>
                  <a:moveTo>
                    <a:pt x="26" y="49"/>
                  </a:moveTo>
                  <a:cubicBezTo>
                    <a:pt x="24" y="49"/>
                    <a:pt x="22" y="48"/>
                    <a:pt x="20" y="48"/>
                  </a:cubicBezTo>
                  <a:cubicBezTo>
                    <a:pt x="20" y="46"/>
                    <a:pt x="20" y="45"/>
                    <a:pt x="20" y="44"/>
                  </a:cubicBezTo>
                  <a:cubicBezTo>
                    <a:pt x="20" y="42"/>
                    <a:pt x="20" y="40"/>
                    <a:pt x="21" y="38"/>
                  </a:cubicBezTo>
                  <a:cubicBezTo>
                    <a:pt x="22" y="39"/>
                    <a:pt x="24" y="39"/>
                    <a:pt x="26" y="40"/>
                  </a:cubicBezTo>
                  <a:cubicBezTo>
                    <a:pt x="26" y="42"/>
                    <a:pt x="26" y="44"/>
                    <a:pt x="26" y="46"/>
                  </a:cubicBezTo>
                  <a:cubicBezTo>
                    <a:pt x="26" y="47"/>
                    <a:pt x="26" y="48"/>
                    <a:pt x="26" y="49"/>
                  </a:cubicBezTo>
                  <a:moveTo>
                    <a:pt x="65" y="48"/>
                  </a:moveTo>
                  <a:cubicBezTo>
                    <a:pt x="65" y="47"/>
                    <a:pt x="65" y="47"/>
                    <a:pt x="65" y="47"/>
                  </a:cubicBezTo>
                  <a:cubicBezTo>
                    <a:pt x="64" y="47"/>
                    <a:pt x="64" y="47"/>
                    <a:pt x="64" y="47"/>
                  </a:cubicBezTo>
                  <a:cubicBezTo>
                    <a:pt x="64" y="44"/>
                    <a:pt x="64" y="42"/>
                    <a:pt x="64" y="39"/>
                  </a:cubicBezTo>
                  <a:cubicBezTo>
                    <a:pt x="65" y="38"/>
                    <a:pt x="66" y="38"/>
                    <a:pt x="67" y="38"/>
                  </a:cubicBezTo>
                  <a:cubicBezTo>
                    <a:pt x="67" y="40"/>
                    <a:pt x="67" y="41"/>
                    <a:pt x="67" y="43"/>
                  </a:cubicBezTo>
                  <a:cubicBezTo>
                    <a:pt x="67" y="44"/>
                    <a:pt x="67" y="46"/>
                    <a:pt x="67" y="47"/>
                  </a:cubicBezTo>
                  <a:cubicBezTo>
                    <a:pt x="66" y="48"/>
                    <a:pt x="66" y="48"/>
                    <a:pt x="65" y="48"/>
                  </a:cubicBezTo>
                  <a:moveTo>
                    <a:pt x="69" y="47"/>
                  </a:moveTo>
                  <a:cubicBezTo>
                    <a:pt x="69" y="46"/>
                    <a:pt x="69" y="44"/>
                    <a:pt x="69" y="43"/>
                  </a:cubicBezTo>
                  <a:cubicBezTo>
                    <a:pt x="69" y="41"/>
                    <a:pt x="69" y="39"/>
                    <a:pt x="69" y="38"/>
                  </a:cubicBezTo>
                  <a:cubicBezTo>
                    <a:pt x="70" y="37"/>
                    <a:pt x="70" y="37"/>
                    <a:pt x="70" y="37"/>
                  </a:cubicBezTo>
                  <a:cubicBezTo>
                    <a:pt x="71" y="37"/>
                    <a:pt x="72" y="37"/>
                    <a:pt x="73" y="36"/>
                  </a:cubicBezTo>
                  <a:cubicBezTo>
                    <a:pt x="73" y="39"/>
                    <a:pt x="73" y="42"/>
                    <a:pt x="73" y="45"/>
                  </a:cubicBezTo>
                  <a:cubicBezTo>
                    <a:pt x="73" y="46"/>
                    <a:pt x="73" y="46"/>
                    <a:pt x="73" y="46"/>
                  </a:cubicBezTo>
                  <a:cubicBezTo>
                    <a:pt x="72" y="46"/>
                    <a:pt x="70" y="47"/>
                    <a:pt x="69" y="47"/>
                  </a:cubicBezTo>
                  <a:moveTo>
                    <a:pt x="19" y="47"/>
                  </a:moveTo>
                  <a:cubicBezTo>
                    <a:pt x="17" y="46"/>
                    <a:pt x="15" y="45"/>
                    <a:pt x="13" y="44"/>
                  </a:cubicBezTo>
                  <a:cubicBezTo>
                    <a:pt x="13" y="41"/>
                    <a:pt x="13" y="38"/>
                    <a:pt x="13" y="35"/>
                  </a:cubicBezTo>
                  <a:cubicBezTo>
                    <a:pt x="15" y="36"/>
                    <a:pt x="17" y="37"/>
                    <a:pt x="19" y="38"/>
                  </a:cubicBezTo>
                  <a:cubicBezTo>
                    <a:pt x="19" y="40"/>
                    <a:pt x="19" y="42"/>
                    <a:pt x="19" y="44"/>
                  </a:cubicBezTo>
                  <a:cubicBezTo>
                    <a:pt x="19" y="45"/>
                    <a:pt x="19" y="46"/>
                    <a:pt x="19" y="47"/>
                  </a:cubicBezTo>
                  <a:moveTo>
                    <a:pt x="75" y="45"/>
                  </a:moveTo>
                  <a:cubicBezTo>
                    <a:pt x="75" y="45"/>
                    <a:pt x="75" y="45"/>
                    <a:pt x="75" y="45"/>
                  </a:cubicBezTo>
                  <a:cubicBezTo>
                    <a:pt x="75" y="42"/>
                    <a:pt x="75" y="39"/>
                    <a:pt x="74" y="36"/>
                  </a:cubicBezTo>
                  <a:cubicBezTo>
                    <a:pt x="75" y="36"/>
                    <a:pt x="76" y="35"/>
                    <a:pt x="77" y="35"/>
                  </a:cubicBezTo>
                  <a:cubicBezTo>
                    <a:pt x="78" y="38"/>
                    <a:pt x="78" y="41"/>
                    <a:pt x="78" y="44"/>
                  </a:cubicBezTo>
                  <a:cubicBezTo>
                    <a:pt x="77" y="44"/>
                    <a:pt x="76" y="45"/>
                    <a:pt x="75" y="45"/>
                  </a:cubicBezTo>
                  <a:moveTo>
                    <a:pt x="11" y="43"/>
                  </a:moveTo>
                  <a:cubicBezTo>
                    <a:pt x="10" y="43"/>
                    <a:pt x="10" y="42"/>
                    <a:pt x="9" y="42"/>
                  </a:cubicBezTo>
                  <a:cubicBezTo>
                    <a:pt x="9" y="39"/>
                    <a:pt x="9" y="36"/>
                    <a:pt x="9" y="33"/>
                  </a:cubicBezTo>
                  <a:cubicBezTo>
                    <a:pt x="10" y="33"/>
                    <a:pt x="10" y="34"/>
                    <a:pt x="11" y="34"/>
                  </a:cubicBezTo>
                  <a:cubicBezTo>
                    <a:pt x="11" y="35"/>
                    <a:pt x="11" y="35"/>
                    <a:pt x="11" y="35"/>
                  </a:cubicBezTo>
                  <a:cubicBezTo>
                    <a:pt x="11" y="38"/>
                    <a:pt x="11" y="40"/>
                    <a:pt x="11" y="43"/>
                  </a:cubicBezTo>
                  <a:moveTo>
                    <a:pt x="79" y="43"/>
                  </a:moveTo>
                  <a:cubicBezTo>
                    <a:pt x="79" y="40"/>
                    <a:pt x="79" y="37"/>
                    <a:pt x="79" y="34"/>
                  </a:cubicBezTo>
                  <a:cubicBezTo>
                    <a:pt x="81" y="33"/>
                    <a:pt x="82" y="33"/>
                    <a:pt x="84" y="32"/>
                  </a:cubicBezTo>
                  <a:cubicBezTo>
                    <a:pt x="84" y="32"/>
                    <a:pt x="84" y="32"/>
                    <a:pt x="84" y="32"/>
                  </a:cubicBezTo>
                  <a:cubicBezTo>
                    <a:pt x="84" y="34"/>
                    <a:pt x="84" y="37"/>
                    <a:pt x="84" y="40"/>
                  </a:cubicBezTo>
                  <a:cubicBezTo>
                    <a:pt x="84" y="41"/>
                    <a:pt x="83" y="41"/>
                    <a:pt x="82" y="42"/>
                  </a:cubicBezTo>
                  <a:cubicBezTo>
                    <a:pt x="81" y="42"/>
                    <a:pt x="80" y="43"/>
                    <a:pt x="79" y="43"/>
                  </a:cubicBezTo>
                  <a:moveTo>
                    <a:pt x="7" y="40"/>
                  </a:moveTo>
                  <a:cubicBezTo>
                    <a:pt x="7" y="40"/>
                    <a:pt x="6" y="39"/>
                    <a:pt x="6" y="38"/>
                  </a:cubicBezTo>
                  <a:cubicBezTo>
                    <a:pt x="6" y="38"/>
                    <a:pt x="6" y="38"/>
                    <a:pt x="6" y="38"/>
                  </a:cubicBezTo>
                  <a:cubicBezTo>
                    <a:pt x="6" y="36"/>
                    <a:pt x="6" y="33"/>
                    <a:pt x="6" y="31"/>
                  </a:cubicBezTo>
                  <a:cubicBezTo>
                    <a:pt x="7" y="31"/>
                    <a:pt x="7" y="31"/>
                    <a:pt x="7" y="31"/>
                  </a:cubicBezTo>
                  <a:cubicBezTo>
                    <a:pt x="7" y="34"/>
                    <a:pt x="7" y="37"/>
                    <a:pt x="7" y="40"/>
                  </a:cubicBezTo>
                  <a:moveTo>
                    <a:pt x="4" y="32"/>
                  </a:moveTo>
                  <a:cubicBezTo>
                    <a:pt x="4" y="32"/>
                    <a:pt x="4" y="32"/>
                    <a:pt x="4" y="32"/>
                  </a:cubicBezTo>
                  <a:cubicBezTo>
                    <a:pt x="4" y="31"/>
                    <a:pt x="4" y="30"/>
                    <a:pt x="4" y="28"/>
                  </a:cubicBezTo>
                  <a:cubicBezTo>
                    <a:pt x="4" y="29"/>
                    <a:pt x="4" y="29"/>
                    <a:pt x="4" y="29"/>
                  </a:cubicBezTo>
                  <a:cubicBezTo>
                    <a:pt x="4" y="30"/>
                    <a:pt x="4" y="31"/>
                    <a:pt x="4" y="32"/>
                  </a:cubicBezTo>
                  <a:moveTo>
                    <a:pt x="86" y="39"/>
                  </a:moveTo>
                  <a:cubicBezTo>
                    <a:pt x="86" y="36"/>
                    <a:pt x="86" y="33"/>
                    <a:pt x="86" y="30"/>
                  </a:cubicBezTo>
                  <a:cubicBezTo>
                    <a:pt x="87" y="30"/>
                    <a:pt x="88" y="29"/>
                    <a:pt x="89" y="28"/>
                  </a:cubicBezTo>
                  <a:cubicBezTo>
                    <a:pt x="89" y="30"/>
                    <a:pt x="89" y="32"/>
                    <a:pt x="89" y="35"/>
                  </a:cubicBezTo>
                  <a:cubicBezTo>
                    <a:pt x="89" y="35"/>
                    <a:pt x="89" y="35"/>
                    <a:pt x="89" y="35"/>
                  </a:cubicBezTo>
                  <a:cubicBezTo>
                    <a:pt x="88" y="36"/>
                    <a:pt x="87" y="38"/>
                    <a:pt x="86" y="39"/>
                  </a:cubicBezTo>
                  <a:moveTo>
                    <a:pt x="41" y="38"/>
                  </a:moveTo>
                  <a:cubicBezTo>
                    <a:pt x="23" y="38"/>
                    <a:pt x="12" y="32"/>
                    <a:pt x="8" y="28"/>
                  </a:cubicBezTo>
                  <a:cubicBezTo>
                    <a:pt x="6" y="26"/>
                    <a:pt x="5" y="24"/>
                    <a:pt x="5" y="22"/>
                  </a:cubicBezTo>
                  <a:cubicBezTo>
                    <a:pt x="5" y="21"/>
                    <a:pt x="5" y="21"/>
                    <a:pt x="5" y="21"/>
                  </a:cubicBezTo>
                  <a:cubicBezTo>
                    <a:pt x="5" y="20"/>
                    <a:pt x="6" y="18"/>
                    <a:pt x="7" y="17"/>
                  </a:cubicBezTo>
                  <a:cubicBezTo>
                    <a:pt x="8" y="15"/>
                    <a:pt x="10" y="13"/>
                    <a:pt x="12" y="12"/>
                  </a:cubicBezTo>
                  <a:cubicBezTo>
                    <a:pt x="23" y="6"/>
                    <a:pt x="35" y="3"/>
                    <a:pt x="48" y="3"/>
                  </a:cubicBezTo>
                  <a:cubicBezTo>
                    <a:pt x="58" y="3"/>
                    <a:pt x="69" y="5"/>
                    <a:pt x="79" y="9"/>
                  </a:cubicBezTo>
                  <a:cubicBezTo>
                    <a:pt x="82" y="10"/>
                    <a:pt x="85" y="12"/>
                    <a:pt x="86" y="14"/>
                  </a:cubicBezTo>
                  <a:cubicBezTo>
                    <a:pt x="88" y="16"/>
                    <a:pt x="89" y="18"/>
                    <a:pt x="89" y="20"/>
                  </a:cubicBezTo>
                  <a:cubicBezTo>
                    <a:pt x="89" y="20"/>
                    <a:pt x="89" y="21"/>
                    <a:pt x="89" y="21"/>
                  </a:cubicBezTo>
                  <a:cubicBezTo>
                    <a:pt x="88" y="24"/>
                    <a:pt x="86" y="27"/>
                    <a:pt x="82" y="29"/>
                  </a:cubicBezTo>
                  <a:cubicBezTo>
                    <a:pt x="71" y="35"/>
                    <a:pt x="52" y="38"/>
                    <a:pt x="42" y="38"/>
                  </a:cubicBezTo>
                  <a:cubicBezTo>
                    <a:pt x="42" y="38"/>
                    <a:pt x="41" y="38"/>
                    <a:pt x="41" y="38"/>
                  </a:cubicBezTo>
                  <a:cubicBezTo>
                    <a:pt x="41" y="38"/>
                    <a:pt x="41" y="38"/>
                    <a:pt x="41" y="38"/>
                  </a:cubicBezTo>
                  <a:moveTo>
                    <a:pt x="48" y="0"/>
                  </a:moveTo>
                  <a:cubicBezTo>
                    <a:pt x="35" y="0"/>
                    <a:pt x="22" y="3"/>
                    <a:pt x="10" y="9"/>
                  </a:cubicBezTo>
                  <a:cubicBezTo>
                    <a:pt x="8" y="11"/>
                    <a:pt x="6" y="13"/>
                    <a:pt x="4" y="15"/>
                  </a:cubicBezTo>
                  <a:cubicBezTo>
                    <a:pt x="3" y="17"/>
                    <a:pt x="2" y="19"/>
                    <a:pt x="2" y="20"/>
                  </a:cubicBezTo>
                  <a:cubicBezTo>
                    <a:pt x="2" y="21"/>
                    <a:pt x="2" y="21"/>
                    <a:pt x="2" y="21"/>
                  </a:cubicBezTo>
                  <a:cubicBezTo>
                    <a:pt x="1" y="21"/>
                    <a:pt x="1" y="22"/>
                    <a:pt x="1" y="22"/>
                  </a:cubicBezTo>
                  <a:cubicBezTo>
                    <a:pt x="1" y="24"/>
                    <a:pt x="0" y="26"/>
                    <a:pt x="0" y="28"/>
                  </a:cubicBezTo>
                  <a:cubicBezTo>
                    <a:pt x="0" y="30"/>
                    <a:pt x="1" y="33"/>
                    <a:pt x="1" y="36"/>
                  </a:cubicBezTo>
                  <a:cubicBezTo>
                    <a:pt x="1" y="37"/>
                    <a:pt x="1" y="37"/>
                    <a:pt x="2" y="37"/>
                  </a:cubicBezTo>
                  <a:cubicBezTo>
                    <a:pt x="2" y="39"/>
                    <a:pt x="4" y="42"/>
                    <a:pt x="5" y="43"/>
                  </a:cubicBezTo>
                  <a:cubicBezTo>
                    <a:pt x="11" y="49"/>
                    <a:pt x="23" y="54"/>
                    <a:pt x="41" y="54"/>
                  </a:cubicBezTo>
                  <a:cubicBezTo>
                    <a:pt x="49" y="54"/>
                    <a:pt x="60" y="53"/>
                    <a:pt x="70" y="50"/>
                  </a:cubicBezTo>
                  <a:cubicBezTo>
                    <a:pt x="73" y="49"/>
                    <a:pt x="76" y="48"/>
                    <a:pt x="79" y="47"/>
                  </a:cubicBezTo>
                  <a:cubicBezTo>
                    <a:pt x="79" y="47"/>
                    <a:pt x="79" y="47"/>
                    <a:pt x="79" y="47"/>
                  </a:cubicBezTo>
                  <a:cubicBezTo>
                    <a:pt x="80" y="47"/>
                    <a:pt x="80" y="47"/>
                    <a:pt x="80" y="47"/>
                  </a:cubicBezTo>
                  <a:cubicBezTo>
                    <a:pt x="80" y="47"/>
                    <a:pt x="80" y="47"/>
                    <a:pt x="80" y="47"/>
                  </a:cubicBezTo>
                  <a:cubicBezTo>
                    <a:pt x="81" y="46"/>
                    <a:pt x="83" y="45"/>
                    <a:pt x="84" y="45"/>
                  </a:cubicBezTo>
                  <a:cubicBezTo>
                    <a:pt x="84" y="44"/>
                    <a:pt x="85" y="44"/>
                    <a:pt x="86" y="43"/>
                  </a:cubicBezTo>
                  <a:cubicBezTo>
                    <a:pt x="86" y="43"/>
                    <a:pt x="86" y="43"/>
                    <a:pt x="86" y="43"/>
                  </a:cubicBezTo>
                  <a:cubicBezTo>
                    <a:pt x="86" y="43"/>
                    <a:pt x="86" y="43"/>
                    <a:pt x="86" y="43"/>
                  </a:cubicBezTo>
                  <a:cubicBezTo>
                    <a:pt x="89" y="41"/>
                    <a:pt x="91" y="39"/>
                    <a:pt x="92" y="35"/>
                  </a:cubicBezTo>
                  <a:cubicBezTo>
                    <a:pt x="92" y="35"/>
                    <a:pt x="93" y="34"/>
                    <a:pt x="93" y="34"/>
                  </a:cubicBezTo>
                  <a:cubicBezTo>
                    <a:pt x="93" y="33"/>
                    <a:pt x="92" y="33"/>
                    <a:pt x="92" y="32"/>
                  </a:cubicBezTo>
                  <a:cubicBezTo>
                    <a:pt x="92" y="28"/>
                    <a:pt x="93" y="24"/>
                    <a:pt x="93" y="19"/>
                  </a:cubicBezTo>
                  <a:cubicBezTo>
                    <a:pt x="93" y="19"/>
                    <a:pt x="93" y="18"/>
                    <a:pt x="92" y="18"/>
                  </a:cubicBezTo>
                  <a:cubicBezTo>
                    <a:pt x="92" y="16"/>
                    <a:pt x="91" y="13"/>
                    <a:pt x="89" y="12"/>
                  </a:cubicBezTo>
                  <a:cubicBezTo>
                    <a:pt x="86" y="9"/>
                    <a:pt x="83" y="7"/>
                    <a:pt x="80" y="6"/>
                  </a:cubicBezTo>
                  <a:cubicBezTo>
                    <a:pt x="70" y="2"/>
                    <a:pt x="59" y="0"/>
                    <a:pt x="48" y="0"/>
                  </a:cubicBezTo>
                </a:path>
              </a:pathLst>
            </a:custGeom>
            <a:solidFill>
              <a:srgbClr val="B2B2B2"/>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4" name="Freeform 785"/>
            <p:cNvSpPr>
              <a:spLocks noEditPoints="1"/>
            </p:cNvSpPr>
            <p:nvPr/>
          </p:nvSpPr>
          <p:spPr bwMode="auto">
            <a:xfrm>
              <a:off x="3009" y="2596"/>
              <a:ext cx="220" cy="87"/>
            </a:xfrm>
            <a:custGeom>
              <a:avLst/>
              <a:gdLst>
                <a:gd name="T0" fmla="*/ 47 w 93"/>
                <a:gd name="T1" fmla="*/ 23 h 37"/>
                <a:gd name="T2" fmla="*/ 42 w 93"/>
                <a:gd name="T3" fmla="*/ 33 h 37"/>
                <a:gd name="T4" fmla="*/ 44 w 93"/>
                <a:gd name="T5" fmla="*/ 23 h 37"/>
                <a:gd name="T6" fmla="*/ 35 w 93"/>
                <a:gd name="T7" fmla="*/ 33 h 37"/>
                <a:gd name="T8" fmla="*/ 41 w 93"/>
                <a:gd name="T9" fmla="*/ 30 h 37"/>
                <a:gd name="T10" fmla="*/ 48 w 93"/>
                <a:gd name="T11" fmla="*/ 24 h 37"/>
                <a:gd name="T12" fmla="*/ 52 w 93"/>
                <a:gd name="T13" fmla="*/ 23 h 37"/>
                <a:gd name="T14" fmla="*/ 49 w 93"/>
                <a:gd name="T15" fmla="*/ 33 h 37"/>
                <a:gd name="T16" fmla="*/ 54 w 93"/>
                <a:gd name="T17" fmla="*/ 31 h 37"/>
                <a:gd name="T18" fmla="*/ 55 w 93"/>
                <a:gd name="T19" fmla="*/ 23 h 37"/>
                <a:gd name="T20" fmla="*/ 57 w 93"/>
                <a:gd name="T21" fmla="*/ 32 h 37"/>
                <a:gd name="T22" fmla="*/ 58 w 93"/>
                <a:gd name="T23" fmla="*/ 32 h 37"/>
                <a:gd name="T24" fmla="*/ 28 w 93"/>
                <a:gd name="T25" fmla="*/ 32 h 37"/>
                <a:gd name="T26" fmla="*/ 32 w 93"/>
                <a:gd name="T27" fmla="*/ 23 h 37"/>
                <a:gd name="T28" fmla="*/ 34 w 93"/>
                <a:gd name="T29" fmla="*/ 33 h 37"/>
                <a:gd name="T30" fmla="*/ 63 w 93"/>
                <a:gd name="T31" fmla="*/ 22 h 37"/>
                <a:gd name="T32" fmla="*/ 63 w 93"/>
                <a:gd name="T33" fmla="*/ 31 h 37"/>
                <a:gd name="T34" fmla="*/ 20 w 93"/>
                <a:gd name="T35" fmla="*/ 31 h 37"/>
                <a:gd name="T36" fmla="*/ 26 w 93"/>
                <a:gd name="T37" fmla="*/ 22 h 37"/>
                <a:gd name="T38" fmla="*/ 65 w 93"/>
                <a:gd name="T39" fmla="*/ 31 h 37"/>
                <a:gd name="T40" fmla="*/ 64 w 93"/>
                <a:gd name="T41" fmla="*/ 21 h 37"/>
                <a:gd name="T42" fmla="*/ 67 w 93"/>
                <a:gd name="T43" fmla="*/ 26 h 37"/>
                <a:gd name="T44" fmla="*/ 69 w 93"/>
                <a:gd name="T45" fmla="*/ 30 h 37"/>
                <a:gd name="T46" fmla="*/ 73 w 93"/>
                <a:gd name="T47" fmla="*/ 19 h 37"/>
                <a:gd name="T48" fmla="*/ 69 w 93"/>
                <a:gd name="T49" fmla="*/ 30 h 37"/>
                <a:gd name="T50" fmla="*/ 13 w 93"/>
                <a:gd name="T51" fmla="*/ 18 h 37"/>
                <a:gd name="T52" fmla="*/ 19 w 93"/>
                <a:gd name="T53" fmla="*/ 30 h 37"/>
                <a:gd name="T54" fmla="*/ 74 w 93"/>
                <a:gd name="T55" fmla="*/ 18 h 37"/>
                <a:gd name="T56" fmla="*/ 75 w 93"/>
                <a:gd name="T57" fmla="*/ 28 h 37"/>
                <a:gd name="T58" fmla="*/ 9 w 93"/>
                <a:gd name="T59" fmla="*/ 16 h 37"/>
                <a:gd name="T60" fmla="*/ 7 w 93"/>
                <a:gd name="T61" fmla="*/ 23 h 37"/>
                <a:gd name="T62" fmla="*/ 6 w 93"/>
                <a:gd name="T63" fmla="*/ 14 h 37"/>
                <a:gd name="T64" fmla="*/ 79 w 93"/>
                <a:gd name="T65" fmla="*/ 26 h 37"/>
                <a:gd name="T66" fmla="*/ 84 w 93"/>
                <a:gd name="T67" fmla="*/ 23 h 37"/>
                <a:gd name="T68" fmla="*/ 4 w 93"/>
                <a:gd name="T69" fmla="*/ 15 h 37"/>
                <a:gd name="T70" fmla="*/ 4 w 93"/>
                <a:gd name="T71" fmla="*/ 13 h 37"/>
                <a:gd name="T72" fmla="*/ 86 w 93"/>
                <a:gd name="T73" fmla="*/ 13 h 37"/>
                <a:gd name="T74" fmla="*/ 89 w 93"/>
                <a:gd name="T75" fmla="*/ 18 h 37"/>
                <a:gd name="T76" fmla="*/ 89 w 93"/>
                <a:gd name="T77" fmla="*/ 2 h 37"/>
                <a:gd name="T78" fmla="*/ 44 w 93"/>
                <a:gd name="T79" fmla="*/ 20 h 37"/>
                <a:gd name="T80" fmla="*/ 6 w 93"/>
                <a:gd name="T81" fmla="*/ 10 h 37"/>
                <a:gd name="T82" fmla="*/ 4 w 93"/>
                <a:gd name="T83" fmla="*/ 4 h 37"/>
                <a:gd name="T84" fmla="*/ 1 w 93"/>
                <a:gd name="T85" fmla="*/ 4 h 37"/>
                <a:gd name="T86" fmla="*/ 0 w 93"/>
                <a:gd name="T87" fmla="*/ 10 h 37"/>
                <a:gd name="T88" fmla="*/ 5 w 93"/>
                <a:gd name="T89" fmla="*/ 26 h 37"/>
                <a:gd name="T90" fmla="*/ 79 w 93"/>
                <a:gd name="T91" fmla="*/ 30 h 37"/>
                <a:gd name="T92" fmla="*/ 80 w 93"/>
                <a:gd name="T93" fmla="*/ 30 h 37"/>
                <a:gd name="T94" fmla="*/ 86 w 93"/>
                <a:gd name="T95" fmla="*/ 26 h 37"/>
                <a:gd name="T96" fmla="*/ 93 w 93"/>
                <a:gd name="T97" fmla="*/ 17 h 37"/>
                <a:gd name="T98" fmla="*/ 91 w 93"/>
                <a:gd name="T99"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93" h="37">
                  <a:moveTo>
                    <a:pt x="44" y="23"/>
                  </a:moveTo>
                  <a:cubicBezTo>
                    <a:pt x="45" y="23"/>
                    <a:pt x="46" y="23"/>
                    <a:pt x="47" y="23"/>
                  </a:cubicBezTo>
                  <a:cubicBezTo>
                    <a:pt x="47" y="23"/>
                    <a:pt x="47" y="23"/>
                    <a:pt x="47" y="23"/>
                  </a:cubicBezTo>
                  <a:cubicBezTo>
                    <a:pt x="47" y="24"/>
                    <a:pt x="47" y="24"/>
                    <a:pt x="47" y="24"/>
                  </a:cubicBezTo>
                  <a:cubicBezTo>
                    <a:pt x="47" y="27"/>
                    <a:pt x="47" y="30"/>
                    <a:pt x="48" y="33"/>
                  </a:cubicBezTo>
                  <a:cubicBezTo>
                    <a:pt x="46" y="33"/>
                    <a:pt x="44" y="33"/>
                    <a:pt x="42" y="33"/>
                  </a:cubicBezTo>
                  <a:cubicBezTo>
                    <a:pt x="42" y="32"/>
                    <a:pt x="42" y="31"/>
                    <a:pt x="42" y="30"/>
                  </a:cubicBezTo>
                  <a:cubicBezTo>
                    <a:pt x="42" y="28"/>
                    <a:pt x="42" y="26"/>
                    <a:pt x="43" y="23"/>
                  </a:cubicBezTo>
                  <a:cubicBezTo>
                    <a:pt x="44" y="23"/>
                    <a:pt x="44" y="23"/>
                    <a:pt x="44" y="23"/>
                  </a:cubicBezTo>
                  <a:moveTo>
                    <a:pt x="41" y="33"/>
                  </a:moveTo>
                  <a:cubicBezTo>
                    <a:pt x="39" y="33"/>
                    <a:pt x="37" y="33"/>
                    <a:pt x="35" y="33"/>
                  </a:cubicBezTo>
                  <a:cubicBezTo>
                    <a:pt x="35" y="33"/>
                    <a:pt x="35" y="33"/>
                    <a:pt x="35" y="33"/>
                  </a:cubicBezTo>
                  <a:cubicBezTo>
                    <a:pt x="35" y="30"/>
                    <a:pt x="35" y="26"/>
                    <a:pt x="35" y="23"/>
                  </a:cubicBezTo>
                  <a:cubicBezTo>
                    <a:pt x="37" y="23"/>
                    <a:pt x="39" y="23"/>
                    <a:pt x="41" y="23"/>
                  </a:cubicBezTo>
                  <a:cubicBezTo>
                    <a:pt x="41" y="26"/>
                    <a:pt x="41" y="28"/>
                    <a:pt x="41" y="30"/>
                  </a:cubicBezTo>
                  <a:cubicBezTo>
                    <a:pt x="41" y="31"/>
                    <a:pt x="41" y="32"/>
                    <a:pt x="41" y="33"/>
                  </a:cubicBezTo>
                  <a:moveTo>
                    <a:pt x="49" y="33"/>
                  </a:moveTo>
                  <a:cubicBezTo>
                    <a:pt x="49" y="30"/>
                    <a:pt x="49" y="27"/>
                    <a:pt x="48" y="24"/>
                  </a:cubicBezTo>
                  <a:cubicBezTo>
                    <a:pt x="49" y="23"/>
                    <a:pt x="49" y="23"/>
                    <a:pt x="49" y="23"/>
                  </a:cubicBezTo>
                  <a:cubicBezTo>
                    <a:pt x="49" y="23"/>
                    <a:pt x="49" y="23"/>
                    <a:pt x="49" y="23"/>
                  </a:cubicBezTo>
                  <a:cubicBezTo>
                    <a:pt x="50" y="23"/>
                    <a:pt x="51" y="23"/>
                    <a:pt x="52" y="23"/>
                  </a:cubicBezTo>
                  <a:cubicBezTo>
                    <a:pt x="52" y="25"/>
                    <a:pt x="52" y="27"/>
                    <a:pt x="52" y="29"/>
                  </a:cubicBezTo>
                  <a:cubicBezTo>
                    <a:pt x="52" y="31"/>
                    <a:pt x="52" y="32"/>
                    <a:pt x="52" y="33"/>
                  </a:cubicBezTo>
                  <a:cubicBezTo>
                    <a:pt x="51" y="33"/>
                    <a:pt x="50" y="33"/>
                    <a:pt x="49" y="33"/>
                  </a:cubicBezTo>
                  <a:moveTo>
                    <a:pt x="54" y="33"/>
                  </a:moveTo>
                  <a:cubicBezTo>
                    <a:pt x="54" y="32"/>
                    <a:pt x="54" y="32"/>
                    <a:pt x="54" y="32"/>
                  </a:cubicBezTo>
                  <a:cubicBezTo>
                    <a:pt x="54" y="31"/>
                    <a:pt x="54" y="31"/>
                    <a:pt x="54" y="31"/>
                  </a:cubicBezTo>
                  <a:cubicBezTo>
                    <a:pt x="54" y="30"/>
                    <a:pt x="54" y="30"/>
                    <a:pt x="54" y="29"/>
                  </a:cubicBezTo>
                  <a:cubicBezTo>
                    <a:pt x="54" y="27"/>
                    <a:pt x="54" y="25"/>
                    <a:pt x="54" y="23"/>
                  </a:cubicBezTo>
                  <a:cubicBezTo>
                    <a:pt x="54" y="23"/>
                    <a:pt x="55" y="23"/>
                    <a:pt x="55" y="23"/>
                  </a:cubicBezTo>
                  <a:cubicBezTo>
                    <a:pt x="55" y="26"/>
                    <a:pt x="55" y="29"/>
                    <a:pt x="55" y="32"/>
                  </a:cubicBezTo>
                  <a:cubicBezTo>
                    <a:pt x="54" y="33"/>
                    <a:pt x="54" y="33"/>
                    <a:pt x="54" y="33"/>
                  </a:cubicBezTo>
                  <a:moveTo>
                    <a:pt x="57" y="32"/>
                  </a:moveTo>
                  <a:cubicBezTo>
                    <a:pt x="57" y="29"/>
                    <a:pt x="57" y="26"/>
                    <a:pt x="57" y="22"/>
                  </a:cubicBezTo>
                  <a:cubicBezTo>
                    <a:pt x="58" y="22"/>
                    <a:pt x="58" y="22"/>
                    <a:pt x="58" y="22"/>
                  </a:cubicBezTo>
                  <a:cubicBezTo>
                    <a:pt x="58" y="26"/>
                    <a:pt x="58" y="29"/>
                    <a:pt x="58" y="32"/>
                  </a:cubicBezTo>
                  <a:cubicBezTo>
                    <a:pt x="58" y="32"/>
                    <a:pt x="57" y="32"/>
                    <a:pt x="57" y="32"/>
                  </a:cubicBezTo>
                  <a:moveTo>
                    <a:pt x="34" y="33"/>
                  </a:moveTo>
                  <a:cubicBezTo>
                    <a:pt x="32" y="33"/>
                    <a:pt x="30" y="33"/>
                    <a:pt x="28" y="32"/>
                  </a:cubicBezTo>
                  <a:cubicBezTo>
                    <a:pt x="28" y="31"/>
                    <a:pt x="28" y="30"/>
                    <a:pt x="28" y="29"/>
                  </a:cubicBezTo>
                  <a:cubicBezTo>
                    <a:pt x="28" y="27"/>
                    <a:pt x="28" y="25"/>
                    <a:pt x="28" y="22"/>
                  </a:cubicBezTo>
                  <a:cubicBezTo>
                    <a:pt x="29" y="22"/>
                    <a:pt x="31" y="23"/>
                    <a:pt x="32" y="23"/>
                  </a:cubicBezTo>
                  <a:cubicBezTo>
                    <a:pt x="32" y="23"/>
                    <a:pt x="33" y="23"/>
                    <a:pt x="33" y="23"/>
                  </a:cubicBezTo>
                  <a:cubicBezTo>
                    <a:pt x="34" y="26"/>
                    <a:pt x="34" y="30"/>
                    <a:pt x="34" y="33"/>
                  </a:cubicBezTo>
                  <a:cubicBezTo>
                    <a:pt x="34" y="33"/>
                    <a:pt x="34" y="33"/>
                    <a:pt x="34" y="33"/>
                  </a:cubicBezTo>
                  <a:moveTo>
                    <a:pt x="60" y="32"/>
                  </a:moveTo>
                  <a:cubicBezTo>
                    <a:pt x="60" y="29"/>
                    <a:pt x="60" y="25"/>
                    <a:pt x="59" y="22"/>
                  </a:cubicBezTo>
                  <a:cubicBezTo>
                    <a:pt x="61" y="22"/>
                    <a:pt x="62" y="22"/>
                    <a:pt x="63" y="22"/>
                  </a:cubicBezTo>
                  <a:cubicBezTo>
                    <a:pt x="63" y="24"/>
                    <a:pt x="63" y="27"/>
                    <a:pt x="63" y="30"/>
                  </a:cubicBezTo>
                  <a:cubicBezTo>
                    <a:pt x="63" y="31"/>
                    <a:pt x="63" y="31"/>
                    <a:pt x="63" y="31"/>
                  </a:cubicBezTo>
                  <a:cubicBezTo>
                    <a:pt x="63" y="31"/>
                    <a:pt x="63" y="31"/>
                    <a:pt x="63" y="31"/>
                  </a:cubicBezTo>
                  <a:cubicBezTo>
                    <a:pt x="62" y="31"/>
                    <a:pt x="61" y="32"/>
                    <a:pt x="60" y="32"/>
                  </a:cubicBezTo>
                  <a:moveTo>
                    <a:pt x="26" y="32"/>
                  </a:moveTo>
                  <a:cubicBezTo>
                    <a:pt x="24" y="32"/>
                    <a:pt x="22" y="31"/>
                    <a:pt x="20" y="31"/>
                  </a:cubicBezTo>
                  <a:cubicBezTo>
                    <a:pt x="20" y="29"/>
                    <a:pt x="20" y="28"/>
                    <a:pt x="20" y="26"/>
                  </a:cubicBezTo>
                  <a:cubicBezTo>
                    <a:pt x="20" y="25"/>
                    <a:pt x="20" y="23"/>
                    <a:pt x="21" y="21"/>
                  </a:cubicBezTo>
                  <a:cubicBezTo>
                    <a:pt x="23" y="21"/>
                    <a:pt x="24" y="22"/>
                    <a:pt x="26" y="22"/>
                  </a:cubicBezTo>
                  <a:cubicBezTo>
                    <a:pt x="26" y="24"/>
                    <a:pt x="26" y="27"/>
                    <a:pt x="26" y="29"/>
                  </a:cubicBezTo>
                  <a:cubicBezTo>
                    <a:pt x="26" y="30"/>
                    <a:pt x="26" y="31"/>
                    <a:pt x="26" y="32"/>
                  </a:cubicBezTo>
                  <a:moveTo>
                    <a:pt x="65" y="31"/>
                  </a:moveTo>
                  <a:cubicBezTo>
                    <a:pt x="65" y="30"/>
                    <a:pt x="65" y="30"/>
                    <a:pt x="65" y="30"/>
                  </a:cubicBezTo>
                  <a:cubicBezTo>
                    <a:pt x="64" y="30"/>
                    <a:pt x="64" y="30"/>
                    <a:pt x="64" y="30"/>
                  </a:cubicBezTo>
                  <a:cubicBezTo>
                    <a:pt x="64" y="27"/>
                    <a:pt x="64" y="24"/>
                    <a:pt x="64" y="21"/>
                  </a:cubicBezTo>
                  <a:cubicBezTo>
                    <a:pt x="64" y="21"/>
                    <a:pt x="64" y="21"/>
                    <a:pt x="64" y="21"/>
                  </a:cubicBezTo>
                  <a:cubicBezTo>
                    <a:pt x="65" y="21"/>
                    <a:pt x="66" y="21"/>
                    <a:pt x="67" y="20"/>
                  </a:cubicBezTo>
                  <a:cubicBezTo>
                    <a:pt x="67" y="22"/>
                    <a:pt x="67" y="24"/>
                    <a:pt x="67" y="26"/>
                  </a:cubicBezTo>
                  <a:cubicBezTo>
                    <a:pt x="67" y="27"/>
                    <a:pt x="67" y="29"/>
                    <a:pt x="67" y="30"/>
                  </a:cubicBezTo>
                  <a:cubicBezTo>
                    <a:pt x="66" y="30"/>
                    <a:pt x="66" y="31"/>
                    <a:pt x="65" y="31"/>
                  </a:cubicBezTo>
                  <a:moveTo>
                    <a:pt x="69" y="30"/>
                  </a:moveTo>
                  <a:cubicBezTo>
                    <a:pt x="69" y="28"/>
                    <a:pt x="69" y="27"/>
                    <a:pt x="69" y="26"/>
                  </a:cubicBezTo>
                  <a:cubicBezTo>
                    <a:pt x="69" y="24"/>
                    <a:pt x="69" y="22"/>
                    <a:pt x="69" y="20"/>
                  </a:cubicBezTo>
                  <a:cubicBezTo>
                    <a:pt x="70" y="20"/>
                    <a:pt x="71" y="19"/>
                    <a:pt x="73" y="19"/>
                  </a:cubicBezTo>
                  <a:cubicBezTo>
                    <a:pt x="73" y="22"/>
                    <a:pt x="73" y="25"/>
                    <a:pt x="73" y="28"/>
                  </a:cubicBezTo>
                  <a:cubicBezTo>
                    <a:pt x="73" y="29"/>
                    <a:pt x="73" y="29"/>
                    <a:pt x="73" y="29"/>
                  </a:cubicBezTo>
                  <a:cubicBezTo>
                    <a:pt x="72" y="29"/>
                    <a:pt x="70" y="29"/>
                    <a:pt x="69" y="30"/>
                  </a:cubicBezTo>
                  <a:moveTo>
                    <a:pt x="19" y="30"/>
                  </a:moveTo>
                  <a:cubicBezTo>
                    <a:pt x="17" y="29"/>
                    <a:pt x="15" y="28"/>
                    <a:pt x="13" y="27"/>
                  </a:cubicBezTo>
                  <a:cubicBezTo>
                    <a:pt x="13" y="24"/>
                    <a:pt x="13" y="21"/>
                    <a:pt x="13" y="18"/>
                  </a:cubicBezTo>
                  <a:cubicBezTo>
                    <a:pt x="15" y="19"/>
                    <a:pt x="17" y="20"/>
                    <a:pt x="19" y="20"/>
                  </a:cubicBezTo>
                  <a:cubicBezTo>
                    <a:pt x="19" y="22"/>
                    <a:pt x="19" y="24"/>
                    <a:pt x="19" y="26"/>
                  </a:cubicBezTo>
                  <a:cubicBezTo>
                    <a:pt x="19" y="28"/>
                    <a:pt x="19" y="29"/>
                    <a:pt x="19" y="30"/>
                  </a:cubicBezTo>
                  <a:moveTo>
                    <a:pt x="75" y="28"/>
                  </a:moveTo>
                  <a:cubicBezTo>
                    <a:pt x="75" y="28"/>
                    <a:pt x="75" y="28"/>
                    <a:pt x="75" y="28"/>
                  </a:cubicBezTo>
                  <a:cubicBezTo>
                    <a:pt x="75" y="24"/>
                    <a:pt x="75" y="21"/>
                    <a:pt x="74" y="18"/>
                  </a:cubicBezTo>
                  <a:cubicBezTo>
                    <a:pt x="75" y="18"/>
                    <a:pt x="76" y="17"/>
                    <a:pt x="77" y="17"/>
                  </a:cubicBezTo>
                  <a:cubicBezTo>
                    <a:pt x="78" y="20"/>
                    <a:pt x="78" y="23"/>
                    <a:pt x="78" y="27"/>
                  </a:cubicBezTo>
                  <a:cubicBezTo>
                    <a:pt x="77" y="27"/>
                    <a:pt x="76" y="28"/>
                    <a:pt x="75" y="28"/>
                  </a:cubicBezTo>
                  <a:moveTo>
                    <a:pt x="11" y="26"/>
                  </a:moveTo>
                  <a:cubicBezTo>
                    <a:pt x="10" y="26"/>
                    <a:pt x="10" y="25"/>
                    <a:pt x="9" y="25"/>
                  </a:cubicBezTo>
                  <a:cubicBezTo>
                    <a:pt x="9" y="22"/>
                    <a:pt x="9" y="19"/>
                    <a:pt x="9" y="16"/>
                  </a:cubicBezTo>
                  <a:cubicBezTo>
                    <a:pt x="10" y="17"/>
                    <a:pt x="10" y="17"/>
                    <a:pt x="11" y="18"/>
                  </a:cubicBezTo>
                  <a:cubicBezTo>
                    <a:pt x="11" y="20"/>
                    <a:pt x="11" y="23"/>
                    <a:pt x="11" y="26"/>
                  </a:cubicBezTo>
                  <a:moveTo>
                    <a:pt x="7" y="23"/>
                  </a:moveTo>
                  <a:cubicBezTo>
                    <a:pt x="7" y="23"/>
                    <a:pt x="6" y="22"/>
                    <a:pt x="6" y="21"/>
                  </a:cubicBezTo>
                  <a:cubicBezTo>
                    <a:pt x="6" y="21"/>
                    <a:pt x="6" y="21"/>
                    <a:pt x="6" y="21"/>
                  </a:cubicBezTo>
                  <a:cubicBezTo>
                    <a:pt x="6" y="19"/>
                    <a:pt x="6" y="17"/>
                    <a:pt x="6" y="14"/>
                  </a:cubicBezTo>
                  <a:cubicBezTo>
                    <a:pt x="7" y="15"/>
                    <a:pt x="7" y="15"/>
                    <a:pt x="7" y="15"/>
                  </a:cubicBezTo>
                  <a:cubicBezTo>
                    <a:pt x="7" y="18"/>
                    <a:pt x="7" y="20"/>
                    <a:pt x="7" y="23"/>
                  </a:cubicBezTo>
                  <a:moveTo>
                    <a:pt x="79" y="26"/>
                  </a:moveTo>
                  <a:cubicBezTo>
                    <a:pt x="79" y="23"/>
                    <a:pt x="79" y="19"/>
                    <a:pt x="79" y="16"/>
                  </a:cubicBezTo>
                  <a:cubicBezTo>
                    <a:pt x="81" y="15"/>
                    <a:pt x="82" y="14"/>
                    <a:pt x="84" y="14"/>
                  </a:cubicBezTo>
                  <a:cubicBezTo>
                    <a:pt x="84" y="17"/>
                    <a:pt x="84" y="20"/>
                    <a:pt x="84" y="23"/>
                  </a:cubicBezTo>
                  <a:cubicBezTo>
                    <a:pt x="84" y="24"/>
                    <a:pt x="83" y="24"/>
                    <a:pt x="82" y="25"/>
                  </a:cubicBezTo>
                  <a:cubicBezTo>
                    <a:pt x="81" y="25"/>
                    <a:pt x="80" y="25"/>
                    <a:pt x="79" y="26"/>
                  </a:cubicBezTo>
                  <a:moveTo>
                    <a:pt x="4" y="15"/>
                  </a:moveTo>
                  <a:cubicBezTo>
                    <a:pt x="4" y="15"/>
                    <a:pt x="4" y="15"/>
                    <a:pt x="4" y="15"/>
                  </a:cubicBezTo>
                  <a:cubicBezTo>
                    <a:pt x="4" y="14"/>
                    <a:pt x="4" y="13"/>
                    <a:pt x="4" y="13"/>
                  </a:cubicBezTo>
                  <a:cubicBezTo>
                    <a:pt x="4" y="13"/>
                    <a:pt x="4" y="13"/>
                    <a:pt x="4" y="13"/>
                  </a:cubicBezTo>
                  <a:cubicBezTo>
                    <a:pt x="4" y="14"/>
                    <a:pt x="4" y="15"/>
                    <a:pt x="4" y="15"/>
                  </a:cubicBezTo>
                  <a:moveTo>
                    <a:pt x="86" y="22"/>
                  </a:moveTo>
                  <a:cubicBezTo>
                    <a:pt x="86" y="19"/>
                    <a:pt x="86" y="16"/>
                    <a:pt x="86" y="13"/>
                  </a:cubicBezTo>
                  <a:cubicBezTo>
                    <a:pt x="87" y="12"/>
                    <a:pt x="88" y="11"/>
                    <a:pt x="89" y="10"/>
                  </a:cubicBezTo>
                  <a:cubicBezTo>
                    <a:pt x="89" y="13"/>
                    <a:pt x="89" y="15"/>
                    <a:pt x="89" y="17"/>
                  </a:cubicBezTo>
                  <a:cubicBezTo>
                    <a:pt x="89" y="18"/>
                    <a:pt x="89" y="18"/>
                    <a:pt x="89" y="18"/>
                  </a:cubicBezTo>
                  <a:cubicBezTo>
                    <a:pt x="88" y="19"/>
                    <a:pt x="87" y="20"/>
                    <a:pt x="86" y="22"/>
                  </a:cubicBezTo>
                  <a:moveTo>
                    <a:pt x="91" y="0"/>
                  </a:moveTo>
                  <a:cubicBezTo>
                    <a:pt x="90" y="0"/>
                    <a:pt x="89" y="1"/>
                    <a:pt x="89" y="2"/>
                  </a:cubicBezTo>
                  <a:cubicBezTo>
                    <a:pt x="89" y="3"/>
                    <a:pt x="89" y="5"/>
                    <a:pt x="89" y="6"/>
                  </a:cubicBezTo>
                  <a:cubicBezTo>
                    <a:pt x="89" y="6"/>
                    <a:pt x="89" y="6"/>
                    <a:pt x="89" y="6"/>
                  </a:cubicBezTo>
                  <a:cubicBezTo>
                    <a:pt x="76" y="16"/>
                    <a:pt x="60" y="20"/>
                    <a:pt x="44" y="20"/>
                  </a:cubicBezTo>
                  <a:cubicBezTo>
                    <a:pt x="44" y="20"/>
                    <a:pt x="44" y="20"/>
                    <a:pt x="44" y="20"/>
                  </a:cubicBezTo>
                  <a:cubicBezTo>
                    <a:pt x="40" y="20"/>
                    <a:pt x="36" y="20"/>
                    <a:pt x="32" y="19"/>
                  </a:cubicBezTo>
                  <a:cubicBezTo>
                    <a:pt x="22" y="18"/>
                    <a:pt x="12" y="16"/>
                    <a:pt x="6" y="10"/>
                  </a:cubicBezTo>
                  <a:cubicBezTo>
                    <a:pt x="5" y="9"/>
                    <a:pt x="4" y="8"/>
                    <a:pt x="4" y="8"/>
                  </a:cubicBezTo>
                  <a:cubicBezTo>
                    <a:pt x="4" y="7"/>
                    <a:pt x="4" y="6"/>
                    <a:pt x="4" y="5"/>
                  </a:cubicBezTo>
                  <a:cubicBezTo>
                    <a:pt x="4" y="4"/>
                    <a:pt x="4" y="4"/>
                    <a:pt x="4" y="4"/>
                  </a:cubicBezTo>
                  <a:cubicBezTo>
                    <a:pt x="4" y="4"/>
                    <a:pt x="4" y="3"/>
                    <a:pt x="3" y="3"/>
                  </a:cubicBezTo>
                  <a:cubicBezTo>
                    <a:pt x="3" y="3"/>
                    <a:pt x="3" y="3"/>
                    <a:pt x="2" y="3"/>
                  </a:cubicBezTo>
                  <a:cubicBezTo>
                    <a:pt x="2" y="3"/>
                    <a:pt x="1" y="3"/>
                    <a:pt x="1" y="4"/>
                  </a:cubicBezTo>
                  <a:cubicBezTo>
                    <a:pt x="0" y="4"/>
                    <a:pt x="0" y="5"/>
                    <a:pt x="0" y="6"/>
                  </a:cubicBezTo>
                  <a:cubicBezTo>
                    <a:pt x="0" y="7"/>
                    <a:pt x="0" y="7"/>
                    <a:pt x="1" y="8"/>
                  </a:cubicBezTo>
                  <a:cubicBezTo>
                    <a:pt x="1" y="9"/>
                    <a:pt x="0" y="10"/>
                    <a:pt x="0" y="10"/>
                  </a:cubicBezTo>
                  <a:cubicBezTo>
                    <a:pt x="0" y="13"/>
                    <a:pt x="1" y="16"/>
                    <a:pt x="1" y="19"/>
                  </a:cubicBezTo>
                  <a:cubicBezTo>
                    <a:pt x="1" y="19"/>
                    <a:pt x="1" y="20"/>
                    <a:pt x="2" y="20"/>
                  </a:cubicBezTo>
                  <a:cubicBezTo>
                    <a:pt x="2" y="22"/>
                    <a:pt x="4" y="24"/>
                    <a:pt x="5" y="26"/>
                  </a:cubicBezTo>
                  <a:cubicBezTo>
                    <a:pt x="11" y="31"/>
                    <a:pt x="23" y="37"/>
                    <a:pt x="41" y="37"/>
                  </a:cubicBezTo>
                  <a:cubicBezTo>
                    <a:pt x="49" y="37"/>
                    <a:pt x="60" y="36"/>
                    <a:pt x="70" y="33"/>
                  </a:cubicBezTo>
                  <a:cubicBezTo>
                    <a:pt x="73" y="32"/>
                    <a:pt x="76" y="31"/>
                    <a:pt x="79" y="30"/>
                  </a:cubicBezTo>
                  <a:cubicBezTo>
                    <a:pt x="79" y="30"/>
                    <a:pt x="79" y="30"/>
                    <a:pt x="79" y="30"/>
                  </a:cubicBezTo>
                  <a:cubicBezTo>
                    <a:pt x="80" y="30"/>
                    <a:pt x="80" y="30"/>
                    <a:pt x="80" y="30"/>
                  </a:cubicBezTo>
                  <a:cubicBezTo>
                    <a:pt x="80" y="30"/>
                    <a:pt x="80" y="30"/>
                    <a:pt x="80" y="30"/>
                  </a:cubicBezTo>
                  <a:cubicBezTo>
                    <a:pt x="81" y="29"/>
                    <a:pt x="83" y="28"/>
                    <a:pt x="84" y="28"/>
                  </a:cubicBezTo>
                  <a:cubicBezTo>
                    <a:pt x="84" y="27"/>
                    <a:pt x="85" y="27"/>
                    <a:pt x="86" y="26"/>
                  </a:cubicBezTo>
                  <a:cubicBezTo>
                    <a:pt x="86" y="26"/>
                    <a:pt x="86" y="26"/>
                    <a:pt x="86" y="26"/>
                  </a:cubicBezTo>
                  <a:cubicBezTo>
                    <a:pt x="86" y="26"/>
                    <a:pt x="86" y="26"/>
                    <a:pt x="86" y="26"/>
                  </a:cubicBezTo>
                  <a:cubicBezTo>
                    <a:pt x="89" y="24"/>
                    <a:pt x="91" y="21"/>
                    <a:pt x="92" y="18"/>
                  </a:cubicBezTo>
                  <a:cubicBezTo>
                    <a:pt x="92" y="18"/>
                    <a:pt x="93" y="17"/>
                    <a:pt x="93" y="17"/>
                  </a:cubicBezTo>
                  <a:cubicBezTo>
                    <a:pt x="93" y="16"/>
                    <a:pt x="92" y="16"/>
                    <a:pt x="92" y="15"/>
                  </a:cubicBezTo>
                  <a:cubicBezTo>
                    <a:pt x="92" y="11"/>
                    <a:pt x="93" y="6"/>
                    <a:pt x="93" y="2"/>
                  </a:cubicBezTo>
                  <a:cubicBezTo>
                    <a:pt x="93" y="1"/>
                    <a:pt x="92" y="0"/>
                    <a:pt x="91" y="0"/>
                  </a:cubicBezTo>
                  <a:cubicBezTo>
                    <a:pt x="91" y="0"/>
                    <a:pt x="91" y="0"/>
                    <a:pt x="91" y="0"/>
                  </a:cubicBezTo>
                </a:path>
              </a:pathLst>
            </a:custGeom>
            <a:solidFill>
              <a:srgbClr val="B2B2B2"/>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5" name="Freeform 786"/>
            <p:cNvSpPr>
              <a:spLocks noEditPoints="1"/>
            </p:cNvSpPr>
            <p:nvPr/>
          </p:nvSpPr>
          <p:spPr bwMode="auto">
            <a:xfrm>
              <a:off x="3009" y="2648"/>
              <a:ext cx="220" cy="87"/>
            </a:xfrm>
            <a:custGeom>
              <a:avLst/>
              <a:gdLst>
                <a:gd name="T0" fmla="*/ 47 w 93"/>
                <a:gd name="T1" fmla="*/ 23 h 37"/>
                <a:gd name="T2" fmla="*/ 42 w 93"/>
                <a:gd name="T3" fmla="*/ 33 h 37"/>
                <a:gd name="T4" fmla="*/ 44 w 93"/>
                <a:gd name="T5" fmla="*/ 23 h 37"/>
                <a:gd name="T6" fmla="*/ 35 w 93"/>
                <a:gd name="T7" fmla="*/ 33 h 37"/>
                <a:gd name="T8" fmla="*/ 41 w 93"/>
                <a:gd name="T9" fmla="*/ 30 h 37"/>
                <a:gd name="T10" fmla="*/ 48 w 93"/>
                <a:gd name="T11" fmla="*/ 24 h 37"/>
                <a:gd name="T12" fmla="*/ 52 w 93"/>
                <a:gd name="T13" fmla="*/ 23 h 37"/>
                <a:gd name="T14" fmla="*/ 49 w 93"/>
                <a:gd name="T15" fmla="*/ 33 h 37"/>
                <a:gd name="T16" fmla="*/ 54 w 93"/>
                <a:gd name="T17" fmla="*/ 31 h 37"/>
                <a:gd name="T18" fmla="*/ 55 w 93"/>
                <a:gd name="T19" fmla="*/ 23 h 37"/>
                <a:gd name="T20" fmla="*/ 57 w 93"/>
                <a:gd name="T21" fmla="*/ 32 h 37"/>
                <a:gd name="T22" fmla="*/ 58 w 93"/>
                <a:gd name="T23" fmla="*/ 32 h 37"/>
                <a:gd name="T24" fmla="*/ 28 w 93"/>
                <a:gd name="T25" fmla="*/ 32 h 37"/>
                <a:gd name="T26" fmla="*/ 32 w 93"/>
                <a:gd name="T27" fmla="*/ 23 h 37"/>
                <a:gd name="T28" fmla="*/ 34 w 93"/>
                <a:gd name="T29" fmla="*/ 33 h 37"/>
                <a:gd name="T30" fmla="*/ 63 w 93"/>
                <a:gd name="T31" fmla="*/ 21 h 37"/>
                <a:gd name="T32" fmla="*/ 63 w 93"/>
                <a:gd name="T33" fmla="*/ 31 h 37"/>
                <a:gd name="T34" fmla="*/ 20 w 93"/>
                <a:gd name="T35" fmla="*/ 30 h 37"/>
                <a:gd name="T36" fmla="*/ 26 w 93"/>
                <a:gd name="T37" fmla="*/ 22 h 37"/>
                <a:gd name="T38" fmla="*/ 65 w 93"/>
                <a:gd name="T39" fmla="*/ 31 h 37"/>
                <a:gd name="T40" fmla="*/ 64 w 93"/>
                <a:gd name="T41" fmla="*/ 21 h 37"/>
                <a:gd name="T42" fmla="*/ 67 w 93"/>
                <a:gd name="T43" fmla="*/ 26 h 37"/>
                <a:gd name="T44" fmla="*/ 69 w 93"/>
                <a:gd name="T45" fmla="*/ 30 h 37"/>
                <a:gd name="T46" fmla="*/ 73 w 93"/>
                <a:gd name="T47" fmla="*/ 19 h 37"/>
                <a:gd name="T48" fmla="*/ 69 w 93"/>
                <a:gd name="T49" fmla="*/ 30 h 37"/>
                <a:gd name="T50" fmla="*/ 13 w 93"/>
                <a:gd name="T51" fmla="*/ 18 h 37"/>
                <a:gd name="T52" fmla="*/ 19 w 93"/>
                <a:gd name="T53" fmla="*/ 30 h 37"/>
                <a:gd name="T54" fmla="*/ 74 w 93"/>
                <a:gd name="T55" fmla="*/ 18 h 37"/>
                <a:gd name="T56" fmla="*/ 75 w 93"/>
                <a:gd name="T57" fmla="*/ 28 h 37"/>
                <a:gd name="T58" fmla="*/ 9 w 93"/>
                <a:gd name="T59" fmla="*/ 16 h 37"/>
                <a:gd name="T60" fmla="*/ 7 w 93"/>
                <a:gd name="T61" fmla="*/ 23 h 37"/>
                <a:gd name="T62" fmla="*/ 6 w 93"/>
                <a:gd name="T63" fmla="*/ 14 h 37"/>
                <a:gd name="T64" fmla="*/ 79 w 93"/>
                <a:gd name="T65" fmla="*/ 26 h 37"/>
                <a:gd name="T66" fmla="*/ 84 w 93"/>
                <a:gd name="T67" fmla="*/ 23 h 37"/>
                <a:gd name="T68" fmla="*/ 4 w 93"/>
                <a:gd name="T69" fmla="*/ 15 h 37"/>
                <a:gd name="T70" fmla="*/ 4 w 93"/>
                <a:gd name="T71" fmla="*/ 13 h 37"/>
                <a:gd name="T72" fmla="*/ 86 w 93"/>
                <a:gd name="T73" fmla="*/ 13 h 37"/>
                <a:gd name="T74" fmla="*/ 89 w 93"/>
                <a:gd name="T75" fmla="*/ 18 h 37"/>
                <a:gd name="T76" fmla="*/ 89 w 93"/>
                <a:gd name="T77" fmla="*/ 2 h 37"/>
                <a:gd name="T78" fmla="*/ 44 w 93"/>
                <a:gd name="T79" fmla="*/ 20 h 37"/>
                <a:gd name="T80" fmla="*/ 4 w 93"/>
                <a:gd name="T81" fmla="*/ 7 h 37"/>
                <a:gd name="T82" fmla="*/ 3 w 93"/>
                <a:gd name="T83" fmla="*/ 3 h 37"/>
                <a:gd name="T84" fmla="*/ 0 w 93"/>
                <a:gd name="T85" fmla="*/ 6 h 37"/>
                <a:gd name="T86" fmla="*/ 1 w 93"/>
                <a:gd name="T87" fmla="*/ 19 h 37"/>
                <a:gd name="T88" fmla="*/ 41 w 93"/>
                <a:gd name="T89" fmla="*/ 37 h 37"/>
                <a:gd name="T90" fmla="*/ 79 w 93"/>
                <a:gd name="T91" fmla="*/ 30 h 37"/>
                <a:gd name="T92" fmla="*/ 84 w 93"/>
                <a:gd name="T93" fmla="*/ 27 h 37"/>
                <a:gd name="T94" fmla="*/ 86 w 93"/>
                <a:gd name="T95" fmla="*/ 26 h 37"/>
                <a:gd name="T96" fmla="*/ 92 w 93"/>
                <a:gd name="T97" fmla="*/ 15 h 37"/>
                <a:gd name="T98" fmla="*/ 91 w 93"/>
                <a:gd name="T99"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93" h="37">
                  <a:moveTo>
                    <a:pt x="44" y="23"/>
                  </a:moveTo>
                  <a:cubicBezTo>
                    <a:pt x="45" y="23"/>
                    <a:pt x="46" y="23"/>
                    <a:pt x="47" y="23"/>
                  </a:cubicBezTo>
                  <a:cubicBezTo>
                    <a:pt x="47" y="23"/>
                    <a:pt x="47" y="23"/>
                    <a:pt x="47" y="23"/>
                  </a:cubicBezTo>
                  <a:cubicBezTo>
                    <a:pt x="47" y="24"/>
                    <a:pt x="47" y="24"/>
                    <a:pt x="47" y="24"/>
                  </a:cubicBezTo>
                  <a:cubicBezTo>
                    <a:pt x="47" y="27"/>
                    <a:pt x="47" y="30"/>
                    <a:pt x="48" y="33"/>
                  </a:cubicBezTo>
                  <a:cubicBezTo>
                    <a:pt x="46" y="33"/>
                    <a:pt x="44" y="33"/>
                    <a:pt x="42" y="33"/>
                  </a:cubicBezTo>
                  <a:cubicBezTo>
                    <a:pt x="42" y="32"/>
                    <a:pt x="42" y="31"/>
                    <a:pt x="42" y="30"/>
                  </a:cubicBezTo>
                  <a:cubicBezTo>
                    <a:pt x="42" y="28"/>
                    <a:pt x="42" y="26"/>
                    <a:pt x="43" y="23"/>
                  </a:cubicBezTo>
                  <a:cubicBezTo>
                    <a:pt x="44" y="23"/>
                    <a:pt x="44" y="23"/>
                    <a:pt x="44" y="23"/>
                  </a:cubicBezTo>
                  <a:moveTo>
                    <a:pt x="41" y="33"/>
                  </a:moveTo>
                  <a:cubicBezTo>
                    <a:pt x="39" y="33"/>
                    <a:pt x="37" y="33"/>
                    <a:pt x="35" y="33"/>
                  </a:cubicBezTo>
                  <a:cubicBezTo>
                    <a:pt x="35" y="33"/>
                    <a:pt x="35" y="33"/>
                    <a:pt x="35" y="33"/>
                  </a:cubicBezTo>
                  <a:cubicBezTo>
                    <a:pt x="35" y="30"/>
                    <a:pt x="35" y="26"/>
                    <a:pt x="35" y="23"/>
                  </a:cubicBezTo>
                  <a:cubicBezTo>
                    <a:pt x="37" y="23"/>
                    <a:pt x="39" y="23"/>
                    <a:pt x="41" y="23"/>
                  </a:cubicBezTo>
                  <a:cubicBezTo>
                    <a:pt x="41" y="26"/>
                    <a:pt x="41" y="28"/>
                    <a:pt x="41" y="30"/>
                  </a:cubicBezTo>
                  <a:cubicBezTo>
                    <a:pt x="41" y="31"/>
                    <a:pt x="41" y="32"/>
                    <a:pt x="41" y="33"/>
                  </a:cubicBezTo>
                  <a:moveTo>
                    <a:pt x="49" y="33"/>
                  </a:moveTo>
                  <a:cubicBezTo>
                    <a:pt x="49" y="30"/>
                    <a:pt x="49" y="27"/>
                    <a:pt x="48" y="24"/>
                  </a:cubicBezTo>
                  <a:cubicBezTo>
                    <a:pt x="49" y="23"/>
                    <a:pt x="49" y="23"/>
                    <a:pt x="49" y="23"/>
                  </a:cubicBezTo>
                  <a:cubicBezTo>
                    <a:pt x="49" y="23"/>
                    <a:pt x="49" y="23"/>
                    <a:pt x="49" y="23"/>
                  </a:cubicBezTo>
                  <a:cubicBezTo>
                    <a:pt x="50" y="23"/>
                    <a:pt x="51" y="23"/>
                    <a:pt x="52" y="23"/>
                  </a:cubicBezTo>
                  <a:cubicBezTo>
                    <a:pt x="52" y="25"/>
                    <a:pt x="52" y="27"/>
                    <a:pt x="52" y="29"/>
                  </a:cubicBezTo>
                  <a:cubicBezTo>
                    <a:pt x="52" y="30"/>
                    <a:pt x="52" y="32"/>
                    <a:pt x="52" y="33"/>
                  </a:cubicBezTo>
                  <a:cubicBezTo>
                    <a:pt x="51" y="33"/>
                    <a:pt x="50" y="33"/>
                    <a:pt x="49" y="33"/>
                  </a:cubicBezTo>
                  <a:moveTo>
                    <a:pt x="54" y="33"/>
                  </a:moveTo>
                  <a:cubicBezTo>
                    <a:pt x="54" y="32"/>
                    <a:pt x="54" y="32"/>
                    <a:pt x="54" y="31"/>
                  </a:cubicBezTo>
                  <a:cubicBezTo>
                    <a:pt x="54" y="31"/>
                    <a:pt x="54" y="31"/>
                    <a:pt x="54" y="31"/>
                  </a:cubicBezTo>
                  <a:cubicBezTo>
                    <a:pt x="54" y="30"/>
                    <a:pt x="54" y="30"/>
                    <a:pt x="54" y="29"/>
                  </a:cubicBezTo>
                  <a:cubicBezTo>
                    <a:pt x="54" y="27"/>
                    <a:pt x="54" y="25"/>
                    <a:pt x="54" y="23"/>
                  </a:cubicBezTo>
                  <a:cubicBezTo>
                    <a:pt x="54" y="23"/>
                    <a:pt x="55" y="23"/>
                    <a:pt x="55" y="23"/>
                  </a:cubicBezTo>
                  <a:cubicBezTo>
                    <a:pt x="55" y="26"/>
                    <a:pt x="55" y="29"/>
                    <a:pt x="55" y="32"/>
                  </a:cubicBezTo>
                  <a:cubicBezTo>
                    <a:pt x="54" y="33"/>
                    <a:pt x="54" y="33"/>
                    <a:pt x="54" y="33"/>
                  </a:cubicBezTo>
                  <a:moveTo>
                    <a:pt x="57" y="32"/>
                  </a:moveTo>
                  <a:cubicBezTo>
                    <a:pt x="57" y="29"/>
                    <a:pt x="57" y="26"/>
                    <a:pt x="57" y="22"/>
                  </a:cubicBezTo>
                  <a:cubicBezTo>
                    <a:pt x="58" y="22"/>
                    <a:pt x="58" y="22"/>
                    <a:pt x="58" y="22"/>
                  </a:cubicBezTo>
                  <a:cubicBezTo>
                    <a:pt x="58" y="26"/>
                    <a:pt x="58" y="29"/>
                    <a:pt x="58" y="32"/>
                  </a:cubicBezTo>
                  <a:cubicBezTo>
                    <a:pt x="58" y="32"/>
                    <a:pt x="57" y="32"/>
                    <a:pt x="57" y="32"/>
                  </a:cubicBezTo>
                  <a:moveTo>
                    <a:pt x="34" y="33"/>
                  </a:moveTo>
                  <a:cubicBezTo>
                    <a:pt x="32" y="33"/>
                    <a:pt x="30" y="33"/>
                    <a:pt x="28" y="32"/>
                  </a:cubicBezTo>
                  <a:cubicBezTo>
                    <a:pt x="28" y="31"/>
                    <a:pt x="28" y="30"/>
                    <a:pt x="28" y="29"/>
                  </a:cubicBezTo>
                  <a:cubicBezTo>
                    <a:pt x="28" y="27"/>
                    <a:pt x="28" y="25"/>
                    <a:pt x="28" y="22"/>
                  </a:cubicBezTo>
                  <a:cubicBezTo>
                    <a:pt x="29" y="22"/>
                    <a:pt x="31" y="23"/>
                    <a:pt x="32" y="23"/>
                  </a:cubicBezTo>
                  <a:cubicBezTo>
                    <a:pt x="32" y="23"/>
                    <a:pt x="33" y="23"/>
                    <a:pt x="33" y="23"/>
                  </a:cubicBezTo>
                  <a:cubicBezTo>
                    <a:pt x="34" y="26"/>
                    <a:pt x="34" y="30"/>
                    <a:pt x="34" y="33"/>
                  </a:cubicBezTo>
                  <a:cubicBezTo>
                    <a:pt x="34" y="33"/>
                    <a:pt x="34" y="33"/>
                    <a:pt x="34" y="33"/>
                  </a:cubicBezTo>
                  <a:moveTo>
                    <a:pt x="60" y="32"/>
                  </a:moveTo>
                  <a:cubicBezTo>
                    <a:pt x="60" y="28"/>
                    <a:pt x="60" y="25"/>
                    <a:pt x="59" y="22"/>
                  </a:cubicBezTo>
                  <a:cubicBezTo>
                    <a:pt x="61" y="22"/>
                    <a:pt x="62" y="22"/>
                    <a:pt x="63" y="21"/>
                  </a:cubicBezTo>
                  <a:cubicBezTo>
                    <a:pt x="63" y="24"/>
                    <a:pt x="63" y="27"/>
                    <a:pt x="63" y="30"/>
                  </a:cubicBezTo>
                  <a:cubicBezTo>
                    <a:pt x="63" y="31"/>
                    <a:pt x="63" y="31"/>
                    <a:pt x="63" y="31"/>
                  </a:cubicBezTo>
                  <a:cubicBezTo>
                    <a:pt x="63" y="31"/>
                    <a:pt x="63" y="31"/>
                    <a:pt x="63" y="31"/>
                  </a:cubicBezTo>
                  <a:cubicBezTo>
                    <a:pt x="62" y="31"/>
                    <a:pt x="61" y="32"/>
                    <a:pt x="60" y="32"/>
                  </a:cubicBezTo>
                  <a:moveTo>
                    <a:pt x="26" y="32"/>
                  </a:moveTo>
                  <a:cubicBezTo>
                    <a:pt x="24" y="32"/>
                    <a:pt x="22" y="31"/>
                    <a:pt x="20" y="30"/>
                  </a:cubicBezTo>
                  <a:cubicBezTo>
                    <a:pt x="20" y="29"/>
                    <a:pt x="20" y="28"/>
                    <a:pt x="20" y="26"/>
                  </a:cubicBezTo>
                  <a:cubicBezTo>
                    <a:pt x="20" y="25"/>
                    <a:pt x="20" y="23"/>
                    <a:pt x="21" y="21"/>
                  </a:cubicBezTo>
                  <a:cubicBezTo>
                    <a:pt x="23" y="21"/>
                    <a:pt x="24" y="22"/>
                    <a:pt x="26" y="22"/>
                  </a:cubicBezTo>
                  <a:cubicBezTo>
                    <a:pt x="26" y="24"/>
                    <a:pt x="26" y="27"/>
                    <a:pt x="26" y="29"/>
                  </a:cubicBezTo>
                  <a:cubicBezTo>
                    <a:pt x="26" y="30"/>
                    <a:pt x="26" y="31"/>
                    <a:pt x="26" y="32"/>
                  </a:cubicBezTo>
                  <a:moveTo>
                    <a:pt x="65" y="31"/>
                  </a:moveTo>
                  <a:cubicBezTo>
                    <a:pt x="65" y="30"/>
                    <a:pt x="65" y="30"/>
                    <a:pt x="65" y="30"/>
                  </a:cubicBezTo>
                  <a:cubicBezTo>
                    <a:pt x="64" y="30"/>
                    <a:pt x="64" y="30"/>
                    <a:pt x="64" y="30"/>
                  </a:cubicBezTo>
                  <a:cubicBezTo>
                    <a:pt x="64" y="27"/>
                    <a:pt x="64" y="24"/>
                    <a:pt x="64" y="21"/>
                  </a:cubicBezTo>
                  <a:cubicBezTo>
                    <a:pt x="64" y="21"/>
                    <a:pt x="64" y="21"/>
                    <a:pt x="64" y="21"/>
                  </a:cubicBezTo>
                  <a:cubicBezTo>
                    <a:pt x="65" y="21"/>
                    <a:pt x="66" y="21"/>
                    <a:pt x="67" y="20"/>
                  </a:cubicBezTo>
                  <a:cubicBezTo>
                    <a:pt x="67" y="22"/>
                    <a:pt x="67" y="24"/>
                    <a:pt x="67" y="26"/>
                  </a:cubicBezTo>
                  <a:cubicBezTo>
                    <a:pt x="67" y="27"/>
                    <a:pt x="67" y="29"/>
                    <a:pt x="67" y="30"/>
                  </a:cubicBezTo>
                  <a:cubicBezTo>
                    <a:pt x="66" y="30"/>
                    <a:pt x="66" y="31"/>
                    <a:pt x="65" y="31"/>
                  </a:cubicBezTo>
                  <a:moveTo>
                    <a:pt x="69" y="30"/>
                  </a:moveTo>
                  <a:cubicBezTo>
                    <a:pt x="69" y="28"/>
                    <a:pt x="69" y="27"/>
                    <a:pt x="69" y="26"/>
                  </a:cubicBezTo>
                  <a:cubicBezTo>
                    <a:pt x="69" y="24"/>
                    <a:pt x="69" y="22"/>
                    <a:pt x="69" y="20"/>
                  </a:cubicBezTo>
                  <a:cubicBezTo>
                    <a:pt x="70" y="20"/>
                    <a:pt x="71" y="19"/>
                    <a:pt x="73" y="19"/>
                  </a:cubicBezTo>
                  <a:cubicBezTo>
                    <a:pt x="73" y="22"/>
                    <a:pt x="73" y="25"/>
                    <a:pt x="73" y="28"/>
                  </a:cubicBezTo>
                  <a:cubicBezTo>
                    <a:pt x="73" y="29"/>
                    <a:pt x="73" y="29"/>
                    <a:pt x="73" y="29"/>
                  </a:cubicBezTo>
                  <a:cubicBezTo>
                    <a:pt x="72" y="29"/>
                    <a:pt x="70" y="29"/>
                    <a:pt x="69" y="30"/>
                  </a:cubicBezTo>
                  <a:moveTo>
                    <a:pt x="19" y="30"/>
                  </a:moveTo>
                  <a:cubicBezTo>
                    <a:pt x="17" y="29"/>
                    <a:pt x="15" y="28"/>
                    <a:pt x="13" y="27"/>
                  </a:cubicBezTo>
                  <a:cubicBezTo>
                    <a:pt x="13" y="24"/>
                    <a:pt x="13" y="21"/>
                    <a:pt x="13" y="18"/>
                  </a:cubicBezTo>
                  <a:cubicBezTo>
                    <a:pt x="15" y="19"/>
                    <a:pt x="17" y="20"/>
                    <a:pt x="19" y="20"/>
                  </a:cubicBezTo>
                  <a:cubicBezTo>
                    <a:pt x="19" y="22"/>
                    <a:pt x="19" y="24"/>
                    <a:pt x="19" y="26"/>
                  </a:cubicBezTo>
                  <a:cubicBezTo>
                    <a:pt x="19" y="28"/>
                    <a:pt x="19" y="29"/>
                    <a:pt x="19" y="30"/>
                  </a:cubicBezTo>
                  <a:moveTo>
                    <a:pt x="75" y="28"/>
                  </a:moveTo>
                  <a:cubicBezTo>
                    <a:pt x="75" y="28"/>
                    <a:pt x="75" y="28"/>
                    <a:pt x="75" y="28"/>
                  </a:cubicBezTo>
                  <a:cubicBezTo>
                    <a:pt x="75" y="24"/>
                    <a:pt x="75" y="21"/>
                    <a:pt x="74" y="18"/>
                  </a:cubicBezTo>
                  <a:cubicBezTo>
                    <a:pt x="75" y="18"/>
                    <a:pt x="76" y="17"/>
                    <a:pt x="77" y="17"/>
                  </a:cubicBezTo>
                  <a:cubicBezTo>
                    <a:pt x="78" y="20"/>
                    <a:pt x="78" y="23"/>
                    <a:pt x="78" y="27"/>
                  </a:cubicBezTo>
                  <a:cubicBezTo>
                    <a:pt x="77" y="27"/>
                    <a:pt x="76" y="28"/>
                    <a:pt x="75" y="28"/>
                  </a:cubicBezTo>
                  <a:moveTo>
                    <a:pt x="11" y="26"/>
                  </a:moveTo>
                  <a:cubicBezTo>
                    <a:pt x="10" y="26"/>
                    <a:pt x="10" y="25"/>
                    <a:pt x="9" y="25"/>
                  </a:cubicBezTo>
                  <a:cubicBezTo>
                    <a:pt x="9" y="22"/>
                    <a:pt x="9" y="19"/>
                    <a:pt x="9" y="16"/>
                  </a:cubicBezTo>
                  <a:cubicBezTo>
                    <a:pt x="10" y="17"/>
                    <a:pt x="10" y="17"/>
                    <a:pt x="11" y="17"/>
                  </a:cubicBezTo>
                  <a:cubicBezTo>
                    <a:pt x="11" y="20"/>
                    <a:pt x="11" y="23"/>
                    <a:pt x="11" y="26"/>
                  </a:cubicBezTo>
                  <a:moveTo>
                    <a:pt x="7" y="23"/>
                  </a:moveTo>
                  <a:cubicBezTo>
                    <a:pt x="7" y="23"/>
                    <a:pt x="6" y="22"/>
                    <a:pt x="6" y="21"/>
                  </a:cubicBezTo>
                  <a:cubicBezTo>
                    <a:pt x="6" y="21"/>
                    <a:pt x="6" y="21"/>
                    <a:pt x="6" y="21"/>
                  </a:cubicBezTo>
                  <a:cubicBezTo>
                    <a:pt x="6" y="19"/>
                    <a:pt x="6" y="17"/>
                    <a:pt x="6" y="14"/>
                  </a:cubicBezTo>
                  <a:cubicBezTo>
                    <a:pt x="7" y="15"/>
                    <a:pt x="7" y="15"/>
                    <a:pt x="7" y="15"/>
                  </a:cubicBezTo>
                  <a:cubicBezTo>
                    <a:pt x="7" y="18"/>
                    <a:pt x="7" y="20"/>
                    <a:pt x="7" y="23"/>
                  </a:cubicBezTo>
                  <a:moveTo>
                    <a:pt x="79" y="26"/>
                  </a:moveTo>
                  <a:cubicBezTo>
                    <a:pt x="79" y="23"/>
                    <a:pt x="79" y="19"/>
                    <a:pt x="79" y="16"/>
                  </a:cubicBezTo>
                  <a:cubicBezTo>
                    <a:pt x="81" y="15"/>
                    <a:pt x="82" y="14"/>
                    <a:pt x="84" y="14"/>
                  </a:cubicBezTo>
                  <a:cubicBezTo>
                    <a:pt x="84" y="17"/>
                    <a:pt x="84" y="20"/>
                    <a:pt x="84" y="23"/>
                  </a:cubicBezTo>
                  <a:cubicBezTo>
                    <a:pt x="84" y="24"/>
                    <a:pt x="83" y="24"/>
                    <a:pt x="82" y="25"/>
                  </a:cubicBezTo>
                  <a:cubicBezTo>
                    <a:pt x="81" y="25"/>
                    <a:pt x="80" y="25"/>
                    <a:pt x="79" y="26"/>
                  </a:cubicBezTo>
                  <a:moveTo>
                    <a:pt x="4" y="15"/>
                  </a:moveTo>
                  <a:cubicBezTo>
                    <a:pt x="4" y="15"/>
                    <a:pt x="4" y="15"/>
                    <a:pt x="4" y="15"/>
                  </a:cubicBezTo>
                  <a:cubicBezTo>
                    <a:pt x="4" y="14"/>
                    <a:pt x="4" y="13"/>
                    <a:pt x="4" y="13"/>
                  </a:cubicBezTo>
                  <a:cubicBezTo>
                    <a:pt x="4" y="13"/>
                    <a:pt x="4" y="13"/>
                    <a:pt x="4" y="13"/>
                  </a:cubicBezTo>
                  <a:cubicBezTo>
                    <a:pt x="4" y="14"/>
                    <a:pt x="4" y="14"/>
                    <a:pt x="4" y="15"/>
                  </a:cubicBezTo>
                  <a:moveTo>
                    <a:pt x="86" y="22"/>
                  </a:moveTo>
                  <a:cubicBezTo>
                    <a:pt x="86" y="19"/>
                    <a:pt x="86" y="16"/>
                    <a:pt x="86" y="13"/>
                  </a:cubicBezTo>
                  <a:cubicBezTo>
                    <a:pt x="87" y="12"/>
                    <a:pt x="88" y="11"/>
                    <a:pt x="89" y="10"/>
                  </a:cubicBezTo>
                  <a:cubicBezTo>
                    <a:pt x="89" y="13"/>
                    <a:pt x="89" y="15"/>
                    <a:pt x="89" y="17"/>
                  </a:cubicBezTo>
                  <a:cubicBezTo>
                    <a:pt x="89" y="18"/>
                    <a:pt x="89" y="18"/>
                    <a:pt x="89" y="18"/>
                  </a:cubicBezTo>
                  <a:cubicBezTo>
                    <a:pt x="88" y="19"/>
                    <a:pt x="87" y="20"/>
                    <a:pt x="86" y="22"/>
                  </a:cubicBezTo>
                  <a:moveTo>
                    <a:pt x="91" y="0"/>
                  </a:moveTo>
                  <a:cubicBezTo>
                    <a:pt x="90" y="0"/>
                    <a:pt x="89" y="1"/>
                    <a:pt x="89" y="2"/>
                  </a:cubicBezTo>
                  <a:cubicBezTo>
                    <a:pt x="89" y="3"/>
                    <a:pt x="89" y="5"/>
                    <a:pt x="89" y="6"/>
                  </a:cubicBezTo>
                  <a:cubicBezTo>
                    <a:pt x="89" y="6"/>
                    <a:pt x="89" y="6"/>
                    <a:pt x="89" y="6"/>
                  </a:cubicBezTo>
                  <a:cubicBezTo>
                    <a:pt x="76" y="16"/>
                    <a:pt x="60" y="20"/>
                    <a:pt x="44" y="20"/>
                  </a:cubicBezTo>
                  <a:cubicBezTo>
                    <a:pt x="40" y="20"/>
                    <a:pt x="36" y="20"/>
                    <a:pt x="32" y="19"/>
                  </a:cubicBezTo>
                  <a:cubicBezTo>
                    <a:pt x="22" y="18"/>
                    <a:pt x="12" y="16"/>
                    <a:pt x="6" y="10"/>
                  </a:cubicBezTo>
                  <a:cubicBezTo>
                    <a:pt x="5" y="9"/>
                    <a:pt x="4" y="8"/>
                    <a:pt x="4" y="7"/>
                  </a:cubicBezTo>
                  <a:cubicBezTo>
                    <a:pt x="4" y="7"/>
                    <a:pt x="4" y="6"/>
                    <a:pt x="4" y="5"/>
                  </a:cubicBezTo>
                  <a:cubicBezTo>
                    <a:pt x="4" y="4"/>
                    <a:pt x="4" y="4"/>
                    <a:pt x="4" y="4"/>
                  </a:cubicBezTo>
                  <a:cubicBezTo>
                    <a:pt x="4" y="4"/>
                    <a:pt x="4" y="3"/>
                    <a:pt x="3" y="3"/>
                  </a:cubicBezTo>
                  <a:cubicBezTo>
                    <a:pt x="3" y="3"/>
                    <a:pt x="3" y="3"/>
                    <a:pt x="2" y="3"/>
                  </a:cubicBezTo>
                  <a:cubicBezTo>
                    <a:pt x="2" y="3"/>
                    <a:pt x="1" y="3"/>
                    <a:pt x="1" y="4"/>
                  </a:cubicBezTo>
                  <a:cubicBezTo>
                    <a:pt x="0" y="4"/>
                    <a:pt x="0" y="5"/>
                    <a:pt x="0" y="6"/>
                  </a:cubicBezTo>
                  <a:cubicBezTo>
                    <a:pt x="0" y="7"/>
                    <a:pt x="0" y="7"/>
                    <a:pt x="1" y="8"/>
                  </a:cubicBezTo>
                  <a:cubicBezTo>
                    <a:pt x="1" y="9"/>
                    <a:pt x="0" y="10"/>
                    <a:pt x="0" y="10"/>
                  </a:cubicBezTo>
                  <a:cubicBezTo>
                    <a:pt x="0" y="13"/>
                    <a:pt x="1" y="16"/>
                    <a:pt x="1" y="19"/>
                  </a:cubicBezTo>
                  <a:cubicBezTo>
                    <a:pt x="1" y="19"/>
                    <a:pt x="1" y="20"/>
                    <a:pt x="2" y="20"/>
                  </a:cubicBezTo>
                  <a:cubicBezTo>
                    <a:pt x="2" y="22"/>
                    <a:pt x="4" y="24"/>
                    <a:pt x="5" y="26"/>
                  </a:cubicBezTo>
                  <a:cubicBezTo>
                    <a:pt x="11" y="31"/>
                    <a:pt x="23" y="37"/>
                    <a:pt x="41" y="37"/>
                  </a:cubicBezTo>
                  <a:cubicBezTo>
                    <a:pt x="49" y="37"/>
                    <a:pt x="60" y="36"/>
                    <a:pt x="70" y="33"/>
                  </a:cubicBezTo>
                  <a:cubicBezTo>
                    <a:pt x="73" y="32"/>
                    <a:pt x="76" y="31"/>
                    <a:pt x="79" y="30"/>
                  </a:cubicBezTo>
                  <a:cubicBezTo>
                    <a:pt x="79" y="30"/>
                    <a:pt x="79" y="30"/>
                    <a:pt x="79" y="30"/>
                  </a:cubicBezTo>
                  <a:cubicBezTo>
                    <a:pt x="80" y="30"/>
                    <a:pt x="80" y="30"/>
                    <a:pt x="80" y="30"/>
                  </a:cubicBezTo>
                  <a:cubicBezTo>
                    <a:pt x="80" y="30"/>
                    <a:pt x="80" y="30"/>
                    <a:pt x="80" y="30"/>
                  </a:cubicBezTo>
                  <a:cubicBezTo>
                    <a:pt x="81" y="29"/>
                    <a:pt x="83" y="28"/>
                    <a:pt x="84" y="27"/>
                  </a:cubicBezTo>
                  <a:cubicBezTo>
                    <a:pt x="84" y="27"/>
                    <a:pt x="85" y="27"/>
                    <a:pt x="86" y="26"/>
                  </a:cubicBezTo>
                  <a:cubicBezTo>
                    <a:pt x="86" y="26"/>
                    <a:pt x="86" y="26"/>
                    <a:pt x="86" y="26"/>
                  </a:cubicBezTo>
                  <a:cubicBezTo>
                    <a:pt x="86" y="26"/>
                    <a:pt x="86" y="26"/>
                    <a:pt x="86" y="26"/>
                  </a:cubicBezTo>
                  <a:cubicBezTo>
                    <a:pt x="89" y="24"/>
                    <a:pt x="91" y="21"/>
                    <a:pt x="92" y="18"/>
                  </a:cubicBezTo>
                  <a:cubicBezTo>
                    <a:pt x="92" y="18"/>
                    <a:pt x="93" y="17"/>
                    <a:pt x="93" y="17"/>
                  </a:cubicBezTo>
                  <a:cubicBezTo>
                    <a:pt x="93" y="16"/>
                    <a:pt x="92" y="16"/>
                    <a:pt x="92" y="15"/>
                  </a:cubicBezTo>
                  <a:cubicBezTo>
                    <a:pt x="92" y="11"/>
                    <a:pt x="93" y="6"/>
                    <a:pt x="93" y="2"/>
                  </a:cubicBezTo>
                  <a:cubicBezTo>
                    <a:pt x="93" y="1"/>
                    <a:pt x="92" y="0"/>
                    <a:pt x="91" y="0"/>
                  </a:cubicBezTo>
                  <a:cubicBezTo>
                    <a:pt x="91" y="0"/>
                    <a:pt x="91" y="0"/>
                    <a:pt x="91" y="0"/>
                  </a:cubicBezTo>
                </a:path>
              </a:pathLst>
            </a:custGeom>
            <a:solidFill>
              <a:srgbClr val="B2B2B2"/>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6" name="Freeform 787"/>
            <p:cNvSpPr>
              <a:spLocks noEditPoints="1"/>
            </p:cNvSpPr>
            <p:nvPr/>
          </p:nvSpPr>
          <p:spPr bwMode="auto">
            <a:xfrm>
              <a:off x="3009" y="2700"/>
              <a:ext cx="220" cy="87"/>
            </a:xfrm>
            <a:custGeom>
              <a:avLst/>
              <a:gdLst>
                <a:gd name="T0" fmla="*/ 47 w 93"/>
                <a:gd name="T1" fmla="*/ 23 h 37"/>
                <a:gd name="T2" fmla="*/ 42 w 93"/>
                <a:gd name="T3" fmla="*/ 33 h 37"/>
                <a:gd name="T4" fmla="*/ 44 w 93"/>
                <a:gd name="T5" fmla="*/ 23 h 37"/>
                <a:gd name="T6" fmla="*/ 35 w 93"/>
                <a:gd name="T7" fmla="*/ 33 h 37"/>
                <a:gd name="T8" fmla="*/ 41 w 93"/>
                <a:gd name="T9" fmla="*/ 30 h 37"/>
                <a:gd name="T10" fmla="*/ 48 w 93"/>
                <a:gd name="T11" fmla="*/ 24 h 37"/>
                <a:gd name="T12" fmla="*/ 52 w 93"/>
                <a:gd name="T13" fmla="*/ 23 h 37"/>
                <a:gd name="T14" fmla="*/ 49 w 93"/>
                <a:gd name="T15" fmla="*/ 33 h 37"/>
                <a:gd name="T16" fmla="*/ 54 w 93"/>
                <a:gd name="T17" fmla="*/ 31 h 37"/>
                <a:gd name="T18" fmla="*/ 55 w 93"/>
                <a:gd name="T19" fmla="*/ 23 h 37"/>
                <a:gd name="T20" fmla="*/ 57 w 93"/>
                <a:gd name="T21" fmla="*/ 32 h 37"/>
                <a:gd name="T22" fmla="*/ 58 w 93"/>
                <a:gd name="T23" fmla="*/ 32 h 37"/>
                <a:gd name="T24" fmla="*/ 28 w 93"/>
                <a:gd name="T25" fmla="*/ 32 h 37"/>
                <a:gd name="T26" fmla="*/ 32 w 93"/>
                <a:gd name="T27" fmla="*/ 23 h 37"/>
                <a:gd name="T28" fmla="*/ 34 w 93"/>
                <a:gd name="T29" fmla="*/ 33 h 37"/>
                <a:gd name="T30" fmla="*/ 63 w 93"/>
                <a:gd name="T31" fmla="*/ 21 h 37"/>
                <a:gd name="T32" fmla="*/ 63 w 93"/>
                <a:gd name="T33" fmla="*/ 31 h 37"/>
                <a:gd name="T34" fmla="*/ 20 w 93"/>
                <a:gd name="T35" fmla="*/ 30 h 37"/>
                <a:gd name="T36" fmla="*/ 26 w 93"/>
                <a:gd name="T37" fmla="*/ 22 h 37"/>
                <a:gd name="T38" fmla="*/ 65 w 93"/>
                <a:gd name="T39" fmla="*/ 31 h 37"/>
                <a:gd name="T40" fmla="*/ 64 w 93"/>
                <a:gd name="T41" fmla="*/ 21 h 37"/>
                <a:gd name="T42" fmla="*/ 67 w 93"/>
                <a:gd name="T43" fmla="*/ 26 h 37"/>
                <a:gd name="T44" fmla="*/ 69 w 93"/>
                <a:gd name="T45" fmla="*/ 30 h 37"/>
                <a:gd name="T46" fmla="*/ 73 w 93"/>
                <a:gd name="T47" fmla="*/ 19 h 37"/>
                <a:gd name="T48" fmla="*/ 69 w 93"/>
                <a:gd name="T49" fmla="*/ 30 h 37"/>
                <a:gd name="T50" fmla="*/ 13 w 93"/>
                <a:gd name="T51" fmla="*/ 18 h 37"/>
                <a:gd name="T52" fmla="*/ 19 w 93"/>
                <a:gd name="T53" fmla="*/ 30 h 37"/>
                <a:gd name="T54" fmla="*/ 74 w 93"/>
                <a:gd name="T55" fmla="*/ 18 h 37"/>
                <a:gd name="T56" fmla="*/ 75 w 93"/>
                <a:gd name="T57" fmla="*/ 28 h 37"/>
                <a:gd name="T58" fmla="*/ 9 w 93"/>
                <a:gd name="T59" fmla="*/ 16 h 37"/>
                <a:gd name="T60" fmla="*/ 7 w 93"/>
                <a:gd name="T61" fmla="*/ 23 h 37"/>
                <a:gd name="T62" fmla="*/ 6 w 93"/>
                <a:gd name="T63" fmla="*/ 14 h 37"/>
                <a:gd name="T64" fmla="*/ 79 w 93"/>
                <a:gd name="T65" fmla="*/ 26 h 37"/>
                <a:gd name="T66" fmla="*/ 84 w 93"/>
                <a:gd name="T67" fmla="*/ 23 h 37"/>
                <a:gd name="T68" fmla="*/ 4 w 93"/>
                <a:gd name="T69" fmla="*/ 15 h 37"/>
                <a:gd name="T70" fmla="*/ 4 w 93"/>
                <a:gd name="T71" fmla="*/ 13 h 37"/>
                <a:gd name="T72" fmla="*/ 86 w 93"/>
                <a:gd name="T73" fmla="*/ 13 h 37"/>
                <a:gd name="T74" fmla="*/ 89 w 93"/>
                <a:gd name="T75" fmla="*/ 18 h 37"/>
                <a:gd name="T76" fmla="*/ 89 w 93"/>
                <a:gd name="T77" fmla="*/ 2 h 37"/>
                <a:gd name="T78" fmla="*/ 44 w 93"/>
                <a:gd name="T79" fmla="*/ 20 h 37"/>
                <a:gd name="T80" fmla="*/ 4 w 93"/>
                <a:gd name="T81" fmla="*/ 7 h 37"/>
                <a:gd name="T82" fmla="*/ 3 w 93"/>
                <a:gd name="T83" fmla="*/ 3 h 37"/>
                <a:gd name="T84" fmla="*/ 0 w 93"/>
                <a:gd name="T85" fmla="*/ 6 h 37"/>
                <a:gd name="T86" fmla="*/ 1 w 93"/>
                <a:gd name="T87" fmla="*/ 19 h 37"/>
                <a:gd name="T88" fmla="*/ 41 w 93"/>
                <a:gd name="T89" fmla="*/ 37 h 37"/>
                <a:gd name="T90" fmla="*/ 79 w 93"/>
                <a:gd name="T91" fmla="*/ 30 h 37"/>
                <a:gd name="T92" fmla="*/ 84 w 93"/>
                <a:gd name="T93" fmla="*/ 27 h 37"/>
                <a:gd name="T94" fmla="*/ 86 w 93"/>
                <a:gd name="T95" fmla="*/ 26 h 37"/>
                <a:gd name="T96" fmla="*/ 92 w 93"/>
                <a:gd name="T97" fmla="*/ 15 h 37"/>
                <a:gd name="T98" fmla="*/ 91 w 93"/>
                <a:gd name="T99"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93" h="37">
                  <a:moveTo>
                    <a:pt x="44" y="23"/>
                  </a:moveTo>
                  <a:cubicBezTo>
                    <a:pt x="45" y="23"/>
                    <a:pt x="46" y="23"/>
                    <a:pt x="47" y="23"/>
                  </a:cubicBezTo>
                  <a:cubicBezTo>
                    <a:pt x="47" y="23"/>
                    <a:pt x="47" y="23"/>
                    <a:pt x="47" y="23"/>
                  </a:cubicBezTo>
                  <a:cubicBezTo>
                    <a:pt x="47" y="23"/>
                    <a:pt x="47" y="23"/>
                    <a:pt x="47" y="23"/>
                  </a:cubicBezTo>
                  <a:cubicBezTo>
                    <a:pt x="47" y="27"/>
                    <a:pt x="47" y="30"/>
                    <a:pt x="48" y="33"/>
                  </a:cubicBezTo>
                  <a:cubicBezTo>
                    <a:pt x="46" y="33"/>
                    <a:pt x="44" y="33"/>
                    <a:pt x="42" y="33"/>
                  </a:cubicBezTo>
                  <a:cubicBezTo>
                    <a:pt x="42" y="32"/>
                    <a:pt x="42" y="31"/>
                    <a:pt x="42" y="30"/>
                  </a:cubicBezTo>
                  <a:cubicBezTo>
                    <a:pt x="42" y="28"/>
                    <a:pt x="42" y="26"/>
                    <a:pt x="43" y="23"/>
                  </a:cubicBezTo>
                  <a:cubicBezTo>
                    <a:pt x="44" y="23"/>
                    <a:pt x="44" y="23"/>
                    <a:pt x="44" y="23"/>
                  </a:cubicBezTo>
                  <a:moveTo>
                    <a:pt x="41" y="33"/>
                  </a:moveTo>
                  <a:cubicBezTo>
                    <a:pt x="39" y="33"/>
                    <a:pt x="37" y="33"/>
                    <a:pt x="35" y="33"/>
                  </a:cubicBezTo>
                  <a:cubicBezTo>
                    <a:pt x="35" y="33"/>
                    <a:pt x="35" y="33"/>
                    <a:pt x="35" y="33"/>
                  </a:cubicBezTo>
                  <a:cubicBezTo>
                    <a:pt x="35" y="30"/>
                    <a:pt x="35" y="26"/>
                    <a:pt x="35" y="23"/>
                  </a:cubicBezTo>
                  <a:cubicBezTo>
                    <a:pt x="37" y="23"/>
                    <a:pt x="39" y="23"/>
                    <a:pt x="41" y="23"/>
                  </a:cubicBezTo>
                  <a:cubicBezTo>
                    <a:pt x="41" y="25"/>
                    <a:pt x="41" y="28"/>
                    <a:pt x="41" y="30"/>
                  </a:cubicBezTo>
                  <a:cubicBezTo>
                    <a:pt x="41" y="31"/>
                    <a:pt x="41" y="32"/>
                    <a:pt x="41" y="33"/>
                  </a:cubicBezTo>
                  <a:moveTo>
                    <a:pt x="49" y="33"/>
                  </a:moveTo>
                  <a:cubicBezTo>
                    <a:pt x="49" y="30"/>
                    <a:pt x="49" y="27"/>
                    <a:pt x="48" y="24"/>
                  </a:cubicBezTo>
                  <a:cubicBezTo>
                    <a:pt x="49" y="23"/>
                    <a:pt x="49" y="23"/>
                    <a:pt x="49" y="23"/>
                  </a:cubicBezTo>
                  <a:cubicBezTo>
                    <a:pt x="49" y="23"/>
                    <a:pt x="49" y="23"/>
                    <a:pt x="49" y="23"/>
                  </a:cubicBezTo>
                  <a:cubicBezTo>
                    <a:pt x="50" y="23"/>
                    <a:pt x="51" y="23"/>
                    <a:pt x="52" y="23"/>
                  </a:cubicBezTo>
                  <a:cubicBezTo>
                    <a:pt x="52" y="25"/>
                    <a:pt x="52" y="27"/>
                    <a:pt x="52" y="29"/>
                  </a:cubicBezTo>
                  <a:cubicBezTo>
                    <a:pt x="52" y="30"/>
                    <a:pt x="52" y="32"/>
                    <a:pt x="52" y="33"/>
                  </a:cubicBezTo>
                  <a:cubicBezTo>
                    <a:pt x="51" y="33"/>
                    <a:pt x="50" y="33"/>
                    <a:pt x="49" y="33"/>
                  </a:cubicBezTo>
                  <a:moveTo>
                    <a:pt x="54" y="33"/>
                  </a:moveTo>
                  <a:cubicBezTo>
                    <a:pt x="54" y="32"/>
                    <a:pt x="54" y="32"/>
                    <a:pt x="54" y="31"/>
                  </a:cubicBezTo>
                  <a:cubicBezTo>
                    <a:pt x="54" y="31"/>
                    <a:pt x="54" y="31"/>
                    <a:pt x="54" y="31"/>
                  </a:cubicBezTo>
                  <a:cubicBezTo>
                    <a:pt x="54" y="30"/>
                    <a:pt x="54" y="30"/>
                    <a:pt x="54" y="29"/>
                  </a:cubicBezTo>
                  <a:cubicBezTo>
                    <a:pt x="54" y="27"/>
                    <a:pt x="54" y="25"/>
                    <a:pt x="54" y="23"/>
                  </a:cubicBezTo>
                  <a:cubicBezTo>
                    <a:pt x="54" y="23"/>
                    <a:pt x="55" y="23"/>
                    <a:pt x="55" y="23"/>
                  </a:cubicBezTo>
                  <a:cubicBezTo>
                    <a:pt x="55" y="26"/>
                    <a:pt x="55" y="29"/>
                    <a:pt x="55" y="32"/>
                  </a:cubicBezTo>
                  <a:cubicBezTo>
                    <a:pt x="54" y="33"/>
                    <a:pt x="54" y="33"/>
                    <a:pt x="54" y="33"/>
                  </a:cubicBezTo>
                  <a:moveTo>
                    <a:pt x="57" y="32"/>
                  </a:moveTo>
                  <a:cubicBezTo>
                    <a:pt x="57" y="29"/>
                    <a:pt x="57" y="26"/>
                    <a:pt x="57" y="22"/>
                  </a:cubicBezTo>
                  <a:cubicBezTo>
                    <a:pt x="58" y="22"/>
                    <a:pt x="58" y="22"/>
                    <a:pt x="58" y="22"/>
                  </a:cubicBezTo>
                  <a:cubicBezTo>
                    <a:pt x="58" y="25"/>
                    <a:pt x="58" y="29"/>
                    <a:pt x="58" y="32"/>
                  </a:cubicBezTo>
                  <a:cubicBezTo>
                    <a:pt x="58" y="32"/>
                    <a:pt x="57" y="32"/>
                    <a:pt x="57" y="32"/>
                  </a:cubicBezTo>
                  <a:moveTo>
                    <a:pt x="34" y="33"/>
                  </a:moveTo>
                  <a:cubicBezTo>
                    <a:pt x="32" y="33"/>
                    <a:pt x="30" y="33"/>
                    <a:pt x="28" y="32"/>
                  </a:cubicBezTo>
                  <a:cubicBezTo>
                    <a:pt x="28" y="31"/>
                    <a:pt x="28" y="30"/>
                    <a:pt x="28" y="29"/>
                  </a:cubicBezTo>
                  <a:cubicBezTo>
                    <a:pt x="28" y="27"/>
                    <a:pt x="28" y="24"/>
                    <a:pt x="28" y="22"/>
                  </a:cubicBezTo>
                  <a:cubicBezTo>
                    <a:pt x="29" y="22"/>
                    <a:pt x="31" y="23"/>
                    <a:pt x="32" y="23"/>
                  </a:cubicBezTo>
                  <a:cubicBezTo>
                    <a:pt x="32" y="23"/>
                    <a:pt x="33" y="23"/>
                    <a:pt x="33" y="23"/>
                  </a:cubicBezTo>
                  <a:cubicBezTo>
                    <a:pt x="34" y="26"/>
                    <a:pt x="34" y="30"/>
                    <a:pt x="34" y="33"/>
                  </a:cubicBezTo>
                  <a:cubicBezTo>
                    <a:pt x="34" y="33"/>
                    <a:pt x="34" y="33"/>
                    <a:pt x="34" y="33"/>
                  </a:cubicBezTo>
                  <a:moveTo>
                    <a:pt x="60" y="32"/>
                  </a:moveTo>
                  <a:cubicBezTo>
                    <a:pt x="60" y="28"/>
                    <a:pt x="60" y="25"/>
                    <a:pt x="59" y="22"/>
                  </a:cubicBezTo>
                  <a:cubicBezTo>
                    <a:pt x="61" y="22"/>
                    <a:pt x="62" y="22"/>
                    <a:pt x="63" y="21"/>
                  </a:cubicBezTo>
                  <a:cubicBezTo>
                    <a:pt x="63" y="24"/>
                    <a:pt x="63" y="27"/>
                    <a:pt x="63" y="30"/>
                  </a:cubicBezTo>
                  <a:cubicBezTo>
                    <a:pt x="63" y="31"/>
                    <a:pt x="63" y="31"/>
                    <a:pt x="63" y="31"/>
                  </a:cubicBezTo>
                  <a:cubicBezTo>
                    <a:pt x="63" y="31"/>
                    <a:pt x="63" y="31"/>
                    <a:pt x="63" y="31"/>
                  </a:cubicBezTo>
                  <a:cubicBezTo>
                    <a:pt x="62" y="31"/>
                    <a:pt x="61" y="32"/>
                    <a:pt x="60" y="32"/>
                  </a:cubicBezTo>
                  <a:moveTo>
                    <a:pt x="26" y="32"/>
                  </a:moveTo>
                  <a:cubicBezTo>
                    <a:pt x="24" y="32"/>
                    <a:pt x="22" y="31"/>
                    <a:pt x="20" y="30"/>
                  </a:cubicBezTo>
                  <a:cubicBezTo>
                    <a:pt x="20" y="29"/>
                    <a:pt x="20" y="28"/>
                    <a:pt x="20" y="26"/>
                  </a:cubicBezTo>
                  <a:cubicBezTo>
                    <a:pt x="20" y="25"/>
                    <a:pt x="20" y="23"/>
                    <a:pt x="21" y="21"/>
                  </a:cubicBezTo>
                  <a:cubicBezTo>
                    <a:pt x="23" y="21"/>
                    <a:pt x="24" y="22"/>
                    <a:pt x="26" y="22"/>
                  </a:cubicBezTo>
                  <a:cubicBezTo>
                    <a:pt x="26" y="24"/>
                    <a:pt x="26" y="27"/>
                    <a:pt x="26" y="29"/>
                  </a:cubicBezTo>
                  <a:cubicBezTo>
                    <a:pt x="26" y="30"/>
                    <a:pt x="26" y="31"/>
                    <a:pt x="26" y="32"/>
                  </a:cubicBezTo>
                  <a:moveTo>
                    <a:pt x="65" y="31"/>
                  </a:moveTo>
                  <a:cubicBezTo>
                    <a:pt x="65" y="30"/>
                    <a:pt x="65" y="30"/>
                    <a:pt x="65" y="30"/>
                  </a:cubicBezTo>
                  <a:cubicBezTo>
                    <a:pt x="64" y="30"/>
                    <a:pt x="64" y="30"/>
                    <a:pt x="64" y="30"/>
                  </a:cubicBezTo>
                  <a:cubicBezTo>
                    <a:pt x="64" y="27"/>
                    <a:pt x="64" y="24"/>
                    <a:pt x="64" y="21"/>
                  </a:cubicBezTo>
                  <a:cubicBezTo>
                    <a:pt x="64" y="21"/>
                    <a:pt x="64" y="21"/>
                    <a:pt x="64" y="21"/>
                  </a:cubicBezTo>
                  <a:cubicBezTo>
                    <a:pt x="65" y="21"/>
                    <a:pt x="66" y="21"/>
                    <a:pt x="67" y="20"/>
                  </a:cubicBezTo>
                  <a:cubicBezTo>
                    <a:pt x="67" y="22"/>
                    <a:pt x="67" y="24"/>
                    <a:pt x="67" y="26"/>
                  </a:cubicBezTo>
                  <a:cubicBezTo>
                    <a:pt x="67" y="27"/>
                    <a:pt x="67" y="29"/>
                    <a:pt x="67" y="30"/>
                  </a:cubicBezTo>
                  <a:cubicBezTo>
                    <a:pt x="66" y="30"/>
                    <a:pt x="66" y="31"/>
                    <a:pt x="65" y="31"/>
                  </a:cubicBezTo>
                  <a:moveTo>
                    <a:pt x="69" y="30"/>
                  </a:moveTo>
                  <a:cubicBezTo>
                    <a:pt x="69" y="28"/>
                    <a:pt x="69" y="27"/>
                    <a:pt x="69" y="26"/>
                  </a:cubicBezTo>
                  <a:cubicBezTo>
                    <a:pt x="69" y="24"/>
                    <a:pt x="69" y="22"/>
                    <a:pt x="69" y="20"/>
                  </a:cubicBezTo>
                  <a:cubicBezTo>
                    <a:pt x="70" y="20"/>
                    <a:pt x="71" y="19"/>
                    <a:pt x="73" y="19"/>
                  </a:cubicBezTo>
                  <a:cubicBezTo>
                    <a:pt x="73" y="22"/>
                    <a:pt x="73" y="25"/>
                    <a:pt x="73" y="28"/>
                  </a:cubicBezTo>
                  <a:cubicBezTo>
                    <a:pt x="73" y="28"/>
                    <a:pt x="73" y="28"/>
                    <a:pt x="73" y="28"/>
                  </a:cubicBezTo>
                  <a:cubicBezTo>
                    <a:pt x="72" y="29"/>
                    <a:pt x="70" y="29"/>
                    <a:pt x="69" y="30"/>
                  </a:cubicBezTo>
                  <a:moveTo>
                    <a:pt x="19" y="30"/>
                  </a:moveTo>
                  <a:cubicBezTo>
                    <a:pt x="17" y="29"/>
                    <a:pt x="15" y="28"/>
                    <a:pt x="13" y="27"/>
                  </a:cubicBezTo>
                  <a:cubicBezTo>
                    <a:pt x="13" y="24"/>
                    <a:pt x="13" y="21"/>
                    <a:pt x="13" y="18"/>
                  </a:cubicBezTo>
                  <a:cubicBezTo>
                    <a:pt x="15" y="19"/>
                    <a:pt x="17" y="20"/>
                    <a:pt x="19" y="20"/>
                  </a:cubicBezTo>
                  <a:cubicBezTo>
                    <a:pt x="19" y="22"/>
                    <a:pt x="19" y="24"/>
                    <a:pt x="19" y="26"/>
                  </a:cubicBezTo>
                  <a:cubicBezTo>
                    <a:pt x="19" y="28"/>
                    <a:pt x="19" y="29"/>
                    <a:pt x="19" y="30"/>
                  </a:cubicBezTo>
                  <a:moveTo>
                    <a:pt x="75" y="28"/>
                  </a:moveTo>
                  <a:cubicBezTo>
                    <a:pt x="75" y="28"/>
                    <a:pt x="75" y="28"/>
                    <a:pt x="75" y="28"/>
                  </a:cubicBezTo>
                  <a:cubicBezTo>
                    <a:pt x="75" y="24"/>
                    <a:pt x="75" y="21"/>
                    <a:pt x="74" y="18"/>
                  </a:cubicBezTo>
                  <a:cubicBezTo>
                    <a:pt x="75" y="18"/>
                    <a:pt x="76" y="17"/>
                    <a:pt x="77" y="17"/>
                  </a:cubicBezTo>
                  <a:cubicBezTo>
                    <a:pt x="78" y="20"/>
                    <a:pt x="78" y="23"/>
                    <a:pt x="78" y="27"/>
                  </a:cubicBezTo>
                  <a:cubicBezTo>
                    <a:pt x="77" y="27"/>
                    <a:pt x="76" y="27"/>
                    <a:pt x="75" y="28"/>
                  </a:cubicBezTo>
                  <a:moveTo>
                    <a:pt x="11" y="26"/>
                  </a:moveTo>
                  <a:cubicBezTo>
                    <a:pt x="10" y="26"/>
                    <a:pt x="10" y="25"/>
                    <a:pt x="9" y="25"/>
                  </a:cubicBezTo>
                  <a:cubicBezTo>
                    <a:pt x="9" y="22"/>
                    <a:pt x="9" y="19"/>
                    <a:pt x="9" y="16"/>
                  </a:cubicBezTo>
                  <a:cubicBezTo>
                    <a:pt x="10" y="17"/>
                    <a:pt x="10" y="17"/>
                    <a:pt x="11" y="17"/>
                  </a:cubicBezTo>
                  <a:cubicBezTo>
                    <a:pt x="11" y="20"/>
                    <a:pt x="11" y="23"/>
                    <a:pt x="11" y="26"/>
                  </a:cubicBezTo>
                  <a:moveTo>
                    <a:pt x="7" y="23"/>
                  </a:moveTo>
                  <a:cubicBezTo>
                    <a:pt x="7" y="22"/>
                    <a:pt x="6" y="22"/>
                    <a:pt x="6" y="21"/>
                  </a:cubicBezTo>
                  <a:cubicBezTo>
                    <a:pt x="6" y="21"/>
                    <a:pt x="6" y="21"/>
                    <a:pt x="6" y="21"/>
                  </a:cubicBezTo>
                  <a:cubicBezTo>
                    <a:pt x="6" y="19"/>
                    <a:pt x="6" y="17"/>
                    <a:pt x="6" y="14"/>
                  </a:cubicBezTo>
                  <a:cubicBezTo>
                    <a:pt x="7" y="15"/>
                    <a:pt x="7" y="15"/>
                    <a:pt x="7" y="15"/>
                  </a:cubicBezTo>
                  <a:cubicBezTo>
                    <a:pt x="7" y="18"/>
                    <a:pt x="7" y="20"/>
                    <a:pt x="7" y="23"/>
                  </a:cubicBezTo>
                  <a:moveTo>
                    <a:pt x="79" y="26"/>
                  </a:moveTo>
                  <a:cubicBezTo>
                    <a:pt x="79" y="23"/>
                    <a:pt x="79" y="19"/>
                    <a:pt x="79" y="16"/>
                  </a:cubicBezTo>
                  <a:cubicBezTo>
                    <a:pt x="81" y="15"/>
                    <a:pt x="82" y="14"/>
                    <a:pt x="84" y="13"/>
                  </a:cubicBezTo>
                  <a:cubicBezTo>
                    <a:pt x="84" y="17"/>
                    <a:pt x="84" y="20"/>
                    <a:pt x="84" y="23"/>
                  </a:cubicBezTo>
                  <a:cubicBezTo>
                    <a:pt x="84" y="23"/>
                    <a:pt x="83" y="24"/>
                    <a:pt x="82" y="25"/>
                  </a:cubicBezTo>
                  <a:cubicBezTo>
                    <a:pt x="81" y="25"/>
                    <a:pt x="80" y="25"/>
                    <a:pt x="79" y="26"/>
                  </a:cubicBezTo>
                  <a:moveTo>
                    <a:pt x="4" y="15"/>
                  </a:moveTo>
                  <a:cubicBezTo>
                    <a:pt x="4" y="15"/>
                    <a:pt x="4" y="15"/>
                    <a:pt x="4" y="15"/>
                  </a:cubicBezTo>
                  <a:cubicBezTo>
                    <a:pt x="4" y="14"/>
                    <a:pt x="4" y="13"/>
                    <a:pt x="4" y="13"/>
                  </a:cubicBezTo>
                  <a:cubicBezTo>
                    <a:pt x="4" y="13"/>
                    <a:pt x="4" y="13"/>
                    <a:pt x="4" y="13"/>
                  </a:cubicBezTo>
                  <a:cubicBezTo>
                    <a:pt x="4" y="14"/>
                    <a:pt x="4" y="14"/>
                    <a:pt x="4" y="15"/>
                  </a:cubicBezTo>
                  <a:moveTo>
                    <a:pt x="86" y="21"/>
                  </a:moveTo>
                  <a:cubicBezTo>
                    <a:pt x="86" y="19"/>
                    <a:pt x="86" y="16"/>
                    <a:pt x="86" y="13"/>
                  </a:cubicBezTo>
                  <a:cubicBezTo>
                    <a:pt x="87" y="12"/>
                    <a:pt x="88" y="11"/>
                    <a:pt x="89" y="10"/>
                  </a:cubicBezTo>
                  <a:cubicBezTo>
                    <a:pt x="89" y="13"/>
                    <a:pt x="89" y="15"/>
                    <a:pt x="89" y="17"/>
                  </a:cubicBezTo>
                  <a:cubicBezTo>
                    <a:pt x="89" y="18"/>
                    <a:pt x="89" y="18"/>
                    <a:pt x="89" y="18"/>
                  </a:cubicBezTo>
                  <a:cubicBezTo>
                    <a:pt x="88" y="19"/>
                    <a:pt x="87" y="20"/>
                    <a:pt x="86" y="21"/>
                  </a:cubicBezTo>
                  <a:moveTo>
                    <a:pt x="91" y="0"/>
                  </a:moveTo>
                  <a:cubicBezTo>
                    <a:pt x="90" y="0"/>
                    <a:pt x="89" y="1"/>
                    <a:pt x="89" y="2"/>
                  </a:cubicBezTo>
                  <a:cubicBezTo>
                    <a:pt x="89" y="3"/>
                    <a:pt x="89" y="5"/>
                    <a:pt x="89" y="6"/>
                  </a:cubicBezTo>
                  <a:cubicBezTo>
                    <a:pt x="89" y="6"/>
                    <a:pt x="89" y="6"/>
                    <a:pt x="89" y="6"/>
                  </a:cubicBezTo>
                  <a:cubicBezTo>
                    <a:pt x="76" y="16"/>
                    <a:pt x="60" y="20"/>
                    <a:pt x="44" y="20"/>
                  </a:cubicBezTo>
                  <a:cubicBezTo>
                    <a:pt x="40" y="20"/>
                    <a:pt x="36" y="20"/>
                    <a:pt x="32" y="19"/>
                  </a:cubicBezTo>
                  <a:cubicBezTo>
                    <a:pt x="22" y="18"/>
                    <a:pt x="12" y="16"/>
                    <a:pt x="6" y="10"/>
                  </a:cubicBezTo>
                  <a:cubicBezTo>
                    <a:pt x="5" y="9"/>
                    <a:pt x="4" y="8"/>
                    <a:pt x="4" y="7"/>
                  </a:cubicBezTo>
                  <a:cubicBezTo>
                    <a:pt x="4" y="7"/>
                    <a:pt x="4" y="6"/>
                    <a:pt x="4" y="5"/>
                  </a:cubicBezTo>
                  <a:cubicBezTo>
                    <a:pt x="4" y="4"/>
                    <a:pt x="4" y="4"/>
                    <a:pt x="4" y="4"/>
                  </a:cubicBezTo>
                  <a:cubicBezTo>
                    <a:pt x="4" y="4"/>
                    <a:pt x="4" y="3"/>
                    <a:pt x="3" y="3"/>
                  </a:cubicBezTo>
                  <a:cubicBezTo>
                    <a:pt x="3" y="3"/>
                    <a:pt x="3" y="3"/>
                    <a:pt x="2" y="3"/>
                  </a:cubicBezTo>
                  <a:cubicBezTo>
                    <a:pt x="2" y="3"/>
                    <a:pt x="1" y="3"/>
                    <a:pt x="1" y="4"/>
                  </a:cubicBezTo>
                  <a:cubicBezTo>
                    <a:pt x="0" y="4"/>
                    <a:pt x="0" y="5"/>
                    <a:pt x="0" y="6"/>
                  </a:cubicBezTo>
                  <a:cubicBezTo>
                    <a:pt x="0" y="7"/>
                    <a:pt x="0" y="7"/>
                    <a:pt x="1" y="8"/>
                  </a:cubicBezTo>
                  <a:cubicBezTo>
                    <a:pt x="1" y="9"/>
                    <a:pt x="0" y="10"/>
                    <a:pt x="0" y="10"/>
                  </a:cubicBezTo>
                  <a:cubicBezTo>
                    <a:pt x="0" y="13"/>
                    <a:pt x="1" y="16"/>
                    <a:pt x="1" y="19"/>
                  </a:cubicBezTo>
                  <a:cubicBezTo>
                    <a:pt x="1" y="19"/>
                    <a:pt x="1" y="20"/>
                    <a:pt x="2" y="20"/>
                  </a:cubicBezTo>
                  <a:cubicBezTo>
                    <a:pt x="2" y="22"/>
                    <a:pt x="4" y="24"/>
                    <a:pt x="5" y="26"/>
                  </a:cubicBezTo>
                  <a:cubicBezTo>
                    <a:pt x="11" y="31"/>
                    <a:pt x="23" y="37"/>
                    <a:pt x="41" y="37"/>
                  </a:cubicBezTo>
                  <a:cubicBezTo>
                    <a:pt x="49" y="37"/>
                    <a:pt x="60" y="36"/>
                    <a:pt x="70" y="33"/>
                  </a:cubicBezTo>
                  <a:cubicBezTo>
                    <a:pt x="73" y="32"/>
                    <a:pt x="76" y="31"/>
                    <a:pt x="79" y="30"/>
                  </a:cubicBezTo>
                  <a:cubicBezTo>
                    <a:pt x="79" y="30"/>
                    <a:pt x="79" y="30"/>
                    <a:pt x="79" y="30"/>
                  </a:cubicBezTo>
                  <a:cubicBezTo>
                    <a:pt x="80" y="30"/>
                    <a:pt x="80" y="30"/>
                    <a:pt x="80" y="30"/>
                  </a:cubicBezTo>
                  <a:cubicBezTo>
                    <a:pt x="80" y="29"/>
                    <a:pt x="80" y="29"/>
                    <a:pt x="80" y="29"/>
                  </a:cubicBezTo>
                  <a:cubicBezTo>
                    <a:pt x="81" y="29"/>
                    <a:pt x="83" y="28"/>
                    <a:pt x="84" y="27"/>
                  </a:cubicBezTo>
                  <a:cubicBezTo>
                    <a:pt x="84" y="27"/>
                    <a:pt x="85" y="27"/>
                    <a:pt x="86" y="26"/>
                  </a:cubicBezTo>
                  <a:cubicBezTo>
                    <a:pt x="86" y="26"/>
                    <a:pt x="86" y="26"/>
                    <a:pt x="86" y="26"/>
                  </a:cubicBezTo>
                  <a:cubicBezTo>
                    <a:pt x="86" y="26"/>
                    <a:pt x="86" y="26"/>
                    <a:pt x="86" y="26"/>
                  </a:cubicBezTo>
                  <a:cubicBezTo>
                    <a:pt x="89" y="24"/>
                    <a:pt x="91" y="21"/>
                    <a:pt x="92" y="18"/>
                  </a:cubicBezTo>
                  <a:cubicBezTo>
                    <a:pt x="92" y="18"/>
                    <a:pt x="93" y="17"/>
                    <a:pt x="93" y="17"/>
                  </a:cubicBezTo>
                  <a:cubicBezTo>
                    <a:pt x="93" y="16"/>
                    <a:pt x="92" y="16"/>
                    <a:pt x="92" y="15"/>
                  </a:cubicBezTo>
                  <a:cubicBezTo>
                    <a:pt x="92" y="11"/>
                    <a:pt x="93" y="6"/>
                    <a:pt x="93" y="2"/>
                  </a:cubicBezTo>
                  <a:cubicBezTo>
                    <a:pt x="93" y="1"/>
                    <a:pt x="92" y="0"/>
                    <a:pt x="91" y="0"/>
                  </a:cubicBezTo>
                  <a:cubicBezTo>
                    <a:pt x="91" y="0"/>
                    <a:pt x="91" y="0"/>
                    <a:pt x="91" y="0"/>
                  </a:cubicBezTo>
                </a:path>
              </a:pathLst>
            </a:custGeom>
            <a:solidFill>
              <a:srgbClr val="B2B2B2"/>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7" name="Freeform 788"/>
            <p:cNvSpPr>
              <a:spLocks noEditPoints="1"/>
            </p:cNvSpPr>
            <p:nvPr/>
          </p:nvSpPr>
          <p:spPr bwMode="auto">
            <a:xfrm>
              <a:off x="3009" y="2752"/>
              <a:ext cx="220" cy="87"/>
            </a:xfrm>
            <a:custGeom>
              <a:avLst/>
              <a:gdLst>
                <a:gd name="T0" fmla="*/ 47 w 93"/>
                <a:gd name="T1" fmla="*/ 23 h 37"/>
                <a:gd name="T2" fmla="*/ 42 w 93"/>
                <a:gd name="T3" fmla="*/ 33 h 37"/>
                <a:gd name="T4" fmla="*/ 44 w 93"/>
                <a:gd name="T5" fmla="*/ 23 h 37"/>
                <a:gd name="T6" fmla="*/ 35 w 93"/>
                <a:gd name="T7" fmla="*/ 33 h 37"/>
                <a:gd name="T8" fmla="*/ 41 w 93"/>
                <a:gd name="T9" fmla="*/ 30 h 37"/>
                <a:gd name="T10" fmla="*/ 48 w 93"/>
                <a:gd name="T11" fmla="*/ 24 h 37"/>
                <a:gd name="T12" fmla="*/ 52 w 93"/>
                <a:gd name="T13" fmla="*/ 23 h 37"/>
                <a:gd name="T14" fmla="*/ 49 w 93"/>
                <a:gd name="T15" fmla="*/ 33 h 37"/>
                <a:gd name="T16" fmla="*/ 54 w 93"/>
                <a:gd name="T17" fmla="*/ 31 h 37"/>
                <a:gd name="T18" fmla="*/ 55 w 93"/>
                <a:gd name="T19" fmla="*/ 23 h 37"/>
                <a:gd name="T20" fmla="*/ 57 w 93"/>
                <a:gd name="T21" fmla="*/ 32 h 37"/>
                <a:gd name="T22" fmla="*/ 58 w 93"/>
                <a:gd name="T23" fmla="*/ 32 h 37"/>
                <a:gd name="T24" fmla="*/ 28 w 93"/>
                <a:gd name="T25" fmla="*/ 32 h 37"/>
                <a:gd name="T26" fmla="*/ 32 w 93"/>
                <a:gd name="T27" fmla="*/ 23 h 37"/>
                <a:gd name="T28" fmla="*/ 34 w 93"/>
                <a:gd name="T29" fmla="*/ 33 h 37"/>
                <a:gd name="T30" fmla="*/ 63 w 93"/>
                <a:gd name="T31" fmla="*/ 21 h 37"/>
                <a:gd name="T32" fmla="*/ 63 w 93"/>
                <a:gd name="T33" fmla="*/ 31 h 37"/>
                <a:gd name="T34" fmla="*/ 20 w 93"/>
                <a:gd name="T35" fmla="*/ 30 h 37"/>
                <a:gd name="T36" fmla="*/ 26 w 93"/>
                <a:gd name="T37" fmla="*/ 22 h 37"/>
                <a:gd name="T38" fmla="*/ 65 w 93"/>
                <a:gd name="T39" fmla="*/ 31 h 37"/>
                <a:gd name="T40" fmla="*/ 64 w 93"/>
                <a:gd name="T41" fmla="*/ 21 h 37"/>
                <a:gd name="T42" fmla="*/ 67 w 93"/>
                <a:gd name="T43" fmla="*/ 26 h 37"/>
                <a:gd name="T44" fmla="*/ 69 w 93"/>
                <a:gd name="T45" fmla="*/ 30 h 37"/>
                <a:gd name="T46" fmla="*/ 73 w 93"/>
                <a:gd name="T47" fmla="*/ 19 h 37"/>
                <a:gd name="T48" fmla="*/ 69 w 93"/>
                <a:gd name="T49" fmla="*/ 30 h 37"/>
                <a:gd name="T50" fmla="*/ 13 w 93"/>
                <a:gd name="T51" fmla="*/ 18 h 37"/>
                <a:gd name="T52" fmla="*/ 19 w 93"/>
                <a:gd name="T53" fmla="*/ 30 h 37"/>
                <a:gd name="T54" fmla="*/ 74 w 93"/>
                <a:gd name="T55" fmla="*/ 18 h 37"/>
                <a:gd name="T56" fmla="*/ 75 w 93"/>
                <a:gd name="T57" fmla="*/ 28 h 37"/>
                <a:gd name="T58" fmla="*/ 9 w 93"/>
                <a:gd name="T59" fmla="*/ 16 h 37"/>
                <a:gd name="T60" fmla="*/ 7 w 93"/>
                <a:gd name="T61" fmla="*/ 23 h 37"/>
                <a:gd name="T62" fmla="*/ 6 w 93"/>
                <a:gd name="T63" fmla="*/ 14 h 37"/>
                <a:gd name="T64" fmla="*/ 79 w 93"/>
                <a:gd name="T65" fmla="*/ 26 h 37"/>
                <a:gd name="T66" fmla="*/ 84 w 93"/>
                <a:gd name="T67" fmla="*/ 23 h 37"/>
                <a:gd name="T68" fmla="*/ 4 w 93"/>
                <a:gd name="T69" fmla="*/ 15 h 37"/>
                <a:gd name="T70" fmla="*/ 4 w 93"/>
                <a:gd name="T71" fmla="*/ 13 h 37"/>
                <a:gd name="T72" fmla="*/ 86 w 93"/>
                <a:gd name="T73" fmla="*/ 13 h 37"/>
                <a:gd name="T74" fmla="*/ 89 w 93"/>
                <a:gd name="T75" fmla="*/ 18 h 37"/>
                <a:gd name="T76" fmla="*/ 89 w 93"/>
                <a:gd name="T77" fmla="*/ 2 h 37"/>
                <a:gd name="T78" fmla="*/ 89 w 93"/>
                <a:gd name="T79" fmla="*/ 6 h 37"/>
                <a:gd name="T80" fmla="*/ 32 w 93"/>
                <a:gd name="T81" fmla="*/ 19 h 37"/>
                <a:gd name="T82" fmla="*/ 4 w 93"/>
                <a:gd name="T83" fmla="*/ 5 h 37"/>
                <a:gd name="T84" fmla="*/ 2 w 93"/>
                <a:gd name="T85" fmla="*/ 3 h 37"/>
                <a:gd name="T86" fmla="*/ 1 w 93"/>
                <a:gd name="T87" fmla="*/ 8 h 37"/>
                <a:gd name="T88" fmla="*/ 2 w 93"/>
                <a:gd name="T89" fmla="*/ 20 h 37"/>
                <a:gd name="T90" fmla="*/ 70 w 93"/>
                <a:gd name="T91" fmla="*/ 33 h 37"/>
                <a:gd name="T92" fmla="*/ 80 w 93"/>
                <a:gd name="T93" fmla="*/ 29 h 37"/>
                <a:gd name="T94" fmla="*/ 86 w 93"/>
                <a:gd name="T95" fmla="*/ 26 h 37"/>
                <a:gd name="T96" fmla="*/ 92 w 93"/>
                <a:gd name="T97" fmla="*/ 18 h 37"/>
                <a:gd name="T98" fmla="*/ 93 w 93"/>
                <a:gd name="T99" fmla="*/ 2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93" h="37">
                  <a:moveTo>
                    <a:pt x="44" y="23"/>
                  </a:moveTo>
                  <a:cubicBezTo>
                    <a:pt x="45" y="23"/>
                    <a:pt x="46" y="23"/>
                    <a:pt x="47" y="23"/>
                  </a:cubicBezTo>
                  <a:cubicBezTo>
                    <a:pt x="47" y="23"/>
                    <a:pt x="47" y="23"/>
                    <a:pt x="47" y="23"/>
                  </a:cubicBezTo>
                  <a:cubicBezTo>
                    <a:pt x="47" y="23"/>
                    <a:pt x="47" y="23"/>
                    <a:pt x="47" y="23"/>
                  </a:cubicBezTo>
                  <a:cubicBezTo>
                    <a:pt x="47" y="27"/>
                    <a:pt x="47" y="30"/>
                    <a:pt x="48" y="33"/>
                  </a:cubicBezTo>
                  <a:cubicBezTo>
                    <a:pt x="46" y="33"/>
                    <a:pt x="44" y="33"/>
                    <a:pt x="42" y="33"/>
                  </a:cubicBezTo>
                  <a:cubicBezTo>
                    <a:pt x="42" y="32"/>
                    <a:pt x="42" y="31"/>
                    <a:pt x="42" y="30"/>
                  </a:cubicBezTo>
                  <a:cubicBezTo>
                    <a:pt x="42" y="28"/>
                    <a:pt x="42" y="25"/>
                    <a:pt x="43" y="23"/>
                  </a:cubicBezTo>
                  <a:cubicBezTo>
                    <a:pt x="44" y="23"/>
                    <a:pt x="44" y="23"/>
                    <a:pt x="44" y="23"/>
                  </a:cubicBezTo>
                  <a:moveTo>
                    <a:pt x="41" y="33"/>
                  </a:moveTo>
                  <a:cubicBezTo>
                    <a:pt x="39" y="33"/>
                    <a:pt x="37" y="33"/>
                    <a:pt x="35" y="33"/>
                  </a:cubicBezTo>
                  <a:cubicBezTo>
                    <a:pt x="35" y="33"/>
                    <a:pt x="35" y="33"/>
                    <a:pt x="35" y="33"/>
                  </a:cubicBezTo>
                  <a:cubicBezTo>
                    <a:pt x="35" y="30"/>
                    <a:pt x="35" y="26"/>
                    <a:pt x="35" y="23"/>
                  </a:cubicBezTo>
                  <a:cubicBezTo>
                    <a:pt x="37" y="23"/>
                    <a:pt x="39" y="23"/>
                    <a:pt x="41" y="23"/>
                  </a:cubicBezTo>
                  <a:cubicBezTo>
                    <a:pt x="41" y="25"/>
                    <a:pt x="41" y="28"/>
                    <a:pt x="41" y="30"/>
                  </a:cubicBezTo>
                  <a:cubicBezTo>
                    <a:pt x="41" y="31"/>
                    <a:pt x="41" y="32"/>
                    <a:pt x="41" y="33"/>
                  </a:cubicBezTo>
                  <a:moveTo>
                    <a:pt x="49" y="33"/>
                  </a:moveTo>
                  <a:cubicBezTo>
                    <a:pt x="49" y="30"/>
                    <a:pt x="49" y="27"/>
                    <a:pt x="48" y="24"/>
                  </a:cubicBezTo>
                  <a:cubicBezTo>
                    <a:pt x="49" y="23"/>
                    <a:pt x="49" y="23"/>
                    <a:pt x="49" y="23"/>
                  </a:cubicBezTo>
                  <a:cubicBezTo>
                    <a:pt x="49" y="23"/>
                    <a:pt x="49" y="23"/>
                    <a:pt x="49" y="23"/>
                  </a:cubicBezTo>
                  <a:cubicBezTo>
                    <a:pt x="50" y="23"/>
                    <a:pt x="51" y="23"/>
                    <a:pt x="52" y="23"/>
                  </a:cubicBezTo>
                  <a:cubicBezTo>
                    <a:pt x="52" y="25"/>
                    <a:pt x="52" y="27"/>
                    <a:pt x="52" y="29"/>
                  </a:cubicBezTo>
                  <a:cubicBezTo>
                    <a:pt x="52" y="30"/>
                    <a:pt x="52" y="32"/>
                    <a:pt x="52" y="33"/>
                  </a:cubicBezTo>
                  <a:cubicBezTo>
                    <a:pt x="51" y="33"/>
                    <a:pt x="50" y="33"/>
                    <a:pt x="49" y="33"/>
                  </a:cubicBezTo>
                  <a:moveTo>
                    <a:pt x="54" y="32"/>
                  </a:moveTo>
                  <a:cubicBezTo>
                    <a:pt x="54" y="32"/>
                    <a:pt x="54" y="32"/>
                    <a:pt x="54" y="31"/>
                  </a:cubicBezTo>
                  <a:cubicBezTo>
                    <a:pt x="54" y="31"/>
                    <a:pt x="54" y="31"/>
                    <a:pt x="54" y="31"/>
                  </a:cubicBezTo>
                  <a:cubicBezTo>
                    <a:pt x="54" y="30"/>
                    <a:pt x="54" y="30"/>
                    <a:pt x="54" y="29"/>
                  </a:cubicBezTo>
                  <a:cubicBezTo>
                    <a:pt x="54" y="27"/>
                    <a:pt x="54" y="25"/>
                    <a:pt x="54" y="23"/>
                  </a:cubicBezTo>
                  <a:cubicBezTo>
                    <a:pt x="54" y="23"/>
                    <a:pt x="55" y="23"/>
                    <a:pt x="55" y="23"/>
                  </a:cubicBezTo>
                  <a:cubicBezTo>
                    <a:pt x="55" y="26"/>
                    <a:pt x="55" y="29"/>
                    <a:pt x="55" y="32"/>
                  </a:cubicBezTo>
                  <a:cubicBezTo>
                    <a:pt x="54" y="32"/>
                    <a:pt x="54" y="32"/>
                    <a:pt x="54" y="32"/>
                  </a:cubicBezTo>
                  <a:moveTo>
                    <a:pt x="57" y="32"/>
                  </a:moveTo>
                  <a:cubicBezTo>
                    <a:pt x="57" y="29"/>
                    <a:pt x="57" y="26"/>
                    <a:pt x="57" y="22"/>
                  </a:cubicBezTo>
                  <a:cubicBezTo>
                    <a:pt x="58" y="22"/>
                    <a:pt x="58" y="22"/>
                    <a:pt x="58" y="22"/>
                  </a:cubicBezTo>
                  <a:cubicBezTo>
                    <a:pt x="58" y="25"/>
                    <a:pt x="58" y="29"/>
                    <a:pt x="58" y="32"/>
                  </a:cubicBezTo>
                  <a:cubicBezTo>
                    <a:pt x="58" y="32"/>
                    <a:pt x="57" y="32"/>
                    <a:pt x="57" y="32"/>
                  </a:cubicBezTo>
                  <a:moveTo>
                    <a:pt x="34" y="33"/>
                  </a:moveTo>
                  <a:cubicBezTo>
                    <a:pt x="32" y="33"/>
                    <a:pt x="30" y="33"/>
                    <a:pt x="28" y="32"/>
                  </a:cubicBezTo>
                  <a:cubicBezTo>
                    <a:pt x="28" y="31"/>
                    <a:pt x="28" y="30"/>
                    <a:pt x="28" y="29"/>
                  </a:cubicBezTo>
                  <a:cubicBezTo>
                    <a:pt x="28" y="27"/>
                    <a:pt x="28" y="24"/>
                    <a:pt x="28" y="22"/>
                  </a:cubicBezTo>
                  <a:cubicBezTo>
                    <a:pt x="29" y="22"/>
                    <a:pt x="31" y="22"/>
                    <a:pt x="32" y="23"/>
                  </a:cubicBezTo>
                  <a:cubicBezTo>
                    <a:pt x="32" y="23"/>
                    <a:pt x="33" y="23"/>
                    <a:pt x="33" y="23"/>
                  </a:cubicBezTo>
                  <a:cubicBezTo>
                    <a:pt x="34" y="26"/>
                    <a:pt x="34" y="30"/>
                    <a:pt x="34" y="33"/>
                  </a:cubicBezTo>
                  <a:cubicBezTo>
                    <a:pt x="34" y="33"/>
                    <a:pt x="34" y="33"/>
                    <a:pt x="34" y="33"/>
                  </a:cubicBezTo>
                  <a:moveTo>
                    <a:pt x="60" y="32"/>
                  </a:moveTo>
                  <a:cubicBezTo>
                    <a:pt x="60" y="28"/>
                    <a:pt x="60" y="25"/>
                    <a:pt x="59" y="22"/>
                  </a:cubicBezTo>
                  <a:cubicBezTo>
                    <a:pt x="61" y="22"/>
                    <a:pt x="62" y="22"/>
                    <a:pt x="63" y="21"/>
                  </a:cubicBezTo>
                  <a:cubicBezTo>
                    <a:pt x="63" y="24"/>
                    <a:pt x="63" y="27"/>
                    <a:pt x="63" y="30"/>
                  </a:cubicBezTo>
                  <a:cubicBezTo>
                    <a:pt x="63" y="31"/>
                    <a:pt x="63" y="31"/>
                    <a:pt x="63" y="31"/>
                  </a:cubicBezTo>
                  <a:cubicBezTo>
                    <a:pt x="63" y="31"/>
                    <a:pt x="63" y="31"/>
                    <a:pt x="63" y="31"/>
                  </a:cubicBezTo>
                  <a:cubicBezTo>
                    <a:pt x="62" y="31"/>
                    <a:pt x="61" y="31"/>
                    <a:pt x="60" y="32"/>
                  </a:cubicBezTo>
                  <a:moveTo>
                    <a:pt x="26" y="32"/>
                  </a:moveTo>
                  <a:cubicBezTo>
                    <a:pt x="24" y="31"/>
                    <a:pt x="22" y="31"/>
                    <a:pt x="20" y="30"/>
                  </a:cubicBezTo>
                  <a:cubicBezTo>
                    <a:pt x="20" y="29"/>
                    <a:pt x="20" y="28"/>
                    <a:pt x="20" y="26"/>
                  </a:cubicBezTo>
                  <a:cubicBezTo>
                    <a:pt x="20" y="24"/>
                    <a:pt x="20" y="23"/>
                    <a:pt x="21" y="21"/>
                  </a:cubicBezTo>
                  <a:cubicBezTo>
                    <a:pt x="23" y="21"/>
                    <a:pt x="24" y="22"/>
                    <a:pt x="26" y="22"/>
                  </a:cubicBezTo>
                  <a:cubicBezTo>
                    <a:pt x="26" y="24"/>
                    <a:pt x="26" y="27"/>
                    <a:pt x="26" y="29"/>
                  </a:cubicBezTo>
                  <a:cubicBezTo>
                    <a:pt x="26" y="30"/>
                    <a:pt x="26" y="31"/>
                    <a:pt x="26" y="32"/>
                  </a:cubicBezTo>
                  <a:moveTo>
                    <a:pt x="65" y="31"/>
                  </a:moveTo>
                  <a:cubicBezTo>
                    <a:pt x="65" y="30"/>
                    <a:pt x="65" y="30"/>
                    <a:pt x="65" y="30"/>
                  </a:cubicBezTo>
                  <a:cubicBezTo>
                    <a:pt x="64" y="30"/>
                    <a:pt x="64" y="30"/>
                    <a:pt x="64" y="30"/>
                  </a:cubicBezTo>
                  <a:cubicBezTo>
                    <a:pt x="64" y="27"/>
                    <a:pt x="64" y="24"/>
                    <a:pt x="64" y="21"/>
                  </a:cubicBezTo>
                  <a:cubicBezTo>
                    <a:pt x="64" y="21"/>
                    <a:pt x="64" y="21"/>
                    <a:pt x="64" y="21"/>
                  </a:cubicBezTo>
                  <a:cubicBezTo>
                    <a:pt x="65" y="21"/>
                    <a:pt x="66" y="21"/>
                    <a:pt x="67" y="20"/>
                  </a:cubicBezTo>
                  <a:cubicBezTo>
                    <a:pt x="67" y="22"/>
                    <a:pt x="67" y="24"/>
                    <a:pt x="67" y="26"/>
                  </a:cubicBezTo>
                  <a:cubicBezTo>
                    <a:pt x="67" y="27"/>
                    <a:pt x="67" y="29"/>
                    <a:pt x="67" y="30"/>
                  </a:cubicBezTo>
                  <a:cubicBezTo>
                    <a:pt x="66" y="30"/>
                    <a:pt x="66" y="31"/>
                    <a:pt x="65" y="31"/>
                  </a:cubicBezTo>
                  <a:moveTo>
                    <a:pt x="69" y="30"/>
                  </a:moveTo>
                  <a:cubicBezTo>
                    <a:pt x="69" y="28"/>
                    <a:pt x="69" y="27"/>
                    <a:pt x="69" y="26"/>
                  </a:cubicBezTo>
                  <a:cubicBezTo>
                    <a:pt x="69" y="24"/>
                    <a:pt x="69" y="22"/>
                    <a:pt x="69" y="20"/>
                  </a:cubicBezTo>
                  <a:cubicBezTo>
                    <a:pt x="70" y="19"/>
                    <a:pt x="71" y="19"/>
                    <a:pt x="73" y="19"/>
                  </a:cubicBezTo>
                  <a:cubicBezTo>
                    <a:pt x="73" y="22"/>
                    <a:pt x="73" y="25"/>
                    <a:pt x="73" y="27"/>
                  </a:cubicBezTo>
                  <a:cubicBezTo>
                    <a:pt x="73" y="28"/>
                    <a:pt x="73" y="28"/>
                    <a:pt x="73" y="28"/>
                  </a:cubicBezTo>
                  <a:cubicBezTo>
                    <a:pt x="72" y="29"/>
                    <a:pt x="70" y="29"/>
                    <a:pt x="69" y="30"/>
                  </a:cubicBezTo>
                  <a:moveTo>
                    <a:pt x="19" y="30"/>
                  </a:moveTo>
                  <a:cubicBezTo>
                    <a:pt x="17" y="29"/>
                    <a:pt x="15" y="28"/>
                    <a:pt x="13" y="27"/>
                  </a:cubicBezTo>
                  <a:cubicBezTo>
                    <a:pt x="13" y="24"/>
                    <a:pt x="13" y="21"/>
                    <a:pt x="13" y="18"/>
                  </a:cubicBezTo>
                  <a:cubicBezTo>
                    <a:pt x="15" y="19"/>
                    <a:pt x="17" y="20"/>
                    <a:pt x="19" y="20"/>
                  </a:cubicBezTo>
                  <a:cubicBezTo>
                    <a:pt x="19" y="22"/>
                    <a:pt x="19" y="24"/>
                    <a:pt x="19" y="26"/>
                  </a:cubicBezTo>
                  <a:cubicBezTo>
                    <a:pt x="19" y="27"/>
                    <a:pt x="19" y="29"/>
                    <a:pt x="19" y="30"/>
                  </a:cubicBezTo>
                  <a:moveTo>
                    <a:pt x="75" y="28"/>
                  </a:moveTo>
                  <a:cubicBezTo>
                    <a:pt x="75" y="27"/>
                    <a:pt x="75" y="27"/>
                    <a:pt x="75" y="27"/>
                  </a:cubicBezTo>
                  <a:cubicBezTo>
                    <a:pt x="75" y="24"/>
                    <a:pt x="75" y="21"/>
                    <a:pt x="74" y="18"/>
                  </a:cubicBezTo>
                  <a:cubicBezTo>
                    <a:pt x="75" y="18"/>
                    <a:pt x="76" y="17"/>
                    <a:pt x="77" y="17"/>
                  </a:cubicBezTo>
                  <a:cubicBezTo>
                    <a:pt x="78" y="20"/>
                    <a:pt x="78" y="23"/>
                    <a:pt x="78" y="27"/>
                  </a:cubicBezTo>
                  <a:cubicBezTo>
                    <a:pt x="77" y="27"/>
                    <a:pt x="76" y="27"/>
                    <a:pt x="75" y="28"/>
                  </a:cubicBezTo>
                  <a:moveTo>
                    <a:pt x="11" y="26"/>
                  </a:moveTo>
                  <a:cubicBezTo>
                    <a:pt x="10" y="26"/>
                    <a:pt x="10" y="25"/>
                    <a:pt x="9" y="25"/>
                  </a:cubicBezTo>
                  <a:cubicBezTo>
                    <a:pt x="9" y="22"/>
                    <a:pt x="9" y="19"/>
                    <a:pt x="9" y="16"/>
                  </a:cubicBezTo>
                  <a:cubicBezTo>
                    <a:pt x="10" y="17"/>
                    <a:pt x="10" y="17"/>
                    <a:pt x="11" y="17"/>
                  </a:cubicBezTo>
                  <a:cubicBezTo>
                    <a:pt x="11" y="20"/>
                    <a:pt x="11" y="23"/>
                    <a:pt x="11" y="26"/>
                  </a:cubicBezTo>
                  <a:moveTo>
                    <a:pt x="7" y="23"/>
                  </a:moveTo>
                  <a:cubicBezTo>
                    <a:pt x="7" y="22"/>
                    <a:pt x="6" y="22"/>
                    <a:pt x="6" y="21"/>
                  </a:cubicBezTo>
                  <a:cubicBezTo>
                    <a:pt x="6" y="21"/>
                    <a:pt x="6" y="21"/>
                    <a:pt x="6" y="21"/>
                  </a:cubicBezTo>
                  <a:cubicBezTo>
                    <a:pt x="6" y="19"/>
                    <a:pt x="6" y="17"/>
                    <a:pt x="6" y="14"/>
                  </a:cubicBezTo>
                  <a:cubicBezTo>
                    <a:pt x="7" y="15"/>
                    <a:pt x="7" y="15"/>
                    <a:pt x="7" y="15"/>
                  </a:cubicBezTo>
                  <a:cubicBezTo>
                    <a:pt x="7" y="18"/>
                    <a:pt x="7" y="20"/>
                    <a:pt x="7" y="23"/>
                  </a:cubicBezTo>
                  <a:moveTo>
                    <a:pt x="79" y="26"/>
                  </a:moveTo>
                  <a:cubicBezTo>
                    <a:pt x="79" y="23"/>
                    <a:pt x="79" y="19"/>
                    <a:pt x="79" y="16"/>
                  </a:cubicBezTo>
                  <a:cubicBezTo>
                    <a:pt x="81" y="15"/>
                    <a:pt x="82" y="14"/>
                    <a:pt x="84" y="13"/>
                  </a:cubicBezTo>
                  <a:cubicBezTo>
                    <a:pt x="84" y="17"/>
                    <a:pt x="84" y="20"/>
                    <a:pt x="84" y="23"/>
                  </a:cubicBezTo>
                  <a:cubicBezTo>
                    <a:pt x="84" y="23"/>
                    <a:pt x="83" y="24"/>
                    <a:pt x="82" y="25"/>
                  </a:cubicBezTo>
                  <a:cubicBezTo>
                    <a:pt x="81" y="25"/>
                    <a:pt x="80" y="25"/>
                    <a:pt x="79" y="26"/>
                  </a:cubicBezTo>
                  <a:moveTo>
                    <a:pt x="4" y="15"/>
                  </a:moveTo>
                  <a:cubicBezTo>
                    <a:pt x="4" y="15"/>
                    <a:pt x="4" y="15"/>
                    <a:pt x="4" y="15"/>
                  </a:cubicBezTo>
                  <a:cubicBezTo>
                    <a:pt x="4" y="14"/>
                    <a:pt x="4" y="13"/>
                    <a:pt x="4" y="13"/>
                  </a:cubicBezTo>
                  <a:cubicBezTo>
                    <a:pt x="4" y="13"/>
                    <a:pt x="4" y="13"/>
                    <a:pt x="4" y="13"/>
                  </a:cubicBezTo>
                  <a:cubicBezTo>
                    <a:pt x="4" y="14"/>
                    <a:pt x="4" y="14"/>
                    <a:pt x="4" y="15"/>
                  </a:cubicBezTo>
                  <a:moveTo>
                    <a:pt x="86" y="21"/>
                  </a:moveTo>
                  <a:cubicBezTo>
                    <a:pt x="86" y="18"/>
                    <a:pt x="86" y="15"/>
                    <a:pt x="86" y="13"/>
                  </a:cubicBezTo>
                  <a:cubicBezTo>
                    <a:pt x="87" y="12"/>
                    <a:pt x="88" y="11"/>
                    <a:pt x="89" y="10"/>
                  </a:cubicBezTo>
                  <a:cubicBezTo>
                    <a:pt x="89" y="13"/>
                    <a:pt x="89" y="15"/>
                    <a:pt x="89" y="17"/>
                  </a:cubicBezTo>
                  <a:cubicBezTo>
                    <a:pt x="89" y="18"/>
                    <a:pt x="89" y="18"/>
                    <a:pt x="89" y="18"/>
                  </a:cubicBezTo>
                  <a:cubicBezTo>
                    <a:pt x="88" y="19"/>
                    <a:pt x="87" y="20"/>
                    <a:pt x="86" y="21"/>
                  </a:cubicBezTo>
                  <a:moveTo>
                    <a:pt x="91" y="0"/>
                  </a:moveTo>
                  <a:cubicBezTo>
                    <a:pt x="90" y="0"/>
                    <a:pt x="89" y="1"/>
                    <a:pt x="89" y="2"/>
                  </a:cubicBezTo>
                  <a:cubicBezTo>
                    <a:pt x="89" y="2"/>
                    <a:pt x="89" y="2"/>
                    <a:pt x="89" y="2"/>
                  </a:cubicBezTo>
                  <a:cubicBezTo>
                    <a:pt x="89" y="3"/>
                    <a:pt x="89" y="5"/>
                    <a:pt x="89" y="6"/>
                  </a:cubicBezTo>
                  <a:cubicBezTo>
                    <a:pt x="89" y="6"/>
                    <a:pt x="89" y="6"/>
                    <a:pt x="89" y="6"/>
                  </a:cubicBezTo>
                  <a:cubicBezTo>
                    <a:pt x="76" y="16"/>
                    <a:pt x="60" y="20"/>
                    <a:pt x="44" y="20"/>
                  </a:cubicBezTo>
                  <a:cubicBezTo>
                    <a:pt x="44" y="20"/>
                    <a:pt x="44" y="20"/>
                    <a:pt x="44" y="20"/>
                  </a:cubicBezTo>
                  <a:cubicBezTo>
                    <a:pt x="40" y="20"/>
                    <a:pt x="36" y="20"/>
                    <a:pt x="32" y="19"/>
                  </a:cubicBezTo>
                  <a:cubicBezTo>
                    <a:pt x="22" y="18"/>
                    <a:pt x="12" y="16"/>
                    <a:pt x="6" y="9"/>
                  </a:cubicBezTo>
                  <a:cubicBezTo>
                    <a:pt x="5" y="9"/>
                    <a:pt x="4" y="8"/>
                    <a:pt x="4" y="7"/>
                  </a:cubicBezTo>
                  <a:cubicBezTo>
                    <a:pt x="4" y="7"/>
                    <a:pt x="4" y="6"/>
                    <a:pt x="4" y="5"/>
                  </a:cubicBezTo>
                  <a:cubicBezTo>
                    <a:pt x="4" y="4"/>
                    <a:pt x="4" y="4"/>
                    <a:pt x="4" y="4"/>
                  </a:cubicBezTo>
                  <a:cubicBezTo>
                    <a:pt x="4" y="4"/>
                    <a:pt x="4" y="3"/>
                    <a:pt x="3" y="3"/>
                  </a:cubicBezTo>
                  <a:cubicBezTo>
                    <a:pt x="3" y="3"/>
                    <a:pt x="3" y="3"/>
                    <a:pt x="2" y="3"/>
                  </a:cubicBezTo>
                  <a:cubicBezTo>
                    <a:pt x="2" y="3"/>
                    <a:pt x="1" y="3"/>
                    <a:pt x="1" y="4"/>
                  </a:cubicBezTo>
                  <a:cubicBezTo>
                    <a:pt x="0" y="4"/>
                    <a:pt x="0" y="5"/>
                    <a:pt x="0" y="6"/>
                  </a:cubicBezTo>
                  <a:cubicBezTo>
                    <a:pt x="0" y="7"/>
                    <a:pt x="0" y="7"/>
                    <a:pt x="1" y="8"/>
                  </a:cubicBezTo>
                  <a:cubicBezTo>
                    <a:pt x="1" y="9"/>
                    <a:pt x="0" y="10"/>
                    <a:pt x="0" y="10"/>
                  </a:cubicBezTo>
                  <a:cubicBezTo>
                    <a:pt x="0" y="13"/>
                    <a:pt x="1" y="16"/>
                    <a:pt x="1" y="19"/>
                  </a:cubicBezTo>
                  <a:cubicBezTo>
                    <a:pt x="1" y="19"/>
                    <a:pt x="1" y="20"/>
                    <a:pt x="2" y="20"/>
                  </a:cubicBezTo>
                  <a:cubicBezTo>
                    <a:pt x="2" y="22"/>
                    <a:pt x="4" y="24"/>
                    <a:pt x="5" y="26"/>
                  </a:cubicBezTo>
                  <a:cubicBezTo>
                    <a:pt x="11" y="31"/>
                    <a:pt x="23" y="37"/>
                    <a:pt x="41" y="37"/>
                  </a:cubicBezTo>
                  <a:cubicBezTo>
                    <a:pt x="49" y="37"/>
                    <a:pt x="60" y="36"/>
                    <a:pt x="70" y="33"/>
                  </a:cubicBezTo>
                  <a:cubicBezTo>
                    <a:pt x="73" y="32"/>
                    <a:pt x="76" y="31"/>
                    <a:pt x="79" y="30"/>
                  </a:cubicBezTo>
                  <a:cubicBezTo>
                    <a:pt x="79" y="30"/>
                    <a:pt x="79" y="30"/>
                    <a:pt x="79" y="30"/>
                  </a:cubicBezTo>
                  <a:cubicBezTo>
                    <a:pt x="80" y="29"/>
                    <a:pt x="80" y="29"/>
                    <a:pt x="80" y="29"/>
                  </a:cubicBezTo>
                  <a:cubicBezTo>
                    <a:pt x="80" y="29"/>
                    <a:pt x="80" y="29"/>
                    <a:pt x="80" y="29"/>
                  </a:cubicBezTo>
                  <a:cubicBezTo>
                    <a:pt x="81" y="29"/>
                    <a:pt x="83" y="28"/>
                    <a:pt x="84" y="27"/>
                  </a:cubicBezTo>
                  <a:cubicBezTo>
                    <a:pt x="84" y="27"/>
                    <a:pt x="85" y="26"/>
                    <a:pt x="86" y="26"/>
                  </a:cubicBezTo>
                  <a:cubicBezTo>
                    <a:pt x="86" y="26"/>
                    <a:pt x="86" y="26"/>
                    <a:pt x="86" y="26"/>
                  </a:cubicBezTo>
                  <a:cubicBezTo>
                    <a:pt x="86" y="26"/>
                    <a:pt x="86" y="26"/>
                    <a:pt x="86" y="26"/>
                  </a:cubicBezTo>
                  <a:cubicBezTo>
                    <a:pt x="89" y="24"/>
                    <a:pt x="91" y="21"/>
                    <a:pt x="92" y="18"/>
                  </a:cubicBezTo>
                  <a:cubicBezTo>
                    <a:pt x="92" y="18"/>
                    <a:pt x="93" y="17"/>
                    <a:pt x="93" y="16"/>
                  </a:cubicBezTo>
                  <a:cubicBezTo>
                    <a:pt x="93" y="16"/>
                    <a:pt x="92" y="16"/>
                    <a:pt x="92" y="15"/>
                  </a:cubicBezTo>
                  <a:cubicBezTo>
                    <a:pt x="92" y="11"/>
                    <a:pt x="93" y="6"/>
                    <a:pt x="93" y="2"/>
                  </a:cubicBezTo>
                  <a:cubicBezTo>
                    <a:pt x="93" y="1"/>
                    <a:pt x="92" y="0"/>
                    <a:pt x="91" y="0"/>
                  </a:cubicBezTo>
                  <a:cubicBezTo>
                    <a:pt x="91" y="0"/>
                    <a:pt x="91" y="0"/>
                    <a:pt x="91" y="0"/>
                  </a:cubicBezTo>
                </a:path>
              </a:pathLst>
            </a:custGeom>
            <a:solidFill>
              <a:srgbClr val="B2B2B2"/>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8" name="Freeform 789"/>
            <p:cNvSpPr>
              <a:spLocks noEditPoints="1"/>
            </p:cNvSpPr>
            <p:nvPr/>
          </p:nvSpPr>
          <p:spPr bwMode="auto">
            <a:xfrm>
              <a:off x="3343" y="896"/>
              <a:ext cx="258" cy="223"/>
            </a:xfrm>
            <a:custGeom>
              <a:avLst/>
              <a:gdLst>
                <a:gd name="T0" fmla="*/ 77 w 109"/>
                <a:gd name="T1" fmla="*/ 90 h 94"/>
                <a:gd name="T2" fmla="*/ 60 w 109"/>
                <a:gd name="T3" fmla="*/ 73 h 94"/>
                <a:gd name="T4" fmla="*/ 63 w 109"/>
                <a:gd name="T5" fmla="*/ 70 h 94"/>
                <a:gd name="T6" fmla="*/ 72 w 109"/>
                <a:gd name="T7" fmla="*/ 64 h 94"/>
                <a:gd name="T8" fmla="*/ 77 w 109"/>
                <a:gd name="T9" fmla="*/ 90 h 94"/>
                <a:gd name="T10" fmla="*/ 79 w 109"/>
                <a:gd name="T11" fmla="*/ 84 h 94"/>
                <a:gd name="T12" fmla="*/ 75 w 109"/>
                <a:gd name="T13" fmla="*/ 63 h 94"/>
                <a:gd name="T14" fmla="*/ 75 w 109"/>
                <a:gd name="T15" fmla="*/ 62 h 94"/>
                <a:gd name="T16" fmla="*/ 75 w 109"/>
                <a:gd name="T17" fmla="*/ 61 h 94"/>
                <a:gd name="T18" fmla="*/ 19 w 109"/>
                <a:gd name="T19" fmla="*/ 13 h 94"/>
                <a:gd name="T20" fmla="*/ 55 w 109"/>
                <a:gd name="T21" fmla="*/ 37 h 94"/>
                <a:gd name="T22" fmla="*/ 83 w 109"/>
                <a:gd name="T23" fmla="*/ 56 h 94"/>
                <a:gd name="T24" fmla="*/ 79 w 109"/>
                <a:gd name="T25" fmla="*/ 84 h 94"/>
                <a:gd name="T26" fmla="*/ 43 w 109"/>
                <a:gd name="T27" fmla="*/ 81 h 94"/>
                <a:gd name="T28" fmla="*/ 33 w 109"/>
                <a:gd name="T29" fmla="*/ 64 h 94"/>
                <a:gd name="T30" fmla="*/ 13 w 109"/>
                <a:gd name="T31" fmla="*/ 24 h 94"/>
                <a:gd name="T32" fmla="*/ 5 w 109"/>
                <a:gd name="T33" fmla="*/ 9 h 94"/>
                <a:gd name="T34" fmla="*/ 4 w 109"/>
                <a:gd name="T35" fmla="*/ 5 h 94"/>
                <a:gd name="T36" fmla="*/ 71 w 109"/>
                <a:gd name="T37" fmla="*/ 61 h 94"/>
                <a:gd name="T38" fmla="*/ 57 w 109"/>
                <a:gd name="T39" fmla="*/ 72 h 94"/>
                <a:gd name="T40" fmla="*/ 50 w 109"/>
                <a:gd name="T41" fmla="*/ 78 h 94"/>
                <a:gd name="T42" fmla="*/ 43 w 109"/>
                <a:gd name="T43" fmla="*/ 81 h 94"/>
                <a:gd name="T44" fmla="*/ 85 w 109"/>
                <a:gd name="T45" fmla="*/ 54 h 94"/>
                <a:gd name="T46" fmla="*/ 56 w 109"/>
                <a:gd name="T47" fmla="*/ 35 h 94"/>
                <a:gd name="T48" fmla="*/ 10 w 109"/>
                <a:gd name="T49" fmla="*/ 4 h 94"/>
                <a:gd name="T50" fmla="*/ 35 w 109"/>
                <a:gd name="T51" fmla="*/ 13 h 94"/>
                <a:gd name="T52" fmla="*/ 105 w 109"/>
                <a:gd name="T53" fmla="*/ 42 h 94"/>
                <a:gd name="T54" fmla="*/ 85 w 109"/>
                <a:gd name="T55" fmla="*/ 54 h 94"/>
                <a:gd name="T56" fmla="*/ 2 w 109"/>
                <a:gd name="T57" fmla="*/ 0 h 94"/>
                <a:gd name="T58" fmla="*/ 1 w 109"/>
                <a:gd name="T59" fmla="*/ 1 h 94"/>
                <a:gd name="T60" fmla="*/ 1 w 109"/>
                <a:gd name="T61" fmla="*/ 1 h 94"/>
                <a:gd name="T62" fmla="*/ 0 w 109"/>
                <a:gd name="T63" fmla="*/ 1 h 94"/>
                <a:gd name="T64" fmla="*/ 0 w 109"/>
                <a:gd name="T65" fmla="*/ 1 h 94"/>
                <a:gd name="T66" fmla="*/ 0 w 109"/>
                <a:gd name="T67" fmla="*/ 1 h 94"/>
                <a:gd name="T68" fmla="*/ 0 w 109"/>
                <a:gd name="T69" fmla="*/ 1 h 94"/>
                <a:gd name="T70" fmla="*/ 0 w 109"/>
                <a:gd name="T71" fmla="*/ 1 h 94"/>
                <a:gd name="T72" fmla="*/ 0 w 109"/>
                <a:gd name="T73" fmla="*/ 2 h 94"/>
                <a:gd name="T74" fmla="*/ 0 w 109"/>
                <a:gd name="T75" fmla="*/ 2 h 94"/>
                <a:gd name="T76" fmla="*/ 0 w 109"/>
                <a:gd name="T77" fmla="*/ 3 h 94"/>
                <a:gd name="T78" fmla="*/ 0 w 109"/>
                <a:gd name="T79" fmla="*/ 4 h 94"/>
                <a:gd name="T80" fmla="*/ 19 w 109"/>
                <a:gd name="T81" fmla="*/ 43 h 94"/>
                <a:gd name="T82" fmla="*/ 42 w 109"/>
                <a:gd name="T83" fmla="*/ 83 h 94"/>
                <a:gd name="T84" fmla="*/ 43 w 109"/>
                <a:gd name="T85" fmla="*/ 84 h 94"/>
                <a:gd name="T86" fmla="*/ 43 w 109"/>
                <a:gd name="T87" fmla="*/ 84 h 94"/>
                <a:gd name="T88" fmla="*/ 52 w 109"/>
                <a:gd name="T89" fmla="*/ 80 h 94"/>
                <a:gd name="T90" fmla="*/ 58 w 109"/>
                <a:gd name="T91" fmla="*/ 75 h 94"/>
                <a:gd name="T92" fmla="*/ 77 w 109"/>
                <a:gd name="T93" fmla="*/ 94 h 94"/>
                <a:gd name="T94" fmla="*/ 78 w 109"/>
                <a:gd name="T95" fmla="*/ 94 h 94"/>
                <a:gd name="T96" fmla="*/ 78 w 109"/>
                <a:gd name="T97" fmla="*/ 94 h 94"/>
                <a:gd name="T98" fmla="*/ 79 w 109"/>
                <a:gd name="T99" fmla="*/ 94 h 94"/>
                <a:gd name="T100" fmla="*/ 79 w 109"/>
                <a:gd name="T101" fmla="*/ 94 h 94"/>
                <a:gd name="T102" fmla="*/ 80 w 109"/>
                <a:gd name="T103" fmla="*/ 93 h 94"/>
                <a:gd name="T104" fmla="*/ 86 w 109"/>
                <a:gd name="T105" fmla="*/ 56 h 94"/>
                <a:gd name="T106" fmla="*/ 109 w 109"/>
                <a:gd name="T107" fmla="*/ 43 h 94"/>
                <a:gd name="T108" fmla="*/ 109 w 109"/>
                <a:gd name="T109" fmla="*/ 42 h 94"/>
                <a:gd name="T110" fmla="*/ 109 w 109"/>
                <a:gd name="T111" fmla="*/ 41 h 94"/>
                <a:gd name="T112" fmla="*/ 36 w 109"/>
                <a:gd name="T113" fmla="*/ 11 h 94"/>
                <a:gd name="T114" fmla="*/ 3 w 109"/>
                <a:gd name="T115" fmla="*/ 0 h 94"/>
                <a:gd name="T116" fmla="*/ 2 w 109"/>
                <a:gd name="T117" fmla="*/ 0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9" h="94">
                  <a:moveTo>
                    <a:pt x="77" y="90"/>
                  </a:moveTo>
                  <a:cubicBezTo>
                    <a:pt x="71" y="84"/>
                    <a:pt x="66" y="79"/>
                    <a:pt x="60" y="73"/>
                  </a:cubicBezTo>
                  <a:cubicBezTo>
                    <a:pt x="61" y="72"/>
                    <a:pt x="62" y="71"/>
                    <a:pt x="63" y="70"/>
                  </a:cubicBezTo>
                  <a:cubicBezTo>
                    <a:pt x="66" y="67"/>
                    <a:pt x="69" y="65"/>
                    <a:pt x="72" y="64"/>
                  </a:cubicBezTo>
                  <a:cubicBezTo>
                    <a:pt x="74" y="70"/>
                    <a:pt x="75" y="78"/>
                    <a:pt x="77" y="90"/>
                  </a:cubicBezTo>
                  <a:moveTo>
                    <a:pt x="79" y="84"/>
                  </a:moveTo>
                  <a:cubicBezTo>
                    <a:pt x="77" y="75"/>
                    <a:pt x="76" y="68"/>
                    <a:pt x="75" y="63"/>
                  </a:cubicBezTo>
                  <a:cubicBezTo>
                    <a:pt x="75" y="62"/>
                    <a:pt x="75" y="62"/>
                    <a:pt x="75" y="62"/>
                  </a:cubicBezTo>
                  <a:cubicBezTo>
                    <a:pt x="75" y="62"/>
                    <a:pt x="75" y="61"/>
                    <a:pt x="75" y="61"/>
                  </a:cubicBezTo>
                  <a:cubicBezTo>
                    <a:pt x="53" y="42"/>
                    <a:pt x="39" y="29"/>
                    <a:pt x="19" y="13"/>
                  </a:cubicBezTo>
                  <a:cubicBezTo>
                    <a:pt x="30" y="21"/>
                    <a:pt x="39" y="28"/>
                    <a:pt x="55" y="37"/>
                  </a:cubicBezTo>
                  <a:cubicBezTo>
                    <a:pt x="64" y="43"/>
                    <a:pt x="75" y="49"/>
                    <a:pt x="83" y="56"/>
                  </a:cubicBezTo>
                  <a:cubicBezTo>
                    <a:pt x="82" y="65"/>
                    <a:pt x="80" y="75"/>
                    <a:pt x="79" y="84"/>
                  </a:cubicBezTo>
                  <a:moveTo>
                    <a:pt x="43" y="81"/>
                  </a:moveTo>
                  <a:cubicBezTo>
                    <a:pt x="41" y="78"/>
                    <a:pt x="37" y="71"/>
                    <a:pt x="33" y="64"/>
                  </a:cubicBezTo>
                  <a:cubicBezTo>
                    <a:pt x="27" y="52"/>
                    <a:pt x="19" y="37"/>
                    <a:pt x="13" y="24"/>
                  </a:cubicBezTo>
                  <a:cubicBezTo>
                    <a:pt x="10" y="18"/>
                    <a:pt x="7" y="13"/>
                    <a:pt x="5" y="9"/>
                  </a:cubicBezTo>
                  <a:cubicBezTo>
                    <a:pt x="5" y="7"/>
                    <a:pt x="4" y="6"/>
                    <a:pt x="4" y="5"/>
                  </a:cubicBezTo>
                  <a:cubicBezTo>
                    <a:pt x="30" y="24"/>
                    <a:pt x="46" y="39"/>
                    <a:pt x="71" y="61"/>
                  </a:cubicBezTo>
                  <a:cubicBezTo>
                    <a:pt x="66" y="63"/>
                    <a:pt x="61" y="67"/>
                    <a:pt x="57" y="72"/>
                  </a:cubicBezTo>
                  <a:cubicBezTo>
                    <a:pt x="55" y="74"/>
                    <a:pt x="53" y="76"/>
                    <a:pt x="50" y="78"/>
                  </a:cubicBezTo>
                  <a:cubicBezTo>
                    <a:pt x="48" y="80"/>
                    <a:pt x="46" y="81"/>
                    <a:pt x="43" y="81"/>
                  </a:cubicBezTo>
                  <a:moveTo>
                    <a:pt x="85" y="54"/>
                  </a:moveTo>
                  <a:cubicBezTo>
                    <a:pt x="76" y="47"/>
                    <a:pt x="66" y="40"/>
                    <a:pt x="56" y="35"/>
                  </a:cubicBezTo>
                  <a:cubicBezTo>
                    <a:pt x="36" y="23"/>
                    <a:pt x="27" y="14"/>
                    <a:pt x="10" y="4"/>
                  </a:cubicBezTo>
                  <a:cubicBezTo>
                    <a:pt x="20" y="7"/>
                    <a:pt x="23" y="8"/>
                    <a:pt x="35" y="13"/>
                  </a:cubicBezTo>
                  <a:cubicBezTo>
                    <a:pt x="59" y="23"/>
                    <a:pt x="84" y="33"/>
                    <a:pt x="105" y="42"/>
                  </a:cubicBezTo>
                  <a:cubicBezTo>
                    <a:pt x="98" y="46"/>
                    <a:pt x="92" y="49"/>
                    <a:pt x="85" y="54"/>
                  </a:cubicBezTo>
                  <a:moveTo>
                    <a:pt x="2" y="0"/>
                  </a:moveTo>
                  <a:cubicBezTo>
                    <a:pt x="2" y="0"/>
                    <a:pt x="1" y="0"/>
                    <a:pt x="1" y="1"/>
                  </a:cubicBezTo>
                  <a:cubicBezTo>
                    <a:pt x="1" y="1"/>
                    <a:pt x="1" y="1"/>
                    <a:pt x="1"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2"/>
                    <a:pt x="0" y="2"/>
                    <a:pt x="0" y="2"/>
                  </a:cubicBezTo>
                  <a:cubicBezTo>
                    <a:pt x="0" y="2"/>
                    <a:pt x="0" y="2"/>
                    <a:pt x="0" y="2"/>
                  </a:cubicBezTo>
                  <a:cubicBezTo>
                    <a:pt x="0" y="3"/>
                    <a:pt x="0" y="3"/>
                    <a:pt x="0" y="3"/>
                  </a:cubicBezTo>
                  <a:cubicBezTo>
                    <a:pt x="0" y="3"/>
                    <a:pt x="0" y="4"/>
                    <a:pt x="0" y="4"/>
                  </a:cubicBezTo>
                  <a:cubicBezTo>
                    <a:pt x="3" y="9"/>
                    <a:pt x="11" y="26"/>
                    <a:pt x="19" y="43"/>
                  </a:cubicBezTo>
                  <a:cubicBezTo>
                    <a:pt x="28" y="60"/>
                    <a:pt x="37" y="77"/>
                    <a:pt x="42" y="83"/>
                  </a:cubicBezTo>
                  <a:cubicBezTo>
                    <a:pt x="42" y="84"/>
                    <a:pt x="42" y="84"/>
                    <a:pt x="43" y="84"/>
                  </a:cubicBezTo>
                  <a:cubicBezTo>
                    <a:pt x="43" y="84"/>
                    <a:pt x="43" y="84"/>
                    <a:pt x="43" y="84"/>
                  </a:cubicBezTo>
                  <a:cubicBezTo>
                    <a:pt x="46" y="84"/>
                    <a:pt x="49" y="82"/>
                    <a:pt x="52" y="80"/>
                  </a:cubicBezTo>
                  <a:cubicBezTo>
                    <a:pt x="54" y="79"/>
                    <a:pt x="56" y="77"/>
                    <a:pt x="58" y="75"/>
                  </a:cubicBezTo>
                  <a:cubicBezTo>
                    <a:pt x="64" y="81"/>
                    <a:pt x="69" y="86"/>
                    <a:pt x="77" y="94"/>
                  </a:cubicBezTo>
                  <a:cubicBezTo>
                    <a:pt x="77" y="94"/>
                    <a:pt x="78" y="94"/>
                    <a:pt x="78" y="94"/>
                  </a:cubicBezTo>
                  <a:cubicBezTo>
                    <a:pt x="78" y="94"/>
                    <a:pt x="78" y="94"/>
                    <a:pt x="78" y="94"/>
                  </a:cubicBezTo>
                  <a:cubicBezTo>
                    <a:pt x="79" y="94"/>
                    <a:pt x="79" y="94"/>
                    <a:pt x="79" y="94"/>
                  </a:cubicBezTo>
                  <a:cubicBezTo>
                    <a:pt x="79" y="94"/>
                    <a:pt x="79" y="94"/>
                    <a:pt x="79" y="94"/>
                  </a:cubicBezTo>
                  <a:cubicBezTo>
                    <a:pt x="80" y="94"/>
                    <a:pt x="80" y="94"/>
                    <a:pt x="80" y="93"/>
                  </a:cubicBezTo>
                  <a:cubicBezTo>
                    <a:pt x="82" y="81"/>
                    <a:pt x="84" y="69"/>
                    <a:pt x="86" y="56"/>
                  </a:cubicBezTo>
                  <a:cubicBezTo>
                    <a:pt x="94" y="50"/>
                    <a:pt x="100" y="48"/>
                    <a:pt x="109" y="43"/>
                  </a:cubicBezTo>
                  <a:cubicBezTo>
                    <a:pt x="109" y="43"/>
                    <a:pt x="109" y="43"/>
                    <a:pt x="109" y="42"/>
                  </a:cubicBezTo>
                  <a:cubicBezTo>
                    <a:pt x="109" y="42"/>
                    <a:pt x="109" y="41"/>
                    <a:pt x="109" y="41"/>
                  </a:cubicBezTo>
                  <a:cubicBezTo>
                    <a:pt x="87" y="32"/>
                    <a:pt x="61" y="21"/>
                    <a:pt x="36" y="11"/>
                  </a:cubicBezTo>
                  <a:cubicBezTo>
                    <a:pt x="21" y="5"/>
                    <a:pt x="20" y="4"/>
                    <a:pt x="3" y="0"/>
                  </a:cubicBezTo>
                  <a:cubicBezTo>
                    <a:pt x="3" y="0"/>
                    <a:pt x="3" y="0"/>
                    <a:pt x="2" y="0"/>
                  </a:cubicBezTo>
                </a:path>
              </a:pathLst>
            </a:custGeom>
            <a:solidFill>
              <a:srgbClr val="B2B2B2"/>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9" name="Freeform 790"/>
            <p:cNvSpPr>
              <a:spLocks noEditPoints="1"/>
            </p:cNvSpPr>
            <p:nvPr/>
          </p:nvSpPr>
          <p:spPr bwMode="auto">
            <a:xfrm>
              <a:off x="3080" y="733"/>
              <a:ext cx="263" cy="225"/>
            </a:xfrm>
            <a:custGeom>
              <a:avLst/>
              <a:gdLst>
                <a:gd name="T0" fmla="*/ 78 w 111"/>
                <a:gd name="T1" fmla="*/ 89 h 95"/>
                <a:gd name="T2" fmla="*/ 62 w 111"/>
                <a:gd name="T3" fmla="*/ 74 h 95"/>
                <a:gd name="T4" fmla="*/ 64 w 111"/>
                <a:gd name="T5" fmla="*/ 71 h 95"/>
                <a:gd name="T6" fmla="*/ 73 w 111"/>
                <a:gd name="T7" fmla="*/ 65 h 95"/>
                <a:gd name="T8" fmla="*/ 78 w 111"/>
                <a:gd name="T9" fmla="*/ 89 h 95"/>
                <a:gd name="T10" fmla="*/ 80 w 111"/>
                <a:gd name="T11" fmla="*/ 82 h 95"/>
                <a:gd name="T12" fmla="*/ 76 w 111"/>
                <a:gd name="T13" fmla="*/ 64 h 95"/>
                <a:gd name="T14" fmla="*/ 77 w 111"/>
                <a:gd name="T15" fmla="*/ 63 h 95"/>
                <a:gd name="T16" fmla="*/ 76 w 111"/>
                <a:gd name="T17" fmla="*/ 61 h 95"/>
                <a:gd name="T18" fmla="*/ 31 w 111"/>
                <a:gd name="T19" fmla="*/ 22 h 95"/>
                <a:gd name="T20" fmla="*/ 56 w 111"/>
                <a:gd name="T21" fmla="*/ 38 h 95"/>
                <a:gd name="T22" fmla="*/ 84 w 111"/>
                <a:gd name="T23" fmla="*/ 57 h 95"/>
                <a:gd name="T24" fmla="*/ 80 w 111"/>
                <a:gd name="T25" fmla="*/ 82 h 95"/>
                <a:gd name="T26" fmla="*/ 45 w 111"/>
                <a:gd name="T27" fmla="*/ 81 h 95"/>
                <a:gd name="T28" fmla="*/ 35 w 111"/>
                <a:gd name="T29" fmla="*/ 64 h 95"/>
                <a:gd name="T30" fmla="*/ 14 w 111"/>
                <a:gd name="T31" fmla="*/ 25 h 95"/>
                <a:gd name="T32" fmla="*/ 7 w 111"/>
                <a:gd name="T33" fmla="*/ 9 h 95"/>
                <a:gd name="T34" fmla="*/ 6 w 111"/>
                <a:gd name="T35" fmla="*/ 7 h 95"/>
                <a:gd name="T36" fmla="*/ 71 w 111"/>
                <a:gd name="T37" fmla="*/ 62 h 95"/>
                <a:gd name="T38" fmla="*/ 66 w 111"/>
                <a:gd name="T39" fmla="*/ 65 h 95"/>
                <a:gd name="T40" fmla="*/ 55 w 111"/>
                <a:gd name="T41" fmla="*/ 75 h 95"/>
                <a:gd name="T42" fmla="*/ 45 w 111"/>
                <a:gd name="T43" fmla="*/ 81 h 95"/>
                <a:gd name="T44" fmla="*/ 86 w 111"/>
                <a:gd name="T45" fmla="*/ 54 h 95"/>
                <a:gd name="T46" fmla="*/ 58 w 111"/>
                <a:gd name="T47" fmla="*/ 35 h 95"/>
                <a:gd name="T48" fmla="*/ 31 w 111"/>
                <a:gd name="T49" fmla="*/ 17 h 95"/>
                <a:gd name="T50" fmla="*/ 14 w 111"/>
                <a:gd name="T51" fmla="*/ 6 h 95"/>
                <a:gd name="T52" fmla="*/ 20 w 111"/>
                <a:gd name="T53" fmla="*/ 8 h 95"/>
                <a:gd name="T54" fmla="*/ 36 w 111"/>
                <a:gd name="T55" fmla="*/ 14 h 95"/>
                <a:gd name="T56" fmla="*/ 105 w 111"/>
                <a:gd name="T57" fmla="*/ 43 h 95"/>
                <a:gd name="T58" fmla="*/ 86 w 111"/>
                <a:gd name="T59" fmla="*/ 54 h 95"/>
                <a:gd name="T60" fmla="*/ 4 w 111"/>
                <a:gd name="T61" fmla="*/ 0 h 95"/>
                <a:gd name="T62" fmla="*/ 2 w 111"/>
                <a:gd name="T63" fmla="*/ 1 h 95"/>
                <a:gd name="T64" fmla="*/ 1 w 111"/>
                <a:gd name="T65" fmla="*/ 1 h 95"/>
                <a:gd name="T66" fmla="*/ 1 w 111"/>
                <a:gd name="T67" fmla="*/ 1 h 95"/>
                <a:gd name="T68" fmla="*/ 1 w 111"/>
                <a:gd name="T69" fmla="*/ 1 h 95"/>
                <a:gd name="T70" fmla="*/ 1 w 111"/>
                <a:gd name="T71" fmla="*/ 1 h 95"/>
                <a:gd name="T72" fmla="*/ 1 w 111"/>
                <a:gd name="T73" fmla="*/ 1 h 95"/>
                <a:gd name="T74" fmla="*/ 0 w 111"/>
                <a:gd name="T75" fmla="*/ 2 h 95"/>
                <a:gd name="T76" fmla="*/ 0 w 111"/>
                <a:gd name="T77" fmla="*/ 3 h 95"/>
                <a:gd name="T78" fmla="*/ 0 w 111"/>
                <a:gd name="T79" fmla="*/ 3 h 95"/>
                <a:gd name="T80" fmla="*/ 1 w 111"/>
                <a:gd name="T81" fmla="*/ 5 h 95"/>
                <a:gd name="T82" fmla="*/ 20 w 111"/>
                <a:gd name="T83" fmla="*/ 44 h 95"/>
                <a:gd name="T84" fmla="*/ 33 w 111"/>
                <a:gd name="T85" fmla="*/ 68 h 95"/>
                <a:gd name="T86" fmla="*/ 42 w 111"/>
                <a:gd name="T87" fmla="*/ 84 h 95"/>
                <a:gd name="T88" fmla="*/ 44 w 111"/>
                <a:gd name="T89" fmla="*/ 85 h 95"/>
                <a:gd name="T90" fmla="*/ 44 w 111"/>
                <a:gd name="T91" fmla="*/ 85 h 95"/>
                <a:gd name="T92" fmla="*/ 53 w 111"/>
                <a:gd name="T93" fmla="*/ 81 h 95"/>
                <a:gd name="T94" fmla="*/ 59 w 111"/>
                <a:gd name="T95" fmla="*/ 76 h 95"/>
                <a:gd name="T96" fmla="*/ 78 w 111"/>
                <a:gd name="T97" fmla="*/ 94 h 95"/>
                <a:gd name="T98" fmla="*/ 79 w 111"/>
                <a:gd name="T99" fmla="*/ 95 h 95"/>
                <a:gd name="T100" fmla="*/ 80 w 111"/>
                <a:gd name="T101" fmla="*/ 95 h 95"/>
                <a:gd name="T102" fmla="*/ 80 w 111"/>
                <a:gd name="T103" fmla="*/ 95 h 95"/>
                <a:gd name="T104" fmla="*/ 82 w 111"/>
                <a:gd name="T105" fmla="*/ 94 h 95"/>
                <a:gd name="T106" fmla="*/ 88 w 111"/>
                <a:gd name="T107" fmla="*/ 57 h 95"/>
                <a:gd name="T108" fmla="*/ 110 w 111"/>
                <a:gd name="T109" fmla="*/ 44 h 95"/>
                <a:gd name="T110" fmla="*/ 111 w 111"/>
                <a:gd name="T111" fmla="*/ 43 h 95"/>
                <a:gd name="T112" fmla="*/ 110 w 111"/>
                <a:gd name="T113" fmla="*/ 41 h 95"/>
                <a:gd name="T114" fmla="*/ 37 w 111"/>
                <a:gd name="T115" fmla="*/ 11 h 95"/>
                <a:gd name="T116" fmla="*/ 22 w 111"/>
                <a:gd name="T117" fmla="*/ 5 h 95"/>
                <a:gd name="T118" fmla="*/ 4 w 111"/>
                <a:gd name="T119" fmla="*/ 0 h 95"/>
                <a:gd name="T120" fmla="*/ 4 w 111"/>
                <a:gd name="T121"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1" h="95">
                  <a:moveTo>
                    <a:pt x="78" y="89"/>
                  </a:moveTo>
                  <a:cubicBezTo>
                    <a:pt x="72" y="84"/>
                    <a:pt x="67" y="79"/>
                    <a:pt x="62" y="74"/>
                  </a:cubicBezTo>
                  <a:cubicBezTo>
                    <a:pt x="62" y="73"/>
                    <a:pt x="63" y="72"/>
                    <a:pt x="64" y="71"/>
                  </a:cubicBezTo>
                  <a:cubicBezTo>
                    <a:pt x="67" y="68"/>
                    <a:pt x="70" y="66"/>
                    <a:pt x="73" y="65"/>
                  </a:cubicBezTo>
                  <a:cubicBezTo>
                    <a:pt x="74" y="71"/>
                    <a:pt x="76" y="78"/>
                    <a:pt x="78" y="89"/>
                  </a:cubicBezTo>
                  <a:moveTo>
                    <a:pt x="80" y="82"/>
                  </a:moveTo>
                  <a:cubicBezTo>
                    <a:pt x="79" y="74"/>
                    <a:pt x="78" y="69"/>
                    <a:pt x="76" y="64"/>
                  </a:cubicBezTo>
                  <a:cubicBezTo>
                    <a:pt x="77" y="63"/>
                    <a:pt x="77" y="63"/>
                    <a:pt x="77" y="63"/>
                  </a:cubicBezTo>
                  <a:cubicBezTo>
                    <a:pt x="77" y="62"/>
                    <a:pt x="77" y="61"/>
                    <a:pt x="76" y="61"/>
                  </a:cubicBezTo>
                  <a:cubicBezTo>
                    <a:pt x="59" y="46"/>
                    <a:pt x="46" y="34"/>
                    <a:pt x="31" y="22"/>
                  </a:cubicBezTo>
                  <a:cubicBezTo>
                    <a:pt x="38" y="27"/>
                    <a:pt x="46" y="32"/>
                    <a:pt x="56" y="38"/>
                  </a:cubicBezTo>
                  <a:cubicBezTo>
                    <a:pt x="65" y="44"/>
                    <a:pt x="76" y="50"/>
                    <a:pt x="84" y="57"/>
                  </a:cubicBezTo>
                  <a:cubicBezTo>
                    <a:pt x="83" y="65"/>
                    <a:pt x="81" y="74"/>
                    <a:pt x="80" y="82"/>
                  </a:cubicBezTo>
                  <a:moveTo>
                    <a:pt x="45" y="81"/>
                  </a:moveTo>
                  <a:cubicBezTo>
                    <a:pt x="42" y="78"/>
                    <a:pt x="39" y="72"/>
                    <a:pt x="35" y="64"/>
                  </a:cubicBezTo>
                  <a:cubicBezTo>
                    <a:pt x="28" y="52"/>
                    <a:pt x="21" y="37"/>
                    <a:pt x="14" y="25"/>
                  </a:cubicBezTo>
                  <a:cubicBezTo>
                    <a:pt x="11" y="18"/>
                    <a:pt x="9" y="13"/>
                    <a:pt x="7" y="9"/>
                  </a:cubicBezTo>
                  <a:cubicBezTo>
                    <a:pt x="6" y="8"/>
                    <a:pt x="6" y="7"/>
                    <a:pt x="6" y="7"/>
                  </a:cubicBezTo>
                  <a:cubicBezTo>
                    <a:pt x="31" y="25"/>
                    <a:pt x="47" y="40"/>
                    <a:pt x="71" y="62"/>
                  </a:cubicBezTo>
                  <a:cubicBezTo>
                    <a:pt x="69" y="62"/>
                    <a:pt x="67" y="63"/>
                    <a:pt x="66" y="65"/>
                  </a:cubicBezTo>
                  <a:cubicBezTo>
                    <a:pt x="62" y="68"/>
                    <a:pt x="58" y="72"/>
                    <a:pt x="55" y="75"/>
                  </a:cubicBezTo>
                  <a:cubicBezTo>
                    <a:pt x="51" y="79"/>
                    <a:pt x="48" y="81"/>
                    <a:pt x="45" y="81"/>
                  </a:cubicBezTo>
                  <a:moveTo>
                    <a:pt x="86" y="54"/>
                  </a:moveTo>
                  <a:cubicBezTo>
                    <a:pt x="77" y="47"/>
                    <a:pt x="67" y="40"/>
                    <a:pt x="58" y="35"/>
                  </a:cubicBezTo>
                  <a:cubicBezTo>
                    <a:pt x="46" y="28"/>
                    <a:pt x="38" y="22"/>
                    <a:pt x="31" y="17"/>
                  </a:cubicBezTo>
                  <a:cubicBezTo>
                    <a:pt x="25" y="13"/>
                    <a:pt x="20" y="10"/>
                    <a:pt x="14" y="6"/>
                  </a:cubicBezTo>
                  <a:cubicBezTo>
                    <a:pt x="17" y="7"/>
                    <a:pt x="19" y="7"/>
                    <a:pt x="20" y="8"/>
                  </a:cubicBezTo>
                  <a:cubicBezTo>
                    <a:pt x="24" y="10"/>
                    <a:pt x="29" y="11"/>
                    <a:pt x="36" y="14"/>
                  </a:cubicBezTo>
                  <a:cubicBezTo>
                    <a:pt x="59" y="23"/>
                    <a:pt x="84" y="34"/>
                    <a:pt x="105" y="43"/>
                  </a:cubicBezTo>
                  <a:cubicBezTo>
                    <a:pt x="98" y="46"/>
                    <a:pt x="93" y="49"/>
                    <a:pt x="86" y="54"/>
                  </a:cubicBezTo>
                  <a:moveTo>
                    <a:pt x="4" y="0"/>
                  </a:moveTo>
                  <a:cubicBezTo>
                    <a:pt x="3" y="0"/>
                    <a:pt x="2" y="0"/>
                    <a:pt x="2" y="1"/>
                  </a:cubicBezTo>
                  <a:cubicBezTo>
                    <a:pt x="1" y="1"/>
                    <a:pt x="1" y="1"/>
                    <a:pt x="1" y="1"/>
                  </a:cubicBezTo>
                  <a:cubicBezTo>
                    <a:pt x="1" y="1"/>
                    <a:pt x="1" y="1"/>
                    <a:pt x="1" y="1"/>
                  </a:cubicBezTo>
                  <a:cubicBezTo>
                    <a:pt x="1" y="1"/>
                    <a:pt x="1" y="1"/>
                    <a:pt x="1" y="1"/>
                  </a:cubicBezTo>
                  <a:cubicBezTo>
                    <a:pt x="1" y="1"/>
                    <a:pt x="1" y="1"/>
                    <a:pt x="1" y="1"/>
                  </a:cubicBezTo>
                  <a:cubicBezTo>
                    <a:pt x="1" y="1"/>
                    <a:pt x="1" y="1"/>
                    <a:pt x="1" y="1"/>
                  </a:cubicBezTo>
                  <a:cubicBezTo>
                    <a:pt x="1" y="2"/>
                    <a:pt x="1" y="2"/>
                    <a:pt x="0" y="2"/>
                  </a:cubicBezTo>
                  <a:cubicBezTo>
                    <a:pt x="0" y="3"/>
                    <a:pt x="0" y="3"/>
                    <a:pt x="0" y="3"/>
                  </a:cubicBezTo>
                  <a:cubicBezTo>
                    <a:pt x="0" y="3"/>
                    <a:pt x="0" y="3"/>
                    <a:pt x="0" y="3"/>
                  </a:cubicBezTo>
                  <a:cubicBezTo>
                    <a:pt x="1" y="4"/>
                    <a:pt x="1" y="4"/>
                    <a:pt x="1" y="5"/>
                  </a:cubicBezTo>
                  <a:cubicBezTo>
                    <a:pt x="3" y="10"/>
                    <a:pt x="11" y="27"/>
                    <a:pt x="20" y="44"/>
                  </a:cubicBezTo>
                  <a:cubicBezTo>
                    <a:pt x="24" y="52"/>
                    <a:pt x="29" y="61"/>
                    <a:pt x="33" y="68"/>
                  </a:cubicBezTo>
                  <a:cubicBezTo>
                    <a:pt x="37" y="75"/>
                    <a:pt x="40" y="81"/>
                    <a:pt x="42" y="84"/>
                  </a:cubicBezTo>
                  <a:cubicBezTo>
                    <a:pt x="43" y="85"/>
                    <a:pt x="43" y="85"/>
                    <a:pt x="44" y="85"/>
                  </a:cubicBezTo>
                  <a:cubicBezTo>
                    <a:pt x="44" y="85"/>
                    <a:pt x="44" y="85"/>
                    <a:pt x="44" y="85"/>
                  </a:cubicBezTo>
                  <a:cubicBezTo>
                    <a:pt x="47" y="85"/>
                    <a:pt x="51" y="83"/>
                    <a:pt x="53" y="81"/>
                  </a:cubicBezTo>
                  <a:cubicBezTo>
                    <a:pt x="55" y="80"/>
                    <a:pt x="57" y="78"/>
                    <a:pt x="59" y="76"/>
                  </a:cubicBezTo>
                  <a:cubicBezTo>
                    <a:pt x="65" y="82"/>
                    <a:pt x="70" y="87"/>
                    <a:pt x="78" y="94"/>
                  </a:cubicBezTo>
                  <a:cubicBezTo>
                    <a:pt x="78" y="95"/>
                    <a:pt x="79" y="95"/>
                    <a:pt x="79" y="95"/>
                  </a:cubicBezTo>
                  <a:cubicBezTo>
                    <a:pt x="80" y="95"/>
                    <a:pt x="80" y="95"/>
                    <a:pt x="80" y="95"/>
                  </a:cubicBezTo>
                  <a:cubicBezTo>
                    <a:pt x="80" y="95"/>
                    <a:pt x="80" y="95"/>
                    <a:pt x="80" y="95"/>
                  </a:cubicBezTo>
                  <a:cubicBezTo>
                    <a:pt x="81" y="95"/>
                    <a:pt x="82" y="95"/>
                    <a:pt x="82" y="94"/>
                  </a:cubicBezTo>
                  <a:cubicBezTo>
                    <a:pt x="84" y="82"/>
                    <a:pt x="86" y="69"/>
                    <a:pt x="88" y="57"/>
                  </a:cubicBezTo>
                  <a:cubicBezTo>
                    <a:pt x="95" y="51"/>
                    <a:pt x="101" y="49"/>
                    <a:pt x="110" y="44"/>
                  </a:cubicBezTo>
                  <a:cubicBezTo>
                    <a:pt x="111" y="44"/>
                    <a:pt x="111" y="44"/>
                    <a:pt x="111" y="43"/>
                  </a:cubicBezTo>
                  <a:cubicBezTo>
                    <a:pt x="111" y="42"/>
                    <a:pt x="111" y="41"/>
                    <a:pt x="110" y="41"/>
                  </a:cubicBezTo>
                  <a:cubicBezTo>
                    <a:pt x="89" y="32"/>
                    <a:pt x="62" y="21"/>
                    <a:pt x="37" y="11"/>
                  </a:cubicBezTo>
                  <a:cubicBezTo>
                    <a:pt x="30" y="8"/>
                    <a:pt x="26" y="6"/>
                    <a:pt x="22" y="5"/>
                  </a:cubicBezTo>
                  <a:cubicBezTo>
                    <a:pt x="17" y="3"/>
                    <a:pt x="13" y="2"/>
                    <a:pt x="4" y="0"/>
                  </a:cubicBezTo>
                  <a:cubicBezTo>
                    <a:pt x="4" y="0"/>
                    <a:pt x="4" y="0"/>
                    <a:pt x="4" y="0"/>
                  </a:cubicBezTo>
                </a:path>
              </a:pathLst>
            </a:custGeom>
            <a:solidFill>
              <a:srgbClr val="B2B2B2"/>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0" name="Freeform 791"/>
            <p:cNvSpPr>
              <a:spLocks noEditPoints="1"/>
            </p:cNvSpPr>
            <p:nvPr/>
          </p:nvSpPr>
          <p:spPr bwMode="auto">
            <a:xfrm>
              <a:off x="3454" y="3395"/>
              <a:ext cx="362" cy="344"/>
            </a:xfrm>
            <a:custGeom>
              <a:avLst/>
              <a:gdLst>
                <a:gd name="T0" fmla="*/ 43 w 153"/>
                <a:gd name="T1" fmla="*/ 141 h 145"/>
                <a:gd name="T2" fmla="*/ 13 w 153"/>
                <a:gd name="T3" fmla="*/ 127 h 145"/>
                <a:gd name="T4" fmla="*/ 85 w 153"/>
                <a:gd name="T5" fmla="*/ 135 h 145"/>
                <a:gd name="T6" fmla="*/ 93 w 153"/>
                <a:gd name="T7" fmla="*/ 134 h 145"/>
                <a:gd name="T8" fmla="*/ 101 w 153"/>
                <a:gd name="T9" fmla="*/ 114 h 145"/>
                <a:gd name="T10" fmla="*/ 106 w 153"/>
                <a:gd name="T11" fmla="*/ 74 h 145"/>
                <a:gd name="T12" fmla="*/ 108 w 153"/>
                <a:gd name="T13" fmla="*/ 53 h 145"/>
                <a:gd name="T14" fmla="*/ 126 w 153"/>
                <a:gd name="T15" fmla="*/ 42 h 145"/>
                <a:gd name="T16" fmla="*/ 137 w 153"/>
                <a:gd name="T17" fmla="*/ 49 h 145"/>
                <a:gd name="T18" fmla="*/ 118 w 153"/>
                <a:gd name="T19" fmla="*/ 78 h 145"/>
                <a:gd name="T20" fmla="*/ 107 w 153"/>
                <a:gd name="T21" fmla="*/ 41 h 145"/>
                <a:gd name="T22" fmla="*/ 124 w 153"/>
                <a:gd name="T23" fmla="*/ 29 h 145"/>
                <a:gd name="T24" fmla="*/ 137 w 153"/>
                <a:gd name="T25" fmla="*/ 32 h 145"/>
                <a:gd name="T26" fmla="*/ 140 w 153"/>
                <a:gd name="T27" fmla="*/ 83 h 145"/>
                <a:gd name="T28" fmla="*/ 106 w 153"/>
                <a:gd name="T29" fmla="*/ 89 h 145"/>
                <a:gd name="T30" fmla="*/ 118 w 153"/>
                <a:gd name="T31" fmla="*/ 82 h 145"/>
                <a:gd name="T32" fmla="*/ 140 w 153"/>
                <a:gd name="T33" fmla="*/ 47 h 145"/>
                <a:gd name="T34" fmla="*/ 126 w 153"/>
                <a:gd name="T35" fmla="*/ 39 h 145"/>
                <a:gd name="T36" fmla="*/ 126 w 153"/>
                <a:gd name="T37" fmla="*/ 39 h 145"/>
                <a:gd name="T38" fmla="*/ 125 w 153"/>
                <a:gd name="T39" fmla="*/ 39 h 145"/>
                <a:gd name="T40" fmla="*/ 107 w 153"/>
                <a:gd name="T41" fmla="*/ 48 h 145"/>
                <a:gd name="T42" fmla="*/ 86 w 153"/>
                <a:gd name="T43" fmla="*/ 45 h 145"/>
                <a:gd name="T44" fmla="*/ 104 w 153"/>
                <a:gd name="T45" fmla="*/ 28 h 145"/>
                <a:gd name="T46" fmla="*/ 86 w 153"/>
                <a:gd name="T47" fmla="*/ 56 h 145"/>
                <a:gd name="T48" fmla="*/ 90 w 153"/>
                <a:gd name="T49" fmla="*/ 52 h 145"/>
                <a:gd name="T50" fmla="*/ 102 w 153"/>
                <a:gd name="T51" fmla="*/ 60 h 145"/>
                <a:gd name="T52" fmla="*/ 89 w 153"/>
                <a:gd name="T53" fmla="*/ 80 h 145"/>
                <a:gd name="T54" fmla="*/ 102 w 153"/>
                <a:gd name="T55" fmla="*/ 74 h 145"/>
                <a:gd name="T56" fmla="*/ 87 w 153"/>
                <a:gd name="T57" fmla="*/ 92 h 145"/>
                <a:gd name="T58" fmla="*/ 88 w 153"/>
                <a:gd name="T59" fmla="*/ 93 h 145"/>
                <a:gd name="T60" fmla="*/ 99 w 153"/>
                <a:gd name="T61" fmla="*/ 113 h 145"/>
                <a:gd name="T62" fmla="*/ 84 w 153"/>
                <a:gd name="T63" fmla="*/ 131 h 145"/>
                <a:gd name="T64" fmla="*/ 51 w 153"/>
                <a:gd name="T65" fmla="*/ 136 h 145"/>
                <a:gd name="T66" fmla="*/ 6 w 153"/>
                <a:gd name="T67" fmla="*/ 29 h 145"/>
                <a:gd name="T68" fmla="*/ 81 w 153"/>
                <a:gd name="T69" fmla="*/ 36 h 145"/>
                <a:gd name="T70" fmla="*/ 85 w 153"/>
                <a:gd name="T71" fmla="*/ 43 h 145"/>
                <a:gd name="T72" fmla="*/ 15 w 153"/>
                <a:gd name="T73" fmla="*/ 29 h 145"/>
                <a:gd name="T74" fmla="*/ 5 w 153"/>
                <a:gd name="T75" fmla="*/ 22 h 145"/>
                <a:gd name="T76" fmla="*/ 33 w 153"/>
                <a:gd name="T77" fmla="*/ 6 h 145"/>
                <a:gd name="T78" fmla="*/ 91 w 153"/>
                <a:gd name="T79" fmla="*/ 7 h 145"/>
                <a:gd name="T80" fmla="*/ 104 w 153"/>
                <a:gd name="T81" fmla="*/ 20 h 145"/>
                <a:gd name="T82" fmla="*/ 58 w 153"/>
                <a:gd name="T83" fmla="*/ 17 h 145"/>
                <a:gd name="T84" fmla="*/ 57 w 153"/>
                <a:gd name="T85" fmla="*/ 0 h 145"/>
                <a:gd name="T86" fmla="*/ 5 w 153"/>
                <a:gd name="T87" fmla="*/ 15 h 145"/>
                <a:gd name="T88" fmla="*/ 0 w 153"/>
                <a:gd name="T89" fmla="*/ 23 h 145"/>
                <a:gd name="T90" fmla="*/ 10 w 153"/>
                <a:gd name="T91" fmla="*/ 124 h 145"/>
                <a:gd name="T92" fmla="*/ 10 w 153"/>
                <a:gd name="T93" fmla="*/ 131 h 145"/>
                <a:gd name="T94" fmla="*/ 11 w 153"/>
                <a:gd name="T95" fmla="*/ 133 h 145"/>
                <a:gd name="T96" fmla="*/ 43 w 153"/>
                <a:gd name="T97" fmla="*/ 144 h 145"/>
                <a:gd name="T98" fmla="*/ 95 w 153"/>
                <a:gd name="T99" fmla="*/ 137 h 145"/>
                <a:gd name="T100" fmla="*/ 98 w 153"/>
                <a:gd name="T101" fmla="*/ 132 h 145"/>
                <a:gd name="T102" fmla="*/ 104 w 153"/>
                <a:gd name="T103" fmla="*/ 123 h 145"/>
                <a:gd name="T104" fmla="*/ 104 w 153"/>
                <a:gd name="T105" fmla="*/ 122 h 145"/>
                <a:gd name="T106" fmla="*/ 119 w 153"/>
                <a:gd name="T107" fmla="*/ 96 h 145"/>
                <a:gd name="T108" fmla="*/ 138 w 153"/>
                <a:gd name="T109" fmla="*/ 28 h 145"/>
                <a:gd name="T110" fmla="*/ 113 w 153"/>
                <a:gd name="T111" fmla="*/ 28 h 145"/>
                <a:gd name="T112" fmla="*/ 107 w 153"/>
                <a:gd name="T113" fmla="*/ 32 h 145"/>
                <a:gd name="T114" fmla="*/ 108 w 153"/>
                <a:gd name="T115" fmla="*/ 19 h 145"/>
                <a:gd name="T116" fmla="*/ 79 w 153"/>
                <a:gd name="T117" fmla="*/ 1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53" h="145">
                  <a:moveTo>
                    <a:pt x="57" y="141"/>
                  </a:moveTo>
                  <a:cubicBezTo>
                    <a:pt x="57" y="141"/>
                    <a:pt x="57" y="141"/>
                    <a:pt x="57" y="141"/>
                  </a:cubicBezTo>
                  <a:cubicBezTo>
                    <a:pt x="53" y="141"/>
                    <a:pt x="48" y="141"/>
                    <a:pt x="43" y="141"/>
                  </a:cubicBezTo>
                  <a:cubicBezTo>
                    <a:pt x="38" y="140"/>
                    <a:pt x="31" y="139"/>
                    <a:pt x="25" y="137"/>
                  </a:cubicBezTo>
                  <a:cubicBezTo>
                    <a:pt x="20" y="135"/>
                    <a:pt x="16" y="132"/>
                    <a:pt x="14" y="130"/>
                  </a:cubicBezTo>
                  <a:cubicBezTo>
                    <a:pt x="13" y="129"/>
                    <a:pt x="13" y="128"/>
                    <a:pt x="13" y="127"/>
                  </a:cubicBezTo>
                  <a:cubicBezTo>
                    <a:pt x="20" y="133"/>
                    <a:pt x="32" y="138"/>
                    <a:pt x="51" y="139"/>
                  </a:cubicBezTo>
                  <a:cubicBezTo>
                    <a:pt x="53" y="140"/>
                    <a:pt x="55" y="140"/>
                    <a:pt x="56" y="140"/>
                  </a:cubicBezTo>
                  <a:cubicBezTo>
                    <a:pt x="67" y="140"/>
                    <a:pt x="77" y="138"/>
                    <a:pt x="85" y="135"/>
                  </a:cubicBezTo>
                  <a:cubicBezTo>
                    <a:pt x="89" y="133"/>
                    <a:pt x="92" y="132"/>
                    <a:pt x="95" y="130"/>
                  </a:cubicBezTo>
                  <a:cubicBezTo>
                    <a:pt x="95" y="131"/>
                    <a:pt x="95" y="131"/>
                    <a:pt x="95" y="132"/>
                  </a:cubicBezTo>
                  <a:cubicBezTo>
                    <a:pt x="94" y="132"/>
                    <a:pt x="94" y="133"/>
                    <a:pt x="93" y="134"/>
                  </a:cubicBezTo>
                  <a:cubicBezTo>
                    <a:pt x="88" y="137"/>
                    <a:pt x="76" y="141"/>
                    <a:pt x="57" y="141"/>
                  </a:cubicBezTo>
                  <a:moveTo>
                    <a:pt x="87" y="130"/>
                  </a:moveTo>
                  <a:cubicBezTo>
                    <a:pt x="91" y="125"/>
                    <a:pt x="96" y="119"/>
                    <a:pt x="101" y="114"/>
                  </a:cubicBezTo>
                  <a:cubicBezTo>
                    <a:pt x="101" y="117"/>
                    <a:pt x="100" y="119"/>
                    <a:pt x="100" y="121"/>
                  </a:cubicBezTo>
                  <a:cubicBezTo>
                    <a:pt x="97" y="125"/>
                    <a:pt x="93" y="128"/>
                    <a:pt x="87" y="130"/>
                  </a:cubicBezTo>
                  <a:moveTo>
                    <a:pt x="106" y="74"/>
                  </a:moveTo>
                  <a:cubicBezTo>
                    <a:pt x="106" y="68"/>
                    <a:pt x="106" y="62"/>
                    <a:pt x="106" y="56"/>
                  </a:cubicBezTo>
                  <a:cubicBezTo>
                    <a:pt x="107" y="56"/>
                    <a:pt x="107" y="56"/>
                    <a:pt x="107" y="56"/>
                  </a:cubicBezTo>
                  <a:cubicBezTo>
                    <a:pt x="107" y="55"/>
                    <a:pt x="108" y="54"/>
                    <a:pt x="108" y="53"/>
                  </a:cubicBezTo>
                  <a:cubicBezTo>
                    <a:pt x="109" y="50"/>
                    <a:pt x="111" y="48"/>
                    <a:pt x="114" y="46"/>
                  </a:cubicBezTo>
                  <a:cubicBezTo>
                    <a:pt x="117" y="44"/>
                    <a:pt x="121" y="42"/>
                    <a:pt x="125" y="42"/>
                  </a:cubicBezTo>
                  <a:cubicBezTo>
                    <a:pt x="126" y="42"/>
                    <a:pt x="126" y="42"/>
                    <a:pt x="126" y="42"/>
                  </a:cubicBezTo>
                  <a:cubicBezTo>
                    <a:pt x="126" y="42"/>
                    <a:pt x="126" y="42"/>
                    <a:pt x="126" y="42"/>
                  </a:cubicBezTo>
                  <a:cubicBezTo>
                    <a:pt x="128" y="43"/>
                    <a:pt x="131" y="43"/>
                    <a:pt x="132" y="44"/>
                  </a:cubicBezTo>
                  <a:cubicBezTo>
                    <a:pt x="134" y="45"/>
                    <a:pt x="136" y="47"/>
                    <a:pt x="137" y="49"/>
                  </a:cubicBezTo>
                  <a:cubicBezTo>
                    <a:pt x="138" y="52"/>
                    <a:pt x="139" y="54"/>
                    <a:pt x="139" y="57"/>
                  </a:cubicBezTo>
                  <a:cubicBezTo>
                    <a:pt x="139" y="63"/>
                    <a:pt x="136" y="68"/>
                    <a:pt x="133" y="72"/>
                  </a:cubicBezTo>
                  <a:cubicBezTo>
                    <a:pt x="129" y="76"/>
                    <a:pt x="124" y="78"/>
                    <a:pt x="118" y="78"/>
                  </a:cubicBezTo>
                  <a:cubicBezTo>
                    <a:pt x="114" y="78"/>
                    <a:pt x="110" y="77"/>
                    <a:pt x="106" y="74"/>
                  </a:cubicBezTo>
                  <a:cubicBezTo>
                    <a:pt x="106" y="74"/>
                    <a:pt x="106" y="74"/>
                    <a:pt x="106" y="74"/>
                  </a:cubicBezTo>
                  <a:moveTo>
                    <a:pt x="107" y="41"/>
                  </a:moveTo>
                  <a:cubicBezTo>
                    <a:pt x="109" y="36"/>
                    <a:pt x="111" y="33"/>
                    <a:pt x="115" y="31"/>
                  </a:cubicBezTo>
                  <a:cubicBezTo>
                    <a:pt x="118" y="29"/>
                    <a:pt x="121" y="29"/>
                    <a:pt x="124" y="29"/>
                  </a:cubicBezTo>
                  <a:cubicBezTo>
                    <a:pt x="124" y="29"/>
                    <a:pt x="124" y="29"/>
                    <a:pt x="124" y="29"/>
                  </a:cubicBezTo>
                  <a:cubicBezTo>
                    <a:pt x="125" y="29"/>
                    <a:pt x="126" y="29"/>
                    <a:pt x="126" y="29"/>
                  </a:cubicBezTo>
                  <a:cubicBezTo>
                    <a:pt x="126" y="29"/>
                    <a:pt x="126" y="29"/>
                    <a:pt x="126" y="29"/>
                  </a:cubicBezTo>
                  <a:cubicBezTo>
                    <a:pt x="130" y="29"/>
                    <a:pt x="133" y="30"/>
                    <a:pt x="137" y="32"/>
                  </a:cubicBezTo>
                  <a:cubicBezTo>
                    <a:pt x="140" y="33"/>
                    <a:pt x="143" y="36"/>
                    <a:pt x="145" y="40"/>
                  </a:cubicBezTo>
                  <a:cubicBezTo>
                    <a:pt x="148" y="47"/>
                    <a:pt x="150" y="53"/>
                    <a:pt x="150" y="58"/>
                  </a:cubicBezTo>
                  <a:cubicBezTo>
                    <a:pt x="150" y="68"/>
                    <a:pt x="146" y="77"/>
                    <a:pt x="140" y="83"/>
                  </a:cubicBezTo>
                  <a:cubicBezTo>
                    <a:pt x="135" y="89"/>
                    <a:pt x="127" y="92"/>
                    <a:pt x="119" y="92"/>
                  </a:cubicBezTo>
                  <a:cubicBezTo>
                    <a:pt x="119" y="92"/>
                    <a:pt x="119" y="92"/>
                    <a:pt x="119" y="92"/>
                  </a:cubicBezTo>
                  <a:cubicBezTo>
                    <a:pt x="115" y="92"/>
                    <a:pt x="110" y="91"/>
                    <a:pt x="106" y="89"/>
                  </a:cubicBezTo>
                  <a:cubicBezTo>
                    <a:pt x="105" y="90"/>
                    <a:pt x="105" y="90"/>
                    <a:pt x="105" y="90"/>
                  </a:cubicBezTo>
                  <a:cubicBezTo>
                    <a:pt x="105" y="86"/>
                    <a:pt x="105" y="82"/>
                    <a:pt x="105" y="78"/>
                  </a:cubicBezTo>
                  <a:cubicBezTo>
                    <a:pt x="110" y="81"/>
                    <a:pt x="114" y="82"/>
                    <a:pt x="118" y="82"/>
                  </a:cubicBezTo>
                  <a:cubicBezTo>
                    <a:pt x="118" y="82"/>
                    <a:pt x="118" y="82"/>
                    <a:pt x="118" y="82"/>
                  </a:cubicBezTo>
                  <a:cubicBezTo>
                    <a:pt x="131" y="82"/>
                    <a:pt x="142" y="71"/>
                    <a:pt x="142" y="57"/>
                  </a:cubicBezTo>
                  <a:cubicBezTo>
                    <a:pt x="142" y="54"/>
                    <a:pt x="142" y="50"/>
                    <a:pt x="140" y="47"/>
                  </a:cubicBezTo>
                  <a:cubicBezTo>
                    <a:pt x="139" y="44"/>
                    <a:pt x="137" y="42"/>
                    <a:pt x="134" y="41"/>
                  </a:cubicBezTo>
                  <a:cubicBezTo>
                    <a:pt x="132" y="40"/>
                    <a:pt x="129" y="39"/>
                    <a:pt x="126" y="39"/>
                  </a:cubicBezTo>
                  <a:cubicBezTo>
                    <a:pt x="126" y="39"/>
                    <a:pt x="126" y="39"/>
                    <a:pt x="126" y="39"/>
                  </a:cubicBezTo>
                  <a:cubicBezTo>
                    <a:pt x="126" y="39"/>
                    <a:pt x="126" y="39"/>
                    <a:pt x="126" y="39"/>
                  </a:cubicBezTo>
                  <a:cubicBezTo>
                    <a:pt x="126" y="39"/>
                    <a:pt x="126" y="39"/>
                    <a:pt x="126" y="39"/>
                  </a:cubicBezTo>
                  <a:cubicBezTo>
                    <a:pt x="126" y="39"/>
                    <a:pt x="126" y="39"/>
                    <a:pt x="126" y="39"/>
                  </a:cubicBezTo>
                  <a:cubicBezTo>
                    <a:pt x="126" y="39"/>
                    <a:pt x="126" y="39"/>
                    <a:pt x="126" y="39"/>
                  </a:cubicBezTo>
                  <a:cubicBezTo>
                    <a:pt x="126" y="39"/>
                    <a:pt x="126" y="39"/>
                    <a:pt x="126" y="39"/>
                  </a:cubicBezTo>
                  <a:cubicBezTo>
                    <a:pt x="126" y="39"/>
                    <a:pt x="125" y="39"/>
                    <a:pt x="125" y="39"/>
                  </a:cubicBezTo>
                  <a:cubicBezTo>
                    <a:pt x="125" y="39"/>
                    <a:pt x="125" y="39"/>
                    <a:pt x="125" y="39"/>
                  </a:cubicBezTo>
                  <a:cubicBezTo>
                    <a:pt x="118" y="39"/>
                    <a:pt x="113" y="42"/>
                    <a:pt x="109" y="45"/>
                  </a:cubicBezTo>
                  <a:cubicBezTo>
                    <a:pt x="108" y="46"/>
                    <a:pt x="107" y="47"/>
                    <a:pt x="107" y="48"/>
                  </a:cubicBezTo>
                  <a:cubicBezTo>
                    <a:pt x="107" y="46"/>
                    <a:pt x="107" y="43"/>
                    <a:pt x="107" y="40"/>
                  </a:cubicBezTo>
                  <a:cubicBezTo>
                    <a:pt x="107" y="41"/>
                    <a:pt x="107" y="41"/>
                    <a:pt x="107" y="41"/>
                  </a:cubicBezTo>
                  <a:moveTo>
                    <a:pt x="86" y="45"/>
                  </a:moveTo>
                  <a:cubicBezTo>
                    <a:pt x="86" y="45"/>
                    <a:pt x="86" y="45"/>
                    <a:pt x="86" y="45"/>
                  </a:cubicBezTo>
                  <a:cubicBezTo>
                    <a:pt x="92" y="40"/>
                    <a:pt x="98" y="34"/>
                    <a:pt x="104" y="28"/>
                  </a:cubicBezTo>
                  <a:cubicBezTo>
                    <a:pt x="104" y="28"/>
                    <a:pt x="104" y="28"/>
                    <a:pt x="104" y="28"/>
                  </a:cubicBezTo>
                  <a:cubicBezTo>
                    <a:pt x="104" y="30"/>
                    <a:pt x="104" y="33"/>
                    <a:pt x="104" y="35"/>
                  </a:cubicBezTo>
                  <a:cubicBezTo>
                    <a:pt x="98" y="41"/>
                    <a:pt x="92" y="48"/>
                    <a:pt x="86" y="54"/>
                  </a:cubicBezTo>
                  <a:cubicBezTo>
                    <a:pt x="86" y="56"/>
                    <a:pt x="86" y="56"/>
                    <a:pt x="86" y="56"/>
                  </a:cubicBezTo>
                  <a:cubicBezTo>
                    <a:pt x="87" y="56"/>
                    <a:pt x="87" y="56"/>
                    <a:pt x="87" y="56"/>
                  </a:cubicBezTo>
                  <a:cubicBezTo>
                    <a:pt x="88" y="55"/>
                    <a:pt x="89" y="54"/>
                    <a:pt x="90" y="53"/>
                  </a:cubicBezTo>
                  <a:cubicBezTo>
                    <a:pt x="90" y="52"/>
                    <a:pt x="90" y="52"/>
                    <a:pt x="90" y="52"/>
                  </a:cubicBezTo>
                  <a:cubicBezTo>
                    <a:pt x="95" y="47"/>
                    <a:pt x="99" y="43"/>
                    <a:pt x="104" y="38"/>
                  </a:cubicBezTo>
                  <a:cubicBezTo>
                    <a:pt x="103" y="45"/>
                    <a:pt x="103" y="52"/>
                    <a:pt x="103" y="59"/>
                  </a:cubicBezTo>
                  <a:cubicBezTo>
                    <a:pt x="102" y="60"/>
                    <a:pt x="102" y="60"/>
                    <a:pt x="102" y="60"/>
                  </a:cubicBezTo>
                  <a:cubicBezTo>
                    <a:pt x="97" y="66"/>
                    <a:pt x="93" y="72"/>
                    <a:pt x="88" y="79"/>
                  </a:cubicBezTo>
                  <a:cubicBezTo>
                    <a:pt x="88" y="79"/>
                    <a:pt x="88" y="80"/>
                    <a:pt x="88" y="80"/>
                  </a:cubicBezTo>
                  <a:cubicBezTo>
                    <a:pt x="88" y="80"/>
                    <a:pt x="88" y="80"/>
                    <a:pt x="89" y="80"/>
                  </a:cubicBezTo>
                  <a:cubicBezTo>
                    <a:pt x="89" y="80"/>
                    <a:pt x="89" y="80"/>
                    <a:pt x="89" y="80"/>
                  </a:cubicBezTo>
                  <a:cubicBezTo>
                    <a:pt x="94" y="74"/>
                    <a:pt x="98" y="68"/>
                    <a:pt x="102" y="62"/>
                  </a:cubicBezTo>
                  <a:cubicBezTo>
                    <a:pt x="102" y="66"/>
                    <a:pt x="102" y="70"/>
                    <a:pt x="102" y="74"/>
                  </a:cubicBezTo>
                  <a:cubicBezTo>
                    <a:pt x="102" y="74"/>
                    <a:pt x="102" y="74"/>
                    <a:pt x="101" y="74"/>
                  </a:cubicBezTo>
                  <a:cubicBezTo>
                    <a:pt x="101" y="74"/>
                    <a:pt x="101" y="74"/>
                    <a:pt x="101" y="74"/>
                  </a:cubicBezTo>
                  <a:cubicBezTo>
                    <a:pt x="96" y="80"/>
                    <a:pt x="91" y="86"/>
                    <a:pt x="87" y="92"/>
                  </a:cubicBezTo>
                  <a:cubicBezTo>
                    <a:pt x="86" y="93"/>
                    <a:pt x="87" y="93"/>
                    <a:pt x="87" y="93"/>
                  </a:cubicBezTo>
                  <a:cubicBezTo>
                    <a:pt x="87" y="94"/>
                    <a:pt x="87" y="94"/>
                    <a:pt x="87" y="94"/>
                  </a:cubicBezTo>
                  <a:cubicBezTo>
                    <a:pt x="88" y="94"/>
                    <a:pt x="88" y="93"/>
                    <a:pt x="88" y="93"/>
                  </a:cubicBezTo>
                  <a:cubicBezTo>
                    <a:pt x="93" y="87"/>
                    <a:pt x="97" y="81"/>
                    <a:pt x="102" y="75"/>
                  </a:cubicBezTo>
                  <a:cubicBezTo>
                    <a:pt x="101" y="88"/>
                    <a:pt x="101" y="101"/>
                    <a:pt x="101" y="113"/>
                  </a:cubicBezTo>
                  <a:cubicBezTo>
                    <a:pt x="99" y="113"/>
                    <a:pt x="99" y="113"/>
                    <a:pt x="99" y="113"/>
                  </a:cubicBezTo>
                  <a:cubicBezTo>
                    <a:pt x="94" y="118"/>
                    <a:pt x="89" y="124"/>
                    <a:pt x="84" y="131"/>
                  </a:cubicBezTo>
                  <a:cubicBezTo>
                    <a:pt x="84" y="131"/>
                    <a:pt x="84" y="131"/>
                    <a:pt x="84" y="131"/>
                  </a:cubicBezTo>
                  <a:cubicBezTo>
                    <a:pt x="84" y="131"/>
                    <a:pt x="84" y="131"/>
                    <a:pt x="84" y="131"/>
                  </a:cubicBezTo>
                  <a:cubicBezTo>
                    <a:pt x="76" y="134"/>
                    <a:pt x="67" y="136"/>
                    <a:pt x="56" y="136"/>
                  </a:cubicBezTo>
                  <a:cubicBezTo>
                    <a:pt x="56" y="136"/>
                    <a:pt x="56" y="136"/>
                    <a:pt x="56" y="136"/>
                  </a:cubicBezTo>
                  <a:cubicBezTo>
                    <a:pt x="55" y="136"/>
                    <a:pt x="53" y="136"/>
                    <a:pt x="51" y="136"/>
                  </a:cubicBezTo>
                  <a:cubicBezTo>
                    <a:pt x="22" y="134"/>
                    <a:pt x="12" y="122"/>
                    <a:pt x="8" y="115"/>
                  </a:cubicBezTo>
                  <a:cubicBezTo>
                    <a:pt x="7" y="90"/>
                    <a:pt x="7" y="55"/>
                    <a:pt x="4" y="28"/>
                  </a:cubicBezTo>
                  <a:cubicBezTo>
                    <a:pt x="5" y="29"/>
                    <a:pt x="5" y="29"/>
                    <a:pt x="6" y="29"/>
                  </a:cubicBezTo>
                  <a:cubicBezTo>
                    <a:pt x="8" y="31"/>
                    <a:pt x="12" y="32"/>
                    <a:pt x="18" y="34"/>
                  </a:cubicBezTo>
                  <a:cubicBezTo>
                    <a:pt x="29" y="36"/>
                    <a:pt x="41" y="38"/>
                    <a:pt x="56" y="38"/>
                  </a:cubicBezTo>
                  <a:cubicBezTo>
                    <a:pt x="64" y="38"/>
                    <a:pt x="72" y="37"/>
                    <a:pt x="81" y="36"/>
                  </a:cubicBezTo>
                  <a:cubicBezTo>
                    <a:pt x="83" y="36"/>
                    <a:pt x="87" y="35"/>
                    <a:pt x="90" y="34"/>
                  </a:cubicBezTo>
                  <a:cubicBezTo>
                    <a:pt x="93" y="34"/>
                    <a:pt x="95" y="33"/>
                    <a:pt x="97" y="32"/>
                  </a:cubicBezTo>
                  <a:cubicBezTo>
                    <a:pt x="93" y="36"/>
                    <a:pt x="89" y="40"/>
                    <a:pt x="85" y="43"/>
                  </a:cubicBezTo>
                  <a:cubicBezTo>
                    <a:pt x="85" y="44"/>
                    <a:pt x="85" y="44"/>
                    <a:pt x="85" y="45"/>
                  </a:cubicBezTo>
                  <a:cubicBezTo>
                    <a:pt x="85" y="45"/>
                    <a:pt x="85" y="45"/>
                    <a:pt x="86" y="45"/>
                  </a:cubicBezTo>
                  <a:moveTo>
                    <a:pt x="15" y="29"/>
                  </a:moveTo>
                  <a:cubicBezTo>
                    <a:pt x="12" y="28"/>
                    <a:pt x="9" y="27"/>
                    <a:pt x="8" y="26"/>
                  </a:cubicBezTo>
                  <a:cubicBezTo>
                    <a:pt x="6" y="25"/>
                    <a:pt x="5" y="24"/>
                    <a:pt x="5" y="23"/>
                  </a:cubicBezTo>
                  <a:cubicBezTo>
                    <a:pt x="5" y="23"/>
                    <a:pt x="5" y="22"/>
                    <a:pt x="5" y="22"/>
                  </a:cubicBezTo>
                  <a:cubicBezTo>
                    <a:pt x="4" y="21"/>
                    <a:pt x="5" y="19"/>
                    <a:pt x="7" y="17"/>
                  </a:cubicBezTo>
                  <a:cubicBezTo>
                    <a:pt x="10" y="15"/>
                    <a:pt x="15" y="12"/>
                    <a:pt x="20" y="10"/>
                  </a:cubicBezTo>
                  <a:cubicBezTo>
                    <a:pt x="24" y="8"/>
                    <a:pt x="29" y="6"/>
                    <a:pt x="33" y="6"/>
                  </a:cubicBezTo>
                  <a:cubicBezTo>
                    <a:pt x="40" y="4"/>
                    <a:pt x="49" y="4"/>
                    <a:pt x="57" y="4"/>
                  </a:cubicBezTo>
                  <a:cubicBezTo>
                    <a:pt x="65" y="4"/>
                    <a:pt x="72" y="4"/>
                    <a:pt x="79" y="5"/>
                  </a:cubicBezTo>
                  <a:cubicBezTo>
                    <a:pt x="85" y="6"/>
                    <a:pt x="90" y="6"/>
                    <a:pt x="91" y="7"/>
                  </a:cubicBezTo>
                  <a:cubicBezTo>
                    <a:pt x="97" y="9"/>
                    <a:pt x="100" y="11"/>
                    <a:pt x="102" y="13"/>
                  </a:cubicBezTo>
                  <a:cubicBezTo>
                    <a:pt x="104" y="15"/>
                    <a:pt x="104" y="17"/>
                    <a:pt x="104" y="19"/>
                  </a:cubicBezTo>
                  <a:cubicBezTo>
                    <a:pt x="104" y="19"/>
                    <a:pt x="104" y="20"/>
                    <a:pt x="104" y="20"/>
                  </a:cubicBezTo>
                  <a:cubicBezTo>
                    <a:pt x="104" y="22"/>
                    <a:pt x="103" y="23"/>
                    <a:pt x="102" y="25"/>
                  </a:cubicBezTo>
                  <a:cubicBezTo>
                    <a:pt x="101" y="26"/>
                    <a:pt x="100" y="27"/>
                    <a:pt x="98" y="28"/>
                  </a:cubicBezTo>
                  <a:cubicBezTo>
                    <a:pt x="93" y="20"/>
                    <a:pt x="78" y="17"/>
                    <a:pt x="58" y="17"/>
                  </a:cubicBezTo>
                  <a:cubicBezTo>
                    <a:pt x="55" y="17"/>
                    <a:pt x="51" y="17"/>
                    <a:pt x="47" y="17"/>
                  </a:cubicBezTo>
                  <a:cubicBezTo>
                    <a:pt x="29" y="18"/>
                    <a:pt x="14" y="25"/>
                    <a:pt x="15" y="29"/>
                  </a:cubicBezTo>
                  <a:moveTo>
                    <a:pt x="57" y="0"/>
                  </a:moveTo>
                  <a:cubicBezTo>
                    <a:pt x="48" y="0"/>
                    <a:pt x="40" y="1"/>
                    <a:pt x="32" y="2"/>
                  </a:cubicBezTo>
                  <a:cubicBezTo>
                    <a:pt x="27" y="3"/>
                    <a:pt x="20" y="6"/>
                    <a:pt x="13" y="9"/>
                  </a:cubicBezTo>
                  <a:cubicBezTo>
                    <a:pt x="10" y="11"/>
                    <a:pt x="7" y="13"/>
                    <a:pt x="5" y="15"/>
                  </a:cubicBezTo>
                  <a:cubicBezTo>
                    <a:pt x="3" y="17"/>
                    <a:pt x="1" y="19"/>
                    <a:pt x="1" y="22"/>
                  </a:cubicBezTo>
                  <a:cubicBezTo>
                    <a:pt x="1" y="23"/>
                    <a:pt x="1" y="23"/>
                    <a:pt x="1" y="23"/>
                  </a:cubicBezTo>
                  <a:cubicBezTo>
                    <a:pt x="0" y="23"/>
                    <a:pt x="0" y="23"/>
                    <a:pt x="0" y="23"/>
                  </a:cubicBezTo>
                  <a:cubicBezTo>
                    <a:pt x="4" y="50"/>
                    <a:pt x="3" y="90"/>
                    <a:pt x="5" y="117"/>
                  </a:cubicBezTo>
                  <a:cubicBezTo>
                    <a:pt x="5" y="117"/>
                    <a:pt x="5" y="117"/>
                    <a:pt x="5" y="117"/>
                  </a:cubicBezTo>
                  <a:cubicBezTo>
                    <a:pt x="6" y="119"/>
                    <a:pt x="8" y="122"/>
                    <a:pt x="10" y="124"/>
                  </a:cubicBezTo>
                  <a:cubicBezTo>
                    <a:pt x="10" y="124"/>
                    <a:pt x="10" y="124"/>
                    <a:pt x="10" y="124"/>
                  </a:cubicBezTo>
                  <a:cubicBezTo>
                    <a:pt x="9" y="125"/>
                    <a:pt x="9" y="125"/>
                    <a:pt x="9" y="126"/>
                  </a:cubicBezTo>
                  <a:cubicBezTo>
                    <a:pt x="9" y="128"/>
                    <a:pt x="10" y="130"/>
                    <a:pt x="10" y="131"/>
                  </a:cubicBezTo>
                  <a:cubicBezTo>
                    <a:pt x="10" y="131"/>
                    <a:pt x="10" y="131"/>
                    <a:pt x="10" y="131"/>
                  </a:cubicBezTo>
                  <a:cubicBezTo>
                    <a:pt x="10" y="132"/>
                    <a:pt x="10" y="132"/>
                    <a:pt x="10" y="132"/>
                  </a:cubicBezTo>
                  <a:cubicBezTo>
                    <a:pt x="11" y="133"/>
                    <a:pt x="11" y="133"/>
                    <a:pt x="11" y="133"/>
                  </a:cubicBezTo>
                  <a:cubicBezTo>
                    <a:pt x="11" y="133"/>
                    <a:pt x="11" y="133"/>
                    <a:pt x="11" y="133"/>
                  </a:cubicBezTo>
                  <a:cubicBezTo>
                    <a:pt x="14" y="136"/>
                    <a:pt x="19" y="138"/>
                    <a:pt x="24" y="140"/>
                  </a:cubicBezTo>
                  <a:cubicBezTo>
                    <a:pt x="30" y="142"/>
                    <a:pt x="37" y="144"/>
                    <a:pt x="43" y="144"/>
                  </a:cubicBezTo>
                  <a:cubicBezTo>
                    <a:pt x="48" y="145"/>
                    <a:pt x="53" y="145"/>
                    <a:pt x="57" y="145"/>
                  </a:cubicBezTo>
                  <a:cubicBezTo>
                    <a:pt x="70" y="145"/>
                    <a:pt x="80" y="143"/>
                    <a:pt x="87" y="140"/>
                  </a:cubicBezTo>
                  <a:cubicBezTo>
                    <a:pt x="90" y="139"/>
                    <a:pt x="93" y="138"/>
                    <a:pt x="95" y="137"/>
                  </a:cubicBezTo>
                  <a:cubicBezTo>
                    <a:pt x="97" y="135"/>
                    <a:pt x="98" y="134"/>
                    <a:pt x="99" y="132"/>
                  </a:cubicBezTo>
                  <a:cubicBezTo>
                    <a:pt x="98" y="132"/>
                    <a:pt x="98" y="132"/>
                    <a:pt x="98" y="132"/>
                  </a:cubicBezTo>
                  <a:cubicBezTo>
                    <a:pt x="98" y="132"/>
                    <a:pt x="98" y="132"/>
                    <a:pt x="98" y="132"/>
                  </a:cubicBezTo>
                  <a:cubicBezTo>
                    <a:pt x="98" y="131"/>
                    <a:pt x="98" y="129"/>
                    <a:pt x="98" y="128"/>
                  </a:cubicBezTo>
                  <a:cubicBezTo>
                    <a:pt x="101" y="126"/>
                    <a:pt x="102" y="125"/>
                    <a:pt x="104" y="123"/>
                  </a:cubicBezTo>
                  <a:cubicBezTo>
                    <a:pt x="104" y="123"/>
                    <a:pt x="104" y="123"/>
                    <a:pt x="104" y="123"/>
                  </a:cubicBezTo>
                  <a:cubicBezTo>
                    <a:pt x="104" y="123"/>
                    <a:pt x="104" y="123"/>
                    <a:pt x="104" y="123"/>
                  </a:cubicBezTo>
                  <a:cubicBezTo>
                    <a:pt x="104" y="123"/>
                    <a:pt x="104" y="123"/>
                    <a:pt x="104" y="123"/>
                  </a:cubicBezTo>
                  <a:cubicBezTo>
                    <a:pt x="104" y="122"/>
                    <a:pt x="104" y="122"/>
                    <a:pt x="104" y="122"/>
                  </a:cubicBezTo>
                  <a:cubicBezTo>
                    <a:pt x="104" y="113"/>
                    <a:pt x="105" y="103"/>
                    <a:pt x="105" y="92"/>
                  </a:cubicBezTo>
                  <a:cubicBezTo>
                    <a:pt x="109" y="95"/>
                    <a:pt x="114" y="96"/>
                    <a:pt x="119" y="96"/>
                  </a:cubicBezTo>
                  <a:cubicBezTo>
                    <a:pt x="119" y="96"/>
                    <a:pt x="119" y="96"/>
                    <a:pt x="119" y="96"/>
                  </a:cubicBezTo>
                  <a:cubicBezTo>
                    <a:pt x="137" y="96"/>
                    <a:pt x="153" y="80"/>
                    <a:pt x="153" y="58"/>
                  </a:cubicBezTo>
                  <a:cubicBezTo>
                    <a:pt x="153" y="52"/>
                    <a:pt x="152" y="46"/>
                    <a:pt x="149" y="39"/>
                  </a:cubicBezTo>
                  <a:cubicBezTo>
                    <a:pt x="146" y="34"/>
                    <a:pt x="142" y="30"/>
                    <a:pt x="138" y="28"/>
                  </a:cubicBezTo>
                  <a:cubicBezTo>
                    <a:pt x="134" y="26"/>
                    <a:pt x="130" y="25"/>
                    <a:pt x="127" y="25"/>
                  </a:cubicBezTo>
                  <a:cubicBezTo>
                    <a:pt x="126" y="25"/>
                    <a:pt x="125" y="25"/>
                    <a:pt x="124" y="25"/>
                  </a:cubicBezTo>
                  <a:cubicBezTo>
                    <a:pt x="121" y="25"/>
                    <a:pt x="116" y="26"/>
                    <a:pt x="113" y="28"/>
                  </a:cubicBezTo>
                  <a:cubicBezTo>
                    <a:pt x="111" y="29"/>
                    <a:pt x="109" y="31"/>
                    <a:pt x="108" y="32"/>
                  </a:cubicBezTo>
                  <a:cubicBezTo>
                    <a:pt x="108" y="32"/>
                    <a:pt x="108" y="32"/>
                    <a:pt x="108" y="32"/>
                  </a:cubicBezTo>
                  <a:cubicBezTo>
                    <a:pt x="107" y="32"/>
                    <a:pt x="107" y="32"/>
                    <a:pt x="107" y="32"/>
                  </a:cubicBezTo>
                  <a:cubicBezTo>
                    <a:pt x="108" y="27"/>
                    <a:pt x="108" y="23"/>
                    <a:pt x="108" y="19"/>
                  </a:cubicBezTo>
                  <a:cubicBezTo>
                    <a:pt x="108" y="19"/>
                    <a:pt x="108" y="19"/>
                    <a:pt x="108" y="19"/>
                  </a:cubicBezTo>
                  <a:cubicBezTo>
                    <a:pt x="108" y="19"/>
                    <a:pt x="108" y="19"/>
                    <a:pt x="108" y="19"/>
                  </a:cubicBezTo>
                  <a:cubicBezTo>
                    <a:pt x="108" y="16"/>
                    <a:pt x="107" y="13"/>
                    <a:pt x="104" y="10"/>
                  </a:cubicBezTo>
                  <a:cubicBezTo>
                    <a:pt x="102" y="7"/>
                    <a:pt x="98" y="5"/>
                    <a:pt x="92" y="3"/>
                  </a:cubicBezTo>
                  <a:cubicBezTo>
                    <a:pt x="90" y="3"/>
                    <a:pt x="85" y="2"/>
                    <a:pt x="79" y="1"/>
                  </a:cubicBezTo>
                  <a:cubicBezTo>
                    <a:pt x="73" y="1"/>
                    <a:pt x="65" y="0"/>
                    <a:pt x="57" y="0"/>
                  </a:cubicBezTo>
                </a:path>
              </a:pathLst>
            </a:custGeom>
            <a:solidFill>
              <a:srgbClr val="B2B2B2"/>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1" name="Freeform 792"/>
            <p:cNvSpPr/>
            <p:nvPr/>
          </p:nvSpPr>
          <p:spPr bwMode="auto">
            <a:xfrm>
              <a:off x="3755" y="3455"/>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B2B2B2"/>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2" name="Freeform 793"/>
            <p:cNvSpPr/>
            <p:nvPr/>
          </p:nvSpPr>
          <p:spPr bwMode="auto">
            <a:xfrm>
              <a:off x="3755" y="3455"/>
              <a:ext cx="0" cy="0"/>
            </a:xfrm>
            <a:custGeom>
              <a:avLst/>
              <a:gdLst/>
              <a:ahLst/>
              <a:cxnLst>
                <a:cxn ang="0">
                  <a:pos x="0" y="0"/>
                </a:cxn>
                <a:cxn ang="0">
                  <a:pos x="0" y="0"/>
                </a:cxn>
                <a:cxn ang="0">
                  <a:pos x="0" y="0"/>
                </a:cxn>
              </a:cxnLst>
              <a:rect l="0" t="0" r="r" b="b"/>
              <a:pathLst>
                <a:path>
                  <a:moveTo>
                    <a:pt x="0" y="0"/>
                  </a:moveTo>
                  <a:lnTo>
                    <a:pt x="0" y="0"/>
                  </a:lnTo>
                  <a:lnTo>
                    <a:pt x="0" y="0"/>
                  </a:lnTo>
                </a:path>
              </a:pathLst>
            </a:cu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3" name="Rectangle 794"/>
            <p:cNvSpPr>
              <a:spLocks noChangeArrowheads="1"/>
            </p:cNvSpPr>
            <p:nvPr/>
          </p:nvSpPr>
          <p:spPr bwMode="auto">
            <a:xfrm>
              <a:off x="3752" y="3488"/>
              <a:ext cx="1" cy="1"/>
            </a:xfrm>
            <a:prstGeom prst="rect">
              <a:avLst/>
            </a:prstGeom>
            <a:solidFill>
              <a:srgbClr val="B2B2B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94" name="Rectangle 795"/>
            <p:cNvSpPr>
              <a:spLocks noChangeArrowheads="1"/>
            </p:cNvSpPr>
            <p:nvPr/>
          </p:nvSpPr>
          <p:spPr bwMode="auto">
            <a:xfrm>
              <a:off x="3752" y="3488"/>
              <a:ext cx="1" cy="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95" name="Rectangle 796"/>
            <p:cNvSpPr>
              <a:spLocks noChangeArrowheads="1"/>
            </p:cNvSpPr>
            <p:nvPr/>
          </p:nvSpPr>
          <p:spPr bwMode="auto">
            <a:xfrm>
              <a:off x="3752" y="3488"/>
              <a:ext cx="1" cy="1"/>
            </a:xfrm>
            <a:prstGeom prst="rect">
              <a:avLst/>
            </a:prstGeom>
            <a:solidFill>
              <a:srgbClr val="B2B2B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96" name="Freeform 797"/>
            <p:cNvSpPr/>
            <p:nvPr/>
          </p:nvSpPr>
          <p:spPr bwMode="auto">
            <a:xfrm>
              <a:off x="3752" y="3488"/>
              <a:ext cx="0" cy="0"/>
            </a:xfrm>
            <a:custGeom>
              <a:avLst/>
              <a:gdLst/>
              <a:ahLst/>
              <a:cxnLst>
                <a:cxn ang="0">
                  <a:pos x="0" y="0"/>
                </a:cxn>
                <a:cxn ang="0">
                  <a:pos x="0" y="0"/>
                </a:cxn>
                <a:cxn ang="0">
                  <a:pos x="0" y="0"/>
                </a:cxn>
                <a:cxn ang="0">
                  <a:pos x="0" y="0"/>
                </a:cxn>
              </a:cxnLst>
              <a:rect l="0" t="0" r="r" b="b"/>
              <a:pathLst>
                <a:path>
                  <a:moveTo>
                    <a:pt x="0" y="0"/>
                  </a:moveTo>
                  <a:lnTo>
                    <a:pt x="0" y="0"/>
                  </a:lnTo>
                  <a:lnTo>
                    <a:pt x="0" y="0"/>
                  </a:lnTo>
                  <a:lnTo>
                    <a:pt x="0" y="0"/>
                  </a:lnTo>
                </a:path>
              </a:pathLst>
            </a:cu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7" name="Freeform 798"/>
            <p:cNvSpPr/>
            <p:nvPr/>
          </p:nvSpPr>
          <p:spPr bwMode="auto">
            <a:xfrm>
              <a:off x="3662" y="3507"/>
              <a:ext cx="36" cy="45"/>
            </a:xfrm>
            <a:custGeom>
              <a:avLst/>
              <a:gdLst>
                <a:gd name="T0" fmla="*/ 14 w 15"/>
                <a:gd name="T1" fmla="*/ 0 h 19"/>
                <a:gd name="T2" fmla="*/ 13 w 15"/>
                <a:gd name="T3" fmla="*/ 0 h 19"/>
                <a:gd name="T4" fmla="*/ 1 w 15"/>
                <a:gd name="T5" fmla="*/ 17 h 19"/>
                <a:gd name="T6" fmla="*/ 1 w 15"/>
                <a:gd name="T7" fmla="*/ 19 h 19"/>
                <a:gd name="T8" fmla="*/ 1 w 15"/>
                <a:gd name="T9" fmla="*/ 19 h 19"/>
                <a:gd name="T10" fmla="*/ 2 w 15"/>
                <a:gd name="T11" fmla="*/ 18 h 19"/>
                <a:gd name="T12" fmla="*/ 15 w 15"/>
                <a:gd name="T13" fmla="*/ 1 h 19"/>
                <a:gd name="T14" fmla="*/ 14 w 15"/>
                <a:gd name="T15" fmla="*/ 0 h 19"/>
                <a:gd name="T16" fmla="*/ 14 w 15"/>
                <a:gd name="T1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9">
                  <a:moveTo>
                    <a:pt x="14" y="0"/>
                  </a:moveTo>
                  <a:cubicBezTo>
                    <a:pt x="14" y="0"/>
                    <a:pt x="13" y="0"/>
                    <a:pt x="13" y="0"/>
                  </a:cubicBezTo>
                  <a:cubicBezTo>
                    <a:pt x="9" y="6"/>
                    <a:pt x="5" y="12"/>
                    <a:pt x="1" y="17"/>
                  </a:cubicBezTo>
                  <a:cubicBezTo>
                    <a:pt x="0" y="18"/>
                    <a:pt x="0" y="18"/>
                    <a:pt x="1" y="19"/>
                  </a:cubicBezTo>
                  <a:cubicBezTo>
                    <a:pt x="1" y="19"/>
                    <a:pt x="1" y="19"/>
                    <a:pt x="1" y="19"/>
                  </a:cubicBezTo>
                  <a:cubicBezTo>
                    <a:pt x="2" y="19"/>
                    <a:pt x="2" y="19"/>
                    <a:pt x="2" y="18"/>
                  </a:cubicBezTo>
                  <a:cubicBezTo>
                    <a:pt x="6" y="13"/>
                    <a:pt x="10" y="7"/>
                    <a:pt x="15" y="1"/>
                  </a:cubicBezTo>
                  <a:cubicBezTo>
                    <a:pt x="15" y="1"/>
                    <a:pt x="15" y="0"/>
                    <a:pt x="14" y="0"/>
                  </a:cubicBezTo>
                  <a:cubicBezTo>
                    <a:pt x="14" y="0"/>
                    <a:pt x="14" y="0"/>
                    <a:pt x="14" y="0"/>
                  </a:cubicBezTo>
                </a:path>
              </a:pathLst>
            </a:custGeom>
            <a:solidFill>
              <a:srgbClr val="B2B2B2"/>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8" name="Freeform 799"/>
            <p:cNvSpPr/>
            <p:nvPr/>
          </p:nvSpPr>
          <p:spPr bwMode="auto">
            <a:xfrm>
              <a:off x="3660" y="3608"/>
              <a:ext cx="31" cy="38"/>
            </a:xfrm>
            <a:custGeom>
              <a:avLst/>
              <a:gdLst>
                <a:gd name="T0" fmla="*/ 12 w 13"/>
                <a:gd name="T1" fmla="*/ 0 h 16"/>
                <a:gd name="T2" fmla="*/ 11 w 13"/>
                <a:gd name="T3" fmla="*/ 0 h 16"/>
                <a:gd name="T4" fmla="*/ 1 w 13"/>
                <a:gd name="T5" fmla="*/ 15 h 16"/>
                <a:gd name="T6" fmla="*/ 1 w 13"/>
                <a:gd name="T7" fmla="*/ 16 h 16"/>
                <a:gd name="T8" fmla="*/ 1 w 13"/>
                <a:gd name="T9" fmla="*/ 16 h 16"/>
                <a:gd name="T10" fmla="*/ 2 w 13"/>
                <a:gd name="T11" fmla="*/ 16 h 16"/>
                <a:gd name="T12" fmla="*/ 13 w 13"/>
                <a:gd name="T13" fmla="*/ 1 h 16"/>
                <a:gd name="T14" fmla="*/ 13 w 13"/>
                <a:gd name="T15" fmla="*/ 0 h 16"/>
                <a:gd name="T16" fmla="*/ 12 w 13"/>
                <a:gd name="T17"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16">
                  <a:moveTo>
                    <a:pt x="12" y="0"/>
                  </a:moveTo>
                  <a:cubicBezTo>
                    <a:pt x="12" y="0"/>
                    <a:pt x="11" y="0"/>
                    <a:pt x="11" y="0"/>
                  </a:cubicBezTo>
                  <a:cubicBezTo>
                    <a:pt x="8" y="5"/>
                    <a:pt x="4" y="10"/>
                    <a:pt x="1" y="15"/>
                  </a:cubicBezTo>
                  <a:cubicBezTo>
                    <a:pt x="0" y="15"/>
                    <a:pt x="1" y="16"/>
                    <a:pt x="1" y="16"/>
                  </a:cubicBezTo>
                  <a:cubicBezTo>
                    <a:pt x="1" y="16"/>
                    <a:pt x="1" y="16"/>
                    <a:pt x="1" y="16"/>
                  </a:cubicBezTo>
                  <a:cubicBezTo>
                    <a:pt x="2" y="16"/>
                    <a:pt x="2" y="16"/>
                    <a:pt x="2" y="16"/>
                  </a:cubicBezTo>
                  <a:cubicBezTo>
                    <a:pt x="6" y="11"/>
                    <a:pt x="9" y="6"/>
                    <a:pt x="13" y="1"/>
                  </a:cubicBezTo>
                  <a:cubicBezTo>
                    <a:pt x="13" y="1"/>
                    <a:pt x="13" y="0"/>
                    <a:pt x="13" y="0"/>
                  </a:cubicBezTo>
                  <a:cubicBezTo>
                    <a:pt x="12" y="0"/>
                    <a:pt x="12" y="0"/>
                    <a:pt x="12" y="0"/>
                  </a:cubicBezTo>
                </a:path>
              </a:pathLst>
            </a:custGeom>
            <a:solidFill>
              <a:srgbClr val="B2B2B2"/>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9" name="Freeform 800"/>
            <p:cNvSpPr/>
            <p:nvPr/>
          </p:nvSpPr>
          <p:spPr bwMode="auto">
            <a:xfrm>
              <a:off x="3658" y="3639"/>
              <a:ext cx="33" cy="40"/>
            </a:xfrm>
            <a:custGeom>
              <a:avLst/>
              <a:gdLst>
                <a:gd name="T0" fmla="*/ 13 w 14"/>
                <a:gd name="T1" fmla="*/ 0 h 17"/>
                <a:gd name="T2" fmla="*/ 13 w 14"/>
                <a:gd name="T3" fmla="*/ 0 h 17"/>
                <a:gd name="T4" fmla="*/ 0 w 14"/>
                <a:gd name="T5" fmla="*/ 15 h 17"/>
                <a:gd name="T6" fmla="*/ 0 w 14"/>
                <a:gd name="T7" fmla="*/ 16 h 17"/>
                <a:gd name="T8" fmla="*/ 1 w 14"/>
                <a:gd name="T9" fmla="*/ 17 h 17"/>
                <a:gd name="T10" fmla="*/ 1 w 14"/>
                <a:gd name="T11" fmla="*/ 16 h 17"/>
                <a:gd name="T12" fmla="*/ 14 w 14"/>
                <a:gd name="T13" fmla="*/ 1 h 17"/>
                <a:gd name="T14" fmla="*/ 14 w 14"/>
                <a:gd name="T15" fmla="*/ 0 h 17"/>
                <a:gd name="T16" fmla="*/ 13 w 14"/>
                <a:gd name="T17"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7">
                  <a:moveTo>
                    <a:pt x="13" y="0"/>
                  </a:moveTo>
                  <a:cubicBezTo>
                    <a:pt x="13" y="0"/>
                    <a:pt x="13" y="0"/>
                    <a:pt x="13" y="0"/>
                  </a:cubicBezTo>
                  <a:cubicBezTo>
                    <a:pt x="8" y="5"/>
                    <a:pt x="4" y="10"/>
                    <a:pt x="0" y="15"/>
                  </a:cubicBezTo>
                  <a:cubicBezTo>
                    <a:pt x="0" y="16"/>
                    <a:pt x="0" y="16"/>
                    <a:pt x="0" y="16"/>
                  </a:cubicBezTo>
                  <a:cubicBezTo>
                    <a:pt x="0" y="17"/>
                    <a:pt x="0" y="17"/>
                    <a:pt x="1" y="17"/>
                  </a:cubicBezTo>
                  <a:cubicBezTo>
                    <a:pt x="1" y="17"/>
                    <a:pt x="1" y="16"/>
                    <a:pt x="1" y="16"/>
                  </a:cubicBezTo>
                  <a:cubicBezTo>
                    <a:pt x="5" y="11"/>
                    <a:pt x="10" y="6"/>
                    <a:pt x="14" y="1"/>
                  </a:cubicBezTo>
                  <a:cubicBezTo>
                    <a:pt x="14" y="1"/>
                    <a:pt x="14" y="0"/>
                    <a:pt x="14" y="0"/>
                  </a:cubicBezTo>
                  <a:cubicBezTo>
                    <a:pt x="14" y="0"/>
                    <a:pt x="13" y="0"/>
                    <a:pt x="13" y="0"/>
                  </a:cubicBezTo>
                </a:path>
              </a:pathLst>
            </a:custGeom>
            <a:solidFill>
              <a:srgbClr val="B2B2B2"/>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0" name="Freeform 801"/>
            <p:cNvSpPr/>
            <p:nvPr/>
          </p:nvSpPr>
          <p:spPr bwMode="auto">
            <a:xfrm>
              <a:off x="3035" y="3485"/>
              <a:ext cx="391" cy="310"/>
            </a:xfrm>
            <a:custGeom>
              <a:avLst/>
              <a:gdLst>
                <a:gd name="T0" fmla="*/ 15 w 165"/>
                <a:gd name="T1" fmla="*/ 0 h 131"/>
                <a:gd name="T2" fmla="*/ 13 w 165"/>
                <a:gd name="T3" fmla="*/ 2 h 131"/>
                <a:gd name="T4" fmla="*/ 13 w 165"/>
                <a:gd name="T5" fmla="*/ 14 h 131"/>
                <a:gd name="T6" fmla="*/ 9 w 165"/>
                <a:gd name="T7" fmla="*/ 14 h 131"/>
                <a:gd name="T8" fmla="*/ 7 w 165"/>
                <a:gd name="T9" fmla="*/ 16 h 131"/>
                <a:gd name="T10" fmla="*/ 9 w 165"/>
                <a:gd name="T11" fmla="*/ 18 h 131"/>
                <a:gd name="T12" fmla="*/ 13 w 165"/>
                <a:gd name="T13" fmla="*/ 18 h 131"/>
                <a:gd name="T14" fmla="*/ 13 w 165"/>
                <a:gd name="T15" fmla="*/ 29 h 131"/>
                <a:gd name="T16" fmla="*/ 9 w 165"/>
                <a:gd name="T17" fmla="*/ 29 h 131"/>
                <a:gd name="T18" fmla="*/ 7 w 165"/>
                <a:gd name="T19" fmla="*/ 31 h 131"/>
                <a:gd name="T20" fmla="*/ 9 w 165"/>
                <a:gd name="T21" fmla="*/ 32 h 131"/>
                <a:gd name="T22" fmla="*/ 13 w 165"/>
                <a:gd name="T23" fmla="*/ 32 h 131"/>
                <a:gd name="T24" fmla="*/ 13 w 165"/>
                <a:gd name="T25" fmla="*/ 45 h 131"/>
                <a:gd name="T26" fmla="*/ 9 w 165"/>
                <a:gd name="T27" fmla="*/ 45 h 131"/>
                <a:gd name="T28" fmla="*/ 7 w 165"/>
                <a:gd name="T29" fmla="*/ 46 h 131"/>
                <a:gd name="T30" fmla="*/ 9 w 165"/>
                <a:gd name="T31" fmla="*/ 48 h 131"/>
                <a:gd name="T32" fmla="*/ 13 w 165"/>
                <a:gd name="T33" fmla="*/ 48 h 131"/>
                <a:gd name="T34" fmla="*/ 13 w 165"/>
                <a:gd name="T35" fmla="*/ 62 h 131"/>
                <a:gd name="T36" fmla="*/ 9 w 165"/>
                <a:gd name="T37" fmla="*/ 62 h 131"/>
                <a:gd name="T38" fmla="*/ 7 w 165"/>
                <a:gd name="T39" fmla="*/ 64 h 131"/>
                <a:gd name="T40" fmla="*/ 9 w 165"/>
                <a:gd name="T41" fmla="*/ 66 h 131"/>
                <a:gd name="T42" fmla="*/ 13 w 165"/>
                <a:gd name="T43" fmla="*/ 66 h 131"/>
                <a:gd name="T44" fmla="*/ 13 w 165"/>
                <a:gd name="T45" fmla="*/ 79 h 131"/>
                <a:gd name="T46" fmla="*/ 9 w 165"/>
                <a:gd name="T47" fmla="*/ 79 h 131"/>
                <a:gd name="T48" fmla="*/ 7 w 165"/>
                <a:gd name="T49" fmla="*/ 80 h 131"/>
                <a:gd name="T50" fmla="*/ 9 w 165"/>
                <a:gd name="T51" fmla="*/ 82 h 131"/>
                <a:gd name="T52" fmla="*/ 13 w 165"/>
                <a:gd name="T53" fmla="*/ 82 h 131"/>
                <a:gd name="T54" fmla="*/ 13 w 165"/>
                <a:gd name="T55" fmla="*/ 96 h 131"/>
                <a:gd name="T56" fmla="*/ 9 w 165"/>
                <a:gd name="T57" fmla="*/ 96 h 131"/>
                <a:gd name="T58" fmla="*/ 7 w 165"/>
                <a:gd name="T59" fmla="*/ 98 h 131"/>
                <a:gd name="T60" fmla="*/ 9 w 165"/>
                <a:gd name="T61" fmla="*/ 100 h 131"/>
                <a:gd name="T62" fmla="*/ 13 w 165"/>
                <a:gd name="T63" fmla="*/ 100 h 131"/>
                <a:gd name="T64" fmla="*/ 13 w 165"/>
                <a:gd name="T65" fmla="*/ 113 h 131"/>
                <a:gd name="T66" fmla="*/ 2 w 165"/>
                <a:gd name="T67" fmla="*/ 113 h 131"/>
                <a:gd name="T68" fmla="*/ 0 w 165"/>
                <a:gd name="T69" fmla="*/ 115 h 131"/>
                <a:gd name="T70" fmla="*/ 2 w 165"/>
                <a:gd name="T71" fmla="*/ 116 h 131"/>
                <a:gd name="T72" fmla="*/ 13 w 165"/>
                <a:gd name="T73" fmla="*/ 116 h 131"/>
                <a:gd name="T74" fmla="*/ 13 w 165"/>
                <a:gd name="T75" fmla="*/ 129 h 131"/>
                <a:gd name="T76" fmla="*/ 15 w 165"/>
                <a:gd name="T77" fmla="*/ 131 h 131"/>
                <a:gd name="T78" fmla="*/ 16 w 165"/>
                <a:gd name="T79" fmla="*/ 129 h 131"/>
                <a:gd name="T80" fmla="*/ 16 w 165"/>
                <a:gd name="T81" fmla="*/ 116 h 131"/>
                <a:gd name="T82" fmla="*/ 163 w 165"/>
                <a:gd name="T83" fmla="*/ 116 h 131"/>
                <a:gd name="T84" fmla="*/ 165 w 165"/>
                <a:gd name="T85" fmla="*/ 115 h 131"/>
                <a:gd name="T86" fmla="*/ 163 w 165"/>
                <a:gd name="T87" fmla="*/ 113 h 131"/>
                <a:gd name="T88" fmla="*/ 16 w 165"/>
                <a:gd name="T89" fmla="*/ 113 h 131"/>
                <a:gd name="T90" fmla="*/ 16 w 165"/>
                <a:gd name="T91" fmla="*/ 2 h 131"/>
                <a:gd name="T92" fmla="*/ 15 w 165"/>
                <a:gd name="T93" fmla="*/ 0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65" h="131">
                  <a:moveTo>
                    <a:pt x="15" y="0"/>
                  </a:moveTo>
                  <a:cubicBezTo>
                    <a:pt x="14" y="0"/>
                    <a:pt x="13" y="1"/>
                    <a:pt x="13" y="2"/>
                  </a:cubicBezTo>
                  <a:cubicBezTo>
                    <a:pt x="13" y="14"/>
                    <a:pt x="13" y="14"/>
                    <a:pt x="13" y="14"/>
                  </a:cubicBezTo>
                  <a:cubicBezTo>
                    <a:pt x="11" y="14"/>
                    <a:pt x="10" y="14"/>
                    <a:pt x="9" y="14"/>
                  </a:cubicBezTo>
                  <a:cubicBezTo>
                    <a:pt x="8" y="14"/>
                    <a:pt x="7" y="15"/>
                    <a:pt x="7" y="16"/>
                  </a:cubicBezTo>
                  <a:cubicBezTo>
                    <a:pt x="7" y="17"/>
                    <a:pt x="8" y="18"/>
                    <a:pt x="9" y="18"/>
                  </a:cubicBezTo>
                  <a:cubicBezTo>
                    <a:pt x="10" y="18"/>
                    <a:pt x="11" y="18"/>
                    <a:pt x="13" y="18"/>
                  </a:cubicBezTo>
                  <a:cubicBezTo>
                    <a:pt x="13" y="29"/>
                    <a:pt x="13" y="29"/>
                    <a:pt x="13" y="29"/>
                  </a:cubicBezTo>
                  <a:cubicBezTo>
                    <a:pt x="11" y="29"/>
                    <a:pt x="10" y="29"/>
                    <a:pt x="9" y="29"/>
                  </a:cubicBezTo>
                  <a:cubicBezTo>
                    <a:pt x="8" y="29"/>
                    <a:pt x="7" y="30"/>
                    <a:pt x="7" y="31"/>
                  </a:cubicBezTo>
                  <a:cubicBezTo>
                    <a:pt x="7" y="32"/>
                    <a:pt x="8" y="32"/>
                    <a:pt x="9" y="32"/>
                  </a:cubicBezTo>
                  <a:cubicBezTo>
                    <a:pt x="10" y="32"/>
                    <a:pt x="11" y="32"/>
                    <a:pt x="13" y="32"/>
                  </a:cubicBezTo>
                  <a:cubicBezTo>
                    <a:pt x="13" y="45"/>
                    <a:pt x="13" y="45"/>
                    <a:pt x="13" y="45"/>
                  </a:cubicBezTo>
                  <a:cubicBezTo>
                    <a:pt x="11" y="45"/>
                    <a:pt x="10" y="45"/>
                    <a:pt x="9" y="45"/>
                  </a:cubicBezTo>
                  <a:cubicBezTo>
                    <a:pt x="8" y="45"/>
                    <a:pt x="7" y="45"/>
                    <a:pt x="7" y="46"/>
                  </a:cubicBezTo>
                  <a:cubicBezTo>
                    <a:pt x="7" y="47"/>
                    <a:pt x="8" y="48"/>
                    <a:pt x="9" y="48"/>
                  </a:cubicBezTo>
                  <a:cubicBezTo>
                    <a:pt x="10" y="48"/>
                    <a:pt x="11" y="48"/>
                    <a:pt x="13" y="48"/>
                  </a:cubicBezTo>
                  <a:cubicBezTo>
                    <a:pt x="13" y="62"/>
                    <a:pt x="13" y="62"/>
                    <a:pt x="13" y="62"/>
                  </a:cubicBezTo>
                  <a:cubicBezTo>
                    <a:pt x="11" y="62"/>
                    <a:pt x="10" y="62"/>
                    <a:pt x="9" y="62"/>
                  </a:cubicBezTo>
                  <a:cubicBezTo>
                    <a:pt x="8" y="62"/>
                    <a:pt x="7" y="63"/>
                    <a:pt x="7" y="64"/>
                  </a:cubicBezTo>
                  <a:cubicBezTo>
                    <a:pt x="7" y="65"/>
                    <a:pt x="8" y="66"/>
                    <a:pt x="9" y="66"/>
                  </a:cubicBezTo>
                  <a:cubicBezTo>
                    <a:pt x="10" y="66"/>
                    <a:pt x="11" y="66"/>
                    <a:pt x="13" y="66"/>
                  </a:cubicBezTo>
                  <a:cubicBezTo>
                    <a:pt x="13" y="79"/>
                    <a:pt x="13" y="79"/>
                    <a:pt x="13" y="79"/>
                  </a:cubicBezTo>
                  <a:cubicBezTo>
                    <a:pt x="11" y="79"/>
                    <a:pt x="10" y="79"/>
                    <a:pt x="9" y="79"/>
                  </a:cubicBezTo>
                  <a:cubicBezTo>
                    <a:pt x="8" y="79"/>
                    <a:pt x="7" y="79"/>
                    <a:pt x="7" y="80"/>
                  </a:cubicBezTo>
                  <a:cubicBezTo>
                    <a:pt x="7" y="81"/>
                    <a:pt x="8" y="82"/>
                    <a:pt x="9" y="82"/>
                  </a:cubicBezTo>
                  <a:cubicBezTo>
                    <a:pt x="10" y="82"/>
                    <a:pt x="11" y="82"/>
                    <a:pt x="13" y="82"/>
                  </a:cubicBezTo>
                  <a:cubicBezTo>
                    <a:pt x="13" y="96"/>
                    <a:pt x="13" y="96"/>
                    <a:pt x="13" y="96"/>
                  </a:cubicBezTo>
                  <a:cubicBezTo>
                    <a:pt x="11" y="96"/>
                    <a:pt x="10" y="96"/>
                    <a:pt x="9" y="96"/>
                  </a:cubicBezTo>
                  <a:cubicBezTo>
                    <a:pt x="8" y="96"/>
                    <a:pt x="7" y="97"/>
                    <a:pt x="7" y="98"/>
                  </a:cubicBezTo>
                  <a:cubicBezTo>
                    <a:pt x="7" y="99"/>
                    <a:pt x="8" y="100"/>
                    <a:pt x="9" y="100"/>
                  </a:cubicBezTo>
                  <a:cubicBezTo>
                    <a:pt x="10" y="100"/>
                    <a:pt x="11" y="100"/>
                    <a:pt x="13" y="100"/>
                  </a:cubicBezTo>
                  <a:cubicBezTo>
                    <a:pt x="13" y="113"/>
                    <a:pt x="13" y="113"/>
                    <a:pt x="13" y="113"/>
                  </a:cubicBezTo>
                  <a:cubicBezTo>
                    <a:pt x="2" y="113"/>
                    <a:pt x="2" y="113"/>
                    <a:pt x="2" y="113"/>
                  </a:cubicBezTo>
                  <a:cubicBezTo>
                    <a:pt x="1" y="113"/>
                    <a:pt x="0" y="114"/>
                    <a:pt x="0" y="115"/>
                  </a:cubicBezTo>
                  <a:cubicBezTo>
                    <a:pt x="0" y="116"/>
                    <a:pt x="1" y="116"/>
                    <a:pt x="2" y="116"/>
                  </a:cubicBezTo>
                  <a:cubicBezTo>
                    <a:pt x="13" y="116"/>
                    <a:pt x="13" y="116"/>
                    <a:pt x="13" y="116"/>
                  </a:cubicBezTo>
                  <a:cubicBezTo>
                    <a:pt x="13" y="129"/>
                    <a:pt x="13" y="129"/>
                    <a:pt x="13" y="129"/>
                  </a:cubicBezTo>
                  <a:cubicBezTo>
                    <a:pt x="13" y="130"/>
                    <a:pt x="14" y="131"/>
                    <a:pt x="15" y="131"/>
                  </a:cubicBezTo>
                  <a:cubicBezTo>
                    <a:pt x="16" y="131"/>
                    <a:pt x="16" y="130"/>
                    <a:pt x="16" y="129"/>
                  </a:cubicBezTo>
                  <a:cubicBezTo>
                    <a:pt x="16" y="116"/>
                    <a:pt x="16" y="116"/>
                    <a:pt x="16" y="116"/>
                  </a:cubicBezTo>
                  <a:cubicBezTo>
                    <a:pt x="163" y="116"/>
                    <a:pt x="163" y="116"/>
                    <a:pt x="163" y="116"/>
                  </a:cubicBezTo>
                  <a:cubicBezTo>
                    <a:pt x="164" y="116"/>
                    <a:pt x="165" y="116"/>
                    <a:pt x="165" y="115"/>
                  </a:cubicBezTo>
                  <a:cubicBezTo>
                    <a:pt x="165" y="114"/>
                    <a:pt x="164" y="113"/>
                    <a:pt x="163" y="113"/>
                  </a:cubicBezTo>
                  <a:cubicBezTo>
                    <a:pt x="16" y="113"/>
                    <a:pt x="16" y="113"/>
                    <a:pt x="16" y="113"/>
                  </a:cubicBezTo>
                  <a:cubicBezTo>
                    <a:pt x="16" y="2"/>
                    <a:pt x="16" y="2"/>
                    <a:pt x="16" y="2"/>
                  </a:cubicBezTo>
                  <a:cubicBezTo>
                    <a:pt x="16" y="1"/>
                    <a:pt x="16" y="0"/>
                    <a:pt x="15" y="0"/>
                  </a:cubicBezTo>
                </a:path>
              </a:pathLst>
            </a:custGeom>
            <a:solidFill>
              <a:srgbClr val="B2B2B2"/>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1" name="Freeform 802"/>
            <p:cNvSpPr>
              <a:spLocks noEditPoints="1"/>
            </p:cNvSpPr>
            <p:nvPr/>
          </p:nvSpPr>
          <p:spPr bwMode="auto">
            <a:xfrm>
              <a:off x="3177" y="3511"/>
              <a:ext cx="74" cy="225"/>
            </a:xfrm>
            <a:custGeom>
              <a:avLst/>
              <a:gdLst>
                <a:gd name="T0" fmla="*/ 28 w 31"/>
                <a:gd name="T1" fmla="*/ 85 h 95"/>
                <a:gd name="T2" fmla="*/ 27 w 31"/>
                <a:gd name="T3" fmla="*/ 87 h 95"/>
                <a:gd name="T4" fmla="*/ 21 w 31"/>
                <a:gd name="T5" fmla="*/ 88 h 95"/>
                <a:gd name="T6" fmla="*/ 28 w 31"/>
                <a:gd name="T7" fmla="*/ 82 h 95"/>
                <a:gd name="T8" fmla="*/ 27 w 31"/>
                <a:gd name="T9" fmla="*/ 83 h 95"/>
                <a:gd name="T10" fmla="*/ 21 w 31"/>
                <a:gd name="T11" fmla="*/ 91 h 95"/>
                <a:gd name="T12" fmla="*/ 21 w 31"/>
                <a:gd name="T13" fmla="*/ 80 h 95"/>
                <a:gd name="T14" fmla="*/ 28 w 31"/>
                <a:gd name="T15" fmla="*/ 70 h 95"/>
                <a:gd name="T16" fmla="*/ 21 w 31"/>
                <a:gd name="T17" fmla="*/ 84 h 95"/>
                <a:gd name="T18" fmla="*/ 21 w 31"/>
                <a:gd name="T19" fmla="*/ 72 h 95"/>
                <a:gd name="T20" fmla="*/ 27 w 31"/>
                <a:gd name="T21" fmla="*/ 68 h 95"/>
                <a:gd name="T22" fmla="*/ 21 w 31"/>
                <a:gd name="T23" fmla="*/ 77 h 95"/>
                <a:gd name="T24" fmla="*/ 21 w 31"/>
                <a:gd name="T25" fmla="*/ 64 h 95"/>
                <a:gd name="T26" fmla="*/ 27 w 31"/>
                <a:gd name="T27" fmla="*/ 53 h 95"/>
                <a:gd name="T28" fmla="*/ 27 w 31"/>
                <a:gd name="T29" fmla="*/ 59 h 95"/>
                <a:gd name="T30" fmla="*/ 21 w 31"/>
                <a:gd name="T31" fmla="*/ 61 h 95"/>
                <a:gd name="T32" fmla="*/ 27 w 31"/>
                <a:gd name="T33" fmla="*/ 42 h 95"/>
                <a:gd name="T34" fmla="*/ 21 w 31"/>
                <a:gd name="T35" fmla="*/ 61 h 95"/>
                <a:gd name="T36" fmla="*/ 20 w 31"/>
                <a:gd name="T37" fmla="*/ 43 h 95"/>
                <a:gd name="T38" fmla="*/ 27 w 31"/>
                <a:gd name="T39" fmla="*/ 39 h 95"/>
                <a:gd name="T40" fmla="*/ 21 w 31"/>
                <a:gd name="T41" fmla="*/ 49 h 95"/>
                <a:gd name="T42" fmla="*/ 20 w 31"/>
                <a:gd name="T43" fmla="*/ 38 h 95"/>
                <a:gd name="T44" fmla="*/ 21 w 31"/>
                <a:gd name="T45" fmla="*/ 36 h 95"/>
                <a:gd name="T46" fmla="*/ 27 w 31"/>
                <a:gd name="T47" fmla="*/ 26 h 95"/>
                <a:gd name="T48" fmla="*/ 26 w 31"/>
                <a:gd name="T49" fmla="*/ 32 h 95"/>
                <a:gd name="T50" fmla="*/ 17 w 31"/>
                <a:gd name="T51" fmla="*/ 92 h 95"/>
                <a:gd name="T52" fmla="*/ 4 w 31"/>
                <a:gd name="T53" fmla="*/ 57 h 95"/>
                <a:gd name="T54" fmla="*/ 12 w 31"/>
                <a:gd name="T55" fmla="*/ 13 h 95"/>
                <a:gd name="T56" fmla="*/ 17 w 31"/>
                <a:gd name="T57" fmla="*/ 36 h 95"/>
                <a:gd name="T58" fmla="*/ 17 w 31"/>
                <a:gd name="T59" fmla="*/ 92 h 95"/>
                <a:gd name="T60" fmla="*/ 20 w 31"/>
                <a:gd name="T61" fmla="*/ 25 h 95"/>
                <a:gd name="T62" fmla="*/ 27 w 31"/>
                <a:gd name="T63" fmla="*/ 23 h 95"/>
                <a:gd name="T64" fmla="*/ 20 w 31"/>
                <a:gd name="T65" fmla="*/ 21 h 95"/>
                <a:gd name="T66" fmla="*/ 20 w 31"/>
                <a:gd name="T67" fmla="*/ 13 h 95"/>
                <a:gd name="T68" fmla="*/ 27 w 31"/>
                <a:gd name="T69" fmla="*/ 7 h 95"/>
                <a:gd name="T70" fmla="*/ 27 w 31"/>
                <a:gd name="T71" fmla="*/ 10 h 95"/>
                <a:gd name="T72" fmla="*/ 18 w 31"/>
                <a:gd name="T73" fmla="*/ 10 h 95"/>
                <a:gd name="T74" fmla="*/ 14 w 31"/>
                <a:gd name="T75" fmla="*/ 4 h 95"/>
                <a:gd name="T76" fmla="*/ 25 w 31"/>
                <a:gd name="T77" fmla="*/ 4 h 95"/>
                <a:gd name="T78" fmla="*/ 23 w 31"/>
                <a:gd name="T79" fmla="*/ 0 h 95"/>
                <a:gd name="T80" fmla="*/ 12 w 31"/>
                <a:gd name="T81" fmla="*/ 1 h 95"/>
                <a:gd name="T82" fmla="*/ 1 w 31"/>
                <a:gd name="T83" fmla="*/ 10 h 95"/>
                <a:gd name="T84" fmla="*/ 1 w 31"/>
                <a:gd name="T85" fmla="*/ 10 h 95"/>
                <a:gd name="T86" fmla="*/ 0 w 31"/>
                <a:gd name="T87" fmla="*/ 11 h 95"/>
                <a:gd name="T88" fmla="*/ 0 w 31"/>
                <a:gd name="T89" fmla="*/ 11 h 95"/>
                <a:gd name="T90" fmla="*/ 0 w 31"/>
                <a:gd name="T91" fmla="*/ 57 h 95"/>
                <a:gd name="T92" fmla="*/ 1 w 31"/>
                <a:gd name="T93" fmla="*/ 93 h 95"/>
                <a:gd name="T94" fmla="*/ 18 w 31"/>
                <a:gd name="T95" fmla="*/ 95 h 95"/>
                <a:gd name="T96" fmla="*/ 20 w 31"/>
                <a:gd name="T97" fmla="*/ 95 h 95"/>
                <a:gd name="T98" fmla="*/ 30 w 31"/>
                <a:gd name="T99" fmla="*/ 89 h 95"/>
                <a:gd name="T100" fmla="*/ 31 w 31"/>
                <a:gd name="T101" fmla="*/ 88 h 95"/>
                <a:gd name="T102" fmla="*/ 31 w 31"/>
                <a:gd name="T103" fmla="*/ 87 h 95"/>
                <a:gd name="T104" fmla="*/ 31 w 31"/>
                <a:gd name="T105" fmla="*/ 3 h 95"/>
                <a:gd name="T106" fmla="*/ 31 w 31"/>
                <a:gd name="T107" fmla="*/ 2 h 95"/>
                <a:gd name="T108" fmla="*/ 31 w 31"/>
                <a:gd name="T109" fmla="*/ 2 h 95"/>
                <a:gd name="T110" fmla="*/ 31 w 31"/>
                <a:gd name="T111" fmla="*/ 1 h 95"/>
                <a:gd name="T112" fmla="*/ 30 w 31"/>
                <a:gd name="T113" fmla="*/ 1 h 95"/>
                <a:gd name="T114" fmla="*/ 23 w 31"/>
                <a:gd name="T115"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1" h="95">
                  <a:moveTo>
                    <a:pt x="27" y="87"/>
                  </a:moveTo>
                  <a:cubicBezTo>
                    <a:pt x="27" y="86"/>
                    <a:pt x="27" y="86"/>
                    <a:pt x="28" y="85"/>
                  </a:cubicBezTo>
                  <a:cubicBezTo>
                    <a:pt x="28" y="86"/>
                    <a:pt x="28" y="86"/>
                    <a:pt x="28" y="86"/>
                  </a:cubicBezTo>
                  <a:cubicBezTo>
                    <a:pt x="27" y="87"/>
                    <a:pt x="27" y="87"/>
                    <a:pt x="27" y="87"/>
                  </a:cubicBezTo>
                  <a:moveTo>
                    <a:pt x="21" y="91"/>
                  </a:moveTo>
                  <a:cubicBezTo>
                    <a:pt x="21" y="90"/>
                    <a:pt x="21" y="89"/>
                    <a:pt x="21" y="88"/>
                  </a:cubicBezTo>
                  <a:cubicBezTo>
                    <a:pt x="22" y="84"/>
                    <a:pt x="25" y="81"/>
                    <a:pt x="28" y="78"/>
                  </a:cubicBezTo>
                  <a:cubicBezTo>
                    <a:pt x="28" y="79"/>
                    <a:pt x="28" y="81"/>
                    <a:pt x="28" y="82"/>
                  </a:cubicBezTo>
                  <a:cubicBezTo>
                    <a:pt x="27" y="82"/>
                    <a:pt x="27" y="82"/>
                    <a:pt x="27" y="82"/>
                  </a:cubicBezTo>
                  <a:cubicBezTo>
                    <a:pt x="27" y="82"/>
                    <a:pt x="27" y="83"/>
                    <a:pt x="27" y="83"/>
                  </a:cubicBezTo>
                  <a:cubicBezTo>
                    <a:pt x="26" y="85"/>
                    <a:pt x="24" y="87"/>
                    <a:pt x="23" y="89"/>
                  </a:cubicBezTo>
                  <a:cubicBezTo>
                    <a:pt x="22" y="90"/>
                    <a:pt x="21" y="90"/>
                    <a:pt x="21" y="91"/>
                  </a:cubicBezTo>
                  <a:moveTo>
                    <a:pt x="21" y="84"/>
                  </a:moveTo>
                  <a:cubicBezTo>
                    <a:pt x="21" y="83"/>
                    <a:pt x="21" y="82"/>
                    <a:pt x="21" y="80"/>
                  </a:cubicBezTo>
                  <a:cubicBezTo>
                    <a:pt x="21" y="80"/>
                    <a:pt x="21" y="80"/>
                    <a:pt x="21" y="80"/>
                  </a:cubicBezTo>
                  <a:cubicBezTo>
                    <a:pt x="23" y="76"/>
                    <a:pt x="25" y="73"/>
                    <a:pt x="28" y="70"/>
                  </a:cubicBezTo>
                  <a:cubicBezTo>
                    <a:pt x="28" y="72"/>
                    <a:pt x="28" y="74"/>
                    <a:pt x="28" y="75"/>
                  </a:cubicBezTo>
                  <a:cubicBezTo>
                    <a:pt x="25" y="78"/>
                    <a:pt x="23" y="81"/>
                    <a:pt x="21" y="84"/>
                  </a:cubicBezTo>
                  <a:moveTo>
                    <a:pt x="21" y="77"/>
                  </a:moveTo>
                  <a:cubicBezTo>
                    <a:pt x="21" y="75"/>
                    <a:pt x="21" y="73"/>
                    <a:pt x="21" y="72"/>
                  </a:cubicBezTo>
                  <a:cubicBezTo>
                    <a:pt x="23" y="68"/>
                    <a:pt x="25" y="65"/>
                    <a:pt x="27" y="61"/>
                  </a:cubicBezTo>
                  <a:cubicBezTo>
                    <a:pt x="27" y="63"/>
                    <a:pt x="27" y="66"/>
                    <a:pt x="27" y="68"/>
                  </a:cubicBezTo>
                  <a:cubicBezTo>
                    <a:pt x="27" y="68"/>
                    <a:pt x="27" y="68"/>
                    <a:pt x="27" y="68"/>
                  </a:cubicBezTo>
                  <a:cubicBezTo>
                    <a:pt x="25" y="71"/>
                    <a:pt x="23" y="74"/>
                    <a:pt x="21" y="77"/>
                  </a:cubicBezTo>
                  <a:moveTo>
                    <a:pt x="21" y="68"/>
                  </a:moveTo>
                  <a:cubicBezTo>
                    <a:pt x="21" y="67"/>
                    <a:pt x="21" y="65"/>
                    <a:pt x="21" y="64"/>
                  </a:cubicBezTo>
                  <a:cubicBezTo>
                    <a:pt x="21" y="64"/>
                    <a:pt x="21" y="64"/>
                    <a:pt x="21" y="64"/>
                  </a:cubicBezTo>
                  <a:cubicBezTo>
                    <a:pt x="23" y="60"/>
                    <a:pt x="25" y="57"/>
                    <a:pt x="27" y="53"/>
                  </a:cubicBezTo>
                  <a:cubicBezTo>
                    <a:pt x="27" y="55"/>
                    <a:pt x="27" y="57"/>
                    <a:pt x="27" y="59"/>
                  </a:cubicBezTo>
                  <a:cubicBezTo>
                    <a:pt x="27" y="59"/>
                    <a:pt x="27" y="59"/>
                    <a:pt x="27" y="59"/>
                  </a:cubicBezTo>
                  <a:cubicBezTo>
                    <a:pt x="25" y="62"/>
                    <a:pt x="23" y="65"/>
                    <a:pt x="21" y="68"/>
                  </a:cubicBezTo>
                  <a:moveTo>
                    <a:pt x="21" y="61"/>
                  </a:moveTo>
                  <a:cubicBezTo>
                    <a:pt x="21" y="58"/>
                    <a:pt x="21" y="55"/>
                    <a:pt x="21" y="52"/>
                  </a:cubicBezTo>
                  <a:cubicBezTo>
                    <a:pt x="23" y="48"/>
                    <a:pt x="25" y="45"/>
                    <a:pt x="27" y="42"/>
                  </a:cubicBezTo>
                  <a:cubicBezTo>
                    <a:pt x="27" y="45"/>
                    <a:pt x="27" y="47"/>
                    <a:pt x="27" y="50"/>
                  </a:cubicBezTo>
                  <a:cubicBezTo>
                    <a:pt x="25" y="53"/>
                    <a:pt x="23" y="57"/>
                    <a:pt x="21" y="61"/>
                  </a:cubicBezTo>
                  <a:moveTo>
                    <a:pt x="21" y="49"/>
                  </a:moveTo>
                  <a:cubicBezTo>
                    <a:pt x="20" y="47"/>
                    <a:pt x="20" y="45"/>
                    <a:pt x="20" y="43"/>
                  </a:cubicBezTo>
                  <a:cubicBezTo>
                    <a:pt x="23" y="40"/>
                    <a:pt x="25" y="37"/>
                    <a:pt x="27" y="34"/>
                  </a:cubicBezTo>
                  <a:cubicBezTo>
                    <a:pt x="27" y="36"/>
                    <a:pt x="27" y="37"/>
                    <a:pt x="27" y="39"/>
                  </a:cubicBezTo>
                  <a:cubicBezTo>
                    <a:pt x="27" y="39"/>
                    <a:pt x="27" y="39"/>
                    <a:pt x="27" y="39"/>
                  </a:cubicBezTo>
                  <a:cubicBezTo>
                    <a:pt x="25" y="42"/>
                    <a:pt x="22" y="45"/>
                    <a:pt x="21" y="49"/>
                  </a:cubicBezTo>
                  <a:moveTo>
                    <a:pt x="20" y="40"/>
                  </a:moveTo>
                  <a:cubicBezTo>
                    <a:pt x="20" y="39"/>
                    <a:pt x="20" y="38"/>
                    <a:pt x="20" y="38"/>
                  </a:cubicBezTo>
                  <a:cubicBezTo>
                    <a:pt x="21" y="38"/>
                    <a:pt x="21" y="38"/>
                    <a:pt x="21" y="38"/>
                  </a:cubicBezTo>
                  <a:cubicBezTo>
                    <a:pt x="21" y="37"/>
                    <a:pt x="21" y="37"/>
                    <a:pt x="21" y="36"/>
                  </a:cubicBezTo>
                  <a:cubicBezTo>
                    <a:pt x="21" y="36"/>
                    <a:pt x="21" y="36"/>
                    <a:pt x="21" y="36"/>
                  </a:cubicBezTo>
                  <a:cubicBezTo>
                    <a:pt x="23" y="33"/>
                    <a:pt x="25" y="29"/>
                    <a:pt x="27" y="26"/>
                  </a:cubicBezTo>
                  <a:cubicBezTo>
                    <a:pt x="27" y="28"/>
                    <a:pt x="27" y="30"/>
                    <a:pt x="27" y="32"/>
                  </a:cubicBezTo>
                  <a:cubicBezTo>
                    <a:pt x="26" y="32"/>
                    <a:pt x="26" y="32"/>
                    <a:pt x="26" y="32"/>
                  </a:cubicBezTo>
                  <a:cubicBezTo>
                    <a:pt x="24" y="35"/>
                    <a:pt x="22" y="37"/>
                    <a:pt x="20" y="40"/>
                  </a:cubicBezTo>
                  <a:moveTo>
                    <a:pt x="17" y="92"/>
                  </a:moveTo>
                  <a:cubicBezTo>
                    <a:pt x="12" y="91"/>
                    <a:pt x="9" y="91"/>
                    <a:pt x="4" y="91"/>
                  </a:cubicBezTo>
                  <a:cubicBezTo>
                    <a:pt x="4" y="82"/>
                    <a:pt x="4" y="70"/>
                    <a:pt x="4" y="57"/>
                  </a:cubicBezTo>
                  <a:cubicBezTo>
                    <a:pt x="4" y="40"/>
                    <a:pt x="4" y="22"/>
                    <a:pt x="4" y="13"/>
                  </a:cubicBezTo>
                  <a:cubicBezTo>
                    <a:pt x="7" y="13"/>
                    <a:pt x="10" y="13"/>
                    <a:pt x="12" y="13"/>
                  </a:cubicBezTo>
                  <a:cubicBezTo>
                    <a:pt x="14" y="13"/>
                    <a:pt x="16" y="13"/>
                    <a:pt x="17" y="13"/>
                  </a:cubicBezTo>
                  <a:cubicBezTo>
                    <a:pt x="17" y="17"/>
                    <a:pt x="17" y="26"/>
                    <a:pt x="17" y="36"/>
                  </a:cubicBezTo>
                  <a:cubicBezTo>
                    <a:pt x="17" y="50"/>
                    <a:pt x="17" y="67"/>
                    <a:pt x="17" y="79"/>
                  </a:cubicBezTo>
                  <a:cubicBezTo>
                    <a:pt x="17" y="84"/>
                    <a:pt x="17" y="88"/>
                    <a:pt x="17" y="92"/>
                  </a:cubicBezTo>
                  <a:moveTo>
                    <a:pt x="20" y="33"/>
                  </a:moveTo>
                  <a:cubicBezTo>
                    <a:pt x="20" y="30"/>
                    <a:pt x="20" y="27"/>
                    <a:pt x="20" y="25"/>
                  </a:cubicBezTo>
                  <a:cubicBezTo>
                    <a:pt x="23" y="21"/>
                    <a:pt x="25" y="17"/>
                    <a:pt x="27" y="13"/>
                  </a:cubicBezTo>
                  <a:cubicBezTo>
                    <a:pt x="27" y="16"/>
                    <a:pt x="27" y="19"/>
                    <a:pt x="27" y="23"/>
                  </a:cubicBezTo>
                  <a:cubicBezTo>
                    <a:pt x="25" y="26"/>
                    <a:pt x="23" y="30"/>
                    <a:pt x="20" y="33"/>
                  </a:cubicBezTo>
                  <a:moveTo>
                    <a:pt x="20" y="21"/>
                  </a:moveTo>
                  <a:cubicBezTo>
                    <a:pt x="20" y="18"/>
                    <a:pt x="20" y="15"/>
                    <a:pt x="20" y="13"/>
                  </a:cubicBezTo>
                  <a:cubicBezTo>
                    <a:pt x="20" y="13"/>
                    <a:pt x="20" y="13"/>
                    <a:pt x="20" y="13"/>
                  </a:cubicBezTo>
                  <a:cubicBezTo>
                    <a:pt x="23" y="10"/>
                    <a:pt x="25" y="8"/>
                    <a:pt x="27" y="6"/>
                  </a:cubicBezTo>
                  <a:cubicBezTo>
                    <a:pt x="27" y="6"/>
                    <a:pt x="27" y="7"/>
                    <a:pt x="27" y="7"/>
                  </a:cubicBezTo>
                  <a:cubicBezTo>
                    <a:pt x="27" y="8"/>
                    <a:pt x="27" y="9"/>
                    <a:pt x="27" y="10"/>
                  </a:cubicBezTo>
                  <a:cubicBezTo>
                    <a:pt x="27" y="10"/>
                    <a:pt x="27" y="10"/>
                    <a:pt x="27" y="10"/>
                  </a:cubicBezTo>
                  <a:cubicBezTo>
                    <a:pt x="25" y="14"/>
                    <a:pt x="22" y="18"/>
                    <a:pt x="20" y="21"/>
                  </a:cubicBezTo>
                  <a:moveTo>
                    <a:pt x="18" y="10"/>
                  </a:moveTo>
                  <a:cubicBezTo>
                    <a:pt x="17" y="10"/>
                    <a:pt x="12" y="10"/>
                    <a:pt x="7" y="10"/>
                  </a:cubicBezTo>
                  <a:cubicBezTo>
                    <a:pt x="10" y="7"/>
                    <a:pt x="13" y="5"/>
                    <a:pt x="14" y="4"/>
                  </a:cubicBezTo>
                  <a:cubicBezTo>
                    <a:pt x="15" y="4"/>
                    <a:pt x="19" y="4"/>
                    <a:pt x="23" y="4"/>
                  </a:cubicBezTo>
                  <a:cubicBezTo>
                    <a:pt x="23" y="4"/>
                    <a:pt x="24" y="4"/>
                    <a:pt x="25" y="4"/>
                  </a:cubicBezTo>
                  <a:cubicBezTo>
                    <a:pt x="23" y="6"/>
                    <a:pt x="21" y="8"/>
                    <a:pt x="18" y="10"/>
                  </a:cubicBezTo>
                  <a:moveTo>
                    <a:pt x="23" y="0"/>
                  </a:moveTo>
                  <a:cubicBezTo>
                    <a:pt x="18" y="0"/>
                    <a:pt x="13" y="0"/>
                    <a:pt x="13" y="0"/>
                  </a:cubicBezTo>
                  <a:cubicBezTo>
                    <a:pt x="13" y="0"/>
                    <a:pt x="12" y="0"/>
                    <a:pt x="12" y="1"/>
                  </a:cubicBezTo>
                  <a:cubicBezTo>
                    <a:pt x="12" y="1"/>
                    <a:pt x="11" y="2"/>
                    <a:pt x="9" y="3"/>
                  </a:cubicBezTo>
                  <a:cubicBezTo>
                    <a:pt x="7" y="5"/>
                    <a:pt x="4" y="7"/>
                    <a:pt x="1" y="10"/>
                  </a:cubicBezTo>
                  <a:cubicBezTo>
                    <a:pt x="1" y="10"/>
                    <a:pt x="1" y="10"/>
                    <a:pt x="1" y="10"/>
                  </a:cubicBezTo>
                  <a:cubicBezTo>
                    <a:pt x="1" y="10"/>
                    <a:pt x="1" y="10"/>
                    <a:pt x="1" y="10"/>
                  </a:cubicBezTo>
                  <a:cubicBezTo>
                    <a:pt x="1" y="10"/>
                    <a:pt x="1" y="10"/>
                    <a:pt x="1" y="10"/>
                  </a:cubicBezTo>
                  <a:cubicBezTo>
                    <a:pt x="0" y="11"/>
                    <a:pt x="0" y="11"/>
                    <a:pt x="0" y="11"/>
                  </a:cubicBezTo>
                  <a:cubicBezTo>
                    <a:pt x="0" y="11"/>
                    <a:pt x="0" y="11"/>
                    <a:pt x="0" y="11"/>
                  </a:cubicBezTo>
                  <a:cubicBezTo>
                    <a:pt x="0" y="11"/>
                    <a:pt x="0" y="11"/>
                    <a:pt x="0" y="11"/>
                  </a:cubicBezTo>
                  <a:cubicBezTo>
                    <a:pt x="0" y="11"/>
                    <a:pt x="0" y="11"/>
                    <a:pt x="0" y="11"/>
                  </a:cubicBezTo>
                  <a:cubicBezTo>
                    <a:pt x="0" y="20"/>
                    <a:pt x="0" y="39"/>
                    <a:pt x="0" y="57"/>
                  </a:cubicBezTo>
                  <a:cubicBezTo>
                    <a:pt x="0" y="71"/>
                    <a:pt x="0" y="84"/>
                    <a:pt x="0" y="93"/>
                  </a:cubicBezTo>
                  <a:cubicBezTo>
                    <a:pt x="1" y="93"/>
                    <a:pt x="1" y="93"/>
                    <a:pt x="1" y="93"/>
                  </a:cubicBezTo>
                  <a:cubicBezTo>
                    <a:pt x="1" y="94"/>
                    <a:pt x="2" y="94"/>
                    <a:pt x="2" y="95"/>
                  </a:cubicBezTo>
                  <a:cubicBezTo>
                    <a:pt x="9" y="95"/>
                    <a:pt x="12" y="95"/>
                    <a:pt x="18" y="95"/>
                  </a:cubicBezTo>
                  <a:cubicBezTo>
                    <a:pt x="18" y="95"/>
                    <a:pt x="19" y="95"/>
                    <a:pt x="19" y="95"/>
                  </a:cubicBezTo>
                  <a:cubicBezTo>
                    <a:pt x="19" y="95"/>
                    <a:pt x="19" y="95"/>
                    <a:pt x="20" y="95"/>
                  </a:cubicBezTo>
                  <a:cubicBezTo>
                    <a:pt x="20" y="95"/>
                    <a:pt x="20" y="95"/>
                    <a:pt x="20" y="95"/>
                  </a:cubicBezTo>
                  <a:cubicBezTo>
                    <a:pt x="23" y="93"/>
                    <a:pt x="27" y="91"/>
                    <a:pt x="30" y="89"/>
                  </a:cubicBezTo>
                  <a:cubicBezTo>
                    <a:pt x="31" y="88"/>
                    <a:pt x="31" y="88"/>
                    <a:pt x="31" y="88"/>
                  </a:cubicBezTo>
                  <a:cubicBezTo>
                    <a:pt x="31" y="88"/>
                    <a:pt x="31" y="88"/>
                    <a:pt x="31" y="88"/>
                  </a:cubicBezTo>
                  <a:cubicBezTo>
                    <a:pt x="31" y="88"/>
                    <a:pt x="31" y="88"/>
                    <a:pt x="31" y="88"/>
                  </a:cubicBezTo>
                  <a:cubicBezTo>
                    <a:pt x="31" y="88"/>
                    <a:pt x="31" y="88"/>
                    <a:pt x="31" y="87"/>
                  </a:cubicBezTo>
                  <a:cubicBezTo>
                    <a:pt x="31" y="72"/>
                    <a:pt x="31" y="23"/>
                    <a:pt x="31" y="7"/>
                  </a:cubicBezTo>
                  <a:cubicBezTo>
                    <a:pt x="31" y="5"/>
                    <a:pt x="31" y="4"/>
                    <a:pt x="31" y="3"/>
                  </a:cubicBezTo>
                  <a:cubicBezTo>
                    <a:pt x="31" y="3"/>
                    <a:pt x="31" y="3"/>
                    <a:pt x="31" y="2"/>
                  </a:cubicBezTo>
                  <a:cubicBezTo>
                    <a:pt x="31" y="2"/>
                    <a:pt x="31" y="2"/>
                    <a:pt x="31" y="2"/>
                  </a:cubicBezTo>
                  <a:cubicBezTo>
                    <a:pt x="31" y="2"/>
                    <a:pt x="31" y="2"/>
                    <a:pt x="31" y="2"/>
                  </a:cubicBezTo>
                  <a:cubicBezTo>
                    <a:pt x="31" y="2"/>
                    <a:pt x="31" y="2"/>
                    <a:pt x="31" y="2"/>
                  </a:cubicBezTo>
                  <a:cubicBezTo>
                    <a:pt x="31" y="1"/>
                    <a:pt x="31" y="1"/>
                    <a:pt x="31" y="1"/>
                  </a:cubicBezTo>
                  <a:cubicBezTo>
                    <a:pt x="31" y="1"/>
                    <a:pt x="31" y="1"/>
                    <a:pt x="31" y="1"/>
                  </a:cubicBezTo>
                  <a:cubicBezTo>
                    <a:pt x="31" y="1"/>
                    <a:pt x="31" y="1"/>
                    <a:pt x="31" y="1"/>
                  </a:cubicBezTo>
                  <a:cubicBezTo>
                    <a:pt x="30" y="1"/>
                    <a:pt x="30" y="1"/>
                    <a:pt x="30" y="1"/>
                  </a:cubicBezTo>
                  <a:cubicBezTo>
                    <a:pt x="30" y="0"/>
                    <a:pt x="30" y="0"/>
                    <a:pt x="29" y="0"/>
                  </a:cubicBezTo>
                  <a:cubicBezTo>
                    <a:pt x="27" y="0"/>
                    <a:pt x="25" y="0"/>
                    <a:pt x="23" y="0"/>
                  </a:cubicBezTo>
                </a:path>
              </a:pathLst>
            </a:custGeom>
            <a:solidFill>
              <a:srgbClr val="B2B2B2"/>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2" name="Freeform 803"/>
            <p:cNvSpPr>
              <a:spLocks noEditPoints="1"/>
            </p:cNvSpPr>
            <p:nvPr/>
          </p:nvSpPr>
          <p:spPr bwMode="auto">
            <a:xfrm>
              <a:off x="3258" y="3448"/>
              <a:ext cx="73" cy="288"/>
            </a:xfrm>
            <a:custGeom>
              <a:avLst/>
              <a:gdLst>
                <a:gd name="T0" fmla="*/ 28 w 31"/>
                <a:gd name="T1" fmla="*/ 109 h 122"/>
                <a:gd name="T2" fmla="*/ 22 w 31"/>
                <a:gd name="T3" fmla="*/ 117 h 122"/>
                <a:gd name="T4" fmla="*/ 21 w 31"/>
                <a:gd name="T5" fmla="*/ 110 h 122"/>
                <a:gd name="T6" fmla="*/ 28 w 31"/>
                <a:gd name="T7" fmla="*/ 101 h 122"/>
                <a:gd name="T8" fmla="*/ 21 w 31"/>
                <a:gd name="T9" fmla="*/ 115 h 122"/>
                <a:gd name="T10" fmla="*/ 21 w 31"/>
                <a:gd name="T11" fmla="*/ 104 h 122"/>
                <a:gd name="T12" fmla="*/ 28 w 31"/>
                <a:gd name="T13" fmla="*/ 94 h 122"/>
                <a:gd name="T14" fmla="*/ 21 w 31"/>
                <a:gd name="T15" fmla="*/ 107 h 122"/>
                <a:gd name="T16" fmla="*/ 21 w 31"/>
                <a:gd name="T17" fmla="*/ 96 h 122"/>
                <a:gd name="T18" fmla="*/ 28 w 31"/>
                <a:gd name="T19" fmla="*/ 91 h 122"/>
                <a:gd name="T20" fmla="*/ 21 w 31"/>
                <a:gd name="T21" fmla="*/ 93 h 122"/>
                <a:gd name="T22" fmla="*/ 28 w 31"/>
                <a:gd name="T23" fmla="*/ 78 h 122"/>
                <a:gd name="T24" fmla="*/ 27 w 31"/>
                <a:gd name="T25" fmla="*/ 84 h 122"/>
                <a:gd name="T26" fmla="*/ 21 w 31"/>
                <a:gd name="T27" fmla="*/ 84 h 122"/>
                <a:gd name="T28" fmla="*/ 28 w 31"/>
                <a:gd name="T29" fmla="*/ 70 h 122"/>
                <a:gd name="T30" fmla="*/ 27 w 31"/>
                <a:gd name="T31" fmla="*/ 75 h 122"/>
                <a:gd name="T32" fmla="*/ 21 w 31"/>
                <a:gd name="T33" fmla="*/ 77 h 122"/>
                <a:gd name="T34" fmla="*/ 27 w 31"/>
                <a:gd name="T35" fmla="*/ 58 h 122"/>
                <a:gd name="T36" fmla="*/ 21 w 31"/>
                <a:gd name="T37" fmla="*/ 77 h 122"/>
                <a:gd name="T38" fmla="*/ 21 w 31"/>
                <a:gd name="T39" fmla="*/ 60 h 122"/>
                <a:gd name="T40" fmla="*/ 21 w 31"/>
                <a:gd name="T41" fmla="*/ 58 h 122"/>
                <a:gd name="T42" fmla="*/ 27 w 31"/>
                <a:gd name="T43" fmla="*/ 48 h 122"/>
                <a:gd name="T44" fmla="*/ 21 w 31"/>
                <a:gd name="T45" fmla="*/ 65 h 122"/>
                <a:gd name="T46" fmla="*/ 20 w 31"/>
                <a:gd name="T47" fmla="*/ 51 h 122"/>
                <a:gd name="T48" fmla="*/ 27 w 31"/>
                <a:gd name="T49" fmla="*/ 45 h 122"/>
                <a:gd name="T50" fmla="*/ 20 w 31"/>
                <a:gd name="T51" fmla="*/ 46 h 122"/>
                <a:gd name="T52" fmla="*/ 21 w 31"/>
                <a:gd name="T53" fmla="*/ 36 h 122"/>
                <a:gd name="T54" fmla="*/ 27 w 31"/>
                <a:gd name="T55" fmla="*/ 34 h 122"/>
                <a:gd name="T56" fmla="*/ 20 w 31"/>
                <a:gd name="T57" fmla="*/ 33 h 122"/>
                <a:gd name="T58" fmla="*/ 27 w 31"/>
                <a:gd name="T59" fmla="*/ 14 h 122"/>
                <a:gd name="T60" fmla="*/ 26 w 31"/>
                <a:gd name="T61" fmla="*/ 26 h 122"/>
                <a:gd name="T62" fmla="*/ 17 w 31"/>
                <a:gd name="T63" fmla="*/ 119 h 122"/>
                <a:gd name="T64" fmla="*/ 4 w 31"/>
                <a:gd name="T65" fmla="*/ 73 h 122"/>
                <a:gd name="T66" fmla="*/ 13 w 31"/>
                <a:gd name="T67" fmla="*/ 13 h 122"/>
                <a:gd name="T68" fmla="*/ 17 w 31"/>
                <a:gd name="T69" fmla="*/ 21 h 122"/>
                <a:gd name="T70" fmla="*/ 17 w 31"/>
                <a:gd name="T71" fmla="*/ 119 h 122"/>
                <a:gd name="T72" fmla="*/ 20 w 31"/>
                <a:gd name="T73" fmla="*/ 13 h 122"/>
                <a:gd name="T74" fmla="*/ 27 w 31"/>
                <a:gd name="T75" fmla="*/ 6 h 122"/>
                <a:gd name="T76" fmla="*/ 20 w 31"/>
                <a:gd name="T77" fmla="*/ 21 h 122"/>
                <a:gd name="T78" fmla="*/ 7 w 31"/>
                <a:gd name="T79" fmla="*/ 9 h 122"/>
                <a:gd name="T80" fmla="*/ 23 w 31"/>
                <a:gd name="T81" fmla="*/ 3 h 122"/>
                <a:gd name="T82" fmla="*/ 18 w 31"/>
                <a:gd name="T83" fmla="*/ 10 h 122"/>
                <a:gd name="T84" fmla="*/ 28 w 31"/>
                <a:gd name="T85" fmla="*/ 0 h 122"/>
                <a:gd name="T86" fmla="*/ 13 w 31"/>
                <a:gd name="T87" fmla="*/ 0 h 122"/>
                <a:gd name="T88" fmla="*/ 9 w 31"/>
                <a:gd name="T89" fmla="*/ 3 h 122"/>
                <a:gd name="T90" fmla="*/ 1 w 31"/>
                <a:gd name="T91" fmla="*/ 10 h 122"/>
                <a:gd name="T92" fmla="*/ 1 w 31"/>
                <a:gd name="T93" fmla="*/ 10 h 122"/>
                <a:gd name="T94" fmla="*/ 0 w 31"/>
                <a:gd name="T95" fmla="*/ 11 h 122"/>
                <a:gd name="T96" fmla="*/ 0 w 31"/>
                <a:gd name="T97" fmla="*/ 11 h 122"/>
                <a:gd name="T98" fmla="*/ 0 w 31"/>
                <a:gd name="T99" fmla="*/ 120 h 122"/>
                <a:gd name="T100" fmla="*/ 2 w 31"/>
                <a:gd name="T101" fmla="*/ 122 h 122"/>
                <a:gd name="T102" fmla="*/ 19 w 31"/>
                <a:gd name="T103" fmla="*/ 122 h 122"/>
                <a:gd name="T104" fmla="*/ 30 w 31"/>
                <a:gd name="T105" fmla="*/ 116 h 122"/>
                <a:gd name="T106" fmla="*/ 31 w 31"/>
                <a:gd name="T107" fmla="*/ 115 h 122"/>
                <a:gd name="T108" fmla="*/ 31 w 31"/>
                <a:gd name="T109" fmla="*/ 114 h 122"/>
                <a:gd name="T110" fmla="*/ 31 w 31"/>
                <a:gd name="T111" fmla="*/ 17 h 122"/>
                <a:gd name="T112" fmla="*/ 29 w 31"/>
                <a:gd name="T113" fmla="*/ 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1" h="122">
                  <a:moveTo>
                    <a:pt x="22" y="117"/>
                  </a:moveTo>
                  <a:cubicBezTo>
                    <a:pt x="24" y="114"/>
                    <a:pt x="26" y="111"/>
                    <a:pt x="28" y="109"/>
                  </a:cubicBezTo>
                  <a:cubicBezTo>
                    <a:pt x="28" y="110"/>
                    <a:pt x="28" y="112"/>
                    <a:pt x="28" y="113"/>
                  </a:cubicBezTo>
                  <a:cubicBezTo>
                    <a:pt x="26" y="115"/>
                    <a:pt x="24" y="116"/>
                    <a:pt x="22" y="117"/>
                  </a:cubicBezTo>
                  <a:moveTo>
                    <a:pt x="21" y="115"/>
                  </a:moveTo>
                  <a:cubicBezTo>
                    <a:pt x="21" y="114"/>
                    <a:pt x="21" y="112"/>
                    <a:pt x="21" y="110"/>
                  </a:cubicBezTo>
                  <a:cubicBezTo>
                    <a:pt x="21" y="110"/>
                    <a:pt x="21" y="110"/>
                    <a:pt x="21" y="110"/>
                  </a:cubicBezTo>
                  <a:cubicBezTo>
                    <a:pt x="23" y="107"/>
                    <a:pt x="25" y="104"/>
                    <a:pt x="28" y="101"/>
                  </a:cubicBezTo>
                  <a:cubicBezTo>
                    <a:pt x="28" y="102"/>
                    <a:pt x="28" y="104"/>
                    <a:pt x="28" y="106"/>
                  </a:cubicBezTo>
                  <a:cubicBezTo>
                    <a:pt x="25" y="109"/>
                    <a:pt x="23" y="112"/>
                    <a:pt x="21" y="115"/>
                  </a:cubicBezTo>
                  <a:moveTo>
                    <a:pt x="21" y="107"/>
                  </a:moveTo>
                  <a:cubicBezTo>
                    <a:pt x="21" y="106"/>
                    <a:pt x="21" y="105"/>
                    <a:pt x="21" y="104"/>
                  </a:cubicBezTo>
                  <a:cubicBezTo>
                    <a:pt x="21" y="103"/>
                    <a:pt x="21" y="103"/>
                    <a:pt x="21" y="103"/>
                  </a:cubicBezTo>
                  <a:cubicBezTo>
                    <a:pt x="23" y="100"/>
                    <a:pt x="25" y="97"/>
                    <a:pt x="28" y="94"/>
                  </a:cubicBezTo>
                  <a:cubicBezTo>
                    <a:pt x="28" y="95"/>
                    <a:pt x="28" y="97"/>
                    <a:pt x="28" y="98"/>
                  </a:cubicBezTo>
                  <a:cubicBezTo>
                    <a:pt x="25" y="101"/>
                    <a:pt x="23" y="104"/>
                    <a:pt x="21" y="107"/>
                  </a:cubicBezTo>
                  <a:moveTo>
                    <a:pt x="21" y="100"/>
                  </a:moveTo>
                  <a:cubicBezTo>
                    <a:pt x="21" y="99"/>
                    <a:pt x="21" y="97"/>
                    <a:pt x="21" y="96"/>
                  </a:cubicBezTo>
                  <a:cubicBezTo>
                    <a:pt x="23" y="93"/>
                    <a:pt x="25" y="89"/>
                    <a:pt x="28" y="86"/>
                  </a:cubicBezTo>
                  <a:cubicBezTo>
                    <a:pt x="28" y="88"/>
                    <a:pt x="28" y="90"/>
                    <a:pt x="28" y="91"/>
                  </a:cubicBezTo>
                  <a:cubicBezTo>
                    <a:pt x="25" y="94"/>
                    <a:pt x="23" y="97"/>
                    <a:pt x="21" y="100"/>
                  </a:cubicBezTo>
                  <a:moveTo>
                    <a:pt x="21" y="93"/>
                  </a:moveTo>
                  <a:cubicBezTo>
                    <a:pt x="21" y="91"/>
                    <a:pt x="21" y="89"/>
                    <a:pt x="21" y="87"/>
                  </a:cubicBezTo>
                  <a:cubicBezTo>
                    <a:pt x="23" y="84"/>
                    <a:pt x="25" y="81"/>
                    <a:pt x="28" y="78"/>
                  </a:cubicBezTo>
                  <a:cubicBezTo>
                    <a:pt x="28" y="80"/>
                    <a:pt x="28" y="82"/>
                    <a:pt x="28" y="84"/>
                  </a:cubicBezTo>
                  <a:cubicBezTo>
                    <a:pt x="27" y="84"/>
                    <a:pt x="27" y="84"/>
                    <a:pt x="27" y="84"/>
                  </a:cubicBezTo>
                  <a:cubicBezTo>
                    <a:pt x="25" y="87"/>
                    <a:pt x="23" y="90"/>
                    <a:pt x="21" y="93"/>
                  </a:cubicBezTo>
                  <a:moveTo>
                    <a:pt x="21" y="84"/>
                  </a:moveTo>
                  <a:cubicBezTo>
                    <a:pt x="21" y="83"/>
                    <a:pt x="21" y="81"/>
                    <a:pt x="21" y="80"/>
                  </a:cubicBezTo>
                  <a:cubicBezTo>
                    <a:pt x="23" y="76"/>
                    <a:pt x="25" y="73"/>
                    <a:pt x="28" y="70"/>
                  </a:cubicBezTo>
                  <a:cubicBezTo>
                    <a:pt x="28" y="72"/>
                    <a:pt x="28" y="74"/>
                    <a:pt x="28" y="75"/>
                  </a:cubicBezTo>
                  <a:cubicBezTo>
                    <a:pt x="27" y="75"/>
                    <a:pt x="27" y="75"/>
                    <a:pt x="27" y="75"/>
                  </a:cubicBezTo>
                  <a:cubicBezTo>
                    <a:pt x="25" y="78"/>
                    <a:pt x="23" y="81"/>
                    <a:pt x="21" y="84"/>
                  </a:cubicBezTo>
                  <a:moveTo>
                    <a:pt x="21" y="77"/>
                  </a:moveTo>
                  <a:cubicBezTo>
                    <a:pt x="21" y="74"/>
                    <a:pt x="21" y="71"/>
                    <a:pt x="21" y="69"/>
                  </a:cubicBezTo>
                  <a:cubicBezTo>
                    <a:pt x="23" y="65"/>
                    <a:pt x="25" y="62"/>
                    <a:pt x="27" y="58"/>
                  </a:cubicBezTo>
                  <a:cubicBezTo>
                    <a:pt x="27" y="61"/>
                    <a:pt x="27" y="65"/>
                    <a:pt x="28" y="68"/>
                  </a:cubicBezTo>
                  <a:cubicBezTo>
                    <a:pt x="25" y="70"/>
                    <a:pt x="23" y="73"/>
                    <a:pt x="21" y="77"/>
                  </a:cubicBezTo>
                  <a:moveTo>
                    <a:pt x="21" y="65"/>
                  </a:moveTo>
                  <a:cubicBezTo>
                    <a:pt x="21" y="63"/>
                    <a:pt x="21" y="62"/>
                    <a:pt x="21" y="60"/>
                  </a:cubicBezTo>
                  <a:cubicBezTo>
                    <a:pt x="21" y="59"/>
                    <a:pt x="21" y="59"/>
                    <a:pt x="21" y="59"/>
                  </a:cubicBezTo>
                  <a:cubicBezTo>
                    <a:pt x="21" y="59"/>
                    <a:pt x="22" y="59"/>
                    <a:pt x="21" y="58"/>
                  </a:cubicBezTo>
                  <a:cubicBezTo>
                    <a:pt x="21" y="58"/>
                    <a:pt x="21" y="58"/>
                    <a:pt x="21" y="58"/>
                  </a:cubicBezTo>
                  <a:cubicBezTo>
                    <a:pt x="23" y="55"/>
                    <a:pt x="25" y="52"/>
                    <a:pt x="27" y="48"/>
                  </a:cubicBezTo>
                  <a:cubicBezTo>
                    <a:pt x="27" y="51"/>
                    <a:pt x="27" y="53"/>
                    <a:pt x="27" y="55"/>
                  </a:cubicBezTo>
                  <a:cubicBezTo>
                    <a:pt x="25" y="59"/>
                    <a:pt x="23" y="62"/>
                    <a:pt x="21" y="65"/>
                  </a:cubicBezTo>
                  <a:moveTo>
                    <a:pt x="21" y="56"/>
                  </a:moveTo>
                  <a:cubicBezTo>
                    <a:pt x="21" y="54"/>
                    <a:pt x="21" y="52"/>
                    <a:pt x="20" y="51"/>
                  </a:cubicBezTo>
                  <a:cubicBezTo>
                    <a:pt x="22" y="46"/>
                    <a:pt x="25" y="42"/>
                    <a:pt x="27" y="38"/>
                  </a:cubicBezTo>
                  <a:cubicBezTo>
                    <a:pt x="27" y="40"/>
                    <a:pt x="27" y="42"/>
                    <a:pt x="27" y="45"/>
                  </a:cubicBezTo>
                  <a:cubicBezTo>
                    <a:pt x="25" y="49"/>
                    <a:pt x="23" y="52"/>
                    <a:pt x="21" y="56"/>
                  </a:cubicBezTo>
                  <a:moveTo>
                    <a:pt x="20" y="46"/>
                  </a:moveTo>
                  <a:cubicBezTo>
                    <a:pt x="20" y="43"/>
                    <a:pt x="20" y="39"/>
                    <a:pt x="20" y="36"/>
                  </a:cubicBezTo>
                  <a:cubicBezTo>
                    <a:pt x="21" y="36"/>
                    <a:pt x="21" y="36"/>
                    <a:pt x="21" y="36"/>
                  </a:cubicBezTo>
                  <a:cubicBezTo>
                    <a:pt x="23" y="33"/>
                    <a:pt x="25" y="30"/>
                    <a:pt x="27" y="27"/>
                  </a:cubicBezTo>
                  <a:cubicBezTo>
                    <a:pt x="27" y="29"/>
                    <a:pt x="27" y="32"/>
                    <a:pt x="27" y="34"/>
                  </a:cubicBezTo>
                  <a:cubicBezTo>
                    <a:pt x="25" y="38"/>
                    <a:pt x="22" y="42"/>
                    <a:pt x="20" y="46"/>
                  </a:cubicBezTo>
                  <a:moveTo>
                    <a:pt x="20" y="33"/>
                  </a:moveTo>
                  <a:cubicBezTo>
                    <a:pt x="20" y="30"/>
                    <a:pt x="20" y="27"/>
                    <a:pt x="20" y="24"/>
                  </a:cubicBezTo>
                  <a:cubicBezTo>
                    <a:pt x="23" y="21"/>
                    <a:pt x="25" y="17"/>
                    <a:pt x="27" y="14"/>
                  </a:cubicBezTo>
                  <a:cubicBezTo>
                    <a:pt x="27" y="17"/>
                    <a:pt x="27" y="21"/>
                    <a:pt x="27" y="24"/>
                  </a:cubicBezTo>
                  <a:cubicBezTo>
                    <a:pt x="27" y="25"/>
                    <a:pt x="26" y="25"/>
                    <a:pt x="26" y="26"/>
                  </a:cubicBezTo>
                  <a:cubicBezTo>
                    <a:pt x="24" y="28"/>
                    <a:pt x="22" y="31"/>
                    <a:pt x="20" y="33"/>
                  </a:cubicBezTo>
                  <a:moveTo>
                    <a:pt x="17" y="119"/>
                  </a:moveTo>
                  <a:cubicBezTo>
                    <a:pt x="12" y="118"/>
                    <a:pt x="9" y="118"/>
                    <a:pt x="4" y="118"/>
                  </a:cubicBezTo>
                  <a:cubicBezTo>
                    <a:pt x="4" y="109"/>
                    <a:pt x="4" y="91"/>
                    <a:pt x="4" y="73"/>
                  </a:cubicBezTo>
                  <a:cubicBezTo>
                    <a:pt x="4" y="49"/>
                    <a:pt x="4" y="23"/>
                    <a:pt x="4" y="13"/>
                  </a:cubicBezTo>
                  <a:cubicBezTo>
                    <a:pt x="7" y="13"/>
                    <a:pt x="10" y="13"/>
                    <a:pt x="13" y="13"/>
                  </a:cubicBezTo>
                  <a:cubicBezTo>
                    <a:pt x="14" y="13"/>
                    <a:pt x="16" y="13"/>
                    <a:pt x="17" y="13"/>
                  </a:cubicBezTo>
                  <a:cubicBezTo>
                    <a:pt x="17" y="15"/>
                    <a:pt x="17" y="18"/>
                    <a:pt x="17" y="21"/>
                  </a:cubicBezTo>
                  <a:cubicBezTo>
                    <a:pt x="17" y="40"/>
                    <a:pt x="17" y="80"/>
                    <a:pt x="17" y="104"/>
                  </a:cubicBezTo>
                  <a:cubicBezTo>
                    <a:pt x="17" y="110"/>
                    <a:pt x="17" y="115"/>
                    <a:pt x="17" y="119"/>
                  </a:cubicBezTo>
                  <a:moveTo>
                    <a:pt x="20" y="21"/>
                  </a:moveTo>
                  <a:cubicBezTo>
                    <a:pt x="20" y="17"/>
                    <a:pt x="20" y="14"/>
                    <a:pt x="20" y="13"/>
                  </a:cubicBezTo>
                  <a:cubicBezTo>
                    <a:pt x="20" y="13"/>
                    <a:pt x="20" y="13"/>
                    <a:pt x="20" y="13"/>
                  </a:cubicBezTo>
                  <a:cubicBezTo>
                    <a:pt x="23" y="10"/>
                    <a:pt x="25" y="8"/>
                    <a:pt x="27" y="6"/>
                  </a:cubicBezTo>
                  <a:cubicBezTo>
                    <a:pt x="27" y="7"/>
                    <a:pt x="27" y="9"/>
                    <a:pt x="27" y="11"/>
                  </a:cubicBezTo>
                  <a:cubicBezTo>
                    <a:pt x="25" y="14"/>
                    <a:pt x="23" y="17"/>
                    <a:pt x="20" y="21"/>
                  </a:cubicBezTo>
                  <a:moveTo>
                    <a:pt x="18" y="10"/>
                  </a:moveTo>
                  <a:cubicBezTo>
                    <a:pt x="17" y="10"/>
                    <a:pt x="12" y="9"/>
                    <a:pt x="7" y="9"/>
                  </a:cubicBezTo>
                  <a:cubicBezTo>
                    <a:pt x="10" y="6"/>
                    <a:pt x="13" y="4"/>
                    <a:pt x="14" y="3"/>
                  </a:cubicBezTo>
                  <a:cubicBezTo>
                    <a:pt x="15" y="3"/>
                    <a:pt x="19" y="3"/>
                    <a:pt x="23" y="3"/>
                  </a:cubicBezTo>
                  <a:cubicBezTo>
                    <a:pt x="23" y="3"/>
                    <a:pt x="24" y="3"/>
                    <a:pt x="25" y="3"/>
                  </a:cubicBezTo>
                  <a:cubicBezTo>
                    <a:pt x="23" y="5"/>
                    <a:pt x="21" y="7"/>
                    <a:pt x="18" y="10"/>
                  </a:cubicBezTo>
                  <a:moveTo>
                    <a:pt x="29" y="0"/>
                  </a:moveTo>
                  <a:cubicBezTo>
                    <a:pt x="28" y="0"/>
                    <a:pt x="28" y="0"/>
                    <a:pt x="28" y="0"/>
                  </a:cubicBezTo>
                  <a:cubicBezTo>
                    <a:pt x="27" y="0"/>
                    <a:pt x="25" y="0"/>
                    <a:pt x="23" y="0"/>
                  </a:cubicBezTo>
                  <a:cubicBezTo>
                    <a:pt x="18" y="0"/>
                    <a:pt x="13" y="0"/>
                    <a:pt x="13" y="0"/>
                  </a:cubicBezTo>
                  <a:cubicBezTo>
                    <a:pt x="13" y="0"/>
                    <a:pt x="12" y="0"/>
                    <a:pt x="12" y="0"/>
                  </a:cubicBezTo>
                  <a:cubicBezTo>
                    <a:pt x="12" y="0"/>
                    <a:pt x="11" y="1"/>
                    <a:pt x="9" y="3"/>
                  </a:cubicBezTo>
                  <a:cubicBezTo>
                    <a:pt x="7" y="5"/>
                    <a:pt x="4" y="7"/>
                    <a:pt x="1" y="10"/>
                  </a:cubicBezTo>
                  <a:cubicBezTo>
                    <a:pt x="1" y="10"/>
                    <a:pt x="1" y="10"/>
                    <a:pt x="1" y="10"/>
                  </a:cubicBezTo>
                  <a:cubicBezTo>
                    <a:pt x="1" y="10"/>
                    <a:pt x="1" y="10"/>
                    <a:pt x="1" y="10"/>
                  </a:cubicBezTo>
                  <a:cubicBezTo>
                    <a:pt x="1" y="10"/>
                    <a:pt x="1" y="10"/>
                    <a:pt x="1" y="10"/>
                  </a:cubicBezTo>
                  <a:cubicBezTo>
                    <a:pt x="0" y="10"/>
                    <a:pt x="0" y="10"/>
                    <a:pt x="0" y="10"/>
                  </a:cubicBezTo>
                  <a:cubicBezTo>
                    <a:pt x="0" y="11"/>
                    <a:pt x="0" y="11"/>
                    <a:pt x="0" y="11"/>
                  </a:cubicBezTo>
                  <a:cubicBezTo>
                    <a:pt x="0" y="11"/>
                    <a:pt x="0" y="11"/>
                    <a:pt x="0" y="11"/>
                  </a:cubicBezTo>
                  <a:cubicBezTo>
                    <a:pt x="0" y="11"/>
                    <a:pt x="0" y="11"/>
                    <a:pt x="0" y="11"/>
                  </a:cubicBezTo>
                  <a:cubicBezTo>
                    <a:pt x="0" y="19"/>
                    <a:pt x="1" y="47"/>
                    <a:pt x="1" y="73"/>
                  </a:cubicBezTo>
                  <a:cubicBezTo>
                    <a:pt x="1" y="93"/>
                    <a:pt x="1" y="111"/>
                    <a:pt x="0" y="120"/>
                  </a:cubicBezTo>
                  <a:cubicBezTo>
                    <a:pt x="1" y="120"/>
                    <a:pt x="1" y="120"/>
                    <a:pt x="1" y="120"/>
                  </a:cubicBezTo>
                  <a:cubicBezTo>
                    <a:pt x="1" y="121"/>
                    <a:pt x="2" y="121"/>
                    <a:pt x="2" y="122"/>
                  </a:cubicBezTo>
                  <a:cubicBezTo>
                    <a:pt x="9" y="122"/>
                    <a:pt x="12" y="122"/>
                    <a:pt x="18" y="122"/>
                  </a:cubicBezTo>
                  <a:cubicBezTo>
                    <a:pt x="18" y="122"/>
                    <a:pt x="19" y="122"/>
                    <a:pt x="19" y="122"/>
                  </a:cubicBezTo>
                  <a:cubicBezTo>
                    <a:pt x="19" y="122"/>
                    <a:pt x="19" y="122"/>
                    <a:pt x="20" y="122"/>
                  </a:cubicBezTo>
                  <a:cubicBezTo>
                    <a:pt x="23" y="120"/>
                    <a:pt x="27" y="118"/>
                    <a:pt x="30" y="116"/>
                  </a:cubicBezTo>
                  <a:cubicBezTo>
                    <a:pt x="31" y="115"/>
                    <a:pt x="31" y="115"/>
                    <a:pt x="31" y="115"/>
                  </a:cubicBezTo>
                  <a:cubicBezTo>
                    <a:pt x="31" y="115"/>
                    <a:pt x="31" y="115"/>
                    <a:pt x="31" y="115"/>
                  </a:cubicBezTo>
                  <a:cubicBezTo>
                    <a:pt x="31" y="115"/>
                    <a:pt x="31" y="115"/>
                    <a:pt x="31" y="115"/>
                  </a:cubicBezTo>
                  <a:cubicBezTo>
                    <a:pt x="31" y="115"/>
                    <a:pt x="31" y="115"/>
                    <a:pt x="31" y="114"/>
                  </a:cubicBezTo>
                  <a:cubicBezTo>
                    <a:pt x="31" y="106"/>
                    <a:pt x="31" y="77"/>
                    <a:pt x="31" y="51"/>
                  </a:cubicBezTo>
                  <a:cubicBezTo>
                    <a:pt x="31" y="38"/>
                    <a:pt x="31" y="26"/>
                    <a:pt x="31" y="17"/>
                  </a:cubicBezTo>
                  <a:cubicBezTo>
                    <a:pt x="31" y="7"/>
                    <a:pt x="31" y="1"/>
                    <a:pt x="31" y="1"/>
                  </a:cubicBezTo>
                  <a:cubicBezTo>
                    <a:pt x="31" y="0"/>
                    <a:pt x="30" y="0"/>
                    <a:pt x="29" y="0"/>
                  </a:cubicBezTo>
                </a:path>
              </a:pathLst>
            </a:custGeom>
            <a:solidFill>
              <a:srgbClr val="B2B2B2"/>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3" name="Freeform 804"/>
            <p:cNvSpPr>
              <a:spLocks noEditPoints="1"/>
            </p:cNvSpPr>
            <p:nvPr/>
          </p:nvSpPr>
          <p:spPr bwMode="auto">
            <a:xfrm>
              <a:off x="3099" y="3575"/>
              <a:ext cx="73" cy="161"/>
            </a:xfrm>
            <a:custGeom>
              <a:avLst/>
              <a:gdLst>
                <a:gd name="T0" fmla="*/ 21 w 31"/>
                <a:gd name="T1" fmla="*/ 61 h 68"/>
                <a:gd name="T2" fmla="*/ 28 w 31"/>
                <a:gd name="T3" fmla="*/ 56 h 68"/>
                <a:gd name="T4" fmla="*/ 21 w 31"/>
                <a:gd name="T5" fmla="*/ 64 h 68"/>
                <a:gd name="T6" fmla="*/ 21 w 31"/>
                <a:gd name="T7" fmla="*/ 55 h 68"/>
                <a:gd name="T8" fmla="*/ 28 w 31"/>
                <a:gd name="T9" fmla="*/ 43 h 68"/>
                <a:gd name="T10" fmla="*/ 27 w 31"/>
                <a:gd name="T11" fmla="*/ 49 h 68"/>
                <a:gd name="T12" fmla="*/ 21 w 31"/>
                <a:gd name="T13" fmla="*/ 51 h 68"/>
                <a:gd name="T14" fmla="*/ 28 w 31"/>
                <a:gd name="T15" fmla="*/ 34 h 68"/>
                <a:gd name="T16" fmla="*/ 28 w 31"/>
                <a:gd name="T17" fmla="*/ 41 h 68"/>
                <a:gd name="T18" fmla="*/ 26 w 31"/>
                <a:gd name="T19" fmla="*/ 41 h 68"/>
                <a:gd name="T20" fmla="*/ 21 w 31"/>
                <a:gd name="T21" fmla="*/ 42 h 68"/>
                <a:gd name="T22" fmla="*/ 28 w 31"/>
                <a:gd name="T23" fmla="*/ 24 h 68"/>
                <a:gd name="T24" fmla="*/ 26 w 31"/>
                <a:gd name="T25" fmla="*/ 33 h 68"/>
                <a:gd name="T26" fmla="*/ 21 w 31"/>
                <a:gd name="T27" fmla="*/ 32 h 68"/>
                <a:gd name="T28" fmla="*/ 28 w 31"/>
                <a:gd name="T29" fmla="*/ 16 h 68"/>
                <a:gd name="T30" fmla="*/ 27 w 31"/>
                <a:gd name="T31" fmla="*/ 21 h 68"/>
                <a:gd name="T32" fmla="*/ 17 w 31"/>
                <a:gd name="T33" fmla="*/ 65 h 68"/>
                <a:gd name="T34" fmla="*/ 4 w 31"/>
                <a:gd name="T35" fmla="*/ 41 h 68"/>
                <a:gd name="T36" fmla="*/ 13 w 31"/>
                <a:gd name="T37" fmla="*/ 14 h 68"/>
                <a:gd name="T38" fmla="*/ 17 w 31"/>
                <a:gd name="T39" fmla="*/ 26 h 68"/>
                <a:gd name="T40" fmla="*/ 17 w 31"/>
                <a:gd name="T41" fmla="*/ 65 h 68"/>
                <a:gd name="T42" fmla="*/ 21 w 31"/>
                <a:gd name="T43" fmla="*/ 20 h 68"/>
                <a:gd name="T44" fmla="*/ 28 w 31"/>
                <a:gd name="T45" fmla="*/ 13 h 68"/>
                <a:gd name="T46" fmla="*/ 21 w 31"/>
                <a:gd name="T47" fmla="*/ 23 h 68"/>
                <a:gd name="T48" fmla="*/ 20 w 31"/>
                <a:gd name="T49" fmla="*/ 13 h 68"/>
                <a:gd name="T50" fmla="*/ 27 w 31"/>
                <a:gd name="T51" fmla="*/ 8 h 68"/>
                <a:gd name="T52" fmla="*/ 18 w 31"/>
                <a:gd name="T53" fmla="*/ 10 h 68"/>
                <a:gd name="T54" fmla="*/ 14 w 31"/>
                <a:gd name="T55" fmla="*/ 4 h 68"/>
                <a:gd name="T56" fmla="*/ 25 w 31"/>
                <a:gd name="T57" fmla="*/ 4 h 68"/>
                <a:gd name="T58" fmla="*/ 23 w 31"/>
                <a:gd name="T59" fmla="*/ 0 h 68"/>
                <a:gd name="T60" fmla="*/ 12 w 31"/>
                <a:gd name="T61" fmla="*/ 1 h 68"/>
                <a:gd name="T62" fmla="*/ 1 w 31"/>
                <a:gd name="T63" fmla="*/ 10 h 68"/>
                <a:gd name="T64" fmla="*/ 1 w 31"/>
                <a:gd name="T65" fmla="*/ 10 h 68"/>
                <a:gd name="T66" fmla="*/ 1 w 31"/>
                <a:gd name="T67" fmla="*/ 11 h 68"/>
                <a:gd name="T68" fmla="*/ 1 w 31"/>
                <a:gd name="T69" fmla="*/ 11 h 68"/>
                <a:gd name="T70" fmla="*/ 1 w 31"/>
                <a:gd name="T71" fmla="*/ 41 h 68"/>
                <a:gd name="T72" fmla="*/ 1 w 31"/>
                <a:gd name="T73" fmla="*/ 66 h 68"/>
                <a:gd name="T74" fmla="*/ 18 w 31"/>
                <a:gd name="T75" fmla="*/ 68 h 68"/>
                <a:gd name="T76" fmla="*/ 20 w 31"/>
                <a:gd name="T77" fmla="*/ 68 h 68"/>
                <a:gd name="T78" fmla="*/ 23 w 31"/>
                <a:gd name="T79" fmla="*/ 67 h 68"/>
                <a:gd name="T80" fmla="*/ 24 w 31"/>
                <a:gd name="T81" fmla="*/ 66 h 68"/>
                <a:gd name="T82" fmla="*/ 31 w 31"/>
                <a:gd name="T83" fmla="*/ 61 h 68"/>
                <a:gd name="T84" fmla="*/ 31 w 31"/>
                <a:gd name="T85" fmla="*/ 61 h 68"/>
                <a:gd name="T86" fmla="*/ 31 w 31"/>
                <a:gd name="T87" fmla="*/ 5 h 68"/>
                <a:gd name="T88" fmla="*/ 31 w 31"/>
                <a:gd name="T89" fmla="*/ 2 h 68"/>
                <a:gd name="T90" fmla="*/ 31 w 31"/>
                <a:gd name="T91" fmla="*/ 2 h 68"/>
                <a:gd name="T92" fmla="*/ 31 w 31"/>
                <a:gd name="T93" fmla="*/ 2 h 68"/>
                <a:gd name="T94" fmla="*/ 31 w 31"/>
                <a:gd name="T95" fmla="*/ 1 h 68"/>
                <a:gd name="T96" fmla="*/ 29 w 31"/>
                <a:gd name="T97" fmla="*/ 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1" h="68">
                  <a:moveTo>
                    <a:pt x="21" y="64"/>
                  </a:moveTo>
                  <a:cubicBezTo>
                    <a:pt x="21" y="63"/>
                    <a:pt x="21" y="62"/>
                    <a:pt x="21" y="61"/>
                  </a:cubicBezTo>
                  <a:cubicBezTo>
                    <a:pt x="23" y="58"/>
                    <a:pt x="25" y="54"/>
                    <a:pt x="28" y="51"/>
                  </a:cubicBezTo>
                  <a:cubicBezTo>
                    <a:pt x="28" y="53"/>
                    <a:pt x="28" y="55"/>
                    <a:pt x="28" y="56"/>
                  </a:cubicBezTo>
                  <a:cubicBezTo>
                    <a:pt x="27" y="58"/>
                    <a:pt x="25" y="60"/>
                    <a:pt x="24" y="62"/>
                  </a:cubicBezTo>
                  <a:cubicBezTo>
                    <a:pt x="23" y="62"/>
                    <a:pt x="22" y="63"/>
                    <a:pt x="21" y="64"/>
                  </a:cubicBezTo>
                  <a:moveTo>
                    <a:pt x="21" y="58"/>
                  </a:moveTo>
                  <a:cubicBezTo>
                    <a:pt x="21" y="57"/>
                    <a:pt x="21" y="56"/>
                    <a:pt x="21" y="55"/>
                  </a:cubicBezTo>
                  <a:cubicBezTo>
                    <a:pt x="21" y="54"/>
                    <a:pt x="21" y="54"/>
                    <a:pt x="21" y="54"/>
                  </a:cubicBezTo>
                  <a:cubicBezTo>
                    <a:pt x="23" y="50"/>
                    <a:pt x="25" y="46"/>
                    <a:pt x="28" y="43"/>
                  </a:cubicBezTo>
                  <a:cubicBezTo>
                    <a:pt x="28" y="45"/>
                    <a:pt x="28" y="47"/>
                    <a:pt x="28" y="48"/>
                  </a:cubicBezTo>
                  <a:cubicBezTo>
                    <a:pt x="27" y="49"/>
                    <a:pt x="27" y="49"/>
                    <a:pt x="27" y="49"/>
                  </a:cubicBezTo>
                  <a:cubicBezTo>
                    <a:pt x="25" y="52"/>
                    <a:pt x="23" y="55"/>
                    <a:pt x="21" y="58"/>
                  </a:cubicBezTo>
                  <a:moveTo>
                    <a:pt x="21" y="51"/>
                  </a:moveTo>
                  <a:cubicBezTo>
                    <a:pt x="21" y="49"/>
                    <a:pt x="21" y="47"/>
                    <a:pt x="21" y="46"/>
                  </a:cubicBezTo>
                  <a:cubicBezTo>
                    <a:pt x="23" y="42"/>
                    <a:pt x="25" y="38"/>
                    <a:pt x="28" y="34"/>
                  </a:cubicBezTo>
                  <a:cubicBezTo>
                    <a:pt x="28" y="37"/>
                    <a:pt x="28" y="39"/>
                    <a:pt x="28" y="41"/>
                  </a:cubicBezTo>
                  <a:cubicBezTo>
                    <a:pt x="28" y="41"/>
                    <a:pt x="28" y="41"/>
                    <a:pt x="28" y="41"/>
                  </a:cubicBezTo>
                  <a:cubicBezTo>
                    <a:pt x="27" y="41"/>
                    <a:pt x="27" y="41"/>
                    <a:pt x="27" y="41"/>
                  </a:cubicBezTo>
                  <a:cubicBezTo>
                    <a:pt x="27" y="41"/>
                    <a:pt x="27" y="41"/>
                    <a:pt x="26" y="41"/>
                  </a:cubicBezTo>
                  <a:cubicBezTo>
                    <a:pt x="24" y="44"/>
                    <a:pt x="23" y="48"/>
                    <a:pt x="21" y="51"/>
                  </a:cubicBezTo>
                  <a:moveTo>
                    <a:pt x="21" y="42"/>
                  </a:moveTo>
                  <a:cubicBezTo>
                    <a:pt x="21" y="40"/>
                    <a:pt x="21" y="37"/>
                    <a:pt x="21" y="35"/>
                  </a:cubicBezTo>
                  <a:cubicBezTo>
                    <a:pt x="23" y="31"/>
                    <a:pt x="25" y="28"/>
                    <a:pt x="28" y="24"/>
                  </a:cubicBezTo>
                  <a:cubicBezTo>
                    <a:pt x="28" y="26"/>
                    <a:pt x="28" y="29"/>
                    <a:pt x="28" y="31"/>
                  </a:cubicBezTo>
                  <a:cubicBezTo>
                    <a:pt x="27" y="32"/>
                    <a:pt x="27" y="32"/>
                    <a:pt x="26" y="33"/>
                  </a:cubicBezTo>
                  <a:cubicBezTo>
                    <a:pt x="24" y="36"/>
                    <a:pt x="23" y="39"/>
                    <a:pt x="21" y="42"/>
                  </a:cubicBezTo>
                  <a:moveTo>
                    <a:pt x="21" y="32"/>
                  </a:moveTo>
                  <a:cubicBezTo>
                    <a:pt x="21" y="30"/>
                    <a:pt x="21" y="28"/>
                    <a:pt x="21" y="26"/>
                  </a:cubicBezTo>
                  <a:cubicBezTo>
                    <a:pt x="23" y="22"/>
                    <a:pt x="25" y="19"/>
                    <a:pt x="28" y="16"/>
                  </a:cubicBezTo>
                  <a:cubicBezTo>
                    <a:pt x="28" y="18"/>
                    <a:pt x="28" y="19"/>
                    <a:pt x="28" y="21"/>
                  </a:cubicBezTo>
                  <a:cubicBezTo>
                    <a:pt x="27" y="21"/>
                    <a:pt x="27" y="21"/>
                    <a:pt x="27" y="21"/>
                  </a:cubicBezTo>
                  <a:cubicBezTo>
                    <a:pt x="25" y="25"/>
                    <a:pt x="23" y="28"/>
                    <a:pt x="21" y="32"/>
                  </a:cubicBezTo>
                  <a:moveTo>
                    <a:pt x="17" y="65"/>
                  </a:moveTo>
                  <a:cubicBezTo>
                    <a:pt x="12" y="64"/>
                    <a:pt x="9" y="64"/>
                    <a:pt x="4" y="64"/>
                  </a:cubicBezTo>
                  <a:cubicBezTo>
                    <a:pt x="4" y="56"/>
                    <a:pt x="4" y="48"/>
                    <a:pt x="4" y="41"/>
                  </a:cubicBezTo>
                  <a:cubicBezTo>
                    <a:pt x="4" y="31"/>
                    <a:pt x="4" y="21"/>
                    <a:pt x="4" y="13"/>
                  </a:cubicBezTo>
                  <a:cubicBezTo>
                    <a:pt x="7" y="13"/>
                    <a:pt x="10" y="13"/>
                    <a:pt x="13" y="14"/>
                  </a:cubicBezTo>
                  <a:cubicBezTo>
                    <a:pt x="14" y="14"/>
                    <a:pt x="16" y="14"/>
                    <a:pt x="17" y="14"/>
                  </a:cubicBezTo>
                  <a:cubicBezTo>
                    <a:pt x="17" y="16"/>
                    <a:pt x="17" y="21"/>
                    <a:pt x="17" y="26"/>
                  </a:cubicBezTo>
                  <a:cubicBezTo>
                    <a:pt x="17" y="35"/>
                    <a:pt x="17" y="45"/>
                    <a:pt x="17" y="55"/>
                  </a:cubicBezTo>
                  <a:cubicBezTo>
                    <a:pt x="17" y="58"/>
                    <a:pt x="17" y="62"/>
                    <a:pt x="17" y="65"/>
                  </a:cubicBezTo>
                  <a:moveTo>
                    <a:pt x="21" y="23"/>
                  </a:moveTo>
                  <a:cubicBezTo>
                    <a:pt x="21" y="22"/>
                    <a:pt x="21" y="21"/>
                    <a:pt x="21" y="20"/>
                  </a:cubicBezTo>
                  <a:cubicBezTo>
                    <a:pt x="23" y="16"/>
                    <a:pt x="25" y="13"/>
                    <a:pt x="27" y="10"/>
                  </a:cubicBezTo>
                  <a:cubicBezTo>
                    <a:pt x="27" y="11"/>
                    <a:pt x="27" y="12"/>
                    <a:pt x="28" y="13"/>
                  </a:cubicBezTo>
                  <a:cubicBezTo>
                    <a:pt x="27" y="14"/>
                    <a:pt x="27" y="14"/>
                    <a:pt x="27" y="14"/>
                  </a:cubicBezTo>
                  <a:cubicBezTo>
                    <a:pt x="25" y="16"/>
                    <a:pt x="23" y="20"/>
                    <a:pt x="21" y="23"/>
                  </a:cubicBezTo>
                  <a:moveTo>
                    <a:pt x="20" y="17"/>
                  </a:moveTo>
                  <a:cubicBezTo>
                    <a:pt x="20" y="15"/>
                    <a:pt x="20" y="14"/>
                    <a:pt x="20" y="13"/>
                  </a:cubicBezTo>
                  <a:cubicBezTo>
                    <a:pt x="23" y="10"/>
                    <a:pt x="25" y="8"/>
                    <a:pt x="27" y="6"/>
                  </a:cubicBezTo>
                  <a:cubicBezTo>
                    <a:pt x="27" y="7"/>
                    <a:pt x="27" y="7"/>
                    <a:pt x="27" y="8"/>
                  </a:cubicBezTo>
                  <a:cubicBezTo>
                    <a:pt x="25" y="10"/>
                    <a:pt x="23" y="13"/>
                    <a:pt x="20" y="17"/>
                  </a:cubicBezTo>
                  <a:moveTo>
                    <a:pt x="18" y="10"/>
                  </a:moveTo>
                  <a:cubicBezTo>
                    <a:pt x="17" y="10"/>
                    <a:pt x="12" y="10"/>
                    <a:pt x="7" y="10"/>
                  </a:cubicBezTo>
                  <a:cubicBezTo>
                    <a:pt x="11" y="7"/>
                    <a:pt x="13" y="5"/>
                    <a:pt x="14" y="4"/>
                  </a:cubicBezTo>
                  <a:cubicBezTo>
                    <a:pt x="15" y="4"/>
                    <a:pt x="19" y="4"/>
                    <a:pt x="23" y="4"/>
                  </a:cubicBezTo>
                  <a:cubicBezTo>
                    <a:pt x="23" y="4"/>
                    <a:pt x="24" y="4"/>
                    <a:pt x="25" y="4"/>
                  </a:cubicBezTo>
                  <a:cubicBezTo>
                    <a:pt x="23" y="6"/>
                    <a:pt x="21" y="8"/>
                    <a:pt x="18" y="10"/>
                  </a:cubicBezTo>
                  <a:moveTo>
                    <a:pt x="23" y="0"/>
                  </a:moveTo>
                  <a:cubicBezTo>
                    <a:pt x="18" y="0"/>
                    <a:pt x="13" y="0"/>
                    <a:pt x="13" y="0"/>
                  </a:cubicBezTo>
                  <a:cubicBezTo>
                    <a:pt x="13" y="0"/>
                    <a:pt x="12" y="0"/>
                    <a:pt x="12" y="1"/>
                  </a:cubicBezTo>
                  <a:cubicBezTo>
                    <a:pt x="12" y="1"/>
                    <a:pt x="11" y="2"/>
                    <a:pt x="9" y="3"/>
                  </a:cubicBezTo>
                  <a:cubicBezTo>
                    <a:pt x="7" y="5"/>
                    <a:pt x="4" y="7"/>
                    <a:pt x="1" y="10"/>
                  </a:cubicBezTo>
                  <a:cubicBezTo>
                    <a:pt x="1" y="10"/>
                    <a:pt x="1" y="10"/>
                    <a:pt x="1" y="10"/>
                  </a:cubicBezTo>
                  <a:cubicBezTo>
                    <a:pt x="1" y="10"/>
                    <a:pt x="1" y="10"/>
                    <a:pt x="1" y="10"/>
                  </a:cubicBezTo>
                  <a:cubicBezTo>
                    <a:pt x="1" y="10"/>
                    <a:pt x="1" y="10"/>
                    <a:pt x="1" y="10"/>
                  </a:cubicBezTo>
                  <a:cubicBezTo>
                    <a:pt x="1" y="11"/>
                    <a:pt x="1" y="11"/>
                    <a:pt x="1" y="11"/>
                  </a:cubicBezTo>
                  <a:cubicBezTo>
                    <a:pt x="1" y="11"/>
                    <a:pt x="1" y="11"/>
                    <a:pt x="1" y="11"/>
                  </a:cubicBezTo>
                  <a:cubicBezTo>
                    <a:pt x="1" y="11"/>
                    <a:pt x="1" y="11"/>
                    <a:pt x="1" y="11"/>
                  </a:cubicBezTo>
                  <a:cubicBezTo>
                    <a:pt x="0" y="12"/>
                    <a:pt x="0" y="12"/>
                    <a:pt x="0" y="12"/>
                  </a:cubicBezTo>
                  <a:cubicBezTo>
                    <a:pt x="1" y="20"/>
                    <a:pt x="1" y="30"/>
                    <a:pt x="1" y="41"/>
                  </a:cubicBezTo>
                  <a:cubicBezTo>
                    <a:pt x="1" y="49"/>
                    <a:pt x="1" y="57"/>
                    <a:pt x="1" y="66"/>
                  </a:cubicBezTo>
                  <a:cubicBezTo>
                    <a:pt x="1" y="66"/>
                    <a:pt x="1" y="66"/>
                    <a:pt x="1" y="66"/>
                  </a:cubicBezTo>
                  <a:cubicBezTo>
                    <a:pt x="1" y="67"/>
                    <a:pt x="2" y="67"/>
                    <a:pt x="3" y="68"/>
                  </a:cubicBezTo>
                  <a:cubicBezTo>
                    <a:pt x="9" y="68"/>
                    <a:pt x="12" y="68"/>
                    <a:pt x="18" y="68"/>
                  </a:cubicBezTo>
                  <a:cubicBezTo>
                    <a:pt x="19" y="68"/>
                    <a:pt x="19" y="68"/>
                    <a:pt x="19" y="68"/>
                  </a:cubicBezTo>
                  <a:cubicBezTo>
                    <a:pt x="19" y="68"/>
                    <a:pt x="20" y="68"/>
                    <a:pt x="20" y="68"/>
                  </a:cubicBezTo>
                  <a:cubicBezTo>
                    <a:pt x="21" y="68"/>
                    <a:pt x="22" y="67"/>
                    <a:pt x="23" y="67"/>
                  </a:cubicBezTo>
                  <a:cubicBezTo>
                    <a:pt x="23" y="67"/>
                    <a:pt x="23" y="67"/>
                    <a:pt x="23" y="67"/>
                  </a:cubicBezTo>
                  <a:cubicBezTo>
                    <a:pt x="23" y="67"/>
                    <a:pt x="23" y="67"/>
                    <a:pt x="23" y="67"/>
                  </a:cubicBezTo>
                  <a:cubicBezTo>
                    <a:pt x="24" y="66"/>
                    <a:pt x="24" y="66"/>
                    <a:pt x="24" y="66"/>
                  </a:cubicBezTo>
                  <a:cubicBezTo>
                    <a:pt x="26" y="65"/>
                    <a:pt x="28" y="63"/>
                    <a:pt x="31" y="62"/>
                  </a:cubicBezTo>
                  <a:cubicBezTo>
                    <a:pt x="31" y="61"/>
                    <a:pt x="31" y="61"/>
                    <a:pt x="31" y="61"/>
                  </a:cubicBezTo>
                  <a:cubicBezTo>
                    <a:pt x="31" y="61"/>
                    <a:pt x="31" y="61"/>
                    <a:pt x="31" y="61"/>
                  </a:cubicBezTo>
                  <a:cubicBezTo>
                    <a:pt x="31" y="61"/>
                    <a:pt x="31" y="61"/>
                    <a:pt x="31" y="61"/>
                  </a:cubicBezTo>
                  <a:cubicBezTo>
                    <a:pt x="31" y="61"/>
                    <a:pt x="31" y="61"/>
                    <a:pt x="31" y="60"/>
                  </a:cubicBezTo>
                  <a:cubicBezTo>
                    <a:pt x="31" y="45"/>
                    <a:pt x="31" y="15"/>
                    <a:pt x="31" y="5"/>
                  </a:cubicBezTo>
                  <a:cubicBezTo>
                    <a:pt x="31" y="4"/>
                    <a:pt x="31" y="4"/>
                    <a:pt x="31" y="3"/>
                  </a:cubicBezTo>
                  <a:cubicBezTo>
                    <a:pt x="31" y="2"/>
                    <a:pt x="31" y="2"/>
                    <a:pt x="31" y="2"/>
                  </a:cubicBezTo>
                  <a:cubicBezTo>
                    <a:pt x="31" y="2"/>
                    <a:pt x="31" y="2"/>
                    <a:pt x="31" y="2"/>
                  </a:cubicBezTo>
                  <a:cubicBezTo>
                    <a:pt x="31" y="2"/>
                    <a:pt x="31" y="2"/>
                    <a:pt x="31" y="2"/>
                  </a:cubicBezTo>
                  <a:cubicBezTo>
                    <a:pt x="31" y="2"/>
                    <a:pt x="31" y="2"/>
                    <a:pt x="31" y="2"/>
                  </a:cubicBezTo>
                  <a:cubicBezTo>
                    <a:pt x="31" y="2"/>
                    <a:pt x="31" y="2"/>
                    <a:pt x="31" y="2"/>
                  </a:cubicBezTo>
                  <a:cubicBezTo>
                    <a:pt x="31" y="2"/>
                    <a:pt x="31" y="2"/>
                    <a:pt x="31" y="2"/>
                  </a:cubicBezTo>
                  <a:cubicBezTo>
                    <a:pt x="31" y="1"/>
                    <a:pt x="31" y="1"/>
                    <a:pt x="31" y="1"/>
                  </a:cubicBezTo>
                  <a:cubicBezTo>
                    <a:pt x="31" y="1"/>
                    <a:pt x="31" y="1"/>
                    <a:pt x="31" y="1"/>
                  </a:cubicBezTo>
                  <a:cubicBezTo>
                    <a:pt x="30" y="1"/>
                    <a:pt x="30" y="0"/>
                    <a:pt x="29" y="0"/>
                  </a:cubicBezTo>
                  <a:cubicBezTo>
                    <a:pt x="28" y="0"/>
                    <a:pt x="25" y="0"/>
                    <a:pt x="23" y="0"/>
                  </a:cubicBezTo>
                </a:path>
              </a:pathLst>
            </a:custGeom>
            <a:solidFill>
              <a:srgbClr val="B2B2B2"/>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4" name="Freeform 805"/>
            <p:cNvSpPr>
              <a:spLocks noEditPoints="1"/>
            </p:cNvSpPr>
            <p:nvPr/>
          </p:nvSpPr>
          <p:spPr bwMode="auto">
            <a:xfrm>
              <a:off x="3340" y="3549"/>
              <a:ext cx="74" cy="187"/>
            </a:xfrm>
            <a:custGeom>
              <a:avLst/>
              <a:gdLst>
                <a:gd name="T0" fmla="*/ 27 w 31"/>
                <a:gd name="T1" fmla="*/ 67 h 79"/>
                <a:gd name="T2" fmla="*/ 23 w 31"/>
                <a:gd name="T3" fmla="*/ 73 h 79"/>
                <a:gd name="T4" fmla="*/ 20 w 31"/>
                <a:gd name="T5" fmla="*/ 67 h 79"/>
                <a:gd name="T6" fmla="*/ 20 w 31"/>
                <a:gd name="T7" fmla="*/ 67 h 79"/>
                <a:gd name="T8" fmla="*/ 27 w 31"/>
                <a:gd name="T9" fmla="*/ 64 h 79"/>
                <a:gd name="T10" fmla="*/ 20 w 31"/>
                <a:gd name="T11" fmla="*/ 64 h 79"/>
                <a:gd name="T12" fmla="*/ 21 w 31"/>
                <a:gd name="T13" fmla="*/ 59 h 79"/>
                <a:gd name="T14" fmla="*/ 27 w 31"/>
                <a:gd name="T15" fmla="*/ 56 h 79"/>
                <a:gd name="T16" fmla="*/ 20 w 31"/>
                <a:gd name="T17" fmla="*/ 64 h 79"/>
                <a:gd name="T18" fmla="*/ 20 w 31"/>
                <a:gd name="T19" fmla="*/ 51 h 79"/>
                <a:gd name="T20" fmla="*/ 27 w 31"/>
                <a:gd name="T21" fmla="*/ 43 h 79"/>
                <a:gd name="T22" fmla="*/ 26 w 31"/>
                <a:gd name="T23" fmla="*/ 47 h 79"/>
                <a:gd name="T24" fmla="*/ 20 w 31"/>
                <a:gd name="T25" fmla="*/ 48 h 79"/>
                <a:gd name="T26" fmla="*/ 27 w 31"/>
                <a:gd name="T27" fmla="*/ 33 h 79"/>
                <a:gd name="T28" fmla="*/ 27 w 31"/>
                <a:gd name="T29" fmla="*/ 40 h 79"/>
                <a:gd name="T30" fmla="*/ 20 w 31"/>
                <a:gd name="T31" fmla="*/ 39 h 79"/>
                <a:gd name="T32" fmla="*/ 21 w 31"/>
                <a:gd name="T33" fmla="*/ 33 h 79"/>
                <a:gd name="T34" fmla="*/ 27 w 31"/>
                <a:gd name="T35" fmla="*/ 30 h 79"/>
                <a:gd name="T36" fmla="*/ 20 w 31"/>
                <a:gd name="T37" fmla="*/ 39 h 79"/>
                <a:gd name="T38" fmla="*/ 20 w 31"/>
                <a:gd name="T39" fmla="*/ 27 h 79"/>
                <a:gd name="T40" fmla="*/ 22 w 31"/>
                <a:gd name="T41" fmla="*/ 26 h 79"/>
                <a:gd name="T42" fmla="*/ 27 w 31"/>
                <a:gd name="T43" fmla="*/ 19 h 79"/>
                <a:gd name="T44" fmla="*/ 27 w 31"/>
                <a:gd name="T45" fmla="*/ 24 h 79"/>
                <a:gd name="T46" fmla="*/ 26 w 31"/>
                <a:gd name="T47" fmla="*/ 24 h 79"/>
                <a:gd name="T48" fmla="*/ 17 w 31"/>
                <a:gd name="T49" fmla="*/ 76 h 79"/>
                <a:gd name="T50" fmla="*/ 4 w 31"/>
                <a:gd name="T51" fmla="*/ 47 h 79"/>
                <a:gd name="T52" fmla="*/ 12 w 31"/>
                <a:gd name="T53" fmla="*/ 13 h 79"/>
                <a:gd name="T54" fmla="*/ 16 w 31"/>
                <a:gd name="T55" fmla="*/ 30 h 79"/>
                <a:gd name="T56" fmla="*/ 17 w 31"/>
                <a:gd name="T57" fmla="*/ 76 h 79"/>
                <a:gd name="T58" fmla="*/ 20 w 31"/>
                <a:gd name="T59" fmla="*/ 21 h 79"/>
                <a:gd name="T60" fmla="*/ 27 w 31"/>
                <a:gd name="T61" fmla="*/ 17 h 79"/>
                <a:gd name="T62" fmla="*/ 20 w 31"/>
                <a:gd name="T63" fmla="*/ 24 h 79"/>
                <a:gd name="T64" fmla="*/ 20 w 31"/>
                <a:gd name="T65" fmla="*/ 13 h 79"/>
                <a:gd name="T66" fmla="*/ 27 w 31"/>
                <a:gd name="T67" fmla="*/ 9 h 79"/>
                <a:gd name="T68" fmla="*/ 20 w 31"/>
                <a:gd name="T69" fmla="*/ 18 h 79"/>
                <a:gd name="T70" fmla="*/ 6 w 31"/>
                <a:gd name="T71" fmla="*/ 9 h 79"/>
                <a:gd name="T72" fmla="*/ 22 w 31"/>
                <a:gd name="T73" fmla="*/ 3 h 79"/>
                <a:gd name="T74" fmla="*/ 18 w 31"/>
                <a:gd name="T75" fmla="*/ 10 h 79"/>
                <a:gd name="T76" fmla="*/ 12 w 31"/>
                <a:gd name="T77" fmla="*/ 0 h 79"/>
                <a:gd name="T78" fmla="*/ 8 w 31"/>
                <a:gd name="T79" fmla="*/ 3 h 79"/>
                <a:gd name="T80" fmla="*/ 0 w 31"/>
                <a:gd name="T81" fmla="*/ 10 h 79"/>
                <a:gd name="T82" fmla="*/ 0 w 31"/>
                <a:gd name="T83" fmla="*/ 10 h 79"/>
                <a:gd name="T84" fmla="*/ 0 w 31"/>
                <a:gd name="T85" fmla="*/ 11 h 79"/>
                <a:gd name="T86" fmla="*/ 0 w 31"/>
                <a:gd name="T87" fmla="*/ 11 h 79"/>
                <a:gd name="T88" fmla="*/ 0 w 31"/>
                <a:gd name="T89" fmla="*/ 77 h 79"/>
                <a:gd name="T90" fmla="*/ 2 w 31"/>
                <a:gd name="T91" fmla="*/ 79 h 79"/>
                <a:gd name="T92" fmla="*/ 18 w 31"/>
                <a:gd name="T93" fmla="*/ 79 h 79"/>
                <a:gd name="T94" fmla="*/ 30 w 31"/>
                <a:gd name="T95" fmla="*/ 73 h 79"/>
                <a:gd name="T96" fmla="*/ 30 w 31"/>
                <a:gd name="T97" fmla="*/ 72 h 79"/>
                <a:gd name="T98" fmla="*/ 31 w 31"/>
                <a:gd name="T99" fmla="*/ 71 h 79"/>
                <a:gd name="T100" fmla="*/ 30 w 31"/>
                <a:gd name="T101" fmla="*/ 3 h 79"/>
                <a:gd name="T102" fmla="*/ 30 w 31"/>
                <a:gd name="T103" fmla="*/ 2 h 79"/>
                <a:gd name="T104" fmla="*/ 30 w 31"/>
                <a:gd name="T105" fmla="*/ 2 h 79"/>
                <a:gd name="T106" fmla="*/ 30 w 31"/>
                <a:gd name="T107" fmla="*/ 1 h 79"/>
                <a:gd name="T108" fmla="*/ 30 w 31"/>
                <a:gd name="T109" fmla="*/ 1 h 79"/>
                <a:gd name="T110" fmla="*/ 22 w 31"/>
                <a:gd name="T111" fmla="*/ 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1" h="79">
                  <a:moveTo>
                    <a:pt x="23" y="73"/>
                  </a:moveTo>
                  <a:cubicBezTo>
                    <a:pt x="24" y="71"/>
                    <a:pt x="26" y="69"/>
                    <a:pt x="27" y="67"/>
                  </a:cubicBezTo>
                  <a:cubicBezTo>
                    <a:pt x="27" y="68"/>
                    <a:pt x="27" y="69"/>
                    <a:pt x="27" y="70"/>
                  </a:cubicBezTo>
                  <a:cubicBezTo>
                    <a:pt x="26" y="71"/>
                    <a:pt x="24" y="72"/>
                    <a:pt x="23" y="73"/>
                  </a:cubicBezTo>
                  <a:moveTo>
                    <a:pt x="20" y="74"/>
                  </a:moveTo>
                  <a:cubicBezTo>
                    <a:pt x="20" y="72"/>
                    <a:pt x="20" y="69"/>
                    <a:pt x="20" y="67"/>
                  </a:cubicBezTo>
                  <a:cubicBezTo>
                    <a:pt x="20" y="67"/>
                    <a:pt x="20" y="67"/>
                    <a:pt x="20" y="67"/>
                  </a:cubicBezTo>
                  <a:cubicBezTo>
                    <a:pt x="20" y="67"/>
                    <a:pt x="20" y="67"/>
                    <a:pt x="20" y="67"/>
                  </a:cubicBezTo>
                  <a:cubicBezTo>
                    <a:pt x="22" y="64"/>
                    <a:pt x="25" y="61"/>
                    <a:pt x="27" y="58"/>
                  </a:cubicBezTo>
                  <a:cubicBezTo>
                    <a:pt x="27" y="60"/>
                    <a:pt x="27" y="62"/>
                    <a:pt x="27" y="64"/>
                  </a:cubicBezTo>
                  <a:cubicBezTo>
                    <a:pt x="25" y="67"/>
                    <a:pt x="22" y="70"/>
                    <a:pt x="20" y="74"/>
                  </a:cubicBezTo>
                  <a:moveTo>
                    <a:pt x="20" y="64"/>
                  </a:moveTo>
                  <a:cubicBezTo>
                    <a:pt x="20" y="62"/>
                    <a:pt x="20" y="61"/>
                    <a:pt x="20" y="59"/>
                  </a:cubicBezTo>
                  <a:cubicBezTo>
                    <a:pt x="21" y="59"/>
                    <a:pt x="21" y="59"/>
                    <a:pt x="21" y="59"/>
                  </a:cubicBezTo>
                  <a:cubicBezTo>
                    <a:pt x="23" y="56"/>
                    <a:pt x="25" y="52"/>
                    <a:pt x="27" y="49"/>
                  </a:cubicBezTo>
                  <a:cubicBezTo>
                    <a:pt x="27" y="52"/>
                    <a:pt x="27" y="54"/>
                    <a:pt x="27" y="56"/>
                  </a:cubicBezTo>
                  <a:cubicBezTo>
                    <a:pt x="26" y="56"/>
                    <a:pt x="26" y="56"/>
                    <a:pt x="26" y="56"/>
                  </a:cubicBezTo>
                  <a:cubicBezTo>
                    <a:pt x="24" y="59"/>
                    <a:pt x="22" y="61"/>
                    <a:pt x="20" y="64"/>
                  </a:cubicBezTo>
                  <a:moveTo>
                    <a:pt x="20" y="56"/>
                  </a:moveTo>
                  <a:cubicBezTo>
                    <a:pt x="20" y="54"/>
                    <a:pt x="20" y="52"/>
                    <a:pt x="20" y="51"/>
                  </a:cubicBezTo>
                  <a:cubicBezTo>
                    <a:pt x="21" y="50"/>
                    <a:pt x="21" y="50"/>
                    <a:pt x="21" y="50"/>
                  </a:cubicBezTo>
                  <a:cubicBezTo>
                    <a:pt x="23" y="48"/>
                    <a:pt x="25" y="45"/>
                    <a:pt x="27" y="43"/>
                  </a:cubicBezTo>
                  <a:cubicBezTo>
                    <a:pt x="27" y="44"/>
                    <a:pt x="27" y="45"/>
                    <a:pt x="27" y="47"/>
                  </a:cubicBezTo>
                  <a:cubicBezTo>
                    <a:pt x="26" y="47"/>
                    <a:pt x="26" y="47"/>
                    <a:pt x="26" y="47"/>
                  </a:cubicBezTo>
                  <a:cubicBezTo>
                    <a:pt x="24" y="50"/>
                    <a:pt x="22" y="53"/>
                    <a:pt x="20" y="56"/>
                  </a:cubicBezTo>
                  <a:moveTo>
                    <a:pt x="20" y="48"/>
                  </a:moveTo>
                  <a:cubicBezTo>
                    <a:pt x="20" y="46"/>
                    <a:pt x="20" y="44"/>
                    <a:pt x="20" y="41"/>
                  </a:cubicBezTo>
                  <a:cubicBezTo>
                    <a:pt x="22" y="39"/>
                    <a:pt x="25" y="36"/>
                    <a:pt x="27" y="33"/>
                  </a:cubicBezTo>
                  <a:cubicBezTo>
                    <a:pt x="27" y="35"/>
                    <a:pt x="27" y="38"/>
                    <a:pt x="27" y="40"/>
                  </a:cubicBezTo>
                  <a:cubicBezTo>
                    <a:pt x="27" y="40"/>
                    <a:pt x="27" y="40"/>
                    <a:pt x="27" y="40"/>
                  </a:cubicBezTo>
                  <a:cubicBezTo>
                    <a:pt x="25" y="43"/>
                    <a:pt x="22" y="46"/>
                    <a:pt x="20" y="48"/>
                  </a:cubicBezTo>
                  <a:moveTo>
                    <a:pt x="20" y="39"/>
                  </a:moveTo>
                  <a:cubicBezTo>
                    <a:pt x="20" y="37"/>
                    <a:pt x="20" y="35"/>
                    <a:pt x="20" y="34"/>
                  </a:cubicBezTo>
                  <a:cubicBezTo>
                    <a:pt x="21" y="33"/>
                    <a:pt x="21" y="33"/>
                    <a:pt x="21" y="33"/>
                  </a:cubicBezTo>
                  <a:cubicBezTo>
                    <a:pt x="23" y="31"/>
                    <a:pt x="25" y="28"/>
                    <a:pt x="27" y="26"/>
                  </a:cubicBezTo>
                  <a:cubicBezTo>
                    <a:pt x="27" y="27"/>
                    <a:pt x="27" y="29"/>
                    <a:pt x="27" y="30"/>
                  </a:cubicBezTo>
                  <a:cubicBezTo>
                    <a:pt x="27" y="30"/>
                    <a:pt x="27" y="30"/>
                    <a:pt x="27" y="30"/>
                  </a:cubicBezTo>
                  <a:cubicBezTo>
                    <a:pt x="24" y="33"/>
                    <a:pt x="22" y="36"/>
                    <a:pt x="20" y="39"/>
                  </a:cubicBezTo>
                  <a:moveTo>
                    <a:pt x="20" y="32"/>
                  </a:moveTo>
                  <a:cubicBezTo>
                    <a:pt x="20" y="30"/>
                    <a:pt x="20" y="29"/>
                    <a:pt x="20" y="27"/>
                  </a:cubicBezTo>
                  <a:cubicBezTo>
                    <a:pt x="20" y="27"/>
                    <a:pt x="21" y="27"/>
                    <a:pt x="21" y="27"/>
                  </a:cubicBezTo>
                  <a:cubicBezTo>
                    <a:pt x="22" y="27"/>
                    <a:pt x="22" y="26"/>
                    <a:pt x="22" y="26"/>
                  </a:cubicBezTo>
                  <a:cubicBezTo>
                    <a:pt x="21" y="25"/>
                    <a:pt x="21" y="25"/>
                    <a:pt x="21" y="25"/>
                  </a:cubicBezTo>
                  <a:cubicBezTo>
                    <a:pt x="23" y="23"/>
                    <a:pt x="25" y="21"/>
                    <a:pt x="27" y="19"/>
                  </a:cubicBezTo>
                  <a:cubicBezTo>
                    <a:pt x="27" y="21"/>
                    <a:pt x="27" y="23"/>
                    <a:pt x="27" y="24"/>
                  </a:cubicBezTo>
                  <a:cubicBezTo>
                    <a:pt x="27" y="24"/>
                    <a:pt x="27" y="24"/>
                    <a:pt x="27" y="24"/>
                  </a:cubicBezTo>
                  <a:cubicBezTo>
                    <a:pt x="27" y="24"/>
                    <a:pt x="26" y="24"/>
                    <a:pt x="26" y="24"/>
                  </a:cubicBezTo>
                  <a:cubicBezTo>
                    <a:pt x="26" y="24"/>
                    <a:pt x="26" y="24"/>
                    <a:pt x="26" y="24"/>
                  </a:cubicBezTo>
                  <a:cubicBezTo>
                    <a:pt x="24" y="27"/>
                    <a:pt x="22" y="29"/>
                    <a:pt x="20" y="32"/>
                  </a:cubicBezTo>
                  <a:moveTo>
                    <a:pt x="17" y="76"/>
                  </a:moveTo>
                  <a:cubicBezTo>
                    <a:pt x="12" y="75"/>
                    <a:pt x="8" y="75"/>
                    <a:pt x="4" y="75"/>
                  </a:cubicBezTo>
                  <a:cubicBezTo>
                    <a:pt x="4" y="67"/>
                    <a:pt x="4" y="57"/>
                    <a:pt x="4" y="47"/>
                  </a:cubicBezTo>
                  <a:cubicBezTo>
                    <a:pt x="4" y="34"/>
                    <a:pt x="4" y="22"/>
                    <a:pt x="3" y="13"/>
                  </a:cubicBezTo>
                  <a:cubicBezTo>
                    <a:pt x="6" y="13"/>
                    <a:pt x="9" y="13"/>
                    <a:pt x="12" y="13"/>
                  </a:cubicBezTo>
                  <a:cubicBezTo>
                    <a:pt x="14" y="13"/>
                    <a:pt x="15" y="13"/>
                    <a:pt x="16" y="13"/>
                  </a:cubicBezTo>
                  <a:cubicBezTo>
                    <a:pt x="16" y="16"/>
                    <a:pt x="16" y="22"/>
                    <a:pt x="16" y="30"/>
                  </a:cubicBezTo>
                  <a:cubicBezTo>
                    <a:pt x="16" y="41"/>
                    <a:pt x="17" y="54"/>
                    <a:pt x="17" y="64"/>
                  </a:cubicBezTo>
                  <a:cubicBezTo>
                    <a:pt x="17" y="69"/>
                    <a:pt x="17" y="73"/>
                    <a:pt x="17" y="76"/>
                  </a:cubicBezTo>
                  <a:moveTo>
                    <a:pt x="20" y="24"/>
                  </a:moveTo>
                  <a:cubicBezTo>
                    <a:pt x="20" y="23"/>
                    <a:pt x="20" y="22"/>
                    <a:pt x="20" y="21"/>
                  </a:cubicBezTo>
                  <a:cubicBezTo>
                    <a:pt x="22" y="18"/>
                    <a:pt x="24" y="15"/>
                    <a:pt x="27" y="12"/>
                  </a:cubicBezTo>
                  <a:cubicBezTo>
                    <a:pt x="27" y="13"/>
                    <a:pt x="27" y="15"/>
                    <a:pt x="27" y="17"/>
                  </a:cubicBezTo>
                  <a:cubicBezTo>
                    <a:pt x="26" y="17"/>
                    <a:pt x="26" y="17"/>
                    <a:pt x="26" y="17"/>
                  </a:cubicBezTo>
                  <a:cubicBezTo>
                    <a:pt x="24" y="20"/>
                    <a:pt x="22" y="22"/>
                    <a:pt x="20" y="24"/>
                  </a:cubicBezTo>
                  <a:moveTo>
                    <a:pt x="20" y="18"/>
                  </a:moveTo>
                  <a:cubicBezTo>
                    <a:pt x="20" y="16"/>
                    <a:pt x="20" y="14"/>
                    <a:pt x="20" y="13"/>
                  </a:cubicBezTo>
                  <a:cubicBezTo>
                    <a:pt x="23" y="10"/>
                    <a:pt x="25" y="8"/>
                    <a:pt x="27" y="6"/>
                  </a:cubicBezTo>
                  <a:cubicBezTo>
                    <a:pt x="27" y="7"/>
                    <a:pt x="27" y="8"/>
                    <a:pt x="27" y="9"/>
                  </a:cubicBezTo>
                  <a:cubicBezTo>
                    <a:pt x="27" y="9"/>
                    <a:pt x="27" y="9"/>
                    <a:pt x="27" y="9"/>
                  </a:cubicBezTo>
                  <a:cubicBezTo>
                    <a:pt x="24" y="12"/>
                    <a:pt x="22" y="15"/>
                    <a:pt x="20" y="18"/>
                  </a:cubicBezTo>
                  <a:moveTo>
                    <a:pt x="18" y="10"/>
                  </a:moveTo>
                  <a:cubicBezTo>
                    <a:pt x="17" y="10"/>
                    <a:pt x="11" y="10"/>
                    <a:pt x="6" y="9"/>
                  </a:cubicBezTo>
                  <a:cubicBezTo>
                    <a:pt x="10" y="7"/>
                    <a:pt x="12" y="4"/>
                    <a:pt x="13" y="4"/>
                  </a:cubicBezTo>
                  <a:cubicBezTo>
                    <a:pt x="15" y="4"/>
                    <a:pt x="18" y="3"/>
                    <a:pt x="22" y="3"/>
                  </a:cubicBezTo>
                  <a:cubicBezTo>
                    <a:pt x="23" y="3"/>
                    <a:pt x="23" y="3"/>
                    <a:pt x="24" y="3"/>
                  </a:cubicBezTo>
                  <a:cubicBezTo>
                    <a:pt x="22" y="5"/>
                    <a:pt x="20" y="7"/>
                    <a:pt x="18" y="10"/>
                  </a:cubicBezTo>
                  <a:moveTo>
                    <a:pt x="22" y="0"/>
                  </a:moveTo>
                  <a:cubicBezTo>
                    <a:pt x="17" y="0"/>
                    <a:pt x="12" y="0"/>
                    <a:pt x="12" y="0"/>
                  </a:cubicBezTo>
                  <a:cubicBezTo>
                    <a:pt x="12" y="0"/>
                    <a:pt x="12" y="0"/>
                    <a:pt x="11" y="0"/>
                  </a:cubicBezTo>
                  <a:cubicBezTo>
                    <a:pt x="11" y="0"/>
                    <a:pt x="10" y="1"/>
                    <a:pt x="8" y="3"/>
                  </a:cubicBezTo>
                  <a:cubicBezTo>
                    <a:pt x="6" y="5"/>
                    <a:pt x="4" y="7"/>
                    <a:pt x="0" y="10"/>
                  </a:cubicBezTo>
                  <a:cubicBezTo>
                    <a:pt x="0" y="10"/>
                    <a:pt x="0" y="10"/>
                    <a:pt x="0" y="10"/>
                  </a:cubicBezTo>
                  <a:cubicBezTo>
                    <a:pt x="0" y="10"/>
                    <a:pt x="0" y="10"/>
                    <a:pt x="0" y="10"/>
                  </a:cubicBezTo>
                  <a:cubicBezTo>
                    <a:pt x="0" y="10"/>
                    <a:pt x="0" y="10"/>
                    <a:pt x="0" y="10"/>
                  </a:cubicBezTo>
                  <a:cubicBezTo>
                    <a:pt x="0" y="10"/>
                    <a:pt x="0" y="10"/>
                    <a:pt x="0" y="10"/>
                  </a:cubicBezTo>
                  <a:cubicBezTo>
                    <a:pt x="0" y="11"/>
                    <a:pt x="0" y="11"/>
                    <a:pt x="0" y="11"/>
                  </a:cubicBezTo>
                  <a:cubicBezTo>
                    <a:pt x="0" y="11"/>
                    <a:pt x="0" y="11"/>
                    <a:pt x="0" y="11"/>
                  </a:cubicBezTo>
                  <a:cubicBezTo>
                    <a:pt x="0" y="11"/>
                    <a:pt x="0" y="11"/>
                    <a:pt x="0" y="11"/>
                  </a:cubicBezTo>
                  <a:cubicBezTo>
                    <a:pt x="0" y="20"/>
                    <a:pt x="0" y="33"/>
                    <a:pt x="0" y="47"/>
                  </a:cubicBezTo>
                  <a:cubicBezTo>
                    <a:pt x="0" y="57"/>
                    <a:pt x="0" y="68"/>
                    <a:pt x="0" y="77"/>
                  </a:cubicBezTo>
                  <a:cubicBezTo>
                    <a:pt x="0" y="77"/>
                    <a:pt x="0" y="77"/>
                    <a:pt x="0" y="77"/>
                  </a:cubicBezTo>
                  <a:cubicBezTo>
                    <a:pt x="0" y="78"/>
                    <a:pt x="1" y="78"/>
                    <a:pt x="2" y="79"/>
                  </a:cubicBezTo>
                  <a:cubicBezTo>
                    <a:pt x="8" y="79"/>
                    <a:pt x="11" y="79"/>
                    <a:pt x="18" y="79"/>
                  </a:cubicBezTo>
                  <a:cubicBezTo>
                    <a:pt x="18" y="79"/>
                    <a:pt x="18" y="79"/>
                    <a:pt x="18" y="79"/>
                  </a:cubicBezTo>
                  <a:cubicBezTo>
                    <a:pt x="19" y="79"/>
                    <a:pt x="19" y="79"/>
                    <a:pt x="19" y="79"/>
                  </a:cubicBezTo>
                  <a:cubicBezTo>
                    <a:pt x="23" y="77"/>
                    <a:pt x="26" y="75"/>
                    <a:pt x="30" y="73"/>
                  </a:cubicBezTo>
                  <a:cubicBezTo>
                    <a:pt x="30" y="72"/>
                    <a:pt x="30" y="72"/>
                    <a:pt x="30" y="72"/>
                  </a:cubicBezTo>
                  <a:cubicBezTo>
                    <a:pt x="30" y="72"/>
                    <a:pt x="30" y="72"/>
                    <a:pt x="30" y="72"/>
                  </a:cubicBezTo>
                  <a:cubicBezTo>
                    <a:pt x="30" y="72"/>
                    <a:pt x="30" y="72"/>
                    <a:pt x="30" y="72"/>
                  </a:cubicBezTo>
                  <a:cubicBezTo>
                    <a:pt x="31" y="72"/>
                    <a:pt x="31" y="72"/>
                    <a:pt x="31" y="71"/>
                  </a:cubicBezTo>
                  <a:cubicBezTo>
                    <a:pt x="31" y="56"/>
                    <a:pt x="30" y="18"/>
                    <a:pt x="30" y="6"/>
                  </a:cubicBezTo>
                  <a:cubicBezTo>
                    <a:pt x="30" y="5"/>
                    <a:pt x="30" y="4"/>
                    <a:pt x="30" y="3"/>
                  </a:cubicBezTo>
                  <a:cubicBezTo>
                    <a:pt x="30" y="2"/>
                    <a:pt x="30" y="2"/>
                    <a:pt x="30" y="2"/>
                  </a:cubicBezTo>
                  <a:cubicBezTo>
                    <a:pt x="30" y="2"/>
                    <a:pt x="30" y="2"/>
                    <a:pt x="30" y="2"/>
                  </a:cubicBezTo>
                  <a:cubicBezTo>
                    <a:pt x="30" y="2"/>
                    <a:pt x="30" y="2"/>
                    <a:pt x="30" y="2"/>
                  </a:cubicBezTo>
                  <a:cubicBezTo>
                    <a:pt x="30" y="2"/>
                    <a:pt x="30" y="2"/>
                    <a:pt x="30" y="2"/>
                  </a:cubicBezTo>
                  <a:cubicBezTo>
                    <a:pt x="30" y="1"/>
                    <a:pt x="30" y="1"/>
                    <a:pt x="30" y="1"/>
                  </a:cubicBezTo>
                  <a:cubicBezTo>
                    <a:pt x="30" y="1"/>
                    <a:pt x="30" y="1"/>
                    <a:pt x="30" y="1"/>
                  </a:cubicBezTo>
                  <a:cubicBezTo>
                    <a:pt x="30" y="1"/>
                    <a:pt x="30" y="1"/>
                    <a:pt x="30" y="1"/>
                  </a:cubicBezTo>
                  <a:cubicBezTo>
                    <a:pt x="30" y="1"/>
                    <a:pt x="30" y="1"/>
                    <a:pt x="30" y="1"/>
                  </a:cubicBezTo>
                  <a:cubicBezTo>
                    <a:pt x="30" y="0"/>
                    <a:pt x="29" y="0"/>
                    <a:pt x="29" y="0"/>
                  </a:cubicBezTo>
                  <a:cubicBezTo>
                    <a:pt x="27" y="0"/>
                    <a:pt x="24" y="0"/>
                    <a:pt x="22" y="0"/>
                  </a:cubicBezTo>
                </a:path>
              </a:pathLst>
            </a:custGeom>
            <a:solidFill>
              <a:srgbClr val="B2B2B2"/>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5" name="Freeform 806"/>
            <p:cNvSpPr>
              <a:spLocks noEditPoints="1"/>
            </p:cNvSpPr>
            <p:nvPr/>
          </p:nvSpPr>
          <p:spPr bwMode="auto">
            <a:xfrm>
              <a:off x="5012" y="918"/>
              <a:ext cx="509" cy="539"/>
            </a:xfrm>
            <a:custGeom>
              <a:avLst/>
              <a:gdLst>
                <a:gd name="T0" fmla="*/ 155 w 215"/>
                <a:gd name="T1" fmla="*/ 179 h 228"/>
                <a:gd name="T2" fmla="*/ 192 w 215"/>
                <a:gd name="T3" fmla="*/ 133 h 228"/>
                <a:gd name="T4" fmla="*/ 148 w 215"/>
                <a:gd name="T5" fmla="*/ 193 h 228"/>
                <a:gd name="T6" fmla="*/ 6 w 215"/>
                <a:gd name="T7" fmla="*/ 89 h 228"/>
                <a:gd name="T8" fmla="*/ 24 w 215"/>
                <a:gd name="T9" fmla="*/ 105 h 228"/>
                <a:gd name="T10" fmla="*/ 28 w 215"/>
                <a:gd name="T11" fmla="*/ 101 h 228"/>
                <a:gd name="T12" fmla="*/ 27 w 215"/>
                <a:gd name="T13" fmla="*/ 108 h 228"/>
                <a:gd name="T14" fmla="*/ 39 w 215"/>
                <a:gd name="T15" fmla="*/ 126 h 228"/>
                <a:gd name="T16" fmla="*/ 44 w 215"/>
                <a:gd name="T17" fmla="*/ 123 h 228"/>
                <a:gd name="T18" fmla="*/ 45 w 215"/>
                <a:gd name="T19" fmla="*/ 131 h 228"/>
                <a:gd name="T20" fmla="*/ 55 w 215"/>
                <a:gd name="T21" fmla="*/ 149 h 228"/>
                <a:gd name="T22" fmla="*/ 60 w 215"/>
                <a:gd name="T23" fmla="*/ 146 h 228"/>
                <a:gd name="T24" fmla="*/ 63 w 215"/>
                <a:gd name="T25" fmla="*/ 150 h 228"/>
                <a:gd name="T26" fmla="*/ 70 w 215"/>
                <a:gd name="T27" fmla="*/ 171 h 228"/>
                <a:gd name="T28" fmla="*/ 75 w 215"/>
                <a:gd name="T29" fmla="*/ 169 h 228"/>
                <a:gd name="T30" fmla="*/ 75 w 215"/>
                <a:gd name="T31" fmla="*/ 180 h 228"/>
                <a:gd name="T32" fmla="*/ 92 w 215"/>
                <a:gd name="T33" fmla="*/ 208 h 228"/>
                <a:gd name="T34" fmla="*/ 161 w 215"/>
                <a:gd name="T35" fmla="*/ 160 h 228"/>
                <a:gd name="T36" fmla="*/ 133 w 215"/>
                <a:gd name="T37" fmla="*/ 190 h 228"/>
                <a:gd name="T38" fmla="*/ 76 w 215"/>
                <a:gd name="T39" fmla="*/ 188 h 228"/>
                <a:gd name="T40" fmla="*/ 63 w 215"/>
                <a:gd name="T41" fmla="*/ 182 h 228"/>
                <a:gd name="T42" fmla="*/ 53 w 215"/>
                <a:gd name="T43" fmla="*/ 158 h 228"/>
                <a:gd name="T44" fmla="*/ 44 w 215"/>
                <a:gd name="T45" fmla="*/ 145 h 228"/>
                <a:gd name="T46" fmla="*/ 39 w 215"/>
                <a:gd name="T47" fmla="*/ 134 h 228"/>
                <a:gd name="T48" fmla="*/ 29 w 215"/>
                <a:gd name="T49" fmla="*/ 117 h 228"/>
                <a:gd name="T50" fmla="*/ 24 w 215"/>
                <a:gd name="T51" fmla="*/ 111 h 228"/>
                <a:gd name="T52" fmla="*/ 10 w 215"/>
                <a:gd name="T53" fmla="*/ 85 h 228"/>
                <a:gd name="T54" fmla="*/ 103 w 215"/>
                <a:gd name="T55" fmla="*/ 3 h 228"/>
                <a:gd name="T56" fmla="*/ 160 w 215"/>
                <a:gd name="T57" fmla="*/ 158 h 228"/>
                <a:gd name="T58" fmla="*/ 79 w 215"/>
                <a:gd name="T59" fmla="*/ 181 h 228"/>
                <a:gd name="T60" fmla="*/ 70 w 215"/>
                <a:gd name="T61" fmla="*/ 168 h 228"/>
                <a:gd name="T62" fmla="*/ 60 w 215"/>
                <a:gd name="T63" fmla="*/ 144 h 228"/>
                <a:gd name="T64" fmla="*/ 49 w 215"/>
                <a:gd name="T65" fmla="*/ 131 h 228"/>
                <a:gd name="T66" fmla="*/ 44 w 215"/>
                <a:gd name="T67" fmla="*/ 120 h 228"/>
                <a:gd name="T68" fmla="*/ 31 w 215"/>
                <a:gd name="T69" fmla="*/ 100 h 228"/>
                <a:gd name="T70" fmla="*/ 23 w 215"/>
                <a:gd name="T71" fmla="*/ 101 h 228"/>
                <a:gd name="T72" fmla="*/ 3 w 215"/>
                <a:gd name="T73" fmla="*/ 81 h 228"/>
                <a:gd name="T74" fmla="*/ 0 w 215"/>
                <a:gd name="T75" fmla="*/ 92 h 228"/>
                <a:gd name="T76" fmla="*/ 21 w 215"/>
                <a:gd name="T77" fmla="*/ 116 h 228"/>
                <a:gd name="T78" fmla="*/ 25 w 215"/>
                <a:gd name="T79" fmla="*/ 115 h 228"/>
                <a:gd name="T80" fmla="*/ 22 w 215"/>
                <a:gd name="T81" fmla="*/ 121 h 228"/>
                <a:gd name="T82" fmla="*/ 34 w 215"/>
                <a:gd name="T83" fmla="*/ 139 h 228"/>
                <a:gd name="T84" fmla="*/ 42 w 215"/>
                <a:gd name="T85" fmla="*/ 138 h 228"/>
                <a:gd name="T86" fmla="*/ 38 w 215"/>
                <a:gd name="T87" fmla="*/ 145 h 228"/>
                <a:gd name="T88" fmla="*/ 49 w 215"/>
                <a:gd name="T89" fmla="*/ 163 h 228"/>
                <a:gd name="T90" fmla="*/ 53 w 215"/>
                <a:gd name="T91" fmla="*/ 160 h 228"/>
                <a:gd name="T92" fmla="*/ 54 w 215"/>
                <a:gd name="T93" fmla="*/ 169 h 228"/>
                <a:gd name="T94" fmla="*/ 63 w 215"/>
                <a:gd name="T95" fmla="*/ 186 h 228"/>
                <a:gd name="T96" fmla="*/ 73 w 215"/>
                <a:gd name="T97" fmla="*/ 186 h 228"/>
                <a:gd name="T98" fmla="*/ 68 w 215"/>
                <a:gd name="T99" fmla="*/ 196 h 228"/>
                <a:gd name="T100" fmla="*/ 83 w 215"/>
                <a:gd name="T101" fmla="*/ 223 h 228"/>
                <a:gd name="T102" fmla="*/ 98 w 215"/>
                <a:gd name="T103" fmla="*/ 228 h 228"/>
                <a:gd name="T104" fmla="*/ 170 w 215"/>
                <a:gd name="T105" fmla="*/ 182 h 228"/>
                <a:gd name="T106" fmla="*/ 201 w 215"/>
                <a:gd name="T107" fmla="*/ 128 h 228"/>
                <a:gd name="T108" fmla="*/ 124 w 215"/>
                <a:gd name="T109" fmla="*/ 24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15" h="228">
                  <a:moveTo>
                    <a:pt x="99" y="224"/>
                  </a:moveTo>
                  <a:cubicBezTo>
                    <a:pt x="98" y="221"/>
                    <a:pt x="97" y="218"/>
                    <a:pt x="96" y="216"/>
                  </a:cubicBezTo>
                  <a:cubicBezTo>
                    <a:pt x="109" y="208"/>
                    <a:pt x="122" y="200"/>
                    <a:pt x="135" y="192"/>
                  </a:cubicBezTo>
                  <a:cubicBezTo>
                    <a:pt x="142" y="188"/>
                    <a:pt x="148" y="183"/>
                    <a:pt x="155" y="179"/>
                  </a:cubicBezTo>
                  <a:cubicBezTo>
                    <a:pt x="170" y="168"/>
                    <a:pt x="183" y="154"/>
                    <a:pt x="200" y="147"/>
                  </a:cubicBezTo>
                  <a:cubicBezTo>
                    <a:pt x="200" y="147"/>
                    <a:pt x="200" y="147"/>
                    <a:pt x="200" y="146"/>
                  </a:cubicBezTo>
                  <a:cubicBezTo>
                    <a:pt x="201" y="146"/>
                    <a:pt x="201" y="146"/>
                    <a:pt x="200" y="145"/>
                  </a:cubicBezTo>
                  <a:cubicBezTo>
                    <a:pt x="198" y="141"/>
                    <a:pt x="195" y="137"/>
                    <a:pt x="192" y="133"/>
                  </a:cubicBezTo>
                  <a:cubicBezTo>
                    <a:pt x="194" y="132"/>
                    <a:pt x="196" y="130"/>
                    <a:pt x="199" y="129"/>
                  </a:cubicBezTo>
                  <a:cubicBezTo>
                    <a:pt x="203" y="135"/>
                    <a:pt x="207" y="142"/>
                    <a:pt x="212" y="149"/>
                  </a:cubicBezTo>
                  <a:cubicBezTo>
                    <a:pt x="195" y="156"/>
                    <a:pt x="182" y="169"/>
                    <a:pt x="168" y="180"/>
                  </a:cubicBezTo>
                  <a:cubicBezTo>
                    <a:pt x="162" y="185"/>
                    <a:pt x="155" y="189"/>
                    <a:pt x="148" y="193"/>
                  </a:cubicBezTo>
                  <a:cubicBezTo>
                    <a:pt x="132" y="204"/>
                    <a:pt x="116" y="214"/>
                    <a:pt x="99" y="224"/>
                  </a:cubicBezTo>
                  <a:moveTo>
                    <a:pt x="19" y="113"/>
                  </a:moveTo>
                  <a:cubicBezTo>
                    <a:pt x="12" y="103"/>
                    <a:pt x="11" y="102"/>
                    <a:pt x="3" y="91"/>
                  </a:cubicBezTo>
                  <a:cubicBezTo>
                    <a:pt x="4" y="91"/>
                    <a:pt x="5" y="90"/>
                    <a:pt x="6" y="89"/>
                  </a:cubicBezTo>
                  <a:cubicBezTo>
                    <a:pt x="7" y="89"/>
                    <a:pt x="8" y="88"/>
                    <a:pt x="8" y="88"/>
                  </a:cubicBezTo>
                  <a:cubicBezTo>
                    <a:pt x="13" y="93"/>
                    <a:pt x="15" y="95"/>
                    <a:pt x="22" y="104"/>
                  </a:cubicBezTo>
                  <a:cubicBezTo>
                    <a:pt x="22" y="105"/>
                    <a:pt x="23" y="105"/>
                    <a:pt x="23" y="105"/>
                  </a:cubicBezTo>
                  <a:cubicBezTo>
                    <a:pt x="23" y="105"/>
                    <a:pt x="24" y="105"/>
                    <a:pt x="24" y="105"/>
                  </a:cubicBezTo>
                  <a:cubicBezTo>
                    <a:pt x="24" y="105"/>
                    <a:pt x="25" y="104"/>
                    <a:pt x="25" y="103"/>
                  </a:cubicBezTo>
                  <a:cubicBezTo>
                    <a:pt x="25" y="103"/>
                    <a:pt x="25" y="103"/>
                    <a:pt x="25" y="103"/>
                  </a:cubicBezTo>
                  <a:cubicBezTo>
                    <a:pt x="25" y="103"/>
                    <a:pt x="25" y="102"/>
                    <a:pt x="25" y="102"/>
                  </a:cubicBezTo>
                  <a:cubicBezTo>
                    <a:pt x="26" y="101"/>
                    <a:pt x="27" y="101"/>
                    <a:pt x="28" y="101"/>
                  </a:cubicBezTo>
                  <a:cubicBezTo>
                    <a:pt x="28" y="101"/>
                    <a:pt x="28" y="101"/>
                    <a:pt x="28" y="101"/>
                  </a:cubicBezTo>
                  <a:cubicBezTo>
                    <a:pt x="28" y="101"/>
                    <a:pt x="29" y="101"/>
                    <a:pt x="29" y="102"/>
                  </a:cubicBezTo>
                  <a:cubicBezTo>
                    <a:pt x="30" y="102"/>
                    <a:pt x="30" y="103"/>
                    <a:pt x="30" y="104"/>
                  </a:cubicBezTo>
                  <a:cubicBezTo>
                    <a:pt x="30" y="105"/>
                    <a:pt x="29" y="107"/>
                    <a:pt x="27" y="108"/>
                  </a:cubicBezTo>
                  <a:cubicBezTo>
                    <a:pt x="27" y="108"/>
                    <a:pt x="27" y="108"/>
                    <a:pt x="26" y="109"/>
                  </a:cubicBezTo>
                  <a:cubicBezTo>
                    <a:pt x="26" y="109"/>
                    <a:pt x="26" y="110"/>
                    <a:pt x="27" y="110"/>
                  </a:cubicBezTo>
                  <a:cubicBezTo>
                    <a:pt x="29" y="114"/>
                    <a:pt x="35" y="122"/>
                    <a:pt x="37" y="126"/>
                  </a:cubicBezTo>
                  <a:cubicBezTo>
                    <a:pt x="38" y="126"/>
                    <a:pt x="38" y="126"/>
                    <a:pt x="39" y="126"/>
                  </a:cubicBezTo>
                  <a:cubicBezTo>
                    <a:pt x="39" y="126"/>
                    <a:pt x="39" y="126"/>
                    <a:pt x="39" y="126"/>
                  </a:cubicBezTo>
                  <a:cubicBezTo>
                    <a:pt x="39" y="126"/>
                    <a:pt x="40" y="126"/>
                    <a:pt x="40" y="125"/>
                  </a:cubicBezTo>
                  <a:cubicBezTo>
                    <a:pt x="40" y="124"/>
                    <a:pt x="42" y="123"/>
                    <a:pt x="44" y="123"/>
                  </a:cubicBezTo>
                  <a:cubicBezTo>
                    <a:pt x="44" y="123"/>
                    <a:pt x="44" y="123"/>
                    <a:pt x="44" y="123"/>
                  </a:cubicBezTo>
                  <a:cubicBezTo>
                    <a:pt x="45" y="123"/>
                    <a:pt x="47" y="123"/>
                    <a:pt x="47" y="124"/>
                  </a:cubicBezTo>
                  <a:cubicBezTo>
                    <a:pt x="48" y="125"/>
                    <a:pt x="48" y="126"/>
                    <a:pt x="48" y="127"/>
                  </a:cubicBezTo>
                  <a:cubicBezTo>
                    <a:pt x="48" y="128"/>
                    <a:pt x="48" y="129"/>
                    <a:pt x="47" y="130"/>
                  </a:cubicBezTo>
                  <a:cubicBezTo>
                    <a:pt x="46" y="131"/>
                    <a:pt x="45" y="131"/>
                    <a:pt x="45" y="131"/>
                  </a:cubicBezTo>
                  <a:cubicBezTo>
                    <a:pt x="44" y="131"/>
                    <a:pt x="44" y="132"/>
                    <a:pt x="43" y="132"/>
                  </a:cubicBezTo>
                  <a:cubicBezTo>
                    <a:pt x="43" y="133"/>
                    <a:pt x="43" y="133"/>
                    <a:pt x="44" y="134"/>
                  </a:cubicBezTo>
                  <a:cubicBezTo>
                    <a:pt x="47" y="137"/>
                    <a:pt x="52" y="144"/>
                    <a:pt x="54" y="149"/>
                  </a:cubicBezTo>
                  <a:cubicBezTo>
                    <a:pt x="54" y="149"/>
                    <a:pt x="55" y="149"/>
                    <a:pt x="55" y="149"/>
                  </a:cubicBezTo>
                  <a:cubicBezTo>
                    <a:pt x="55" y="149"/>
                    <a:pt x="55" y="149"/>
                    <a:pt x="55" y="149"/>
                  </a:cubicBezTo>
                  <a:cubicBezTo>
                    <a:pt x="56" y="149"/>
                    <a:pt x="56" y="149"/>
                    <a:pt x="56" y="148"/>
                  </a:cubicBezTo>
                  <a:cubicBezTo>
                    <a:pt x="57" y="148"/>
                    <a:pt x="57" y="147"/>
                    <a:pt x="57" y="147"/>
                  </a:cubicBezTo>
                  <a:cubicBezTo>
                    <a:pt x="58" y="147"/>
                    <a:pt x="59" y="146"/>
                    <a:pt x="60" y="146"/>
                  </a:cubicBezTo>
                  <a:cubicBezTo>
                    <a:pt x="60" y="146"/>
                    <a:pt x="60" y="146"/>
                    <a:pt x="60" y="146"/>
                  </a:cubicBezTo>
                  <a:cubicBezTo>
                    <a:pt x="60" y="146"/>
                    <a:pt x="60" y="146"/>
                    <a:pt x="60" y="146"/>
                  </a:cubicBezTo>
                  <a:cubicBezTo>
                    <a:pt x="61" y="146"/>
                    <a:pt x="62" y="147"/>
                    <a:pt x="63" y="148"/>
                  </a:cubicBezTo>
                  <a:cubicBezTo>
                    <a:pt x="63" y="148"/>
                    <a:pt x="63" y="149"/>
                    <a:pt x="63" y="150"/>
                  </a:cubicBezTo>
                  <a:cubicBezTo>
                    <a:pt x="63" y="152"/>
                    <a:pt x="62" y="154"/>
                    <a:pt x="61" y="155"/>
                  </a:cubicBezTo>
                  <a:cubicBezTo>
                    <a:pt x="60" y="156"/>
                    <a:pt x="60" y="156"/>
                    <a:pt x="60" y="157"/>
                  </a:cubicBezTo>
                  <a:cubicBezTo>
                    <a:pt x="64" y="162"/>
                    <a:pt x="65" y="165"/>
                    <a:pt x="69" y="170"/>
                  </a:cubicBezTo>
                  <a:cubicBezTo>
                    <a:pt x="69" y="171"/>
                    <a:pt x="70" y="171"/>
                    <a:pt x="70" y="171"/>
                  </a:cubicBezTo>
                  <a:cubicBezTo>
                    <a:pt x="70" y="171"/>
                    <a:pt x="70" y="171"/>
                    <a:pt x="70" y="171"/>
                  </a:cubicBezTo>
                  <a:cubicBezTo>
                    <a:pt x="70" y="171"/>
                    <a:pt x="71" y="171"/>
                    <a:pt x="71" y="171"/>
                  </a:cubicBezTo>
                  <a:cubicBezTo>
                    <a:pt x="72" y="169"/>
                    <a:pt x="74" y="169"/>
                    <a:pt x="75" y="169"/>
                  </a:cubicBezTo>
                  <a:cubicBezTo>
                    <a:pt x="75" y="169"/>
                    <a:pt x="75" y="169"/>
                    <a:pt x="75" y="169"/>
                  </a:cubicBezTo>
                  <a:cubicBezTo>
                    <a:pt x="77" y="169"/>
                    <a:pt x="79" y="170"/>
                    <a:pt x="80" y="171"/>
                  </a:cubicBezTo>
                  <a:cubicBezTo>
                    <a:pt x="80" y="172"/>
                    <a:pt x="80" y="173"/>
                    <a:pt x="80" y="174"/>
                  </a:cubicBezTo>
                  <a:cubicBezTo>
                    <a:pt x="80" y="176"/>
                    <a:pt x="79" y="179"/>
                    <a:pt x="76" y="179"/>
                  </a:cubicBezTo>
                  <a:cubicBezTo>
                    <a:pt x="76" y="179"/>
                    <a:pt x="75" y="180"/>
                    <a:pt x="75" y="180"/>
                  </a:cubicBezTo>
                  <a:cubicBezTo>
                    <a:pt x="75" y="180"/>
                    <a:pt x="75" y="181"/>
                    <a:pt x="75" y="181"/>
                  </a:cubicBezTo>
                  <a:cubicBezTo>
                    <a:pt x="80" y="188"/>
                    <a:pt x="83" y="191"/>
                    <a:pt x="85" y="193"/>
                  </a:cubicBezTo>
                  <a:cubicBezTo>
                    <a:pt x="86" y="196"/>
                    <a:pt x="88" y="200"/>
                    <a:pt x="91" y="207"/>
                  </a:cubicBezTo>
                  <a:cubicBezTo>
                    <a:pt x="91" y="207"/>
                    <a:pt x="92" y="208"/>
                    <a:pt x="92" y="208"/>
                  </a:cubicBezTo>
                  <a:cubicBezTo>
                    <a:pt x="92" y="208"/>
                    <a:pt x="92" y="208"/>
                    <a:pt x="92" y="208"/>
                  </a:cubicBezTo>
                  <a:cubicBezTo>
                    <a:pt x="93" y="208"/>
                    <a:pt x="93" y="208"/>
                    <a:pt x="93" y="208"/>
                  </a:cubicBezTo>
                  <a:cubicBezTo>
                    <a:pt x="110" y="196"/>
                    <a:pt x="126" y="185"/>
                    <a:pt x="142" y="174"/>
                  </a:cubicBezTo>
                  <a:cubicBezTo>
                    <a:pt x="149" y="169"/>
                    <a:pt x="155" y="165"/>
                    <a:pt x="161" y="160"/>
                  </a:cubicBezTo>
                  <a:cubicBezTo>
                    <a:pt x="171" y="152"/>
                    <a:pt x="180" y="142"/>
                    <a:pt x="190" y="135"/>
                  </a:cubicBezTo>
                  <a:cubicBezTo>
                    <a:pt x="192" y="138"/>
                    <a:pt x="195" y="142"/>
                    <a:pt x="197" y="145"/>
                  </a:cubicBezTo>
                  <a:cubicBezTo>
                    <a:pt x="180" y="152"/>
                    <a:pt x="167" y="166"/>
                    <a:pt x="153" y="177"/>
                  </a:cubicBezTo>
                  <a:cubicBezTo>
                    <a:pt x="147" y="181"/>
                    <a:pt x="140" y="185"/>
                    <a:pt x="133" y="190"/>
                  </a:cubicBezTo>
                  <a:cubicBezTo>
                    <a:pt x="117" y="200"/>
                    <a:pt x="101" y="210"/>
                    <a:pt x="84" y="220"/>
                  </a:cubicBezTo>
                  <a:cubicBezTo>
                    <a:pt x="82" y="214"/>
                    <a:pt x="80" y="210"/>
                    <a:pt x="79" y="207"/>
                  </a:cubicBezTo>
                  <a:cubicBezTo>
                    <a:pt x="77" y="204"/>
                    <a:pt x="75" y="202"/>
                    <a:pt x="71" y="196"/>
                  </a:cubicBezTo>
                  <a:cubicBezTo>
                    <a:pt x="74" y="195"/>
                    <a:pt x="76" y="192"/>
                    <a:pt x="76" y="188"/>
                  </a:cubicBezTo>
                  <a:cubicBezTo>
                    <a:pt x="76" y="187"/>
                    <a:pt x="75" y="186"/>
                    <a:pt x="75" y="185"/>
                  </a:cubicBezTo>
                  <a:cubicBezTo>
                    <a:pt x="73" y="182"/>
                    <a:pt x="71" y="181"/>
                    <a:pt x="68" y="181"/>
                  </a:cubicBezTo>
                  <a:cubicBezTo>
                    <a:pt x="68" y="181"/>
                    <a:pt x="68" y="181"/>
                    <a:pt x="68" y="181"/>
                  </a:cubicBezTo>
                  <a:cubicBezTo>
                    <a:pt x="66" y="181"/>
                    <a:pt x="65" y="181"/>
                    <a:pt x="63" y="182"/>
                  </a:cubicBezTo>
                  <a:cubicBezTo>
                    <a:pt x="61" y="178"/>
                    <a:pt x="59" y="175"/>
                    <a:pt x="57" y="171"/>
                  </a:cubicBezTo>
                  <a:cubicBezTo>
                    <a:pt x="59" y="169"/>
                    <a:pt x="60" y="167"/>
                    <a:pt x="60" y="164"/>
                  </a:cubicBezTo>
                  <a:cubicBezTo>
                    <a:pt x="60" y="163"/>
                    <a:pt x="59" y="161"/>
                    <a:pt x="59" y="160"/>
                  </a:cubicBezTo>
                  <a:cubicBezTo>
                    <a:pt x="57" y="158"/>
                    <a:pt x="55" y="158"/>
                    <a:pt x="53" y="158"/>
                  </a:cubicBezTo>
                  <a:cubicBezTo>
                    <a:pt x="52" y="158"/>
                    <a:pt x="51" y="158"/>
                    <a:pt x="50" y="159"/>
                  </a:cubicBezTo>
                  <a:cubicBezTo>
                    <a:pt x="49" y="159"/>
                    <a:pt x="49" y="159"/>
                    <a:pt x="49" y="159"/>
                  </a:cubicBezTo>
                  <a:cubicBezTo>
                    <a:pt x="47" y="155"/>
                    <a:pt x="44" y="150"/>
                    <a:pt x="42" y="147"/>
                  </a:cubicBezTo>
                  <a:cubicBezTo>
                    <a:pt x="43" y="146"/>
                    <a:pt x="43" y="146"/>
                    <a:pt x="44" y="145"/>
                  </a:cubicBezTo>
                  <a:cubicBezTo>
                    <a:pt x="45" y="143"/>
                    <a:pt x="46" y="142"/>
                    <a:pt x="46" y="140"/>
                  </a:cubicBezTo>
                  <a:cubicBezTo>
                    <a:pt x="46" y="139"/>
                    <a:pt x="45" y="137"/>
                    <a:pt x="45" y="136"/>
                  </a:cubicBezTo>
                  <a:cubicBezTo>
                    <a:pt x="43" y="134"/>
                    <a:pt x="41" y="134"/>
                    <a:pt x="39" y="134"/>
                  </a:cubicBezTo>
                  <a:cubicBezTo>
                    <a:pt x="39" y="134"/>
                    <a:pt x="39" y="134"/>
                    <a:pt x="39" y="134"/>
                  </a:cubicBezTo>
                  <a:cubicBezTo>
                    <a:pt x="37" y="134"/>
                    <a:pt x="35" y="134"/>
                    <a:pt x="34" y="136"/>
                  </a:cubicBezTo>
                  <a:cubicBezTo>
                    <a:pt x="31" y="132"/>
                    <a:pt x="28" y="126"/>
                    <a:pt x="26" y="122"/>
                  </a:cubicBezTo>
                  <a:cubicBezTo>
                    <a:pt x="27" y="121"/>
                    <a:pt x="28" y="120"/>
                    <a:pt x="29" y="118"/>
                  </a:cubicBezTo>
                  <a:cubicBezTo>
                    <a:pt x="29" y="118"/>
                    <a:pt x="29" y="117"/>
                    <a:pt x="29" y="117"/>
                  </a:cubicBezTo>
                  <a:cubicBezTo>
                    <a:pt x="29" y="115"/>
                    <a:pt x="28" y="113"/>
                    <a:pt x="27" y="112"/>
                  </a:cubicBezTo>
                  <a:cubicBezTo>
                    <a:pt x="26" y="112"/>
                    <a:pt x="25" y="111"/>
                    <a:pt x="25" y="111"/>
                  </a:cubicBezTo>
                  <a:cubicBezTo>
                    <a:pt x="24" y="111"/>
                    <a:pt x="24" y="111"/>
                    <a:pt x="24" y="111"/>
                  </a:cubicBezTo>
                  <a:cubicBezTo>
                    <a:pt x="24" y="111"/>
                    <a:pt x="24" y="111"/>
                    <a:pt x="24" y="111"/>
                  </a:cubicBezTo>
                  <a:cubicBezTo>
                    <a:pt x="22" y="111"/>
                    <a:pt x="21" y="111"/>
                    <a:pt x="20" y="112"/>
                  </a:cubicBezTo>
                  <a:cubicBezTo>
                    <a:pt x="19" y="113"/>
                    <a:pt x="19" y="113"/>
                    <a:pt x="19" y="113"/>
                  </a:cubicBezTo>
                  <a:moveTo>
                    <a:pt x="23" y="101"/>
                  </a:moveTo>
                  <a:cubicBezTo>
                    <a:pt x="17" y="93"/>
                    <a:pt x="15" y="91"/>
                    <a:pt x="10" y="85"/>
                  </a:cubicBezTo>
                  <a:cubicBezTo>
                    <a:pt x="10" y="85"/>
                    <a:pt x="10" y="85"/>
                    <a:pt x="10" y="85"/>
                  </a:cubicBezTo>
                  <a:cubicBezTo>
                    <a:pt x="9" y="84"/>
                    <a:pt x="9" y="84"/>
                    <a:pt x="9" y="84"/>
                  </a:cubicBezTo>
                  <a:cubicBezTo>
                    <a:pt x="8" y="83"/>
                    <a:pt x="7" y="82"/>
                    <a:pt x="6" y="80"/>
                  </a:cubicBezTo>
                  <a:cubicBezTo>
                    <a:pt x="36" y="52"/>
                    <a:pt x="69" y="27"/>
                    <a:pt x="103" y="3"/>
                  </a:cubicBezTo>
                  <a:cubicBezTo>
                    <a:pt x="106" y="9"/>
                    <a:pt x="109" y="12"/>
                    <a:pt x="111" y="15"/>
                  </a:cubicBezTo>
                  <a:cubicBezTo>
                    <a:pt x="114" y="17"/>
                    <a:pt x="117" y="20"/>
                    <a:pt x="122" y="26"/>
                  </a:cubicBezTo>
                  <a:cubicBezTo>
                    <a:pt x="153" y="62"/>
                    <a:pt x="174" y="86"/>
                    <a:pt x="202" y="124"/>
                  </a:cubicBezTo>
                  <a:cubicBezTo>
                    <a:pt x="186" y="132"/>
                    <a:pt x="173" y="146"/>
                    <a:pt x="160" y="158"/>
                  </a:cubicBezTo>
                  <a:cubicBezTo>
                    <a:pt x="154" y="163"/>
                    <a:pt x="147" y="167"/>
                    <a:pt x="141" y="171"/>
                  </a:cubicBezTo>
                  <a:cubicBezTo>
                    <a:pt x="125" y="182"/>
                    <a:pt x="109" y="193"/>
                    <a:pt x="93" y="204"/>
                  </a:cubicBezTo>
                  <a:cubicBezTo>
                    <a:pt x="90" y="198"/>
                    <a:pt x="89" y="195"/>
                    <a:pt x="87" y="192"/>
                  </a:cubicBezTo>
                  <a:cubicBezTo>
                    <a:pt x="85" y="189"/>
                    <a:pt x="83" y="187"/>
                    <a:pt x="79" y="181"/>
                  </a:cubicBezTo>
                  <a:cubicBezTo>
                    <a:pt x="81" y="180"/>
                    <a:pt x="83" y="177"/>
                    <a:pt x="83" y="174"/>
                  </a:cubicBezTo>
                  <a:cubicBezTo>
                    <a:pt x="83" y="172"/>
                    <a:pt x="83" y="171"/>
                    <a:pt x="82" y="170"/>
                  </a:cubicBezTo>
                  <a:cubicBezTo>
                    <a:pt x="81" y="167"/>
                    <a:pt x="78" y="166"/>
                    <a:pt x="75" y="166"/>
                  </a:cubicBezTo>
                  <a:cubicBezTo>
                    <a:pt x="73" y="166"/>
                    <a:pt x="72" y="167"/>
                    <a:pt x="70" y="168"/>
                  </a:cubicBezTo>
                  <a:cubicBezTo>
                    <a:pt x="68" y="164"/>
                    <a:pt x="66" y="161"/>
                    <a:pt x="63" y="156"/>
                  </a:cubicBezTo>
                  <a:cubicBezTo>
                    <a:pt x="65" y="155"/>
                    <a:pt x="66" y="152"/>
                    <a:pt x="66" y="150"/>
                  </a:cubicBezTo>
                  <a:cubicBezTo>
                    <a:pt x="66" y="149"/>
                    <a:pt x="66" y="147"/>
                    <a:pt x="65" y="146"/>
                  </a:cubicBezTo>
                  <a:cubicBezTo>
                    <a:pt x="63" y="144"/>
                    <a:pt x="61" y="144"/>
                    <a:pt x="60" y="144"/>
                  </a:cubicBezTo>
                  <a:cubicBezTo>
                    <a:pt x="58" y="144"/>
                    <a:pt x="57" y="144"/>
                    <a:pt x="56" y="145"/>
                  </a:cubicBezTo>
                  <a:cubicBezTo>
                    <a:pt x="55" y="145"/>
                    <a:pt x="55" y="145"/>
                    <a:pt x="55" y="145"/>
                  </a:cubicBezTo>
                  <a:cubicBezTo>
                    <a:pt x="53" y="141"/>
                    <a:pt x="50" y="137"/>
                    <a:pt x="47" y="133"/>
                  </a:cubicBezTo>
                  <a:cubicBezTo>
                    <a:pt x="48" y="133"/>
                    <a:pt x="49" y="132"/>
                    <a:pt x="49" y="131"/>
                  </a:cubicBezTo>
                  <a:cubicBezTo>
                    <a:pt x="50" y="130"/>
                    <a:pt x="51" y="128"/>
                    <a:pt x="51" y="127"/>
                  </a:cubicBezTo>
                  <a:cubicBezTo>
                    <a:pt x="51" y="125"/>
                    <a:pt x="50" y="124"/>
                    <a:pt x="49" y="123"/>
                  </a:cubicBezTo>
                  <a:cubicBezTo>
                    <a:pt x="48" y="121"/>
                    <a:pt x="46" y="120"/>
                    <a:pt x="44" y="120"/>
                  </a:cubicBezTo>
                  <a:cubicBezTo>
                    <a:pt x="44" y="120"/>
                    <a:pt x="44" y="120"/>
                    <a:pt x="44" y="120"/>
                  </a:cubicBezTo>
                  <a:cubicBezTo>
                    <a:pt x="42" y="120"/>
                    <a:pt x="40" y="121"/>
                    <a:pt x="39" y="123"/>
                  </a:cubicBezTo>
                  <a:cubicBezTo>
                    <a:pt x="36" y="119"/>
                    <a:pt x="32" y="113"/>
                    <a:pt x="30" y="110"/>
                  </a:cubicBezTo>
                  <a:cubicBezTo>
                    <a:pt x="32" y="108"/>
                    <a:pt x="33" y="106"/>
                    <a:pt x="33" y="104"/>
                  </a:cubicBezTo>
                  <a:cubicBezTo>
                    <a:pt x="33" y="102"/>
                    <a:pt x="32" y="101"/>
                    <a:pt x="31" y="100"/>
                  </a:cubicBezTo>
                  <a:cubicBezTo>
                    <a:pt x="30" y="99"/>
                    <a:pt x="29" y="98"/>
                    <a:pt x="28" y="98"/>
                  </a:cubicBezTo>
                  <a:cubicBezTo>
                    <a:pt x="28" y="98"/>
                    <a:pt x="28" y="98"/>
                    <a:pt x="28" y="98"/>
                  </a:cubicBezTo>
                  <a:cubicBezTo>
                    <a:pt x="26" y="98"/>
                    <a:pt x="25" y="99"/>
                    <a:pt x="24" y="100"/>
                  </a:cubicBezTo>
                  <a:cubicBezTo>
                    <a:pt x="23" y="100"/>
                    <a:pt x="23" y="100"/>
                    <a:pt x="23" y="101"/>
                  </a:cubicBezTo>
                  <a:moveTo>
                    <a:pt x="103" y="0"/>
                  </a:moveTo>
                  <a:cubicBezTo>
                    <a:pt x="102" y="0"/>
                    <a:pt x="102" y="0"/>
                    <a:pt x="102" y="0"/>
                  </a:cubicBezTo>
                  <a:cubicBezTo>
                    <a:pt x="67" y="24"/>
                    <a:pt x="34" y="50"/>
                    <a:pt x="3" y="79"/>
                  </a:cubicBezTo>
                  <a:cubicBezTo>
                    <a:pt x="3" y="79"/>
                    <a:pt x="2" y="80"/>
                    <a:pt x="3" y="81"/>
                  </a:cubicBezTo>
                  <a:cubicBezTo>
                    <a:pt x="4" y="83"/>
                    <a:pt x="6" y="84"/>
                    <a:pt x="7" y="85"/>
                  </a:cubicBezTo>
                  <a:cubicBezTo>
                    <a:pt x="6" y="86"/>
                    <a:pt x="5" y="87"/>
                    <a:pt x="4" y="87"/>
                  </a:cubicBezTo>
                  <a:cubicBezTo>
                    <a:pt x="3" y="88"/>
                    <a:pt x="1" y="90"/>
                    <a:pt x="0" y="90"/>
                  </a:cubicBezTo>
                  <a:cubicBezTo>
                    <a:pt x="0" y="91"/>
                    <a:pt x="0" y="91"/>
                    <a:pt x="0" y="92"/>
                  </a:cubicBezTo>
                  <a:cubicBezTo>
                    <a:pt x="9" y="105"/>
                    <a:pt x="9" y="104"/>
                    <a:pt x="18" y="117"/>
                  </a:cubicBezTo>
                  <a:cubicBezTo>
                    <a:pt x="18" y="117"/>
                    <a:pt x="19" y="117"/>
                    <a:pt x="19" y="117"/>
                  </a:cubicBezTo>
                  <a:cubicBezTo>
                    <a:pt x="19" y="117"/>
                    <a:pt x="20" y="117"/>
                    <a:pt x="20" y="117"/>
                  </a:cubicBezTo>
                  <a:cubicBezTo>
                    <a:pt x="20" y="117"/>
                    <a:pt x="21" y="116"/>
                    <a:pt x="21" y="116"/>
                  </a:cubicBezTo>
                  <a:cubicBezTo>
                    <a:pt x="21" y="116"/>
                    <a:pt x="21" y="116"/>
                    <a:pt x="21" y="116"/>
                  </a:cubicBezTo>
                  <a:cubicBezTo>
                    <a:pt x="21" y="115"/>
                    <a:pt x="21" y="115"/>
                    <a:pt x="22" y="114"/>
                  </a:cubicBezTo>
                  <a:cubicBezTo>
                    <a:pt x="22" y="114"/>
                    <a:pt x="23" y="114"/>
                    <a:pt x="24" y="114"/>
                  </a:cubicBezTo>
                  <a:cubicBezTo>
                    <a:pt x="24" y="114"/>
                    <a:pt x="25" y="114"/>
                    <a:pt x="25" y="115"/>
                  </a:cubicBezTo>
                  <a:cubicBezTo>
                    <a:pt x="26" y="115"/>
                    <a:pt x="26" y="116"/>
                    <a:pt x="26" y="117"/>
                  </a:cubicBezTo>
                  <a:cubicBezTo>
                    <a:pt x="26" y="117"/>
                    <a:pt x="26" y="117"/>
                    <a:pt x="26" y="117"/>
                  </a:cubicBezTo>
                  <a:cubicBezTo>
                    <a:pt x="26" y="119"/>
                    <a:pt x="25" y="120"/>
                    <a:pt x="23" y="120"/>
                  </a:cubicBezTo>
                  <a:cubicBezTo>
                    <a:pt x="23" y="120"/>
                    <a:pt x="22" y="121"/>
                    <a:pt x="22" y="121"/>
                  </a:cubicBezTo>
                  <a:cubicBezTo>
                    <a:pt x="22" y="122"/>
                    <a:pt x="22" y="122"/>
                    <a:pt x="22" y="122"/>
                  </a:cubicBezTo>
                  <a:cubicBezTo>
                    <a:pt x="25" y="126"/>
                    <a:pt x="30" y="135"/>
                    <a:pt x="33" y="139"/>
                  </a:cubicBezTo>
                  <a:cubicBezTo>
                    <a:pt x="33" y="139"/>
                    <a:pt x="33" y="139"/>
                    <a:pt x="34" y="139"/>
                  </a:cubicBezTo>
                  <a:cubicBezTo>
                    <a:pt x="34" y="139"/>
                    <a:pt x="34" y="139"/>
                    <a:pt x="34" y="139"/>
                  </a:cubicBezTo>
                  <a:cubicBezTo>
                    <a:pt x="34" y="139"/>
                    <a:pt x="35" y="139"/>
                    <a:pt x="35" y="139"/>
                  </a:cubicBezTo>
                  <a:cubicBezTo>
                    <a:pt x="36" y="137"/>
                    <a:pt x="37" y="136"/>
                    <a:pt x="39" y="136"/>
                  </a:cubicBezTo>
                  <a:cubicBezTo>
                    <a:pt x="39" y="136"/>
                    <a:pt x="39" y="136"/>
                    <a:pt x="39" y="136"/>
                  </a:cubicBezTo>
                  <a:cubicBezTo>
                    <a:pt x="40" y="136"/>
                    <a:pt x="42" y="137"/>
                    <a:pt x="42" y="138"/>
                  </a:cubicBezTo>
                  <a:cubicBezTo>
                    <a:pt x="43" y="138"/>
                    <a:pt x="43" y="139"/>
                    <a:pt x="43" y="140"/>
                  </a:cubicBezTo>
                  <a:cubicBezTo>
                    <a:pt x="43" y="141"/>
                    <a:pt x="43" y="142"/>
                    <a:pt x="42" y="143"/>
                  </a:cubicBezTo>
                  <a:cubicBezTo>
                    <a:pt x="41" y="144"/>
                    <a:pt x="40" y="145"/>
                    <a:pt x="39" y="145"/>
                  </a:cubicBezTo>
                  <a:cubicBezTo>
                    <a:pt x="39" y="145"/>
                    <a:pt x="38" y="145"/>
                    <a:pt x="38" y="145"/>
                  </a:cubicBezTo>
                  <a:cubicBezTo>
                    <a:pt x="38" y="146"/>
                    <a:pt x="38" y="146"/>
                    <a:pt x="38" y="147"/>
                  </a:cubicBezTo>
                  <a:cubicBezTo>
                    <a:pt x="41" y="151"/>
                    <a:pt x="46" y="158"/>
                    <a:pt x="48" y="163"/>
                  </a:cubicBezTo>
                  <a:cubicBezTo>
                    <a:pt x="48" y="163"/>
                    <a:pt x="49" y="163"/>
                    <a:pt x="49" y="163"/>
                  </a:cubicBezTo>
                  <a:cubicBezTo>
                    <a:pt x="49" y="163"/>
                    <a:pt x="49" y="163"/>
                    <a:pt x="49" y="163"/>
                  </a:cubicBezTo>
                  <a:cubicBezTo>
                    <a:pt x="50" y="163"/>
                    <a:pt x="50" y="163"/>
                    <a:pt x="50" y="162"/>
                  </a:cubicBezTo>
                  <a:cubicBezTo>
                    <a:pt x="51" y="162"/>
                    <a:pt x="51" y="161"/>
                    <a:pt x="51" y="161"/>
                  </a:cubicBezTo>
                  <a:cubicBezTo>
                    <a:pt x="52" y="161"/>
                    <a:pt x="53" y="160"/>
                    <a:pt x="53" y="160"/>
                  </a:cubicBezTo>
                  <a:cubicBezTo>
                    <a:pt x="53" y="160"/>
                    <a:pt x="53" y="160"/>
                    <a:pt x="53" y="160"/>
                  </a:cubicBezTo>
                  <a:cubicBezTo>
                    <a:pt x="53" y="160"/>
                    <a:pt x="53" y="160"/>
                    <a:pt x="53" y="160"/>
                  </a:cubicBezTo>
                  <a:cubicBezTo>
                    <a:pt x="55" y="160"/>
                    <a:pt x="56" y="161"/>
                    <a:pt x="56" y="162"/>
                  </a:cubicBezTo>
                  <a:cubicBezTo>
                    <a:pt x="57" y="162"/>
                    <a:pt x="57" y="163"/>
                    <a:pt x="57" y="164"/>
                  </a:cubicBezTo>
                  <a:cubicBezTo>
                    <a:pt x="57" y="166"/>
                    <a:pt x="56" y="168"/>
                    <a:pt x="54" y="169"/>
                  </a:cubicBezTo>
                  <a:cubicBezTo>
                    <a:pt x="54" y="170"/>
                    <a:pt x="53" y="170"/>
                    <a:pt x="54" y="171"/>
                  </a:cubicBezTo>
                  <a:cubicBezTo>
                    <a:pt x="57" y="177"/>
                    <a:pt x="59" y="180"/>
                    <a:pt x="62" y="185"/>
                  </a:cubicBezTo>
                  <a:cubicBezTo>
                    <a:pt x="62" y="185"/>
                    <a:pt x="62" y="186"/>
                    <a:pt x="63" y="186"/>
                  </a:cubicBezTo>
                  <a:cubicBezTo>
                    <a:pt x="63" y="186"/>
                    <a:pt x="63" y="186"/>
                    <a:pt x="63" y="186"/>
                  </a:cubicBezTo>
                  <a:cubicBezTo>
                    <a:pt x="63" y="186"/>
                    <a:pt x="64" y="185"/>
                    <a:pt x="64" y="185"/>
                  </a:cubicBezTo>
                  <a:cubicBezTo>
                    <a:pt x="65" y="184"/>
                    <a:pt x="66" y="184"/>
                    <a:pt x="68" y="184"/>
                  </a:cubicBezTo>
                  <a:cubicBezTo>
                    <a:pt x="68" y="184"/>
                    <a:pt x="68" y="184"/>
                    <a:pt x="68" y="184"/>
                  </a:cubicBezTo>
                  <a:cubicBezTo>
                    <a:pt x="70" y="184"/>
                    <a:pt x="72" y="185"/>
                    <a:pt x="73" y="186"/>
                  </a:cubicBezTo>
                  <a:cubicBezTo>
                    <a:pt x="73" y="187"/>
                    <a:pt x="73" y="188"/>
                    <a:pt x="73" y="188"/>
                  </a:cubicBezTo>
                  <a:cubicBezTo>
                    <a:pt x="73" y="191"/>
                    <a:pt x="71" y="194"/>
                    <a:pt x="69" y="194"/>
                  </a:cubicBezTo>
                  <a:cubicBezTo>
                    <a:pt x="68" y="194"/>
                    <a:pt x="68" y="194"/>
                    <a:pt x="68" y="195"/>
                  </a:cubicBezTo>
                  <a:cubicBezTo>
                    <a:pt x="67" y="195"/>
                    <a:pt x="67" y="196"/>
                    <a:pt x="68" y="196"/>
                  </a:cubicBezTo>
                  <a:cubicBezTo>
                    <a:pt x="72" y="203"/>
                    <a:pt x="75" y="206"/>
                    <a:pt x="76" y="209"/>
                  </a:cubicBezTo>
                  <a:cubicBezTo>
                    <a:pt x="78" y="212"/>
                    <a:pt x="79" y="215"/>
                    <a:pt x="82" y="223"/>
                  </a:cubicBezTo>
                  <a:cubicBezTo>
                    <a:pt x="82" y="223"/>
                    <a:pt x="83" y="223"/>
                    <a:pt x="83" y="223"/>
                  </a:cubicBezTo>
                  <a:cubicBezTo>
                    <a:pt x="83" y="223"/>
                    <a:pt x="83" y="223"/>
                    <a:pt x="83" y="223"/>
                  </a:cubicBezTo>
                  <a:cubicBezTo>
                    <a:pt x="84" y="223"/>
                    <a:pt x="84" y="223"/>
                    <a:pt x="84" y="223"/>
                  </a:cubicBezTo>
                  <a:cubicBezTo>
                    <a:pt x="87" y="221"/>
                    <a:pt x="90" y="219"/>
                    <a:pt x="94" y="217"/>
                  </a:cubicBezTo>
                  <a:cubicBezTo>
                    <a:pt x="95" y="220"/>
                    <a:pt x="96" y="222"/>
                    <a:pt x="98" y="227"/>
                  </a:cubicBezTo>
                  <a:cubicBezTo>
                    <a:pt x="98" y="227"/>
                    <a:pt x="98" y="227"/>
                    <a:pt x="98" y="228"/>
                  </a:cubicBezTo>
                  <a:cubicBezTo>
                    <a:pt x="99" y="228"/>
                    <a:pt x="99" y="228"/>
                    <a:pt x="99" y="228"/>
                  </a:cubicBezTo>
                  <a:cubicBezTo>
                    <a:pt x="99" y="228"/>
                    <a:pt x="99" y="228"/>
                    <a:pt x="100" y="227"/>
                  </a:cubicBezTo>
                  <a:cubicBezTo>
                    <a:pt x="116" y="217"/>
                    <a:pt x="133" y="206"/>
                    <a:pt x="150" y="195"/>
                  </a:cubicBezTo>
                  <a:cubicBezTo>
                    <a:pt x="157" y="191"/>
                    <a:pt x="163" y="187"/>
                    <a:pt x="170" y="182"/>
                  </a:cubicBezTo>
                  <a:cubicBezTo>
                    <a:pt x="184" y="171"/>
                    <a:pt x="197" y="157"/>
                    <a:pt x="214" y="150"/>
                  </a:cubicBezTo>
                  <a:cubicBezTo>
                    <a:pt x="215" y="150"/>
                    <a:pt x="215" y="150"/>
                    <a:pt x="215" y="150"/>
                  </a:cubicBezTo>
                  <a:cubicBezTo>
                    <a:pt x="215" y="149"/>
                    <a:pt x="215" y="149"/>
                    <a:pt x="215" y="148"/>
                  </a:cubicBezTo>
                  <a:cubicBezTo>
                    <a:pt x="210" y="141"/>
                    <a:pt x="205" y="134"/>
                    <a:pt x="201" y="128"/>
                  </a:cubicBezTo>
                  <a:cubicBezTo>
                    <a:pt x="202" y="127"/>
                    <a:pt x="203" y="127"/>
                    <a:pt x="205" y="126"/>
                  </a:cubicBezTo>
                  <a:cubicBezTo>
                    <a:pt x="205" y="126"/>
                    <a:pt x="205" y="126"/>
                    <a:pt x="206" y="125"/>
                  </a:cubicBezTo>
                  <a:cubicBezTo>
                    <a:pt x="206" y="125"/>
                    <a:pt x="206" y="124"/>
                    <a:pt x="205" y="124"/>
                  </a:cubicBezTo>
                  <a:cubicBezTo>
                    <a:pt x="177" y="85"/>
                    <a:pt x="156" y="60"/>
                    <a:pt x="124" y="24"/>
                  </a:cubicBezTo>
                  <a:cubicBezTo>
                    <a:pt x="119" y="18"/>
                    <a:pt x="116" y="16"/>
                    <a:pt x="113" y="13"/>
                  </a:cubicBezTo>
                  <a:cubicBezTo>
                    <a:pt x="111" y="10"/>
                    <a:pt x="108" y="7"/>
                    <a:pt x="104" y="1"/>
                  </a:cubicBezTo>
                  <a:cubicBezTo>
                    <a:pt x="103" y="0"/>
                    <a:pt x="103" y="0"/>
                    <a:pt x="103" y="0"/>
                  </a:cubicBezTo>
                </a:path>
              </a:pathLst>
            </a:custGeom>
            <a:solidFill>
              <a:srgbClr val="B2B2B2"/>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6" name="Freeform 807"/>
            <p:cNvSpPr/>
            <p:nvPr/>
          </p:nvSpPr>
          <p:spPr bwMode="auto">
            <a:xfrm>
              <a:off x="5116" y="1015"/>
              <a:ext cx="171" cy="120"/>
            </a:xfrm>
            <a:custGeom>
              <a:avLst/>
              <a:gdLst>
                <a:gd name="T0" fmla="*/ 71 w 72"/>
                <a:gd name="T1" fmla="*/ 0 h 51"/>
                <a:gd name="T2" fmla="*/ 70 w 72"/>
                <a:gd name="T3" fmla="*/ 0 h 51"/>
                <a:gd name="T4" fmla="*/ 20 w 72"/>
                <a:gd name="T5" fmla="*/ 34 h 51"/>
                <a:gd name="T6" fmla="*/ 1 w 72"/>
                <a:gd name="T7" fmla="*/ 49 h 51"/>
                <a:gd name="T8" fmla="*/ 1 w 72"/>
                <a:gd name="T9" fmla="*/ 50 h 51"/>
                <a:gd name="T10" fmla="*/ 2 w 72"/>
                <a:gd name="T11" fmla="*/ 51 h 51"/>
                <a:gd name="T12" fmla="*/ 3 w 72"/>
                <a:gd name="T13" fmla="*/ 51 h 51"/>
                <a:gd name="T14" fmla="*/ 21 w 72"/>
                <a:gd name="T15" fmla="*/ 36 h 51"/>
                <a:gd name="T16" fmla="*/ 71 w 72"/>
                <a:gd name="T17" fmla="*/ 3 h 51"/>
                <a:gd name="T18" fmla="*/ 72 w 72"/>
                <a:gd name="T19" fmla="*/ 1 h 51"/>
                <a:gd name="T20" fmla="*/ 71 w 72"/>
                <a:gd name="T21"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2" h="51">
                  <a:moveTo>
                    <a:pt x="71" y="0"/>
                  </a:moveTo>
                  <a:cubicBezTo>
                    <a:pt x="71" y="0"/>
                    <a:pt x="70" y="0"/>
                    <a:pt x="70" y="0"/>
                  </a:cubicBezTo>
                  <a:cubicBezTo>
                    <a:pt x="52" y="9"/>
                    <a:pt x="36" y="21"/>
                    <a:pt x="20" y="34"/>
                  </a:cubicBezTo>
                  <a:cubicBezTo>
                    <a:pt x="13" y="39"/>
                    <a:pt x="7" y="44"/>
                    <a:pt x="1" y="49"/>
                  </a:cubicBezTo>
                  <a:cubicBezTo>
                    <a:pt x="0" y="49"/>
                    <a:pt x="0" y="50"/>
                    <a:pt x="1" y="50"/>
                  </a:cubicBezTo>
                  <a:cubicBezTo>
                    <a:pt x="1" y="51"/>
                    <a:pt x="1" y="51"/>
                    <a:pt x="2" y="51"/>
                  </a:cubicBezTo>
                  <a:cubicBezTo>
                    <a:pt x="2" y="51"/>
                    <a:pt x="2" y="51"/>
                    <a:pt x="3" y="51"/>
                  </a:cubicBezTo>
                  <a:cubicBezTo>
                    <a:pt x="9" y="46"/>
                    <a:pt x="15" y="41"/>
                    <a:pt x="21" y="36"/>
                  </a:cubicBezTo>
                  <a:cubicBezTo>
                    <a:pt x="37" y="24"/>
                    <a:pt x="53" y="11"/>
                    <a:pt x="71" y="3"/>
                  </a:cubicBezTo>
                  <a:cubicBezTo>
                    <a:pt x="72" y="2"/>
                    <a:pt x="72" y="1"/>
                    <a:pt x="72" y="1"/>
                  </a:cubicBezTo>
                  <a:cubicBezTo>
                    <a:pt x="72" y="0"/>
                    <a:pt x="71" y="0"/>
                    <a:pt x="71" y="0"/>
                  </a:cubicBezTo>
                </a:path>
              </a:pathLst>
            </a:custGeom>
            <a:solidFill>
              <a:srgbClr val="B2B2B2"/>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7" name="Freeform 808"/>
            <p:cNvSpPr/>
            <p:nvPr/>
          </p:nvSpPr>
          <p:spPr bwMode="auto">
            <a:xfrm>
              <a:off x="5147" y="1060"/>
              <a:ext cx="156" cy="108"/>
            </a:xfrm>
            <a:custGeom>
              <a:avLst/>
              <a:gdLst>
                <a:gd name="T0" fmla="*/ 65 w 66"/>
                <a:gd name="T1" fmla="*/ 0 h 46"/>
                <a:gd name="T2" fmla="*/ 64 w 66"/>
                <a:gd name="T3" fmla="*/ 0 h 46"/>
                <a:gd name="T4" fmla="*/ 1 w 66"/>
                <a:gd name="T5" fmla="*/ 43 h 46"/>
                <a:gd name="T6" fmla="*/ 0 w 66"/>
                <a:gd name="T7" fmla="*/ 45 h 46"/>
                <a:gd name="T8" fmla="*/ 1 w 66"/>
                <a:gd name="T9" fmla="*/ 46 h 46"/>
                <a:gd name="T10" fmla="*/ 2 w 66"/>
                <a:gd name="T11" fmla="*/ 45 h 46"/>
                <a:gd name="T12" fmla="*/ 65 w 66"/>
                <a:gd name="T13" fmla="*/ 2 h 46"/>
                <a:gd name="T14" fmla="*/ 66 w 66"/>
                <a:gd name="T15" fmla="*/ 0 h 46"/>
                <a:gd name="T16" fmla="*/ 65 w 66"/>
                <a:gd name="T17"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 h="46">
                  <a:moveTo>
                    <a:pt x="65" y="0"/>
                  </a:moveTo>
                  <a:cubicBezTo>
                    <a:pt x="64" y="0"/>
                    <a:pt x="64" y="0"/>
                    <a:pt x="64" y="0"/>
                  </a:cubicBezTo>
                  <a:cubicBezTo>
                    <a:pt x="43" y="14"/>
                    <a:pt x="21" y="28"/>
                    <a:pt x="1" y="43"/>
                  </a:cubicBezTo>
                  <a:cubicBezTo>
                    <a:pt x="0" y="44"/>
                    <a:pt x="0" y="44"/>
                    <a:pt x="0" y="45"/>
                  </a:cubicBezTo>
                  <a:cubicBezTo>
                    <a:pt x="1" y="45"/>
                    <a:pt x="1" y="46"/>
                    <a:pt x="1" y="46"/>
                  </a:cubicBezTo>
                  <a:cubicBezTo>
                    <a:pt x="2" y="46"/>
                    <a:pt x="2" y="46"/>
                    <a:pt x="2" y="45"/>
                  </a:cubicBezTo>
                  <a:cubicBezTo>
                    <a:pt x="23" y="31"/>
                    <a:pt x="44" y="16"/>
                    <a:pt x="65" y="2"/>
                  </a:cubicBezTo>
                  <a:cubicBezTo>
                    <a:pt x="66" y="2"/>
                    <a:pt x="66" y="1"/>
                    <a:pt x="66" y="0"/>
                  </a:cubicBezTo>
                  <a:cubicBezTo>
                    <a:pt x="65" y="0"/>
                    <a:pt x="65" y="0"/>
                    <a:pt x="65" y="0"/>
                  </a:cubicBezTo>
                </a:path>
              </a:pathLst>
            </a:custGeom>
            <a:solidFill>
              <a:srgbClr val="B2B2B2"/>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8" name="Freeform 809"/>
            <p:cNvSpPr/>
            <p:nvPr/>
          </p:nvSpPr>
          <p:spPr bwMode="auto">
            <a:xfrm>
              <a:off x="5173" y="1083"/>
              <a:ext cx="161" cy="126"/>
            </a:xfrm>
            <a:custGeom>
              <a:avLst/>
              <a:gdLst>
                <a:gd name="T0" fmla="*/ 67 w 68"/>
                <a:gd name="T1" fmla="*/ 0 h 53"/>
                <a:gd name="T2" fmla="*/ 66 w 68"/>
                <a:gd name="T3" fmla="*/ 0 h 53"/>
                <a:gd name="T4" fmla="*/ 46 w 68"/>
                <a:gd name="T5" fmla="*/ 18 h 53"/>
                <a:gd name="T6" fmla="*/ 1 w 68"/>
                <a:gd name="T7" fmla="*/ 50 h 53"/>
                <a:gd name="T8" fmla="*/ 0 w 68"/>
                <a:gd name="T9" fmla="*/ 52 h 53"/>
                <a:gd name="T10" fmla="*/ 1 w 68"/>
                <a:gd name="T11" fmla="*/ 53 h 53"/>
                <a:gd name="T12" fmla="*/ 2 w 68"/>
                <a:gd name="T13" fmla="*/ 53 h 53"/>
                <a:gd name="T14" fmla="*/ 47 w 68"/>
                <a:gd name="T15" fmla="*/ 20 h 53"/>
                <a:gd name="T16" fmla="*/ 68 w 68"/>
                <a:gd name="T17" fmla="*/ 2 h 53"/>
                <a:gd name="T18" fmla="*/ 68 w 68"/>
                <a:gd name="T19" fmla="*/ 0 h 53"/>
                <a:gd name="T20" fmla="*/ 67 w 68"/>
                <a:gd name="T21" fmla="*/ 0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8" h="53">
                  <a:moveTo>
                    <a:pt x="67" y="0"/>
                  </a:moveTo>
                  <a:cubicBezTo>
                    <a:pt x="67" y="0"/>
                    <a:pt x="66" y="0"/>
                    <a:pt x="66" y="0"/>
                  </a:cubicBezTo>
                  <a:cubicBezTo>
                    <a:pt x="59" y="6"/>
                    <a:pt x="52" y="12"/>
                    <a:pt x="46" y="18"/>
                  </a:cubicBezTo>
                  <a:cubicBezTo>
                    <a:pt x="31" y="30"/>
                    <a:pt x="17" y="42"/>
                    <a:pt x="1" y="50"/>
                  </a:cubicBezTo>
                  <a:cubicBezTo>
                    <a:pt x="0" y="51"/>
                    <a:pt x="0" y="51"/>
                    <a:pt x="0" y="52"/>
                  </a:cubicBezTo>
                  <a:cubicBezTo>
                    <a:pt x="0" y="53"/>
                    <a:pt x="1" y="53"/>
                    <a:pt x="1" y="53"/>
                  </a:cubicBezTo>
                  <a:cubicBezTo>
                    <a:pt x="2" y="53"/>
                    <a:pt x="2" y="53"/>
                    <a:pt x="2" y="53"/>
                  </a:cubicBezTo>
                  <a:cubicBezTo>
                    <a:pt x="19" y="44"/>
                    <a:pt x="33" y="32"/>
                    <a:pt x="47" y="20"/>
                  </a:cubicBezTo>
                  <a:cubicBezTo>
                    <a:pt x="54" y="14"/>
                    <a:pt x="61" y="8"/>
                    <a:pt x="68" y="2"/>
                  </a:cubicBezTo>
                  <a:cubicBezTo>
                    <a:pt x="68" y="2"/>
                    <a:pt x="68" y="1"/>
                    <a:pt x="68" y="0"/>
                  </a:cubicBezTo>
                  <a:cubicBezTo>
                    <a:pt x="68" y="0"/>
                    <a:pt x="67" y="0"/>
                    <a:pt x="67" y="0"/>
                  </a:cubicBezTo>
                </a:path>
              </a:pathLst>
            </a:custGeom>
            <a:solidFill>
              <a:srgbClr val="B2B2B2"/>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9" name="Freeform 810"/>
            <p:cNvSpPr/>
            <p:nvPr/>
          </p:nvSpPr>
          <p:spPr bwMode="auto">
            <a:xfrm>
              <a:off x="5208" y="1126"/>
              <a:ext cx="154" cy="128"/>
            </a:xfrm>
            <a:custGeom>
              <a:avLst/>
              <a:gdLst>
                <a:gd name="T0" fmla="*/ 63 w 65"/>
                <a:gd name="T1" fmla="*/ 0 h 54"/>
                <a:gd name="T2" fmla="*/ 62 w 65"/>
                <a:gd name="T3" fmla="*/ 0 h 54"/>
                <a:gd name="T4" fmla="*/ 1 w 65"/>
                <a:gd name="T5" fmla="*/ 52 h 54"/>
                <a:gd name="T6" fmla="*/ 1 w 65"/>
                <a:gd name="T7" fmla="*/ 54 h 54"/>
                <a:gd name="T8" fmla="*/ 2 w 65"/>
                <a:gd name="T9" fmla="*/ 54 h 54"/>
                <a:gd name="T10" fmla="*/ 3 w 65"/>
                <a:gd name="T11" fmla="*/ 54 h 54"/>
                <a:gd name="T12" fmla="*/ 64 w 65"/>
                <a:gd name="T13" fmla="*/ 2 h 54"/>
                <a:gd name="T14" fmla="*/ 64 w 65"/>
                <a:gd name="T15" fmla="*/ 0 h 54"/>
                <a:gd name="T16" fmla="*/ 63 w 65"/>
                <a:gd name="T17"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5" h="54">
                  <a:moveTo>
                    <a:pt x="63" y="0"/>
                  </a:moveTo>
                  <a:cubicBezTo>
                    <a:pt x="63" y="0"/>
                    <a:pt x="63" y="0"/>
                    <a:pt x="62" y="0"/>
                  </a:cubicBezTo>
                  <a:cubicBezTo>
                    <a:pt x="42" y="17"/>
                    <a:pt x="21" y="34"/>
                    <a:pt x="1" y="52"/>
                  </a:cubicBezTo>
                  <a:cubicBezTo>
                    <a:pt x="0" y="52"/>
                    <a:pt x="0" y="53"/>
                    <a:pt x="1" y="54"/>
                  </a:cubicBezTo>
                  <a:cubicBezTo>
                    <a:pt x="1" y="54"/>
                    <a:pt x="1" y="54"/>
                    <a:pt x="2" y="54"/>
                  </a:cubicBezTo>
                  <a:cubicBezTo>
                    <a:pt x="2" y="54"/>
                    <a:pt x="2" y="54"/>
                    <a:pt x="3" y="54"/>
                  </a:cubicBezTo>
                  <a:cubicBezTo>
                    <a:pt x="23" y="37"/>
                    <a:pt x="44" y="19"/>
                    <a:pt x="64" y="2"/>
                  </a:cubicBezTo>
                  <a:cubicBezTo>
                    <a:pt x="65" y="2"/>
                    <a:pt x="65" y="1"/>
                    <a:pt x="64" y="0"/>
                  </a:cubicBezTo>
                  <a:cubicBezTo>
                    <a:pt x="64" y="0"/>
                    <a:pt x="64" y="0"/>
                    <a:pt x="63" y="0"/>
                  </a:cubicBezTo>
                </a:path>
              </a:pathLst>
            </a:custGeom>
            <a:solidFill>
              <a:srgbClr val="B2B2B2"/>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0" name="Freeform 811"/>
            <p:cNvSpPr/>
            <p:nvPr/>
          </p:nvSpPr>
          <p:spPr bwMode="auto">
            <a:xfrm>
              <a:off x="5234" y="1161"/>
              <a:ext cx="159" cy="131"/>
            </a:xfrm>
            <a:custGeom>
              <a:avLst/>
              <a:gdLst>
                <a:gd name="T0" fmla="*/ 66 w 67"/>
                <a:gd name="T1" fmla="*/ 0 h 55"/>
                <a:gd name="T2" fmla="*/ 65 w 67"/>
                <a:gd name="T3" fmla="*/ 0 h 55"/>
                <a:gd name="T4" fmla="*/ 1 w 67"/>
                <a:gd name="T5" fmla="*/ 52 h 55"/>
                <a:gd name="T6" fmla="*/ 1 w 67"/>
                <a:gd name="T7" fmla="*/ 54 h 55"/>
                <a:gd name="T8" fmla="*/ 2 w 67"/>
                <a:gd name="T9" fmla="*/ 55 h 55"/>
                <a:gd name="T10" fmla="*/ 3 w 67"/>
                <a:gd name="T11" fmla="*/ 54 h 55"/>
                <a:gd name="T12" fmla="*/ 67 w 67"/>
                <a:gd name="T13" fmla="*/ 2 h 55"/>
                <a:gd name="T14" fmla="*/ 67 w 67"/>
                <a:gd name="T15" fmla="*/ 0 h 55"/>
                <a:gd name="T16" fmla="*/ 66 w 67"/>
                <a:gd name="T17"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7" h="55">
                  <a:moveTo>
                    <a:pt x="66" y="0"/>
                  </a:moveTo>
                  <a:cubicBezTo>
                    <a:pt x="66" y="0"/>
                    <a:pt x="65" y="0"/>
                    <a:pt x="65" y="0"/>
                  </a:cubicBezTo>
                  <a:cubicBezTo>
                    <a:pt x="44" y="17"/>
                    <a:pt x="22" y="35"/>
                    <a:pt x="1" y="52"/>
                  </a:cubicBezTo>
                  <a:cubicBezTo>
                    <a:pt x="0" y="53"/>
                    <a:pt x="0" y="53"/>
                    <a:pt x="1" y="54"/>
                  </a:cubicBezTo>
                  <a:cubicBezTo>
                    <a:pt x="1" y="54"/>
                    <a:pt x="1" y="55"/>
                    <a:pt x="2" y="55"/>
                  </a:cubicBezTo>
                  <a:cubicBezTo>
                    <a:pt x="2" y="55"/>
                    <a:pt x="2" y="54"/>
                    <a:pt x="3" y="54"/>
                  </a:cubicBezTo>
                  <a:cubicBezTo>
                    <a:pt x="24" y="37"/>
                    <a:pt x="45" y="19"/>
                    <a:pt x="67" y="2"/>
                  </a:cubicBezTo>
                  <a:cubicBezTo>
                    <a:pt x="67" y="2"/>
                    <a:pt x="67" y="1"/>
                    <a:pt x="67" y="0"/>
                  </a:cubicBezTo>
                  <a:cubicBezTo>
                    <a:pt x="67" y="0"/>
                    <a:pt x="66" y="0"/>
                    <a:pt x="66" y="0"/>
                  </a:cubicBezTo>
                </a:path>
              </a:pathLst>
            </a:custGeom>
            <a:solidFill>
              <a:srgbClr val="B2B2B2"/>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1" name="Freeform 812"/>
            <p:cNvSpPr/>
            <p:nvPr/>
          </p:nvSpPr>
          <p:spPr bwMode="auto">
            <a:xfrm>
              <a:off x="5261" y="1199"/>
              <a:ext cx="158" cy="123"/>
            </a:xfrm>
            <a:custGeom>
              <a:avLst/>
              <a:gdLst>
                <a:gd name="T0" fmla="*/ 65 w 67"/>
                <a:gd name="T1" fmla="*/ 0 h 52"/>
                <a:gd name="T2" fmla="*/ 64 w 67"/>
                <a:gd name="T3" fmla="*/ 0 h 52"/>
                <a:gd name="T4" fmla="*/ 1 w 67"/>
                <a:gd name="T5" fmla="*/ 50 h 52"/>
                <a:gd name="T6" fmla="*/ 1 w 67"/>
                <a:gd name="T7" fmla="*/ 52 h 52"/>
                <a:gd name="T8" fmla="*/ 2 w 67"/>
                <a:gd name="T9" fmla="*/ 52 h 52"/>
                <a:gd name="T10" fmla="*/ 3 w 67"/>
                <a:gd name="T11" fmla="*/ 52 h 52"/>
                <a:gd name="T12" fmla="*/ 66 w 67"/>
                <a:gd name="T13" fmla="*/ 2 h 52"/>
                <a:gd name="T14" fmla="*/ 66 w 67"/>
                <a:gd name="T15" fmla="*/ 0 h 52"/>
                <a:gd name="T16" fmla="*/ 65 w 67"/>
                <a:gd name="T17"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7" h="52">
                  <a:moveTo>
                    <a:pt x="65" y="0"/>
                  </a:moveTo>
                  <a:cubicBezTo>
                    <a:pt x="65" y="0"/>
                    <a:pt x="64" y="0"/>
                    <a:pt x="64" y="0"/>
                  </a:cubicBezTo>
                  <a:cubicBezTo>
                    <a:pt x="43" y="17"/>
                    <a:pt x="22" y="33"/>
                    <a:pt x="1" y="50"/>
                  </a:cubicBezTo>
                  <a:cubicBezTo>
                    <a:pt x="0" y="50"/>
                    <a:pt x="0" y="51"/>
                    <a:pt x="1" y="52"/>
                  </a:cubicBezTo>
                  <a:cubicBezTo>
                    <a:pt x="1" y="52"/>
                    <a:pt x="1" y="52"/>
                    <a:pt x="2" y="52"/>
                  </a:cubicBezTo>
                  <a:cubicBezTo>
                    <a:pt x="2" y="52"/>
                    <a:pt x="2" y="52"/>
                    <a:pt x="3" y="52"/>
                  </a:cubicBezTo>
                  <a:cubicBezTo>
                    <a:pt x="24" y="35"/>
                    <a:pt x="45" y="19"/>
                    <a:pt x="66" y="2"/>
                  </a:cubicBezTo>
                  <a:cubicBezTo>
                    <a:pt x="66" y="2"/>
                    <a:pt x="67" y="1"/>
                    <a:pt x="66" y="0"/>
                  </a:cubicBezTo>
                  <a:cubicBezTo>
                    <a:pt x="66" y="0"/>
                    <a:pt x="65" y="0"/>
                    <a:pt x="65" y="0"/>
                  </a:cubicBezTo>
                </a:path>
              </a:pathLst>
            </a:custGeom>
            <a:solidFill>
              <a:srgbClr val="B2B2B2"/>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2" name="Freeform 813"/>
            <p:cNvSpPr>
              <a:spLocks noEditPoints="1"/>
            </p:cNvSpPr>
            <p:nvPr/>
          </p:nvSpPr>
          <p:spPr bwMode="auto">
            <a:xfrm>
              <a:off x="3033" y="1557"/>
              <a:ext cx="189" cy="187"/>
            </a:xfrm>
            <a:custGeom>
              <a:avLst/>
              <a:gdLst>
                <a:gd name="T0" fmla="*/ 6 w 80"/>
                <a:gd name="T1" fmla="*/ 69 h 79"/>
                <a:gd name="T2" fmla="*/ 21 w 80"/>
                <a:gd name="T3" fmla="*/ 14 h 79"/>
                <a:gd name="T4" fmla="*/ 38 w 80"/>
                <a:gd name="T5" fmla="*/ 17 h 79"/>
                <a:gd name="T6" fmla="*/ 35 w 80"/>
                <a:gd name="T7" fmla="*/ 23 h 79"/>
                <a:gd name="T8" fmla="*/ 34 w 80"/>
                <a:gd name="T9" fmla="*/ 25 h 79"/>
                <a:gd name="T10" fmla="*/ 36 w 80"/>
                <a:gd name="T11" fmla="*/ 26 h 79"/>
                <a:gd name="T12" fmla="*/ 48 w 80"/>
                <a:gd name="T13" fmla="*/ 28 h 79"/>
                <a:gd name="T14" fmla="*/ 49 w 80"/>
                <a:gd name="T15" fmla="*/ 28 h 79"/>
                <a:gd name="T16" fmla="*/ 51 w 80"/>
                <a:gd name="T17" fmla="*/ 28 h 79"/>
                <a:gd name="T18" fmla="*/ 51 w 80"/>
                <a:gd name="T19" fmla="*/ 28 h 79"/>
                <a:gd name="T20" fmla="*/ 53 w 80"/>
                <a:gd name="T21" fmla="*/ 25 h 79"/>
                <a:gd name="T22" fmla="*/ 57 w 80"/>
                <a:gd name="T23" fmla="*/ 17 h 79"/>
                <a:gd name="T24" fmla="*/ 76 w 80"/>
                <a:gd name="T25" fmla="*/ 18 h 79"/>
                <a:gd name="T26" fmla="*/ 72 w 80"/>
                <a:gd name="T27" fmla="*/ 45 h 79"/>
                <a:gd name="T28" fmla="*/ 62 w 80"/>
                <a:gd name="T29" fmla="*/ 73 h 79"/>
                <a:gd name="T30" fmla="*/ 62 w 80"/>
                <a:gd name="T31" fmla="*/ 75 h 79"/>
                <a:gd name="T32" fmla="*/ 61 w 80"/>
                <a:gd name="T33" fmla="*/ 76 h 79"/>
                <a:gd name="T34" fmla="*/ 61 w 80"/>
                <a:gd name="T35" fmla="*/ 76 h 79"/>
                <a:gd name="T36" fmla="*/ 61 w 80"/>
                <a:gd name="T37" fmla="*/ 76 h 79"/>
                <a:gd name="T38" fmla="*/ 60 w 80"/>
                <a:gd name="T39" fmla="*/ 76 h 79"/>
                <a:gd name="T40" fmla="*/ 25 w 80"/>
                <a:gd name="T41" fmla="*/ 71 h 79"/>
                <a:gd name="T42" fmla="*/ 7 w 80"/>
                <a:gd name="T43" fmla="*/ 69 h 79"/>
                <a:gd name="T44" fmla="*/ 6 w 80"/>
                <a:gd name="T45" fmla="*/ 69 h 79"/>
                <a:gd name="T46" fmla="*/ 49 w 80"/>
                <a:gd name="T47" fmla="*/ 24 h 79"/>
                <a:gd name="T48" fmla="*/ 48 w 80"/>
                <a:gd name="T49" fmla="*/ 24 h 79"/>
                <a:gd name="T50" fmla="*/ 39 w 80"/>
                <a:gd name="T51" fmla="*/ 23 h 79"/>
                <a:gd name="T52" fmla="*/ 48 w 80"/>
                <a:gd name="T53" fmla="*/ 3 h 79"/>
                <a:gd name="T54" fmla="*/ 58 w 80"/>
                <a:gd name="T55" fmla="*/ 6 h 79"/>
                <a:gd name="T56" fmla="*/ 50 w 80"/>
                <a:gd name="T57" fmla="*/ 23 h 79"/>
                <a:gd name="T58" fmla="*/ 50 w 80"/>
                <a:gd name="T59" fmla="*/ 24 h 79"/>
                <a:gd name="T60" fmla="*/ 49 w 80"/>
                <a:gd name="T61" fmla="*/ 24 h 79"/>
                <a:gd name="T62" fmla="*/ 49 w 80"/>
                <a:gd name="T63" fmla="*/ 24 h 79"/>
                <a:gd name="T64" fmla="*/ 47 w 80"/>
                <a:gd name="T65" fmla="*/ 0 h 79"/>
                <a:gd name="T66" fmla="*/ 45 w 80"/>
                <a:gd name="T67" fmla="*/ 1 h 79"/>
                <a:gd name="T68" fmla="*/ 40 w 80"/>
                <a:gd name="T69" fmla="*/ 13 h 79"/>
                <a:gd name="T70" fmla="*/ 21 w 80"/>
                <a:gd name="T71" fmla="*/ 10 h 79"/>
                <a:gd name="T72" fmla="*/ 20 w 80"/>
                <a:gd name="T73" fmla="*/ 9 h 79"/>
                <a:gd name="T74" fmla="*/ 19 w 80"/>
                <a:gd name="T75" fmla="*/ 10 h 79"/>
                <a:gd name="T76" fmla="*/ 18 w 80"/>
                <a:gd name="T77" fmla="*/ 11 h 79"/>
                <a:gd name="T78" fmla="*/ 1 w 80"/>
                <a:gd name="T79" fmla="*/ 70 h 79"/>
                <a:gd name="T80" fmla="*/ 1 w 80"/>
                <a:gd name="T81" fmla="*/ 72 h 79"/>
                <a:gd name="T82" fmla="*/ 2 w 80"/>
                <a:gd name="T83" fmla="*/ 73 h 79"/>
                <a:gd name="T84" fmla="*/ 2 w 80"/>
                <a:gd name="T85" fmla="*/ 73 h 79"/>
                <a:gd name="T86" fmla="*/ 7 w 80"/>
                <a:gd name="T87" fmla="*/ 72 h 79"/>
                <a:gd name="T88" fmla="*/ 7 w 80"/>
                <a:gd name="T89" fmla="*/ 72 h 79"/>
                <a:gd name="T90" fmla="*/ 24 w 80"/>
                <a:gd name="T91" fmla="*/ 74 h 79"/>
                <a:gd name="T92" fmla="*/ 59 w 80"/>
                <a:gd name="T93" fmla="*/ 79 h 79"/>
                <a:gd name="T94" fmla="*/ 59 w 80"/>
                <a:gd name="T95" fmla="*/ 79 h 79"/>
                <a:gd name="T96" fmla="*/ 61 w 80"/>
                <a:gd name="T97" fmla="*/ 79 h 79"/>
                <a:gd name="T98" fmla="*/ 63 w 80"/>
                <a:gd name="T99" fmla="*/ 79 h 79"/>
                <a:gd name="T100" fmla="*/ 64 w 80"/>
                <a:gd name="T101" fmla="*/ 78 h 79"/>
                <a:gd name="T102" fmla="*/ 65 w 80"/>
                <a:gd name="T103" fmla="*/ 76 h 79"/>
                <a:gd name="T104" fmla="*/ 65 w 80"/>
                <a:gd name="T105" fmla="*/ 75 h 79"/>
                <a:gd name="T106" fmla="*/ 76 w 80"/>
                <a:gd name="T107" fmla="*/ 45 h 79"/>
                <a:gd name="T108" fmla="*/ 80 w 80"/>
                <a:gd name="T109" fmla="*/ 17 h 79"/>
                <a:gd name="T110" fmla="*/ 80 w 80"/>
                <a:gd name="T111" fmla="*/ 16 h 79"/>
                <a:gd name="T112" fmla="*/ 79 w 80"/>
                <a:gd name="T113" fmla="*/ 15 h 79"/>
                <a:gd name="T114" fmla="*/ 58 w 80"/>
                <a:gd name="T115" fmla="*/ 13 h 79"/>
                <a:gd name="T116" fmla="*/ 62 w 80"/>
                <a:gd name="T117" fmla="*/ 5 h 79"/>
                <a:gd name="T118" fmla="*/ 62 w 80"/>
                <a:gd name="T119" fmla="*/ 4 h 79"/>
                <a:gd name="T120" fmla="*/ 61 w 80"/>
                <a:gd name="T121" fmla="*/ 3 h 79"/>
                <a:gd name="T122" fmla="*/ 47 w 80"/>
                <a:gd name="T123" fmla="*/ 0 h 79"/>
                <a:gd name="T124" fmla="*/ 47 w 80"/>
                <a:gd name="T125" fmla="*/ 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0" h="79">
                  <a:moveTo>
                    <a:pt x="6" y="69"/>
                  </a:moveTo>
                  <a:cubicBezTo>
                    <a:pt x="16" y="52"/>
                    <a:pt x="18" y="30"/>
                    <a:pt x="21" y="14"/>
                  </a:cubicBezTo>
                  <a:cubicBezTo>
                    <a:pt x="27" y="16"/>
                    <a:pt x="32" y="17"/>
                    <a:pt x="38" y="17"/>
                  </a:cubicBezTo>
                  <a:cubicBezTo>
                    <a:pt x="37" y="19"/>
                    <a:pt x="36" y="21"/>
                    <a:pt x="35" y="23"/>
                  </a:cubicBezTo>
                  <a:cubicBezTo>
                    <a:pt x="34" y="24"/>
                    <a:pt x="34" y="24"/>
                    <a:pt x="34" y="25"/>
                  </a:cubicBezTo>
                  <a:cubicBezTo>
                    <a:pt x="35" y="25"/>
                    <a:pt x="35" y="26"/>
                    <a:pt x="36" y="26"/>
                  </a:cubicBezTo>
                  <a:cubicBezTo>
                    <a:pt x="40" y="27"/>
                    <a:pt x="44" y="27"/>
                    <a:pt x="48" y="28"/>
                  </a:cubicBezTo>
                  <a:cubicBezTo>
                    <a:pt x="48" y="28"/>
                    <a:pt x="49" y="28"/>
                    <a:pt x="49" y="28"/>
                  </a:cubicBezTo>
                  <a:cubicBezTo>
                    <a:pt x="50" y="28"/>
                    <a:pt x="50" y="28"/>
                    <a:pt x="51" y="28"/>
                  </a:cubicBezTo>
                  <a:cubicBezTo>
                    <a:pt x="51" y="28"/>
                    <a:pt x="51" y="28"/>
                    <a:pt x="51" y="28"/>
                  </a:cubicBezTo>
                  <a:cubicBezTo>
                    <a:pt x="52" y="27"/>
                    <a:pt x="53" y="26"/>
                    <a:pt x="53" y="25"/>
                  </a:cubicBezTo>
                  <a:cubicBezTo>
                    <a:pt x="54" y="22"/>
                    <a:pt x="56" y="20"/>
                    <a:pt x="57" y="17"/>
                  </a:cubicBezTo>
                  <a:cubicBezTo>
                    <a:pt x="63" y="17"/>
                    <a:pt x="70" y="17"/>
                    <a:pt x="76" y="18"/>
                  </a:cubicBezTo>
                  <a:cubicBezTo>
                    <a:pt x="74" y="26"/>
                    <a:pt x="74" y="35"/>
                    <a:pt x="72" y="45"/>
                  </a:cubicBezTo>
                  <a:cubicBezTo>
                    <a:pt x="70" y="55"/>
                    <a:pt x="68" y="65"/>
                    <a:pt x="62" y="73"/>
                  </a:cubicBezTo>
                  <a:cubicBezTo>
                    <a:pt x="62" y="74"/>
                    <a:pt x="62" y="75"/>
                    <a:pt x="62" y="75"/>
                  </a:cubicBezTo>
                  <a:cubicBezTo>
                    <a:pt x="61" y="76"/>
                    <a:pt x="61" y="76"/>
                    <a:pt x="61" y="76"/>
                  </a:cubicBezTo>
                  <a:cubicBezTo>
                    <a:pt x="61" y="76"/>
                    <a:pt x="61" y="76"/>
                    <a:pt x="61" y="76"/>
                  </a:cubicBezTo>
                  <a:cubicBezTo>
                    <a:pt x="61" y="76"/>
                    <a:pt x="61" y="76"/>
                    <a:pt x="61" y="76"/>
                  </a:cubicBezTo>
                  <a:cubicBezTo>
                    <a:pt x="61" y="76"/>
                    <a:pt x="60" y="76"/>
                    <a:pt x="60" y="76"/>
                  </a:cubicBezTo>
                  <a:cubicBezTo>
                    <a:pt x="48" y="74"/>
                    <a:pt x="36" y="72"/>
                    <a:pt x="25" y="71"/>
                  </a:cubicBezTo>
                  <a:cubicBezTo>
                    <a:pt x="19" y="70"/>
                    <a:pt x="13" y="69"/>
                    <a:pt x="7" y="69"/>
                  </a:cubicBezTo>
                  <a:cubicBezTo>
                    <a:pt x="7" y="69"/>
                    <a:pt x="6" y="69"/>
                    <a:pt x="6" y="69"/>
                  </a:cubicBezTo>
                  <a:moveTo>
                    <a:pt x="49" y="24"/>
                  </a:moveTo>
                  <a:cubicBezTo>
                    <a:pt x="48" y="24"/>
                    <a:pt x="48" y="24"/>
                    <a:pt x="48" y="24"/>
                  </a:cubicBezTo>
                  <a:cubicBezTo>
                    <a:pt x="45" y="24"/>
                    <a:pt x="42" y="23"/>
                    <a:pt x="39" y="23"/>
                  </a:cubicBezTo>
                  <a:cubicBezTo>
                    <a:pt x="43" y="17"/>
                    <a:pt x="46" y="10"/>
                    <a:pt x="48" y="3"/>
                  </a:cubicBezTo>
                  <a:cubicBezTo>
                    <a:pt x="51" y="4"/>
                    <a:pt x="55" y="4"/>
                    <a:pt x="58" y="6"/>
                  </a:cubicBezTo>
                  <a:cubicBezTo>
                    <a:pt x="55" y="11"/>
                    <a:pt x="53" y="17"/>
                    <a:pt x="50" y="23"/>
                  </a:cubicBezTo>
                  <a:cubicBezTo>
                    <a:pt x="50" y="24"/>
                    <a:pt x="50" y="24"/>
                    <a:pt x="50" y="24"/>
                  </a:cubicBezTo>
                  <a:cubicBezTo>
                    <a:pt x="49" y="24"/>
                    <a:pt x="49" y="24"/>
                    <a:pt x="49" y="24"/>
                  </a:cubicBezTo>
                  <a:cubicBezTo>
                    <a:pt x="49" y="24"/>
                    <a:pt x="49" y="24"/>
                    <a:pt x="49" y="24"/>
                  </a:cubicBezTo>
                  <a:moveTo>
                    <a:pt x="47" y="0"/>
                  </a:moveTo>
                  <a:cubicBezTo>
                    <a:pt x="46" y="0"/>
                    <a:pt x="45" y="0"/>
                    <a:pt x="45" y="1"/>
                  </a:cubicBezTo>
                  <a:cubicBezTo>
                    <a:pt x="44" y="5"/>
                    <a:pt x="42" y="9"/>
                    <a:pt x="40" y="13"/>
                  </a:cubicBezTo>
                  <a:cubicBezTo>
                    <a:pt x="33" y="13"/>
                    <a:pt x="26" y="13"/>
                    <a:pt x="21" y="10"/>
                  </a:cubicBezTo>
                  <a:cubicBezTo>
                    <a:pt x="20" y="10"/>
                    <a:pt x="20" y="9"/>
                    <a:pt x="20" y="9"/>
                  </a:cubicBezTo>
                  <a:cubicBezTo>
                    <a:pt x="20" y="9"/>
                    <a:pt x="19" y="9"/>
                    <a:pt x="19" y="10"/>
                  </a:cubicBezTo>
                  <a:cubicBezTo>
                    <a:pt x="18" y="10"/>
                    <a:pt x="18" y="10"/>
                    <a:pt x="18" y="11"/>
                  </a:cubicBezTo>
                  <a:cubicBezTo>
                    <a:pt x="15" y="28"/>
                    <a:pt x="13" y="53"/>
                    <a:pt x="1" y="70"/>
                  </a:cubicBezTo>
                  <a:cubicBezTo>
                    <a:pt x="0" y="70"/>
                    <a:pt x="0" y="71"/>
                    <a:pt x="1" y="72"/>
                  </a:cubicBezTo>
                  <a:cubicBezTo>
                    <a:pt x="1" y="72"/>
                    <a:pt x="2" y="73"/>
                    <a:pt x="2" y="73"/>
                  </a:cubicBezTo>
                  <a:cubicBezTo>
                    <a:pt x="2" y="73"/>
                    <a:pt x="2" y="73"/>
                    <a:pt x="2" y="73"/>
                  </a:cubicBezTo>
                  <a:cubicBezTo>
                    <a:pt x="4" y="73"/>
                    <a:pt x="6" y="72"/>
                    <a:pt x="7" y="72"/>
                  </a:cubicBezTo>
                  <a:cubicBezTo>
                    <a:pt x="7" y="72"/>
                    <a:pt x="7" y="72"/>
                    <a:pt x="7" y="72"/>
                  </a:cubicBezTo>
                  <a:cubicBezTo>
                    <a:pt x="13" y="72"/>
                    <a:pt x="18" y="73"/>
                    <a:pt x="24" y="74"/>
                  </a:cubicBezTo>
                  <a:cubicBezTo>
                    <a:pt x="36" y="76"/>
                    <a:pt x="48" y="78"/>
                    <a:pt x="59" y="79"/>
                  </a:cubicBezTo>
                  <a:cubicBezTo>
                    <a:pt x="59" y="79"/>
                    <a:pt x="59" y="79"/>
                    <a:pt x="59" y="79"/>
                  </a:cubicBezTo>
                  <a:cubicBezTo>
                    <a:pt x="60" y="79"/>
                    <a:pt x="60" y="79"/>
                    <a:pt x="61" y="79"/>
                  </a:cubicBezTo>
                  <a:cubicBezTo>
                    <a:pt x="61" y="79"/>
                    <a:pt x="62" y="79"/>
                    <a:pt x="63" y="79"/>
                  </a:cubicBezTo>
                  <a:cubicBezTo>
                    <a:pt x="63" y="79"/>
                    <a:pt x="64" y="78"/>
                    <a:pt x="64" y="78"/>
                  </a:cubicBezTo>
                  <a:cubicBezTo>
                    <a:pt x="65" y="77"/>
                    <a:pt x="65" y="77"/>
                    <a:pt x="65" y="76"/>
                  </a:cubicBezTo>
                  <a:cubicBezTo>
                    <a:pt x="65" y="76"/>
                    <a:pt x="65" y="75"/>
                    <a:pt x="65" y="75"/>
                  </a:cubicBezTo>
                  <a:cubicBezTo>
                    <a:pt x="71" y="66"/>
                    <a:pt x="74" y="56"/>
                    <a:pt x="76" y="45"/>
                  </a:cubicBezTo>
                  <a:cubicBezTo>
                    <a:pt x="77" y="35"/>
                    <a:pt x="78" y="25"/>
                    <a:pt x="80" y="17"/>
                  </a:cubicBezTo>
                  <a:cubicBezTo>
                    <a:pt x="80" y="17"/>
                    <a:pt x="80" y="16"/>
                    <a:pt x="80" y="16"/>
                  </a:cubicBezTo>
                  <a:cubicBezTo>
                    <a:pt x="79" y="15"/>
                    <a:pt x="79" y="15"/>
                    <a:pt x="79" y="15"/>
                  </a:cubicBezTo>
                  <a:cubicBezTo>
                    <a:pt x="71" y="14"/>
                    <a:pt x="65" y="14"/>
                    <a:pt x="58" y="13"/>
                  </a:cubicBezTo>
                  <a:cubicBezTo>
                    <a:pt x="60" y="11"/>
                    <a:pt x="61" y="8"/>
                    <a:pt x="62" y="5"/>
                  </a:cubicBezTo>
                  <a:cubicBezTo>
                    <a:pt x="62" y="5"/>
                    <a:pt x="62" y="4"/>
                    <a:pt x="62" y="4"/>
                  </a:cubicBezTo>
                  <a:cubicBezTo>
                    <a:pt x="62" y="3"/>
                    <a:pt x="61" y="3"/>
                    <a:pt x="61" y="3"/>
                  </a:cubicBezTo>
                  <a:cubicBezTo>
                    <a:pt x="56" y="1"/>
                    <a:pt x="52" y="0"/>
                    <a:pt x="47" y="0"/>
                  </a:cubicBezTo>
                  <a:cubicBezTo>
                    <a:pt x="47" y="0"/>
                    <a:pt x="47" y="0"/>
                    <a:pt x="47" y="0"/>
                  </a:cubicBezTo>
                </a:path>
              </a:pathLst>
            </a:custGeom>
            <a:solidFill>
              <a:srgbClr val="B2B2B2"/>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3" name="Freeform 814"/>
            <p:cNvSpPr/>
            <p:nvPr/>
          </p:nvSpPr>
          <p:spPr bwMode="auto">
            <a:xfrm>
              <a:off x="3092" y="1635"/>
              <a:ext cx="92" cy="16"/>
            </a:xfrm>
            <a:custGeom>
              <a:avLst/>
              <a:gdLst>
                <a:gd name="T0" fmla="*/ 2 w 39"/>
                <a:gd name="T1" fmla="*/ 0 h 7"/>
                <a:gd name="T2" fmla="*/ 1 w 39"/>
                <a:gd name="T3" fmla="*/ 1 h 7"/>
                <a:gd name="T4" fmla="*/ 2 w 39"/>
                <a:gd name="T5" fmla="*/ 4 h 7"/>
                <a:gd name="T6" fmla="*/ 37 w 39"/>
                <a:gd name="T7" fmla="*/ 7 h 7"/>
                <a:gd name="T8" fmla="*/ 37 w 39"/>
                <a:gd name="T9" fmla="*/ 7 h 7"/>
                <a:gd name="T10" fmla="*/ 39 w 39"/>
                <a:gd name="T11" fmla="*/ 6 h 7"/>
                <a:gd name="T12" fmla="*/ 37 w 39"/>
                <a:gd name="T13" fmla="*/ 4 h 7"/>
                <a:gd name="T14" fmla="*/ 3 w 39"/>
                <a:gd name="T15" fmla="*/ 0 h 7"/>
                <a:gd name="T16" fmla="*/ 2 w 39"/>
                <a:gd name="T17"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7">
                  <a:moveTo>
                    <a:pt x="2" y="0"/>
                  </a:moveTo>
                  <a:cubicBezTo>
                    <a:pt x="1" y="0"/>
                    <a:pt x="1" y="1"/>
                    <a:pt x="1" y="1"/>
                  </a:cubicBezTo>
                  <a:cubicBezTo>
                    <a:pt x="0" y="2"/>
                    <a:pt x="1" y="3"/>
                    <a:pt x="2" y="4"/>
                  </a:cubicBezTo>
                  <a:cubicBezTo>
                    <a:pt x="13" y="6"/>
                    <a:pt x="25" y="7"/>
                    <a:pt x="37" y="7"/>
                  </a:cubicBezTo>
                  <a:cubicBezTo>
                    <a:pt x="37" y="7"/>
                    <a:pt x="37" y="7"/>
                    <a:pt x="37" y="7"/>
                  </a:cubicBezTo>
                  <a:cubicBezTo>
                    <a:pt x="38" y="7"/>
                    <a:pt x="39" y="7"/>
                    <a:pt x="39" y="6"/>
                  </a:cubicBezTo>
                  <a:cubicBezTo>
                    <a:pt x="39" y="5"/>
                    <a:pt x="38" y="4"/>
                    <a:pt x="37" y="4"/>
                  </a:cubicBezTo>
                  <a:cubicBezTo>
                    <a:pt x="26" y="4"/>
                    <a:pt x="14" y="2"/>
                    <a:pt x="3" y="0"/>
                  </a:cubicBezTo>
                  <a:cubicBezTo>
                    <a:pt x="3" y="0"/>
                    <a:pt x="2" y="0"/>
                    <a:pt x="2" y="0"/>
                  </a:cubicBezTo>
                </a:path>
              </a:pathLst>
            </a:custGeom>
            <a:solidFill>
              <a:srgbClr val="B2B2B2"/>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4" name="Freeform 815"/>
            <p:cNvSpPr/>
            <p:nvPr/>
          </p:nvSpPr>
          <p:spPr bwMode="auto">
            <a:xfrm>
              <a:off x="3082" y="1661"/>
              <a:ext cx="93" cy="19"/>
            </a:xfrm>
            <a:custGeom>
              <a:avLst/>
              <a:gdLst>
                <a:gd name="T0" fmla="*/ 2 w 39"/>
                <a:gd name="T1" fmla="*/ 0 h 8"/>
                <a:gd name="T2" fmla="*/ 0 w 39"/>
                <a:gd name="T3" fmla="*/ 2 h 8"/>
                <a:gd name="T4" fmla="*/ 2 w 39"/>
                <a:gd name="T5" fmla="*/ 4 h 8"/>
                <a:gd name="T6" fmla="*/ 2 w 39"/>
                <a:gd name="T7" fmla="*/ 4 h 8"/>
                <a:gd name="T8" fmla="*/ 37 w 39"/>
                <a:gd name="T9" fmla="*/ 8 h 8"/>
                <a:gd name="T10" fmla="*/ 37 w 39"/>
                <a:gd name="T11" fmla="*/ 8 h 8"/>
                <a:gd name="T12" fmla="*/ 39 w 39"/>
                <a:gd name="T13" fmla="*/ 6 h 8"/>
                <a:gd name="T14" fmla="*/ 37 w 39"/>
                <a:gd name="T15" fmla="*/ 4 h 8"/>
                <a:gd name="T16" fmla="*/ 3 w 39"/>
                <a:gd name="T17" fmla="*/ 0 h 8"/>
                <a:gd name="T18" fmla="*/ 2 w 39"/>
                <a:gd name="T19"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 h="8">
                  <a:moveTo>
                    <a:pt x="2" y="0"/>
                  </a:moveTo>
                  <a:cubicBezTo>
                    <a:pt x="1" y="0"/>
                    <a:pt x="1" y="1"/>
                    <a:pt x="0" y="2"/>
                  </a:cubicBezTo>
                  <a:cubicBezTo>
                    <a:pt x="0" y="3"/>
                    <a:pt x="1" y="4"/>
                    <a:pt x="2" y="4"/>
                  </a:cubicBezTo>
                  <a:cubicBezTo>
                    <a:pt x="2" y="4"/>
                    <a:pt x="2" y="4"/>
                    <a:pt x="2" y="4"/>
                  </a:cubicBezTo>
                  <a:cubicBezTo>
                    <a:pt x="13" y="6"/>
                    <a:pt x="25" y="8"/>
                    <a:pt x="37" y="8"/>
                  </a:cubicBezTo>
                  <a:cubicBezTo>
                    <a:pt x="37" y="8"/>
                    <a:pt x="37" y="8"/>
                    <a:pt x="37" y="8"/>
                  </a:cubicBezTo>
                  <a:cubicBezTo>
                    <a:pt x="38" y="8"/>
                    <a:pt x="39" y="7"/>
                    <a:pt x="39" y="6"/>
                  </a:cubicBezTo>
                  <a:cubicBezTo>
                    <a:pt x="39" y="5"/>
                    <a:pt x="38" y="4"/>
                    <a:pt x="37" y="4"/>
                  </a:cubicBezTo>
                  <a:cubicBezTo>
                    <a:pt x="25" y="4"/>
                    <a:pt x="14" y="3"/>
                    <a:pt x="3" y="0"/>
                  </a:cubicBezTo>
                  <a:cubicBezTo>
                    <a:pt x="2" y="0"/>
                    <a:pt x="2" y="0"/>
                    <a:pt x="2" y="0"/>
                  </a:cubicBezTo>
                </a:path>
              </a:pathLst>
            </a:custGeom>
            <a:solidFill>
              <a:srgbClr val="B2B2B2"/>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5" name="Freeform 816"/>
            <p:cNvSpPr/>
            <p:nvPr/>
          </p:nvSpPr>
          <p:spPr bwMode="auto">
            <a:xfrm>
              <a:off x="3080" y="1684"/>
              <a:ext cx="33" cy="15"/>
            </a:xfrm>
            <a:custGeom>
              <a:avLst/>
              <a:gdLst>
                <a:gd name="T0" fmla="*/ 4 w 14"/>
                <a:gd name="T1" fmla="*/ 0 h 6"/>
                <a:gd name="T2" fmla="*/ 1 w 14"/>
                <a:gd name="T3" fmla="*/ 0 h 6"/>
                <a:gd name="T4" fmla="*/ 0 w 14"/>
                <a:gd name="T5" fmla="*/ 2 h 6"/>
                <a:gd name="T6" fmla="*/ 1 w 14"/>
                <a:gd name="T7" fmla="*/ 4 h 6"/>
                <a:gd name="T8" fmla="*/ 2 w 14"/>
                <a:gd name="T9" fmla="*/ 4 h 6"/>
                <a:gd name="T10" fmla="*/ 4 w 14"/>
                <a:gd name="T11" fmla="*/ 3 h 6"/>
                <a:gd name="T12" fmla="*/ 4 w 14"/>
                <a:gd name="T13" fmla="*/ 3 h 6"/>
                <a:gd name="T14" fmla="*/ 11 w 14"/>
                <a:gd name="T15" fmla="*/ 5 h 6"/>
                <a:gd name="T16" fmla="*/ 12 w 14"/>
                <a:gd name="T17" fmla="*/ 6 h 6"/>
                <a:gd name="T18" fmla="*/ 14 w 14"/>
                <a:gd name="T19" fmla="*/ 5 h 6"/>
                <a:gd name="T20" fmla="*/ 13 w 14"/>
                <a:gd name="T21" fmla="*/ 2 h 6"/>
                <a:gd name="T22" fmla="*/ 4 w 14"/>
                <a:gd name="T23"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 h="6">
                  <a:moveTo>
                    <a:pt x="4" y="0"/>
                  </a:moveTo>
                  <a:cubicBezTo>
                    <a:pt x="3" y="0"/>
                    <a:pt x="2" y="0"/>
                    <a:pt x="1" y="0"/>
                  </a:cubicBezTo>
                  <a:cubicBezTo>
                    <a:pt x="0" y="0"/>
                    <a:pt x="0" y="1"/>
                    <a:pt x="0" y="2"/>
                  </a:cubicBezTo>
                  <a:cubicBezTo>
                    <a:pt x="0" y="3"/>
                    <a:pt x="1" y="4"/>
                    <a:pt x="1" y="4"/>
                  </a:cubicBezTo>
                  <a:cubicBezTo>
                    <a:pt x="2" y="4"/>
                    <a:pt x="2" y="4"/>
                    <a:pt x="2" y="4"/>
                  </a:cubicBezTo>
                  <a:cubicBezTo>
                    <a:pt x="3" y="4"/>
                    <a:pt x="3" y="3"/>
                    <a:pt x="4" y="3"/>
                  </a:cubicBezTo>
                  <a:cubicBezTo>
                    <a:pt x="4" y="3"/>
                    <a:pt x="4" y="3"/>
                    <a:pt x="4" y="3"/>
                  </a:cubicBezTo>
                  <a:cubicBezTo>
                    <a:pt x="7" y="3"/>
                    <a:pt x="9" y="4"/>
                    <a:pt x="11" y="5"/>
                  </a:cubicBezTo>
                  <a:cubicBezTo>
                    <a:pt x="12" y="6"/>
                    <a:pt x="12" y="6"/>
                    <a:pt x="12" y="6"/>
                  </a:cubicBezTo>
                  <a:cubicBezTo>
                    <a:pt x="13" y="6"/>
                    <a:pt x="13" y="5"/>
                    <a:pt x="14" y="5"/>
                  </a:cubicBezTo>
                  <a:cubicBezTo>
                    <a:pt x="14" y="4"/>
                    <a:pt x="14" y="3"/>
                    <a:pt x="13" y="2"/>
                  </a:cubicBezTo>
                  <a:cubicBezTo>
                    <a:pt x="10" y="1"/>
                    <a:pt x="7" y="0"/>
                    <a:pt x="4" y="0"/>
                  </a:cubicBezTo>
                </a:path>
              </a:pathLst>
            </a:custGeom>
            <a:solidFill>
              <a:srgbClr val="B2B2B2"/>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6" name="Freeform 817"/>
            <p:cNvSpPr>
              <a:spLocks noEditPoints="1"/>
            </p:cNvSpPr>
            <p:nvPr/>
          </p:nvSpPr>
          <p:spPr bwMode="auto">
            <a:xfrm>
              <a:off x="2734" y="1341"/>
              <a:ext cx="223" cy="268"/>
            </a:xfrm>
            <a:custGeom>
              <a:avLst/>
              <a:gdLst>
                <a:gd name="T0" fmla="*/ 24 w 94"/>
                <a:gd name="T1" fmla="*/ 100 h 113"/>
                <a:gd name="T2" fmla="*/ 91 w 94"/>
                <a:gd name="T3" fmla="*/ 94 h 113"/>
                <a:gd name="T4" fmla="*/ 88 w 94"/>
                <a:gd name="T5" fmla="*/ 93 h 113"/>
                <a:gd name="T6" fmla="*/ 86 w 94"/>
                <a:gd name="T7" fmla="*/ 94 h 113"/>
                <a:gd name="T8" fmla="*/ 85 w 94"/>
                <a:gd name="T9" fmla="*/ 93 h 113"/>
                <a:gd name="T10" fmla="*/ 83 w 94"/>
                <a:gd name="T11" fmla="*/ 94 h 113"/>
                <a:gd name="T12" fmla="*/ 24 w 94"/>
                <a:gd name="T13" fmla="*/ 107 h 113"/>
                <a:gd name="T14" fmla="*/ 74 w 94"/>
                <a:gd name="T15" fmla="*/ 15 h 113"/>
                <a:gd name="T16" fmla="*/ 82 w 94"/>
                <a:gd name="T17" fmla="*/ 21 h 113"/>
                <a:gd name="T18" fmla="*/ 88 w 94"/>
                <a:gd name="T19" fmla="*/ 72 h 113"/>
                <a:gd name="T20" fmla="*/ 24 w 94"/>
                <a:gd name="T21" fmla="*/ 13 h 113"/>
                <a:gd name="T22" fmla="*/ 24 w 94"/>
                <a:gd name="T23" fmla="*/ 12 h 113"/>
                <a:gd name="T24" fmla="*/ 26 w 94"/>
                <a:gd name="T25" fmla="*/ 10 h 113"/>
                <a:gd name="T26" fmla="*/ 37 w 94"/>
                <a:gd name="T27" fmla="*/ 9 h 113"/>
                <a:gd name="T28" fmla="*/ 42 w 94"/>
                <a:gd name="T29" fmla="*/ 25 h 113"/>
                <a:gd name="T30" fmla="*/ 43 w 94"/>
                <a:gd name="T31" fmla="*/ 28 h 113"/>
                <a:gd name="T32" fmla="*/ 36 w 94"/>
                <a:gd name="T33" fmla="*/ 32 h 113"/>
                <a:gd name="T34" fmla="*/ 27 w 94"/>
                <a:gd name="T35" fmla="*/ 38 h 113"/>
                <a:gd name="T36" fmla="*/ 43 w 94"/>
                <a:gd name="T37" fmla="*/ 32 h 113"/>
                <a:gd name="T38" fmla="*/ 46 w 94"/>
                <a:gd name="T39" fmla="*/ 28 h 113"/>
                <a:gd name="T40" fmla="*/ 45 w 94"/>
                <a:gd name="T41" fmla="*/ 22 h 113"/>
                <a:gd name="T42" fmla="*/ 67 w 94"/>
                <a:gd name="T43" fmla="*/ 6 h 113"/>
                <a:gd name="T44" fmla="*/ 88 w 94"/>
                <a:gd name="T45" fmla="*/ 81 h 113"/>
                <a:gd name="T46" fmla="*/ 23 w 94"/>
                <a:gd name="T47" fmla="*/ 96 h 113"/>
                <a:gd name="T48" fmla="*/ 9 w 94"/>
                <a:gd name="T49" fmla="*/ 102 h 113"/>
                <a:gd name="T50" fmla="*/ 4 w 94"/>
                <a:gd name="T51" fmla="*/ 30 h 113"/>
                <a:gd name="T52" fmla="*/ 23 w 94"/>
                <a:gd name="T53" fmla="*/ 25 h 113"/>
                <a:gd name="T54" fmla="*/ 26 w 94"/>
                <a:gd name="T55" fmla="*/ 38 h 113"/>
                <a:gd name="T56" fmla="*/ 71 w 94"/>
                <a:gd name="T57" fmla="*/ 0 h 113"/>
                <a:gd name="T58" fmla="*/ 69 w 94"/>
                <a:gd name="T59" fmla="*/ 2 h 113"/>
                <a:gd name="T60" fmla="*/ 66 w 94"/>
                <a:gd name="T61" fmla="*/ 3 h 113"/>
                <a:gd name="T62" fmla="*/ 42 w 94"/>
                <a:gd name="T63" fmla="*/ 12 h 113"/>
                <a:gd name="T64" fmla="*/ 39 w 94"/>
                <a:gd name="T65" fmla="*/ 4 h 113"/>
                <a:gd name="T66" fmla="*/ 37 w 94"/>
                <a:gd name="T67" fmla="*/ 2 h 113"/>
                <a:gd name="T68" fmla="*/ 25 w 94"/>
                <a:gd name="T69" fmla="*/ 7 h 113"/>
                <a:gd name="T70" fmla="*/ 21 w 94"/>
                <a:gd name="T71" fmla="*/ 10 h 113"/>
                <a:gd name="T72" fmla="*/ 20 w 94"/>
                <a:gd name="T73" fmla="*/ 14 h 113"/>
                <a:gd name="T74" fmla="*/ 4 w 94"/>
                <a:gd name="T75" fmla="*/ 27 h 113"/>
                <a:gd name="T76" fmla="*/ 2 w 94"/>
                <a:gd name="T77" fmla="*/ 26 h 113"/>
                <a:gd name="T78" fmla="*/ 0 w 94"/>
                <a:gd name="T79" fmla="*/ 29 h 113"/>
                <a:gd name="T80" fmla="*/ 5 w 94"/>
                <a:gd name="T81" fmla="*/ 104 h 113"/>
                <a:gd name="T82" fmla="*/ 7 w 94"/>
                <a:gd name="T83" fmla="*/ 106 h 113"/>
                <a:gd name="T84" fmla="*/ 21 w 94"/>
                <a:gd name="T85" fmla="*/ 101 h 113"/>
                <a:gd name="T86" fmla="*/ 22 w 94"/>
                <a:gd name="T87" fmla="*/ 112 h 113"/>
                <a:gd name="T88" fmla="*/ 24 w 94"/>
                <a:gd name="T89" fmla="*/ 112 h 113"/>
                <a:gd name="T90" fmla="*/ 86 w 94"/>
                <a:gd name="T91" fmla="*/ 97 h 113"/>
                <a:gd name="T92" fmla="*/ 88 w 94"/>
                <a:gd name="T93" fmla="*/ 98 h 113"/>
                <a:gd name="T94" fmla="*/ 94 w 94"/>
                <a:gd name="T95" fmla="*/ 95 h 113"/>
                <a:gd name="T96" fmla="*/ 86 w 94"/>
                <a:gd name="T97" fmla="*/ 21 h 113"/>
                <a:gd name="T98" fmla="*/ 86 w 94"/>
                <a:gd name="T99" fmla="*/ 10 h 113"/>
                <a:gd name="T100" fmla="*/ 84 w 94"/>
                <a:gd name="T101" fmla="*/ 10 h 113"/>
                <a:gd name="T102" fmla="*/ 73 w 94"/>
                <a:gd name="T103" fmla="*/ 12 h 113"/>
                <a:gd name="T104" fmla="*/ 73 w 94"/>
                <a:gd name="T105" fmla="*/ 5 h 113"/>
                <a:gd name="T106" fmla="*/ 73 w 94"/>
                <a:gd name="T107" fmla="*/ 3 h 113"/>
                <a:gd name="T108" fmla="*/ 72 w 94"/>
                <a:gd name="T109" fmla="*/ 1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4" h="113">
                  <a:moveTo>
                    <a:pt x="24" y="107"/>
                  </a:moveTo>
                  <a:cubicBezTo>
                    <a:pt x="24" y="105"/>
                    <a:pt x="24" y="102"/>
                    <a:pt x="24" y="100"/>
                  </a:cubicBezTo>
                  <a:cubicBezTo>
                    <a:pt x="45" y="93"/>
                    <a:pt x="67" y="88"/>
                    <a:pt x="90" y="85"/>
                  </a:cubicBezTo>
                  <a:cubicBezTo>
                    <a:pt x="90" y="88"/>
                    <a:pt x="90" y="91"/>
                    <a:pt x="91" y="94"/>
                  </a:cubicBezTo>
                  <a:cubicBezTo>
                    <a:pt x="90" y="94"/>
                    <a:pt x="90" y="94"/>
                    <a:pt x="90" y="94"/>
                  </a:cubicBezTo>
                  <a:cubicBezTo>
                    <a:pt x="89" y="94"/>
                    <a:pt x="89" y="93"/>
                    <a:pt x="88" y="93"/>
                  </a:cubicBezTo>
                  <a:cubicBezTo>
                    <a:pt x="88" y="93"/>
                    <a:pt x="88" y="93"/>
                    <a:pt x="88" y="93"/>
                  </a:cubicBezTo>
                  <a:cubicBezTo>
                    <a:pt x="88" y="93"/>
                    <a:pt x="87" y="94"/>
                    <a:pt x="86" y="94"/>
                  </a:cubicBezTo>
                  <a:cubicBezTo>
                    <a:pt x="86" y="93"/>
                    <a:pt x="86" y="93"/>
                    <a:pt x="86" y="93"/>
                  </a:cubicBezTo>
                  <a:cubicBezTo>
                    <a:pt x="86" y="93"/>
                    <a:pt x="85" y="93"/>
                    <a:pt x="85" y="93"/>
                  </a:cubicBezTo>
                  <a:cubicBezTo>
                    <a:pt x="84" y="93"/>
                    <a:pt x="84" y="93"/>
                    <a:pt x="84" y="94"/>
                  </a:cubicBezTo>
                  <a:cubicBezTo>
                    <a:pt x="83" y="94"/>
                    <a:pt x="83" y="94"/>
                    <a:pt x="83" y="94"/>
                  </a:cubicBezTo>
                  <a:cubicBezTo>
                    <a:pt x="68" y="97"/>
                    <a:pt x="53" y="100"/>
                    <a:pt x="38" y="103"/>
                  </a:cubicBezTo>
                  <a:cubicBezTo>
                    <a:pt x="34" y="104"/>
                    <a:pt x="29" y="105"/>
                    <a:pt x="24" y="107"/>
                  </a:cubicBezTo>
                  <a:moveTo>
                    <a:pt x="88" y="72"/>
                  </a:moveTo>
                  <a:cubicBezTo>
                    <a:pt x="81" y="54"/>
                    <a:pt x="77" y="35"/>
                    <a:pt x="74" y="15"/>
                  </a:cubicBezTo>
                  <a:cubicBezTo>
                    <a:pt x="77" y="15"/>
                    <a:pt x="80" y="15"/>
                    <a:pt x="83" y="14"/>
                  </a:cubicBezTo>
                  <a:cubicBezTo>
                    <a:pt x="82" y="16"/>
                    <a:pt x="82" y="19"/>
                    <a:pt x="82" y="21"/>
                  </a:cubicBezTo>
                  <a:cubicBezTo>
                    <a:pt x="82" y="26"/>
                    <a:pt x="83" y="32"/>
                    <a:pt x="83" y="37"/>
                  </a:cubicBezTo>
                  <a:cubicBezTo>
                    <a:pt x="85" y="49"/>
                    <a:pt x="86" y="60"/>
                    <a:pt x="88" y="72"/>
                  </a:cubicBezTo>
                  <a:moveTo>
                    <a:pt x="28" y="34"/>
                  </a:moveTo>
                  <a:cubicBezTo>
                    <a:pt x="28" y="26"/>
                    <a:pt x="25" y="18"/>
                    <a:pt x="24" y="13"/>
                  </a:cubicBezTo>
                  <a:cubicBezTo>
                    <a:pt x="24" y="13"/>
                    <a:pt x="24" y="13"/>
                    <a:pt x="24" y="13"/>
                  </a:cubicBezTo>
                  <a:cubicBezTo>
                    <a:pt x="24" y="12"/>
                    <a:pt x="24" y="12"/>
                    <a:pt x="24" y="12"/>
                  </a:cubicBezTo>
                  <a:cubicBezTo>
                    <a:pt x="24" y="11"/>
                    <a:pt x="24" y="11"/>
                    <a:pt x="25" y="11"/>
                  </a:cubicBezTo>
                  <a:cubicBezTo>
                    <a:pt x="25" y="11"/>
                    <a:pt x="26" y="10"/>
                    <a:pt x="26" y="10"/>
                  </a:cubicBezTo>
                  <a:cubicBezTo>
                    <a:pt x="30" y="9"/>
                    <a:pt x="33" y="7"/>
                    <a:pt x="36" y="6"/>
                  </a:cubicBezTo>
                  <a:cubicBezTo>
                    <a:pt x="36" y="7"/>
                    <a:pt x="37" y="8"/>
                    <a:pt x="37" y="9"/>
                  </a:cubicBezTo>
                  <a:cubicBezTo>
                    <a:pt x="38" y="13"/>
                    <a:pt x="39" y="17"/>
                    <a:pt x="41" y="20"/>
                  </a:cubicBezTo>
                  <a:cubicBezTo>
                    <a:pt x="41" y="22"/>
                    <a:pt x="42" y="23"/>
                    <a:pt x="42" y="25"/>
                  </a:cubicBezTo>
                  <a:cubicBezTo>
                    <a:pt x="43" y="26"/>
                    <a:pt x="43" y="27"/>
                    <a:pt x="43" y="28"/>
                  </a:cubicBezTo>
                  <a:cubicBezTo>
                    <a:pt x="43" y="28"/>
                    <a:pt x="43" y="28"/>
                    <a:pt x="43" y="28"/>
                  </a:cubicBezTo>
                  <a:cubicBezTo>
                    <a:pt x="42" y="28"/>
                    <a:pt x="42" y="28"/>
                    <a:pt x="42" y="28"/>
                  </a:cubicBezTo>
                  <a:cubicBezTo>
                    <a:pt x="42" y="30"/>
                    <a:pt x="39" y="31"/>
                    <a:pt x="36" y="32"/>
                  </a:cubicBezTo>
                  <a:cubicBezTo>
                    <a:pt x="33" y="33"/>
                    <a:pt x="30" y="34"/>
                    <a:pt x="28" y="34"/>
                  </a:cubicBezTo>
                  <a:moveTo>
                    <a:pt x="27" y="38"/>
                  </a:moveTo>
                  <a:cubicBezTo>
                    <a:pt x="30" y="38"/>
                    <a:pt x="35" y="37"/>
                    <a:pt x="38" y="35"/>
                  </a:cubicBezTo>
                  <a:cubicBezTo>
                    <a:pt x="40" y="34"/>
                    <a:pt x="42" y="33"/>
                    <a:pt x="43" y="32"/>
                  </a:cubicBezTo>
                  <a:cubicBezTo>
                    <a:pt x="44" y="32"/>
                    <a:pt x="45" y="31"/>
                    <a:pt x="45" y="31"/>
                  </a:cubicBezTo>
                  <a:cubicBezTo>
                    <a:pt x="46" y="30"/>
                    <a:pt x="46" y="29"/>
                    <a:pt x="46" y="28"/>
                  </a:cubicBezTo>
                  <a:cubicBezTo>
                    <a:pt x="46" y="28"/>
                    <a:pt x="46" y="28"/>
                    <a:pt x="46" y="28"/>
                  </a:cubicBezTo>
                  <a:cubicBezTo>
                    <a:pt x="46" y="26"/>
                    <a:pt x="46" y="24"/>
                    <a:pt x="45" y="22"/>
                  </a:cubicBezTo>
                  <a:cubicBezTo>
                    <a:pt x="45" y="21"/>
                    <a:pt x="44" y="19"/>
                    <a:pt x="44" y="17"/>
                  </a:cubicBezTo>
                  <a:cubicBezTo>
                    <a:pt x="52" y="14"/>
                    <a:pt x="60" y="10"/>
                    <a:pt x="67" y="6"/>
                  </a:cubicBezTo>
                  <a:cubicBezTo>
                    <a:pt x="68" y="6"/>
                    <a:pt x="68" y="6"/>
                    <a:pt x="69" y="5"/>
                  </a:cubicBezTo>
                  <a:cubicBezTo>
                    <a:pt x="72" y="31"/>
                    <a:pt x="78" y="57"/>
                    <a:pt x="88" y="81"/>
                  </a:cubicBezTo>
                  <a:cubicBezTo>
                    <a:pt x="66" y="84"/>
                    <a:pt x="44" y="89"/>
                    <a:pt x="24" y="96"/>
                  </a:cubicBezTo>
                  <a:cubicBezTo>
                    <a:pt x="23" y="96"/>
                    <a:pt x="23" y="96"/>
                    <a:pt x="23" y="96"/>
                  </a:cubicBezTo>
                  <a:cubicBezTo>
                    <a:pt x="22" y="96"/>
                    <a:pt x="21" y="96"/>
                    <a:pt x="21" y="97"/>
                  </a:cubicBezTo>
                  <a:cubicBezTo>
                    <a:pt x="17" y="99"/>
                    <a:pt x="13" y="100"/>
                    <a:pt x="9" y="102"/>
                  </a:cubicBezTo>
                  <a:cubicBezTo>
                    <a:pt x="9" y="96"/>
                    <a:pt x="9" y="91"/>
                    <a:pt x="9" y="86"/>
                  </a:cubicBezTo>
                  <a:cubicBezTo>
                    <a:pt x="9" y="67"/>
                    <a:pt x="7" y="49"/>
                    <a:pt x="4" y="30"/>
                  </a:cubicBezTo>
                  <a:cubicBezTo>
                    <a:pt x="5" y="30"/>
                    <a:pt x="5" y="30"/>
                    <a:pt x="5" y="30"/>
                  </a:cubicBezTo>
                  <a:cubicBezTo>
                    <a:pt x="11" y="29"/>
                    <a:pt x="17" y="27"/>
                    <a:pt x="23" y="25"/>
                  </a:cubicBezTo>
                  <a:cubicBezTo>
                    <a:pt x="24" y="29"/>
                    <a:pt x="25" y="32"/>
                    <a:pt x="25" y="36"/>
                  </a:cubicBezTo>
                  <a:cubicBezTo>
                    <a:pt x="25" y="37"/>
                    <a:pt x="26" y="38"/>
                    <a:pt x="26" y="38"/>
                  </a:cubicBezTo>
                  <a:cubicBezTo>
                    <a:pt x="27" y="38"/>
                    <a:pt x="27" y="38"/>
                    <a:pt x="27" y="38"/>
                  </a:cubicBezTo>
                  <a:moveTo>
                    <a:pt x="71" y="0"/>
                  </a:moveTo>
                  <a:cubicBezTo>
                    <a:pt x="70" y="0"/>
                    <a:pt x="70" y="1"/>
                    <a:pt x="69" y="1"/>
                  </a:cubicBezTo>
                  <a:cubicBezTo>
                    <a:pt x="69" y="2"/>
                    <a:pt x="69" y="2"/>
                    <a:pt x="69" y="2"/>
                  </a:cubicBezTo>
                  <a:cubicBezTo>
                    <a:pt x="68" y="2"/>
                    <a:pt x="68" y="2"/>
                    <a:pt x="68" y="2"/>
                  </a:cubicBezTo>
                  <a:cubicBezTo>
                    <a:pt x="67" y="2"/>
                    <a:pt x="67" y="2"/>
                    <a:pt x="66" y="3"/>
                  </a:cubicBezTo>
                  <a:cubicBezTo>
                    <a:pt x="58" y="7"/>
                    <a:pt x="50" y="11"/>
                    <a:pt x="42" y="14"/>
                  </a:cubicBezTo>
                  <a:cubicBezTo>
                    <a:pt x="42" y="13"/>
                    <a:pt x="42" y="12"/>
                    <a:pt x="42" y="12"/>
                  </a:cubicBezTo>
                  <a:cubicBezTo>
                    <a:pt x="41" y="10"/>
                    <a:pt x="40" y="8"/>
                    <a:pt x="40" y="7"/>
                  </a:cubicBezTo>
                  <a:cubicBezTo>
                    <a:pt x="40" y="5"/>
                    <a:pt x="39" y="4"/>
                    <a:pt x="39" y="4"/>
                  </a:cubicBezTo>
                  <a:cubicBezTo>
                    <a:pt x="39" y="3"/>
                    <a:pt x="39" y="3"/>
                    <a:pt x="38" y="2"/>
                  </a:cubicBezTo>
                  <a:cubicBezTo>
                    <a:pt x="38" y="2"/>
                    <a:pt x="38" y="2"/>
                    <a:pt x="37" y="2"/>
                  </a:cubicBezTo>
                  <a:cubicBezTo>
                    <a:pt x="37" y="2"/>
                    <a:pt x="37" y="2"/>
                    <a:pt x="37" y="2"/>
                  </a:cubicBezTo>
                  <a:cubicBezTo>
                    <a:pt x="33" y="4"/>
                    <a:pt x="29" y="5"/>
                    <a:pt x="25" y="7"/>
                  </a:cubicBezTo>
                  <a:cubicBezTo>
                    <a:pt x="24" y="7"/>
                    <a:pt x="24" y="7"/>
                    <a:pt x="23" y="8"/>
                  </a:cubicBezTo>
                  <a:cubicBezTo>
                    <a:pt x="22" y="8"/>
                    <a:pt x="21" y="9"/>
                    <a:pt x="21" y="10"/>
                  </a:cubicBezTo>
                  <a:cubicBezTo>
                    <a:pt x="20" y="11"/>
                    <a:pt x="20" y="12"/>
                    <a:pt x="20" y="13"/>
                  </a:cubicBezTo>
                  <a:cubicBezTo>
                    <a:pt x="20" y="13"/>
                    <a:pt x="20" y="14"/>
                    <a:pt x="20" y="14"/>
                  </a:cubicBezTo>
                  <a:cubicBezTo>
                    <a:pt x="21" y="16"/>
                    <a:pt x="22" y="19"/>
                    <a:pt x="22" y="21"/>
                  </a:cubicBezTo>
                  <a:cubicBezTo>
                    <a:pt x="16" y="23"/>
                    <a:pt x="10" y="25"/>
                    <a:pt x="4" y="27"/>
                  </a:cubicBezTo>
                  <a:cubicBezTo>
                    <a:pt x="3" y="27"/>
                    <a:pt x="3" y="27"/>
                    <a:pt x="3" y="27"/>
                  </a:cubicBezTo>
                  <a:cubicBezTo>
                    <a:pt x="3" y="27"/>
                    <a:pt x="3" y="26"/>
                    <a:pt x="2" y="26"/>
                  </a:cubicBezTo>
                  <a:cubicBezTo>
                    <a:pt x="2" y="26"/>
                    <a:pt x="2" y="27"/>
                    <a:pt x="2" y="27"/>
                  </a:cubicBezTo>
                  <a:cubicBezTo>
                    <a:pt x="1" y="27"/>
                    <a:pt x="0" y="28"/>
                    <a:pt x="0" y="29"/>
                  </a:cubicBezTo>
                  <a:cubicBezTo>
                    <a:pt x="4" y="47"/>
                    <a:pt x="6" y="66"/>
                    <a:pt x="6" y="86"/>
                  </a:cubicBezTo>
                  <a:cubicBezTo>
                    <a:pt x="6" y="92"/>
                    <a:pt x="5" y="98"/>
                    <a:pt x="5" y="104"/>
                  </a:cubicBezTo>
                  <a:cubicBezTo>
                    <a:pt x="5" y="105"/>
                    <a:pt x="5" y="105"/>
                    <a:pt x="6" y="106"/>
                  </a:cubicBezTo>
                  <a:cubicBezTo>
                    <a:pt x="6" y="106"/>
                    <a:pt x="6" y="106"/>
                    <a:pt x="7" y="106"/>
                  </a:cubicBezTo>
                  <a:cubicBezTo>
                    <a:pt x="7" y="106"/>
                    <a:pt x="7" y="106"/>
                    <a:pt x="7" y="106"/>
                  </a:cubicBezTo>
                  <a:cubicBezTo>
                    <a:pt x="12" y="104"/>
                    <a:pt x="16" y="103"/>
                    <a:pt x="21" y="101"/>
                  </a:cubicBezTo>
                  <a:cubicBezTo>
                    <a:pt x="21" y="104"/>
                    <a:pt x="21" y="108"/>
                    <a:pt x="21" y="111"/>
                  </a:cubicBezTo>
                  <a:cubicBezTo>
                    <a:pt x="21" y="112"/>
                    <a:pt x="21" y="112"/>
                    <a:pt x="22" y="112"/>
                  </a:cubicBezTo>
                  <a:cubicBezTo>
                    <a:pt x="22" y="113"/>
                    <a:pt x="22" y="113"/>
                    <a:pt x="23" y="113"/>
                  </a:cubicBezTo>
                  <a:cubicBezTo>
                    <a:pt x="23" y="113"/>
                    <a:pt x="23" y="112"/>
                    <a:pt x="24" y="112"/>
                  </a:cubicBezTo>
                  <a:cubicBezTo>
                    <a:pt x="28" y="109"/>
                    <a:pt x="33" y="107"/>
                    <a:pt x="39" y="106"/>
                  </a:cubicBezTo>
                  <a:cubicBezTo>
                    <a:pt x="55" y="103"/>
                    <a:pt x="70" y="100"/>
                    <a:pt x="86" y="97"/>
                  </a:cubicBezTo>
                  <a:cubicBezTo>
                    <a:pt x="87" y="98"/>
                    <a:pt x="87" y="98"/>
                    <a:pt x="88" y="98"/>
                  </a:cubicBezTo>
                  <a:cubicBezTo>
                    <a:pt x="88" y="98"/>
                    <a:pt x="88" y="98"/>
                    <a:pt x="88" y="98"/>
                  </a:cubicBezTo>
                  <a:cubicBezTo>
                    <a:pt x="90" y="98"/>
                    <a:pt x="92" y="97"/>
                    <a:pt x="93" y="97"/>
                  </a:cubicBezTo>
                  <a:cubicBezTo>
                    <a:pt x="94" y="96"/>
                    <a:pt x="94" y="96"/>
                    <a:pt x="94" y="95"/>
                  </a:cubicBezTo>
                  <a:cubicBezTo>
                    <a:pt x="92" y="75"/>
                    <a:pt x="89" y="56"/>
                    <a:pt x="87" y="36"/>
                  </a:cubicBezTo>
                  <a:cubicBezTo>
                    <a:pt x="86" y="31"/>
                    <a:pt x="86" y="26"/>
                    <a:pt x="86" y="21"/>
                  </a:cubicBezTo>
                  <a:cubicBezTo>
                    <a:pt x="86" y="18"/>
                    <a:pt x="86" y="15"/>
                    <a:pt x="87" y="12"/>
                  </a:cubicBezTo>
                  <a:cubicBezTo>
                    <a:pt x="87" y="11"/>
                    <a:pt x="86" y="10"/>
                    <a:pt x="86" y="10"/>
                  </a:cubicBezTo>
                  <a:cubicBezTo>
                    <a:pt x="86" y="9"/>
                    <a:pt x="85" y="9"/>
                    <a:pt x="85" y="9"/>
                  </a:cubicBezTo>
                  <a:cubicBezTo>
                    <a:pt x="85" y="9"/>
                    <a:pt x="84" y="9"/>
                    <a:pt x="84" y="10"/>
                  </a:cubicBezTo>
                  <a:cubicBezTo>
                    <a:pt x="81" y="11"/>
                    <a:pt x="77" y="12"/>
                    <a:pt x="73" y="12"/>
                  </a:cubicBezTo>
                  <a:cubicBezTo>
                    <a:pt x="73" y="12"/>
                    <a:pt x="73" y="12"/>
                    <a:pt x="73" y="12"/>
                  </a:cubicBezTo>
                  <a:cubicBezTo>
                    <a:pt x="73" y="12"/>
                    <a:pt x="73" y="12"/>
                    <a:pt x="73" y="12"/>
                  </a:cubicBezTo>
                  <a:cubicBezTo>
                    <a:pt x="73" y="10"/>
                    <a:pt x="73" y="7"/>
                    <a:pt x="73" y="5"/>
                  </a:cubicBezTo>
                  <a:cubicBezTo>
                    <a:pt x="72" y="4"/>
                    <a:pt x="72" y="4"/>
                    <a:pt x="72" y="4"/>
                  </a:cubicBezTo>
                  <a:cubicBezTo>
                    <a:pt x="72" y="4"/>
                    <a:pt x="73" y="3"/>
                    <a:pt x="73" y="3"/>
                  </a:cubicBezTo>
                  <a:cubicBezTo>
                    <a:pt x="73" y="2"/>
                    <a:pt x="73" y="2"/>
                    <a:pt x="72" y="1"/>
                  </a:cubicBezTo>
                  <a:cubicBezTo>
                    <a:pt x="72" y="1"/>
                    <a:pt x="72" y="1"/>
                    <a:pt x="72" y="1"/>
                  </a:cubicBezTo>
                  <a:cubicBezTo>
                    <a:pt x="71" y="1"/>
                    <a:pt x="71" y="0"/>
                    <a:pt x="71" y="0"/>
                  </a:cubicBezTo>
                </a:path>
              </a:pathLst>
            </a:custGeom>
            <a:solidFill>
              <a:srgbClr val="B2B2B2"/>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7" name="Freeform 818"/>
            <p:cNvSpPr/>
            <p:nvPr/>
          </p:nvSpPr>
          <p:spPr bwMode="auto">
            <a:xfrm>
              <a:off x="2768" y="1438"/>
              <a:ext cx="118" cy="48"/>
            </a:xfrm>
            <a:custGeom>
              <a:avLst/>
              <a:gdLst>
                <a:gd name="T0" fmla="*/ 48 w 50"/>
                <a:gd name="T1" fmla="*/ 0 h 20"/>
                <a:gd name="T2" fmla="*/ 47 w 50"/>
                <a:gd name="T3" fmla="*/ 1 h 20"/>
                <a:gd name="T4" fmla="*/ 44 w 50"/>
                <a:gd name="T5" fmla="*/ 2 h 20"/>
                <a:gd name="T6" fmla="*/ 23 w 50"/>
                <a:gd name="T7" fmla="*/ 11 h 20"/>
                <a:gd name="T8" fmla="*/ 11 w 50"/>
                <a:gd name="T9" fmla="*/ 15 h 20"/>
                <a:gd name="T10" fmla="*/ 2 w 50"/>
                <a:gd name="T11" fmla="*/ 17 h 20"/>
                <a:gd name="T12" fmla="*/ 0 w 50"/>
                <a:gd name="T13" fmla="*/ 19 h 20"/>
                <a:gd name="T14" fmla="*/ 2 w 50"/>
                <a:gd name="T15" fmla="*/ 20 h 20"/>
                <a:gd name="T16" fmla="*/ 2 w 50"/>
                <a:gd name="T17" fmla="*/ 20 h 20"/>
                <a:gd name="T18" fmla="*/ 13 w 50"/>
                <a:gd name="T19" fmla="*/ 18 h 20"/>
                <a:gd name="T20" fmla="*/ 35 w 50"/>
                <a:gd name="T21" fmla="*/ 10 h 20"/>
                <a:gd name="T22" fmla="*/ 44 w 50"/>
                <a:gd name="T23" fmla="*/ 6 h 20"/>
                <a:gd name="T24" fmla="*/ 47 w 50"/>
                <a:gd name="T25" fmla="*/ 5 h 20"/>
                <a:gd name="T26" fmla="*/ 48 w 50"/>
                <a:gd name="T27" fmla="*/ 4 h 20"/>
                <a:gd name="T28" fmla="*/ 49 w 50"/>
                <a:gd name="T29" fmla="*/ 1 h 20"/>
                <a:gd name="T30" fmla="*/ 48 w 50"/>
                <a:gd name="T31"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0" h="20">
                  <a:moveTo>
                    <a:pt x="48" y="0"/>
                  </a:moveTo>
                  <a:cubicBezTo>
                    <a:pt x="47" y="0"/>
                    <a:pt x="47" y="1"/>
                    <a:pt x="47" y="1"/>
                  </a:cubicBezTo>
                  <a:cubicBezTo>
                    <a:pt x="46" y="1"/>
                    <a:pt x="45" y="1"/>
                    <a:pt x="44" y="2"/>
                  </a:cubicBezTo>
                  <a:cubicBezTo>
                    <a:pt x="40" y="4"/>
                    <a:pt x="31" y="7"/>
                    <a:pt x="23" y="11"/>
                  </a:cubicBezTo>
                  <a:cubicBezTo>
                    <a:pt x="19" y="12"/>
                    <a:pt x="14" y="14"/>
                    <a:pt x="11" y="15"/>
                  </a:cubicBezTo>
                  <a:cubicBezTo>
                    <a:pt x="7" y="16"/>
                    <a:pt x="4" y="17"/>
                    <a:pt x="2" y="17"/>
                  </a:cubicBezTo>
                  <a:cubicBezTo>
                    <a:pt x="1" y="17"/>
                    <a:pt x="0" y="18"/>
                    <a:pt x="0" y="19"/>
                  </a:cubicBezTo>
                  <a:cubicBezTo>
                    <a:pt x="0" y="20"/>
                    <a:pt x="1" y="20"/>
                    <a:pt x="2" y="20"/>
                  </a:cubicBezTo>
                  <a:cubicBezTo>
                    <a:pt x="2" y="20"/>
                    <a:pt x="2" y="20"/>
                    <a:pt x="2" y="20"/>
                  </a:cubicBezTo>
                  <a:cubicBezTo>
                    <a:pt x="5" y="20"/>
                    <a:pt x="9" y="19"/>
                    <a:pt x="13" y="18"/>
                  </a:cubicBezTo>
                  <a:cubicBezTo>
                    <a:pt x="20" y="16"/>
                    <a:pt x="28" y="13"/>
                    <a:pt x="35" y="10"/>
                  </a:cubicBezTo>
                  <a:cubicBezTo>
                    <a:pt x="38" y="8"/>
                    <a:pt x="41" y="7"/>
                    <a:pt x="44" y="6"/>
                  </a:cubicBezTo>
                  <a:cubicBezTo>
                    <a:pt x="45" y="6"/>
                    <a:pt x="46" y="5"/>
                    <a:pt x="47" y="5"/>
                  </a:cubicBezTo>
                  <a:cubicBezTo>
                    <a:pt x="47" y="4"/>
                    <a:pt x="48" y="4"/>
                    <a:pt x="48" y="4"/>
                  </a:cubicBezTo>
                  <a:cubicBezTo>
                    <a:pt x="49" y="3"/>
                    <a:pt x="50" y="2"/>
                    <a:pt x="49" y="1"/>
                  </a:cubicBezTo>
                  <a:cubicBezTo>
                    <a:pt x="49" y="1"/>
                    <a:pt x="48" y="0"/>
                    <a:pt x="48" y="0"/>
                  </a:cubicBezTo>
                </a:path>
              </a:pathLst>
            </a:custGeom>
            <a:solidFill>
              <a:srgbClr val="B2B2B2"/>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8" name="Freeform 819"/>
            <p:cNvSpPr/>
            <p:nvPr/>
          </p:nvSpPr>
          <p:spPr bwMode="auto">
            <a:xfrm>
              <a:off x="2777" y="1471"/>
              <a:ext cx="109" cy="38"/>
            </a:xfrm>
            <a:custGeom>
              <a:avLst/>
              <a:gdLst>
                <a:gd name="T0" fmla="*/ 43 w 46"/>
                <a:gd name="T1" fmla="*/ 0 h 16"/>
                <a:gd name="T2" fmla="*/ 40 w 46"/>
                <a:gd name="T3" fmla="*/ 1 h 16"/>
                <a:gd name="T4" fmla="*/ 20 w 46"/>
                <a:gd name="T5" fmla="*/ 7 h 16"/>
                <a:gd name="T6" fmla="*/ 1 w 46"/>
                <a:gd name="T7" fmla="*/ 12 h 16"/>
                <a:gd name="T8" fmla="*/ 0 w 46"/>
                <a:gd name="T9" fmla="*/ 14 h 16"/>
                <a:gd name="T10" fmla="*/ 2 w 46"/>
                <a:gd name="T11" fmla="*/ 16 h 16"/>
                <a:gd name="T12" fmla="*/ 2 w 46"/>
                <a:gd name="T13" fmla="*/ 16 h 16"/>
                <a:gd name="T14" fmla="*/ 24 w 46"/>
                <a:gd name="T15" fmla="*/ 9 h 16"/>
                <a:gd name="T16" fmla="*/ 37 w 46"/>
                <a:gd name="T17" fmla="*/ 5 h 16"/>
                <a:gd name="T18" fmla="*/ 41 w 46"/>
                <a:gd name="T19" fmla="*/ 4 h 16"/>
                <a:gd name="T20" fmla="*/ 43 w 46"/>
                <a:gd name="T21" fmla="*/ 4 h 16"/>
                <a:gd name="T22" fmla="*/ 43 w 46"/>
                <a:gd name="T23" fmla="*/ 4 h 16"/>
                <a:gd name="T24" fmla="*/ 43 w 46"/>
                <a:gd name="T25" fmla="*/ 4 h 16"/>
                <a:gd name="T26" fmla="*/ 44 w 46"/>
                <a:gd name="T27" fmla="*/ 4 h 16"/>
                <a:gd name="T28" fmla="*/ 45 w 46"/>
                <a:gd name="T29" fmla="*/ 3 h 16"/>
                <a:gd name="T30" fmla="*/ 44 w 46"/>
                <a:gd name="T31" fmla="*/ 0 h 16"/>
                <a:gd name="T32" fmla="*/ 43 w 46"/>
                <a:gd name="T33"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16">
                  <a:moveTo>
                    <a:pt x="43" y="0"/>
                  </a:moveTo>
                  <a:cubicBezTo>
                    <a:pt x="42" y="0"/>
                    <a:pt x="42" y="0"/>
                    <a:pt x="40" y="1"/>
                  </a:cubicBezTo>
                  <a:cubicBezTo>
                    <a:pt x="36" y="2"/>
                    <a:pt x="28" y="4"/>
                    <a:pt x="20" y="7"/>
                  </a:cubicBezTo>
                  <a:cubicBezTo>
                    <a:pt x="12" y="9"/>
                    <a:pt x="4" y="11"/>
                    <a:pt x="1" y="12"/>
                  </a:cubicBezTo>
                  <a:cubicBezTo>
                    <a:pt x="0" y="12"/>
                    <a:pt x="0" y="13"/>
                    <a:pt x="0" y="14"/>
                  </a:cubicBezTo>
                  <a:cubicBezTo>
                    <a:pt x="0" y="15"/>
                    <a:pt x="1" y="16"/>
                    <a:pt x="2" y="16"/>
                  </a:cubicBezTo>
                  <a:cubicBezTo>
                    <a:pt x="2" y="16"/>
                    <a:pt x="2" y="16"/>
                    <a:pt x="2" y="16"/>
                  </a:cubicBezTo>
                  <a:cubicBezTo>
                    <a:pt x="6" y="15"/>
                    <a:pt x="15" y="12"/>
                    <a:pt x="24" y="9"/>
                  </a:cubicBezTo>
                  <a:cubicBezTo>
                    <a:pt x="29" y="8"/>
                    <a:pt x="33" y="6"/>
                    <a:pt x="37" y="5"/>
                  </a:cubicBezTo>
                  <a:cubicBezTo>
                    <a:pt x="38" y="5"/>
                    <a:pt x="40" y="4"/>
                    <a:pt x="41" y="4"/>
                  </a:cubicBezTo>
                  <a:cubicBezTo>
                    <a:pt x="42" y="4"/>
                    <a:pt x="43" y="4"/>
                    <a:pt x="43" y="4"/>
                  </a:cubicBezTo>
                  <a:cubicBezTo>
                    <a:pt x="43" y="4"/>
                    <a:pt x="43" y="4"/>
                    <a:pt x="43" y="4"/>
                  </a:cubicBezTo>
                  <a:cubicBezTo>
                    <a:pt x="43" y="4"/>
                    <a:pt x="43" y="4"/>
                    <a:pt x="43" y="4"/>
                  </a:cubicBezTo>
                  <a:cubicBezTo>
                    <a:pt x="43" y="4"/>
                    <a:pt x="44" y="4"/>
                    <a:pt x="44" y="4"/>
                  </a:cubicBezTo>
                  <a:cubicBezTo>
                    <a:pt x="44" y="4"/>
                    <a:pt x="45" y="3"/>
                    <a:pt x="45" y="3"/>
                  </a:cubicBezTo>
                  <a:cubicBezTo>
                    <a:pt x="46" y="2"/>
                    <a:pt x="45" y="1"/>
                    <a:pt x="44" y="0"/>
                  </a:cubicBezTo>
                  <a:cubicBezTo>
                    <a:pt x="44" y="0"/>
                    <a:pt x="44" y="0"/>
                    <a:pt x="43" y="0"/>
                  </a:cubicBezTo>
                </a:path>
              </a:pathLst>
            </a:custGeom>
            <a:solidFill>
              <a:srgbClr val="B2B2B2"/>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9" name="Freeform 820"/>
            <p:cNvSpPr/>
            <p:nvPr/>
          </p:nvSpPr>
          <p:spPr bwMode="auto">
            <a:xfrm>
              <a:off x="2779" y="1519"/>
              <a:ext cx="31" cy="14"/>
            </a:xfrm>
            <a:custGeom>
              <a:avLst/>
              <a:gdLst>
                <a:gd name="T0" fmla="*/ 10 w 13"/>
                <a:gd name="T1" fmla="*/ 0 h 6"/>
                <a:gd name="T2" fmla="*/ 10 w 13"/>
                <a:gd name="T3" fmla="*/ 0 h 6"/>
                <a:gd name="T4" fmla="*/ 6 w 13"/>
                <a:gd name="T5" fmla="*/ 1 h 6"/>
                <a:gd name="T6" fmla="*/ 3 w 13"/>
                <a:gd name="T7" fmla="*/ 2 h 6"/>
                <a:gd name="T8" fmla="*/ 3 w 13"/>
                <a:gd name="T9" fmla="*/ 2 h 6"/>
                <a:gd name="T10" fmla="*/ 3 w 13"/>
                <a:gd name="T11" fmla="*/ 2 h 6"/>
                <a:gd name="T12" fmla="*/ 2 w 13"/>
                <a:gd name="T13" fmla="*/ 2 h 6"/>
                <a:gd name="T14" fmla="*/ 0 w 13"/>
                <a:gd name="T15" fmla="*/ 3 h 6"/>
                <a:gd name="T16" fmla="*/ 1 w 13"/>
                <a:gd name="T17" fmla="*/ 5 h 6"/>
                <a:gd name="T18" fmla="*/ 3 w 13"/>
                <a:gd name="T19" fmla="*/ 6 h 6"/>
                <a:gd name="T20" fmla="*/ 3 w 13"/>
                <a:gd name="T21" fmla="*/ 6 h 6"/>
                <a:gd name="T22" fmla="*/ 7 w 13"/>
                <a:gd name="T23" fmla="*/ 4 h 6"/>
                <a:gd name="T24" fmla="*/ 10 w 13"/>
                <a:gd name="T25" fmla="*/ 3 h 6"/>
                <a:gd name="T26" fmla="*/ 10 w 13"/>
                <a:gd name="T27" fmla="*/ 3 h 6"/>
                <a:gd name="T28" fmla="*/ 11 w 13"/>
                <a:gd name="T29" fmla="*/ 3 h 6"/>
                <a:gd name="T30" fmla="*/ 11 w 13"/>
                <a:gd name="T31" fmla="*/ 4 h 6"/>
                <a:gd name="T32" fmla="*/ 13 w 13"/>
                <a:gd name="T33" fmla="*/ 3 h 6"/>
                <a:gd name="T34" fmla="*/ 12 w 13"/>
                <a:gd name="T35" fmla="*/ 0 h 6"/>
                <a:gd name="T36" fmla="*/ 10 w 13"/>
                <a:gd name="T37"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3" h="6">
                  <a:moveTo>
                    <a:pt x="10" y="0"/>
                  </a:moveTo>
                  <a:cubicBezTo>
                    <a:pt x="10" y="0"/>
                    <a:pt x="10" y="0"/>
                    <a:pt x="10" y="0"/>
                  </a:cubicBezTo>
                  <a:cubicBezTo>
                    <a:pt x="8" y="0"/>
                    <a:pt x="7" y="0"/>
                    <a:pt x="6" y="1"/>
                  </a:cubicBezTo>
                  <a:cubicBezTo>
                    <a:pt x="5" y="2"/>
                    <a:pt x="4" y="2"/>
                    <a:pt x="3" y="2"/>
                  </a:cubicBezTo>
                  <a:cubicBezTo>
                    <a:pt x="3" y="2"/>
                    <a:pt x="3" y="2"/>
                    <a:pt x="3" y="2"/>
                  </a:cubicBezTo>
                  <a:cubicBezTo>
                    <a:pt x="3" y="2"/>
                    <a:pt x="3" y="2"/>
                    <a:pt x="3" y="2"/>
                  </a:cubicBezTo>
                  <a:cubicBezTo>
                    <a:pt x="2" y="2"/>
                    <a:pt x="2" y="2"/>
                    <a:pt x="2" y="2"/>
                  </a:cubicBezTo>
                  <a:cubicBezTo>
                    <a:pt x="1" y="2"/>
                    <a:pt x="1" y="2"/>
                    <a:pt x="0" y="3"/>
                  </a:cubicBezTo>
                  <a:cubicBezTo>
                    <a:pt x="0" y="4"/>
                    <a:pt x="0" y="5"/>
                    <a:pt x="1" y="5"/>
                  </a:cubicBezTo>
                  <a:cubicBezTo>
                    <a:pt x="2" y="5"/>
                    <a:pt x="2" y="6"/>
                    <a:pt x="3" y="6"/>
                  </a:cubicBezTo>
                  <a:cubicBezTo>
                    <a:pt x="3" y="6"/>
                    <a:pt x="3" y="6"/>
                    <a:pt x="3" y="6"/>
                  </a:cubicBezTo>
                  <a:cubicBezTo>
                    <a:pt x="5" y="6"/>
                    <a:pt x="6" y="5"/>
                    <a:pt x="7" y="4"/>
                  </a:cubicBezTo>
                  <a:cubicBezTo>
                    <a:pt x="9" y="4"/>
                    <a:pt x="10" y="3"/>
                    <a:pt x="10" y="3"/>
                  </a:cubicBezTo>
                  <a:cubicBezTo>
                    <a:pt x="10" y="3"/>
                    <a:pt x="10" y="3"/>
                    <a:pt x="10" y="3"/>
                  </a:cubicBezTo>
                  <a:cubicBezTo>
                    <a:pt x="11" y="3"/>
                    <a:pt x="11" y="3"/>
                    <a:pt x="11" y="3"/>
                  </a:cubicBezTo>
                  <a:cubicBezTo>
                    <a:pt x="11" y="3"/>
                    <a:pt x="11" y="4"/>
                    <a:pt x="11" y="4"/>
                  </a:cubicBezTo>
                  <a:cubicBezTo>
                    <a:pt x="12" y="4"/>
                    <a:pt x="13" y="3"/>
                    <a:pt x="13" y="3"/>
                  </a:cubicBezTo>
                  <a:cubicBezTo>
                    <a:pt x="13" y="2"/>
                    <a:pt x="13" y="1"/>
                    <a:pt x="12" y="0"/>
                  </a:cubicBezTo>
                  <a:cubicBezTo>
                    <a:pt x="12" y="0"/>
                    <a:pt x="11" y="0"/>
                    <a:pt x="10" y="0"/>
                  </a:cubicBezTo>
                </a:path>
              </a:pathLst>
            </a:custGeom>
            <a:solidFill>
              <a:srgbClr val="B2B2B2"/>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0" name="Freeform 821"/>
            <p:cNvSpPr/>
            <p:nvPr/>
          </p:nvSpPr>
          <p:spPr bwMode="auto">
            <a:xfrm>
              <a:off x="4903" y="3445"/>
              <a:ext cx="137" cy="33"/>
            </a:xfrm>
            <a:custGeom>
              <a:avLst/>
              <a:gdLst>
                <a:gd name="T0" fmla="*/ 2 w 58"/>
                <a:gd name="T1" fmla="*/ 0 h 14"/>
                <a:gd name="T2" fmla="*/ 0 w 58"/>
                <a:gd name="T3" fmla="*/ 1 h 14"/>
                <a:gd name="T4" fmla="*/ 1 w 58"/>
                <a:gd name="T5" fmla="*/ 4 h 14"/>
                <a:gd name="T6" fmla="*/ 13 w 58"/>
                <a:gd name="T7" fmla="*/ 8 h 14"/>
                <a:gd name="T8" fmla="*/ 39 w 58"/>
                <a:gd name="T9" fmla="*/ 12 h 14"/>
                <a:gd name="T10" fmla="*/ 50 w 58"/>
                <a:gd name="T11" fmla="*/ 14 h 14"/>
                <a:gd name="T12" fmla="*/ 56 w 58"/>
                <a:gd name="T13" fmla="*/ 14 h 14"/>
                <a:gd name="T14" fmla="*/ 56 w 58"/>
                <a:gd name="T15" fmla="*/ 14 h 14"/>
                <a:gd name="T16" fmla="*/ 58 w 58"/>
                <a:gd name="T17" fmla="*/ 12 h 14"/>
                <a:gd name="T18" fmla="*/ 56 w 58"/>
                <a:gd name="T19" fmla="*/ 10 h 14"/>
                <a:gd name="T20" fmla="*/ 56 w 58"/>
                <a:gd name="T21" fmla="*/ 10 h 14"/>
                <a:gd name="T22" fmla="*/ 56 w 58"/>
                <a:gd name="T23" fmla="*/ 10 h 14"/>
                <a:gd name="T24" fmla="*/ 56 w 58"/>
                <a:gd name="T25" fmla="*/ 10 h 14"/>
                <a:gd name="T26" fmla="*/ 47 w 58"/>
                <a:gd name="T27" fmla="*/ 9 h 14"/>
                <a:gd name="T28" fmla="*/ 22 w 58"/>
                <a:gd name="T29" fmla="*/ 5 h 14"/>
                <a:gd name="T30" fmla="*/ 10 w 58"/>
                <a:gd name="T31" fmla="*/ 3 h 14"/>
                <a:gd name="T32" fmla="*/ 3 w 58"/>
                <a:gd name="T33" fmla="*/ 0 h 14"/>
                <a:gd name="T34" fmla="*/ 2 w 58"/>
                <a:gd name="T35"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8" h="14">
                  <a:moveTo>
                    <a:pt x="2" y="0"/>
                  </a:moveTo>
                  <a:cubicBezTo>
                    <a:pt x="1" y="0"/>
                    <a:pt x="0" y="0"/>
                    <a:pt x="0" y="1"/>
                  </a:cubicBezTo>
                  <a:cubicBezTo>
                    <a:pt x="0" y="2"/>
                    <a:pt x="0" y="3"/>
                    <a:pt x="1" y="4"/>
                  </a:cubicBezTo>
                  <a:cubicBezTo>
                    <a:pt x="4" y="5"/>
                    <a:pt x="8" y="6"/>
                    <a:pt x="13" y="8"/>
                  </a:cubicBezTo>
                  <a:cubicBezTo>
                    <a:pt x="21" y="9"/>
                    <a:pt x="31" y="11"/>
                    <a:pt x="39" y="12"/>
                  </a:cubicBezTo>
                  <a:cubicBezTo>
                    <a:pt x="43" y="13"/>
                    <a:pt x="47" y="13"/>
                    <a:pt x="50" y="14"/>
                  </a:cubicBezTo>
                  <a:cubicBezTo>
                    <a:pt x="53" y="14"/>
                    <a:pt x="55" y="14"/>
                    <a:pt x="56" y="14"/>
                  </a:cubicBezTo>
                  <a:cubicBezTo>
                    <a:pt x="56" y="14"/>
                    <a:pt x="56" y="14"/>
                    <a:pt x="56" y="14"/>
                  </a:cubicBezTo>
                  <a:cubicBezTo>
                    <a:pt x="57" y="14"/>
                    <a:pt x="58" y="13"/>
                    <a:pt x="58" y="12"/>
                  </a:cubicBezTo>
                  <a:cubicBezTo>
                    <a:pt x="58" y="11"/>
                    <a:pt x="57" y="10"/>
                    <a:pt x="56" y="10"/>
                  </a:cubicBezTo>
                  <a:cubicBezTo>
                    <a:pt x="56" y="10"/>
                    <a:pt x="56" y="10"/>
                    <a:pt x="56" y="10"/>
                  </a:cubicBezTo>
                  <a:cubicBezTo>
                    <a:pt x="56" y="10"/>
                    <a:pt x="56" y="10"/>
                    <a:pt x="56" y="10"/>
                  </a:cubicBezTo>
                  <a:cubicBezTo>
                    <a:pt x="56" y="10"/>
                    <a:pt x="56" y="10"/>
                    <a:pt x="56" y="10"/>
                  </a:cubicBezTo>
                  <a:cubicBezTo>
                    <a:pt x="55" y="10"/>
                    <a:pt x="51" y="10"/>
                    <a:pt x="47" y="9"/>
                  </a:cubicBezTo>
                  <a:cubicBezTo>
                    <a:pt x="40" y="8"/>
                    <a:pt x="31" y="7"/>
                    <a:pt x="22" y="5"/>
                  </a:cubicBezTo>
                  <a:cubicBezTo>
                    <a:pt x="18" y="4"/>
                    <a:pt x="14" y="4"/>
                    <a:pt x="10" y="3"/>
                  </a:cubicBezTo>
                  <a:cubicBezTo>
                    <a:pt x="7" y="2"/>
                    <a:pt x="4" y="1"/>
                    <a:pt x="3" y="0"/>
                  </a:cubicBezTo>
                  <a:cubicBezTo>
                    <a:pt x="3" y="0"/>
                    <a:pt x="2" y="0"/>
                    <a:pt x="2" y="0"/>
                  </a:cubicBezTo>
                </a:path>
              </a:pathLst>
            </a:custGeom>
            <a:solidFill>
              <a:srgbClr val="B2B2B2"/>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1" name="Freeform 822"/>
            <p:cNvSpPr/>
            <p:nvPr/>
          </p:nvSpPr>
          <p:spPr bwMode="auto">
            <a:xfrm>
              <a:off x="4898" y="3471"/>
              <a:ext cx="123" cy="40"/>
            </a:xfrm>
            <a:custGeom>
              <a:avLst/>
              <a:gdLst>
                <a:gd name="T0" fmla="*/ 2 w 52"/>
                <a:gd name="T1" fmla="*/ 0 h 17"/>
                <a:gd name="T2" fmla="*/ 0 w 52"/>
                <a:gd name="T3" fmla="*/ 1 h 17"/>
                <a:gd name="T4" fmla="*/ 1 w 52"/>
                <a:gd name="T5" fmla="*/ 4 h 17"/>
                <a:gd name="T6" fmla="*/ 12 w 52"/>
                <a:gd name="T7" fmla="*/ 7 h 17"/>
                <a:gd name="T8" fmla="*/ 36 w 52"/>
                <a:gd name="T9" fmla="*/ 12 h 17"/>
                <a:gd name="T10" fmla="*/ 45 w 52"/>
                <a:gd name="T11" fmla="*/ 15 h 17"/>
                <a:gd name="T12" fmla="*/ 48 w 52"/>
                <a:gd name="T13" fmla="*/ 16 h 17"/>
                <a:gd name="T14" fmla="*/ 49 w 52"/>
                <a:gd name="T15" fmla="*/ 16 h 17"/>
                <a:gd name="T16" fmla="*/ 49 w 52"/>
                <a:gd name="T17" fmla="*/ 16 h 17"/>
                <a:gd name="T18" fmla="*/ 49 w 52"/>
                <a:gd name="T19" fmla="*/ 16 h 17"/>
                <a:gd name="T20" fmla="*/ 50 w 52"/>
                <a:gd name="T21" fmla="*/ 17 h 17"/>
                <a:gd name="T22" fmla="*/ 52 w 52"/>
                <a:gd name="T23" fmla="*/ 16 h 17"/>
                <a:gd name="T24" fmla="*/ 52 w 52"/>
                <a:gd name="T25" fmla="*/ 13 h 17"/>
                <a:gd name="T26" fmla="*/ 50 w 52"/>
                <a:gd name="T27" fmla="*/ 12 h 17"/>
                <a:gd name="T28" fmla="*/ 41 w 52"/>
                <a:gd name="T29" fmla="*/ 10 h 17"/>
                <a:gd name="T30" fmla="*/ 19 w 52"/>
                <a:gd name="T31" fmla="*/ 4 h 17"/>
                <a:gd name="T32" fmla="*/ 3 w 52"/>
                <a:gd name="T33" fmla="*/ 0 h 17"/>
                <a:gd name="T34" fmla="*/ 2 w 52"/>
                <a:gd name="T35"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2" h="17">
                  <a:moveTo>
                    <a:pt x="2" y="0"/>
                  </a:moveTo>
                  <a:cubicBezTo>
                    <a:pt x="1" y="0"/>
                    <a:pt x="0" y="0"/>
                    <a:pt x="0" y="1"/>
                  </a:cubicBezTo>
                  <a:cubicBezTo>
                    <a:pt x="0" y="2"/>
                    <a:pt x="0" y="4"/>
                    <a:pt x="1" y="4"/>
                  </a:cubicBezTo>
                  <a:cubicBezTo>
                    <a:pt x="3" y="5"/>
                    <a:pt x="7" y="6"/>
                    <a:pt x="12" y="7"/>
                  </a:cubicBezTo>
                  <a:cubicBezTo>
                    <a:pt x="19" y="9"/>
                    <a:pt x="28" y="11"/>
                    <a:pt x="36" y="12"/>
                  </a:cubicBezTo>
                  <a:cubicBezTo>
                    <a:pt x="39" y="13"/>
                    <a:pt x="43" y="14"/>
                    <a:pt x="45" y="15"/>
                  </a:cubicBezTo>
                  <a:cubicBezTo>
                    <a:pt x="46" y="15"/>
                    <a:pt x="47" y="16"/>
                    <a:pt x="48" y="16"/>
                  </a:cubicBezTo>
                  <a:cubicBezTo>
                    <a:pt x="49" y="16"/>
                    <a:pt x="49" y="16"/>
                    <a:pt x="49" y="16"/>
                  </a:cubicBezTo>
                  <a:cubicBezTo>
                    <a:pt x="49" y="16"/>
                    <a:pt x="49" y="16"/>
                    <a:pt x="49" y="16"/>
                  </a:cubicBezTo>
                  <a:cubicBezTo>
                    <a:pt x="49" y="16"/>
                    <a:pt x="49" y="16"/>
                    <a:pt x="49" y="16"/>
                  </a:cubicBezTo>
                  <a:cubicBezTo>
                    <a:pt x="49" y="16"/>
                    <a:pt x="50" y="17"/>
                    <a:pt x="50" y="17"/>
                  </a:cubicBezTo>
                  <a:cubicBezTo>
                    <a:pt x="51" y="17"/>
                    <a:pt x="51" y="16"/>
                    <a:pt x="52" y="16"/>
                  </a:cubicBezTo>
                  <a:cubicBezTo>
                    <a:pt x="52" y="15"/>
                    <a:pt x="52" y="14"/>
                    <a:pt x="52" y="13"/>
                  </a:cubicBezTo>
                  <a:cubicBezTo>
                    <a:pt x="51" y="13"/>
                    <a:pt x="51" y="13"/>
                    <a:pt x="50" y="12"/>
                  </a:cubicBezTo>
                  <a:cubicBezTo>
                    <a:pt x="49" y="12"/>
                    <a:pt x="45" y="11"/>
                    <a:pt x="41" y="10"/>
                  </a:cubicBezTo>
                  <a:cubicBezTo>
                    <a:pt x="35" y="8"/>
                    <a:pt x="27" y="6"/>
                    <a:pt x="19" y="4"/>
                  </a:cubicBezTo>
                  <a:cubicBezTo>
                    <a:pt x="12" y="3"/>
                    <a:pt x="5" y="1"/>
                    <a:pt x="3" y="0"/>
                  </a:cubicBezTo>
                  <a:cubicBezTo>
                    <a:pt x="2" y="0"/>
                    <a:pt x="2" y="0"/>
                    <a:pt x="2" y="0"/>
                  </a:cubicBezTo>
                </a:path>
              </a:pathLst>
            </a:custGeom>
            <a:solidFill>
              <a:srgbClr val="B2B2B2"/>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2" name="Freeform 823"/>
            <p:cNvSpPr/>
            <p:nvPr/>
          </p:nvSpPr>
          <p:spPr bwMode="auto">
            <a:xfrm>
              <a:off x="4886" y="3495"/>
              <a:ext cx="36" cy="19"/>
            </a:xfrm>
            <a:custGeom>
              <a:avLst/>
              <a:gdLst>
                <a:gd name="T0" fmla="*/ 2 w 15"/>
                <a:gd name="T1" fmla="*/ 0 h 8"/>
                <a:gd name="T2" fmla="*/ 1 w 15"/>
                <a:gd name="T3" fmla="*/ 1 h 8"/>
                <a:gd name="T4" fmla="*/ 1 w 15"/>
                <a:gd name="T5" fmla="*/ 3 h 8"/>
                <a:gd name="T6" fmla="*/ 4 w 15"/>
                <a:gd name="T7" fmla="*/ 6 h 8"/>
                <a:gd name="T8" fmla="*/ 9 w 15"/>
                <a:gd name="T9" fmla="*/ 6 h 8"/>
                <a:gd name="T10" fmla="*/ 11 w 15"/>
                <a:gd name="T11" fmla="*/ 7 h 8"/>
                <a:gd name="T12" fmla="*/ 11 w 15"/>
                <a:gd name="T13" fmla="*/ 7 h 8"/>
                <a:gd name="T14" fmla="*/ 13 w 15"/>
                <a:gd name="T15" fmla="*/ 8 h 8"/>
                <a:gd name="T16" fmla="*/ 14 w 15"/>
                <a:gd name="T17" fmla="*/ 8 h 8"/>
                <a:gd name="T18" fmla="*/ 15 w 15"/>
                <a:gd name="T19" fmla="*/ 5 h 8"/>
                <a:gd name="T20" fmla="*/ 11 w 15"/>
                <a:gd name="T21" fmla="*/ 3 h 8"/>
                <a:gd name="T22" fmla="*/ 6 w 15"/>
                <a:gd name="T23" fmla="*/ 2 h 8"/>
                <a:gd name="T24" fmla="*/ 5 w 15"/>
                <a:gd name="T25" fmla="*/ 2 h 8"/>
                <a:gd name="T26" fmla="*/ 4 w 15"/>
                <a:gd name="T27" fmla="*/ 1 h 8"/>
                <a:gd name="T28" fmla="*/ 2 w 15"/>
                <a:gd name="T29"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 h="8">
                  <a:moveTo>
                    <a:pt x="2" y="0"/>
                  </a:moveTo>
                  <a:cubicBezTo>
                    <a:pt x="2" y="0"/>
                    <a:pt x="2" y="0"/>
                    <a:pt x="1" y="1"/>
                  </a:cubicBezTo>
                  <a:cubicBezTo>
                    <a:pt x="0" y="1"/>
                    <a:pt x="0" y="2"/>
                    <a:pt x="1" y="3"/>
                  </a:cubicBezTo>
                  <a:cubicBezTo>
                    <a:pt x="2" y="5"/>
                    <a:pt x="3" y="5"/>
                    <a:pt x="4" y="6"/>
                  </a:cubicBezTo>
                  <a:cubicBezTo>
                    <a:pt x="6" y="6"/>
                    <a:pt x="8" y="6"/>
                    <a:pt x="9" y="6"/>
                  </a:cubicBezTo>
                  <a:cubicBezTo>
                    <a:pt x="10" y="6"/>
                    <a:pt x="10" y="7"/>
                    <a:pt x="11" y="7"/>
                  </a:cubicBezTo>
                  <a:cubicBezTo>
                    <a:pt x="11" y="7"/>
                    <a:pt x="11" y="7"/>
                    <a:pt x="11" y="7"/>
                  </a:cubicBezTo>
                  <a:cubicBezTo>
                    <a:pt x="12" y="8"/>
                    <a:pt x="12" y="8"/>
                    <a:pt x="13" y="8"/>
                  </a:cubicBezTo>
                  <a:cubicBezTo>
                    <a:pt x="13" y="8"/>
                    <a:pt x="14" y="8"/>
                    <a:pt x="14" y="8"/>
                  </a:cubicBezTo>
                  <a:cubicBezTo>
                    <a:pt x="15" y="7"/>
                    <a:pt x="15" y="6"/>
                    <a:pt x="15" y="5"/>
                  </a:cubicBezTo>
                  <a:cubicBezTo>
                    <a:pt x="14" y="4"/>
                    <a:pt x="12" y="3"/>
                    <a:pt x="11" y="3"/>
                  </a:cubicBezTo>
                  <a:cubicBezTo>
                    <a:pt x="9" y="2"/>
                    <a:pt x="8" y="2"/>
                    <a:pt x="6" y="2"/>
                  </a:cubicBezTo>
                  <a:cubicBezTo>
                    <a:pt x="6" y="2"/>
                    <a:pt x="5" y="2"/>
                    <a:pt x="5" y="2"/>
                  </a:cubicBezTo>
                  <a:cubicBezTo>
                    <a:pt x="4" y="1"/>
                    <a:pt x="4" y="1"/>
                    <a:pt x="4" y="1"/>
                  </a:cubicBezTo>
                  <a:cubicBezTo>
                    <a:pt x="4" y="1"/>
                    <a:pt x="3" y="0"/>
                    <a:pt x="2" y="0"/>
                  </a:cubicBezTo>
                </a:path>
              </a:pathLst>
            </a:custGeom>
            <a:solidFill>
              <a:srgbClr val="B2B2B2"/>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3" name="Freeform 824"/>
            <p:cNvSpPr>
              <a:spLocks noEditPoints="1"/>
            </p:cNvSpPr>
            <p:nvPr/>
          </p:nvSpPr>
          <p:spPr bwMode="auto">
            <a:xfrm>
              <a:off x="4820" y="3339"/>
              <a:ext cx="320" cy="303"/>
            </a:xfrm>
            <a:custGeom>
              <a:avLst/>
              <a:gdLst>
                <a:gd name="T0" fmla="*/ 22 w 135"/>
                <a:gd name="T1" fmla="*/ 91 h 128"/>
                <a:gd name="T2" fmla="*/ 91 w 135"/>
                <a:gd name="T3" fmla="*/ 124 h 128"/>
                <a:gd name="T4" fmla="*/ 88 w 135"/>
                <a:gd name="T5" fmla="*/ 122 h 128"/>
                <a:gd name="T6" fmla="*/ 86 w 135"/>
                <a:gd name="T7" fmla="*/ 121 h 128"/>
                <a:gd name="T8" fmla="*/ 84 w 135"/>
                <a:gd name="T9" fmla="*/ 119 h 128"/>
                <a:gd name="T10" fmla="*/ 34 w 135"/>
                <a:gd name="T11" fmla="*/ 102 h 128"/>
                <a:gd name="T12" fmla="*/ 17 w 135"/>
                <a:gd name="T13" fmla="*/ 99 h 128"/>
                <a:gd name="T14" fmla="*/ 119 w 135"/>
                <a:gd name="T15" fmla="*/ 37 h 128"/>
                <a:gd name="T16" fmla="*/ 116 w 135"/>
                <a:gd name="T17" fmla="*/ 63 h 128"/>
                <a:gd name="T18" fmla="*/ 20 w 135"/>
                <a:gd name="T19" fmla="*/ 87 h 128"/>
                <a:gd name="T20" fmla="*/ 42 w 135"/>
                <a:gd name="T21" fmla="*/ 11 h 128"/>
                <a:gd name="T22" fmla="*/ 64 w 135"/>
                <a:gd name="T23" fmla="*/ 17 h 128"/>
                <a:gd name="T24" fmla="*/ 60 w 135"/>
                <a:gd name="T25" fmla="*/ 31 h 128"/>
                <a:gd name="T26" fmla="*/ 77 w 135"/>
                <a:gd name="T27" fmla="*/ 36 h 128"/>
                <a:gd name="T28" fmla="*/ 85 w 135"/>
                <a:gd name="T29" fmla="*/ 33 h 128"/>
                <a:gd name="T30" fmla="*/ 88 w 135"/>
                <a:gd name="T31" fmla="*/ 21 h 128"/>
                <a:gd name="T32" fmla="*/ 118 w 135"/>
                <a:gd name="T33" fmla="*/ 24 h 128"/>
                <a:gd name="T34" fmla="*/ 95 w 135"/>
                <a:gd name="T35" fmla="*/ 110 h 128"/>
                <a:gd name="T36" fmla="*/ 22 w 135"/>
                <a:gd name="T37" fmla="*/ 86 h 128"/>
                <a:gd name="T38" fmla="*/ 20 w 135"/>
                <a:gd name="T39" fmla="*/ 87 h 128"/>
                <a:gd name="T40" fmla="*/ 74 w 135"/>
                <a:gd name="T41" fmla="*/ 4 h 128"/>
                <a:gd name="T42" fmla="*/ 87 w 135"/>
                <a:gd name="T43" fmla="*/ 6 h 128"/>
                <a:gd name="T44" fmla="*/ 84 w 135"/>
                <a:gd name="T45" fmla="*/ 23 h 128"/>
                <a:gd name="T46" fmla="*/ 81 w 135"/>
                <a:gd name="T47" fmla="*/ 31 h 128"/>
                <a:gd name="T48" fmla="*/ 77 w 135"/>
                <a:gd name="T49" fmla="*/ 32 h 128"/>
                <a:gd name="T50" fmla="*/ 77 w 135"/>
                <a:gd name="T51" fmla="*/ 32 h 128"/>
                <a:gd name="T52" fmla="*/ 64 w 135"/>
                <a:gd name="T53" fmla="*/ 29 h 128"/>
                <a:gd name="T54" fmla="*/ 72 w 135"/>
                <a:gd name="T55" fmla="*/ 4 h 128"/>
                <a:gd name="T56" fmla="*/ 74 w 135"/>
                <a:gd name="T57" fmla="*/ 0 h 128"/>
                <a:gd name="T58" fmla="*/ 67 w 135"/>
                <a:gd name="T59" fmla="*/ 5 h 128"/>
                <a:gd name="T60" fmla="*/ 44 w 135"/>
                <a:gd name="T61" fmla="*/ 7 h 128"/>
                <a:gd name="T62" fmla="*/ 42 w 135"/>
                <a:gd name="T63" fmla="*/ 6 h 128"/>
                <a:gd name="T64" fmla="*/ 39 w 135"/>
                <a:gd name="T65" fmla="*/ 7 h 128"/>
                <a:gd name="T66" fmla="*/ 0 w 135"/>
                <a:gd name="T67" fmla="*/ 86 h 128"/>
                <a:gd name="T68" fmla="*/ 17 w 135"/>
                <a:gd name="T69" fmla="*/ 90 h 128"/>
                <a:gd name="T70" fmla="*/ 12 w 135"/>
                <a:gd name="T71" fmla="*/ 102 h 128"/>
                <a:gd name="T72" fmla="*/ 14 w 135"/>
                <a:gd name="T73" fmla="*/ 103 h 128"/>
                <a:gd name="T74" fmla="*/ 17 w 135"/>
                <a:gd name="T75" fmla="*/ 103 h 128"/>
                <a:gd name="T76" fmla="*/ 84 w 135"/>
                <a:gd name="T77" fmla="*/ 125 h 128"/>
                <a:gd name="T78" fmla="*/ 91 w 135"/>
                <a:gd name="T79" fmla="*/ 128 h 128"/>
                <a:gd name="T80" fmla="*/ 94 w 135"/>
                <a:gd name="T81" fmla="*/ 127 h 128"/>
                <a:gd name="T82" fmla="*/ 134 w 135"/>
                <a:gd name="T83" fmla="*/ 40 h 128"/>
                <a:gd name="T84" fmla="*/ 133 w 135"/>
                <a:gd name="T85" fmla="*/ 37 h 128"/>
                <a:gd name="T86" fmla="*/ 124 w 135"/>
                <a:gd name="T87" fmla="*/ 26 h 128"/>
                <a:gd name="T88" fmla="*/ 125 w 135"/>
                <a:gd name="T89" fmla="*/ 24 h 128"/>
                <a:gd name="T90" fmla="*/ 126 w 135"/>
                <a:gd name="T91" fmla="*/ 22 h 128"/>
                <a:gd name="T92" fmla="*/ 124 w 135"/>
                <a:gd name="T93" fmla="*/ 20 h 128"/>
                <a:gd name="T94" fmla="*/ 122 w 135"/>
                <a:gd name="T95" fmla="*/ 20 h 128"/>
                <a:gd name="T96" fmla="*/ 119 w 135"/>
                <a:gd name="T97" fmla="*/ 20 h 128"/>
                <a:gd name="T98" fmla="*/ 89 w 135"/>
                <a:gd name="T99" fmla="*/ 17 h 128"/>
                <a:gd name="T100" fmla="*/ 92 w 135"/>
                <a:gd name="T101" fmla="*/ 5 h 128"/>
                <a:gd name="T102" fmla="*/ 90 w 135"/>
                <a:gd name="T103" fmla="*/ 2 h 128"/>
                <a:gd name="T104" fmla="*/ 74 w 135"/>
                <a:gd name="T105" fmla="*/ 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35" h="128">
                  <a:moveTo>
                    <a:pt x="17" y="99"/>
                  </a:moveTo>
                  <a:cubicBezTo>
                    <a:pt x="19" y="96"/>
                    <a:pt x="20" y="94"/>
                    <a:pt x="22" y="91"/>
                  </a:cubicBezTo>
                  <a:cubicBezTo>
                    <a:pt x="47" y="96"/>
                    <a:pt x="71" y="104"/>
                    <a:pt x="95" y="114"/>
                  </a:cubicBezTo>
                  <a:cubicBezTo>
                    <a:pt x="93" y="117"/>
                    <a:pt x="92" y="120"/>
                    <a:pt x="91" y="124"/>
                  </a:cubicBezTo>
                  <a:cubicBezTo>
                    <a:pt x="90" y="123"/>
                    <a:pt x="90" y="123"/>
                    <a:pt x="89" y="123"/>
                  </a:cubicBezTo>
                  <a:cubicBezTo>
                    <a:pt x="89" y="123"/>
                    <a:pt x="89" y="122"/>
                    <a:pt x="88" y="122"/>
                  </a:cubicBezTo>
                  <a:cubicBezTo>
                    <a:pt x="88" y="122"/>
                    <a:pt x="87" y="121"/>
                    <a:pt x="86" y="121"/>
                  </a:cubicBezTo>
                  <a:cubicBezTo>
                    <a:pt x="86" y="121"/>
                    <a:pt x="86" y="121"/>
                    <a:pt x="86" y="121"/>
                  </a:cubicBezTo>
                  <a:cubicBezTo>
                    <a:pt x="86" y="120"/>
                    <a:pt x="85" y="119"/>
                    <a:pt x="84" y="119"/>
                  </a:cubicBezTo>
                  <a:cubicBezTo>
                    <a:pt x="84" y="119"/>
                    <a:pt x="84" y="119"/>
                    <a:pt x="84" y="119"/>
                  </a:cubicBezTo>
                  <a:cubicBezTo>
                    <a:pt x="83" y="120"/>
                    <a:pt x="83" y="120"/>
                    <a:pt x="83" y="120"/>
                  </a:cubicBezTo>
                  <a:cubicBezTo>
                    <a:pt x="67" y="114"/>
                    <a:pt x="50" y="108"/>
                    <a:pt x="34" y="102"/>
                  </a:cubicBezTo>
                  <a:cubicBezTo>
                    <a:pt x="29" y="101"/>
                    <a:pt x="23" y="99"/>
                    <a:pt x="17" y="99"/>
                  </a:cubicBezTo>
                  <a:cubicBezTo>
                    <a:pt x="17" y="99"/>
                    <a:pt x="17" y="99"/>
                    <a:pt x="17" y="99"/>
                  </a:cubicBezTo>
                  <a:moveTo>
                    <a:pt x="100" y="101"/>
                  </a:moveTo>
                  <a:cubicBezTo>
                    <a:pt x="104" y="79"/>
                    <a:pt x="111" y="57"/>
                    <a:pt x="119" y="37"/>
                  </a:cubicBezTo>
                  <a:cubicBezTo>
                    <a:pt x="122" y="38"/>
                    <a:pt x="125" y="40"/>
                    <a:pt x="129" y="40"/>
                  </a:cubicBezTo>
                  <a:cubicBezTo>
                    <a:pt x="123" y="47"/>
                    <a:pt x="120" y="55"/>
                    <a:pt x="116" y="63"/>
                  </a:cubicBezTo>
                  <a:cubicBezTo>
                    <a:pt x="111" y="76"/>
                    <a:pt x="106" y="88"/>
                    <a:pt x="100" y="101"/>
                  </a:cubicBezTo>
                  <a:moveTo>
                    <a:pt x="20" y="87"/>
                  </a:moveTo>
                  <a:cubicBezTo>
                    <a:pt x="15" y="86"/>
                    <a:pt x="10" y="85"/>
                    <a:pt x="5" y="84"/>
                  </a:cubicBezTo>
                  <a:cubicBezTo>
                    <a:pt x="20" y="61"/>
                    <a:pt x="33" y="37"/>
                    <a:pt x="42" y="11"/>
                  </a:cubicBezTo>
                  <a:cubicBezTo>
                    <a:pt x="42" y="11"/>
                    <a:pt x="42" y="11"/>
                    <a:pt x="42" y="11"/>
                  </a:cubicBezTo>
                  <a:cubicBezTo>
                    <a:pt x="50" y="13"/>
                    <a:pt x="57" y="15"/>
                    <a:pt x="64" y="17"/>
                  </a:cubicBezTo>
                  <a:cubicBezTo>
                    <a:pt x="63" y="21"/>
                    <a:pt x="61" y="25"/>
                    <a:pt x="59" y="29"/>
                  </a:cubicBezTo>
                  <a:cubicBezTo>
                    <a:pt x="59" y="30"/>
                    <a:pt x="59" y="31"/>
                    <a:pt x="60" y="31"/>
                  </a:cubicBezTo>
                  <a:cubicBezTo>
                    <a:pt x="61" y="33"/>
                    <a:pt x="64" y="34"/>
                    <a:pt x="67" y="35"/>
                  </a:cubicBezTo>
                  <a:cubicBezTo>
                    <a:pt x="71" y="35"/>
                    <a:pt x="74" y="36"/>
                    <a:pt x="77" y="36"/>
                  </a:cubicBezTo>
                  <a:cubicBezTo>
                    <a:pt x="79" y="36"/>
                    <a:pt x="80" y="36"/>
                    <a:pt x="81" y="36"/>
                  </a:cubicBezTo>
                  <a:cubicBezTo>
                    <a:pt x="83" y="35"/>
                    <a:pt x="84" y="35"/>
                    <a:pt x="85" y="33"/>
                  </a:cubicBezTo>
                  <a:cubicBezTo>
                    <a:pt x="85" y="33"/>
                    <a:pt x="86" y="32"/>
                    <a:pt x="86" y="31"/>
                  </a:cubicBezTo>
                  <a:cubicBezTo>
                    <a:pt x="87" y="28"/>
                    <a:pt x="88" y="25"/>
                    <a:pt x="88" y="21"/>
                  </a:cubicBezTo>
                  <a:cubicBezTo>
                    <a:pt x="98" y="23"/>
                    <a:pt x="108" y="23"/>
                    <a:pt x="118" y="24"/>
                  </a:cubicBezTo>
                  <a:cubicBezTo>
                    <a:pt x="118" y="24"/>
                    <a:pt x="118" y="24"/>
                    <a:pt x="118" y="24"/>
                  </a:cubicBezTo>
                  <a:cubicBezTo>
                    <a:pt x="119" y="24"/>
                    <a:pt x="119" y="24"/>
                    <a:pt x="120" y="24"/>
                  </a:cubicBezTo>
                  <a:cubicBezTo>
                    <a:pt x="108" y="51"/>
                    <a:pt x="99" y="80"/>
                    <a:pt x="95" y="110"/>
                  </a:cubicBezTo>
                  <a:cubicBezTo>
                    <a:pt x="71" y="100"/>
                    <a:pt x="47" y="92"/>
                    <a:pt x="23" y="87"/>
                  </a:cubicBezTo>
                  <a:cubicBezTo>
                    <a:pt x="23" y="87"/>
                    <a:pt x="23" y="87"/>
                    <a:pt x="22" y="86"/>
                  </a:cubicBezTo>
                  <a:cubicBezTo>
                    <a:pt x="22" y="86"/>
                    <a:pt x="21" y="86"/>
                    <a:pt x="21" y="86"/>
                  </a:cubicBezTo>
                  <a:cubicBezTo>
                    <a:pt x="21" y="86"/>
                    <a:pt x="20" y="86"/>
                    <a:pt x="20" y="87"/>
                  </a:cubicBezTo>
                  <a:moveTo>
                    <a:pt x="72" y="4"/>
                  </a:moveTo>
                  <a:cubicBezTo>
                    <a:pt x="73" y="4"/>
                    <a:pt x="73" y="4"/>
                    <a:pt x="74" y="4"/>
                  </a:cubicBezTo>
                  <a:cubicBezTo>
                    <a:pt x="74" y="4"/>
                    <a:pt x="75" y="4"/>
                    <a:pt x="76" y="4"/>
                  </a:cubicBezTo>
                  <a:cubicBezTo>
                    <a:pt x="80" y="5"/>
                    <a:pt x="83" y="5"/>
                    <a:pt x="87" y="6"/>
                  </a:cubicBezTo>
                  <a:cubicBezTo>
                    <a:pt x="87" y="7"/>
                    <a:pt x="87" y="8"/>
                    <a:pt x="86" y="10"/>
                  </a:cubicBezTo>
                  <a:cubicBezTo>
                    <a:pt x="85" y="14"/>
                    <a:pt x="85" y="18"/>
                    <a:pt x="84" y="23"/>
                  </a:cubicBezTo>
                  <a:cubicBezTo>
                    <a:pt x="83" y="25"/>
                    <a:pt x="83" y="27"/>
                    <a:pt x="82" y="28"/>
                  </a:cubicBezTo>
                  <a:cubicBezTo>
                    <a:pt x="82" y="30"/>
                    <a:pt x="82" y="31"/>
                    <a:pt x="81" y="31"/>
                  </a:cubicBezTo>
                  <a:cubicBezTo>
                    <a:pt x="81" y="31"/>
                    <a:pt x="81" y="31"/>
                    <a:pt x="80" y="32"/>
                  </a:cubicBezTo>
                  <a:cubicBezTo>
                    <a:pt x="80" y="32"/>
                    <a:pt x="79" y="32"/>
                    <a:pt x="77" y="32"/>
                  </a:cubicBezTo>
                  <a:cubicBezTo>
                    <a:pt x="77" y="32"/>
                    <a:pt x="77" y="32"/>
                    <a:pt x="77" y="32"/>
                  </a:cubicBezTo>
                  <a:cubicBezTo>
                    <a:pt x="77" y="32"/>
                    <a:pt x="77" y="32"/>
                    <a:pt x="77" y="32"/>
                  </a:cubicBezTo>
                  <a:cubicBezTo>
                    <a:pt x="75" y="32"/>
                    <a:pt x="71" y="31"/>
                    <a:pt x="69" y="31"/>
                  </a:cubicBezTo>
                  <a:cubicBezTo>
                    <a:pt x="67" y="30"/>
                    <a:pt x="65" y="29"/>
                    <a:pt x="64" y="29"/>
                  </a:cubicBezTo>
                  <a:cubicBezTo>
                    <a:pt x="67" y="21"/>
                    <a:pt x="70" y="11"/>
                    <a:pt x="71" y="5"/>
                  </a:cubicBezTo>
                  <a:cubicBezTo>
                    <a:pt x="71" y="5"/>
                    <a:pt x="72" y="5"/>
                    <a:pt x="72" y="4"/>
                  </a:cubicBezTo>
                  <a:cubicBezTo>
                    <a:pt x="72" y="4"/>
                    <a:pt x="72" y="4"/>
                    <a:pt x="72" y="4"/>
                  </a:cubicBezTo>
                  <a:moveTo>
                    <a:pt x="74" y="0"/>
                  </a:moveTo>
                  <a:cubicBezTo>
                    <a:pt x="73" y="0"/>
                    <a:pt x="71" y="0"/>
                    <a:pt x="70" y="1"/>
                  </a:cubicBezTo>
                  <a:cubicBezTo>
                    <a:pt x="69" y="2"/>
                    <a:pt x="68" y="3"/>
                    <a:pt x="67" y="5"/>
                  </a:cubicBezTo>
                  <a:cubicBezTo>
                    <a:pt x="67" y="7"/>
                    <a:pt x="66" y="10"/>
                    <a:pt x="65" y="13"/>
                  </a:cubicBezTo>
                  <a:cubicBezTo>
                    <a:pt x="58" y="11"/>
                    <a:pt x="51" y="9"/>
                    <a:pt x="44" y="7"/>
                  </a:cubicBezTo>
                  <a:cubicBezTo>
                    <a:pt x="43" y="7"/>
                    <a:pt x="43" y="7"/>
                    <a:pt x="43" y="7"/>
                  </a:cubicBezTo>
                  <a:cubicBezTo>
                    <a:pt x="43" y="7"/>
                    <a:pt x="42" y="6"/>
                    <a:pt x="42" y="6"/>
                  </a:cubicBezTo>
                  <a:cubicBezTo>
                    <a:pt x="42" y="6"/>
                    <a:pt x="41" y="6"/>
                    <a:pt x="41" y="6"/>
                  </a:cubicBezTo>
                  <a:cubicBezTo>
                    <a:pt x="40" y="6"/>
                    <a:pt x="39" y="6"/>
                    <a:pt x="39" y="7"/>
                  </a:cubicBezTo>
                  <a:cubicBezTo>
                    <a:pt x="29" y="34"/>
                    <a:pt x="16" y="60"/>
                    <a:pt x="0" y="84"/>
                  </a:cubicBezTo>
                  <a:cubicBezTo>
                    <a:pt x="0" y="85"/>
                    <a:pt x="0" y="86"/>
                    <a:pt x="0" y="86"/>
                  </a:cubicBezTo>
                  <a:cubicBezTo>
                    <a:pt x="0" y="87"/>
                    <a:pt x="1" y="88"/>
                    <a:pt x="1" y="88"/>
                  </a:cubicBezTo>
                  <a:cubicBezTo>
                    <a:pt x="7" y="88"/>
                    <a:pt x="12" y="89"/>
                    <a:pt x="17" y="90"/>
                  </a:cubicBezTo>
                  <a:cubicBezTo>
                    <a:pt x="15" y="94"/>
                    <a:pt x="14" y="97"/>
                    <a:pt x="12" y="100"/>
                  </a:cubicBezTo>
                  <a:cubicBezTo>
                    <a:pt x="11" y="101"/>
                    <a:pt x="11" y="102"/>
                    <a:pt x="12" y="102"/>
                  </a:cubicBezTo>
                  <a:cubicBezTo>
                    <a:pt x="12" y="103"/>
                    <a:pt x="13" y="103"/>
                    <a:pt x="13" y="103"/>
                  </a:cubicBezTo>
                  <a:cubicBezTo>
                    <a:pt x="14" y="103"/>
                    <a:pt x="14" y="103"/>
                    <a:pt x="14" y="103"/>
                  </a:cubicBezTo>
                  <a:cubicBezTo>
                    <a:pt x="15" y="103"/>
                    <a:pt x="16" y="103"/>
                    <a:pt x="17" y="103"/>
                  </a:cubicBezTo>
                  <a:cubicBezTo>
                    <a:pt x="17" y="103"/>
                    <a:pt x="17" y="103"/>
                    <a:pt x="17" y="103"/>
                  </a:cubicBezTo>
                  <a:cubicBezTo>
                    <a:pt x="22" y="103"/>
                    <a:pt x="27" y="105"/>
                    <a:pt x="32" y="106"/>
                  </a:cubicBezTo>
                  <a:cubicBezTo>
                    <a:pt x="50" y="112"/>
                    <a:pt x="67" y="118"/>
                    <a:pt x="84" y="125"/>
                  </a:cubicBezTo>
                  <a:cubicBezTo>
                    <a:pt x="85" y="125"/>
                    <a:pt x="85" y="126"/>
                    <a:pt x="86" y="126"/>
                  </a:cubicBezTo>
                  <a:cubicBezTo>
                    <a:pt x="88" y="127"/>
                    <a:pt x="90" y="128"/>
                    <a:pt x="91" y="128"/>
                  </a:cubicBezTo>
                  <a:cubicBezTo>
                    <a:pt x="91" y="128"/>
                    <a:pt x="92" y="128"/>
                    <a:pt x="92" y="128"/>
                  </a:cubicBezTo>
                  <a:cubicBezTo>
                    <a:pt x="93" y="128"/>
                    <a:pt x="93" y="128"/>
                    <a:pt x="94" y="127"/>
                  </a:cubicBezTo>
                  <a:cubicBezTo>
                    <a:pt x="102" y="106"/>
                    <a:pt x="111" y="86"/>
                    <a:pt x="120" y="65"/>
                  </a:cubicBezTo>
                  <a:cubicBezTo>
                    <a:pt x="124" y="56"/>
                    <a:pt x="128" y="47"/>
                    <a:pt x="134" y="40"/>
                  </a:cubicBezTo>
                  <a:cubicBezTo>
                    <a:pt x="135" y="40"/>
                    <a:pt x="135" y="39"/>
                    <a:pt x="134" y="38"/>
                  </a:cubicBezTo>
                  <a:cubicBezTo>
                    <a:pt x="134" y="37"/>
                    <a:pt x="133" y="37"/>
                    <a:pt x="133" y="37"/>
                  </a:cubicBezTo>
                  <a:cubicBezTo>
                    <a:pt x="129" y="36"/>
                    <a:pt x="125" y="35"/>
                    <a:pt x="121" y="33"/>
                  </a:cubicBezTo>
                  <a:cubicBezTo>
                    <a:pt x="122" y="30"/>
                    <a:pt x="123" y="28"/>
                    <a:pt x="124" y="26"/>
                  </a:cubicBezTo>
                  <a:cubicBezTo>
                    <a:pt x="124" y="25"/>
                    <a:pt x="124" y="25"/>
                    <a:pt x="124" y="25"/>
                  </a:cubicBezTo>
                  <a:cubicBezTo>
                    <a:pt x="125" y="24"/>
                    <a:pt x="125" y="24"/>
                    <a:pt x="125" y="24"/>
                  </a:cubicBezTo>
                  <a:cubicBezTo>
                    <a:pt x="125" y="24"/>
                    <a:pt x="125" y="24"/>
                    <a:pt x="126" y="23"/>
                  </a:cubicBezTo>
                  <a:cubicBezTo>
                    <a:pt x="126" y="23"/>
                    <a:pt x="126" y="23"/>
                    <a:pt x="126" y="22"/>
                  </a:cubicBezTo>
                  <a:cubicBezTo>
                    <a:pt x="126" y="22"/>
                    <a:pt x="126" y="21"/>
                    <a:pt x="126" y="21"/>
                  </a:cubicBezTo>
                  <a:cubicBezTo>
                    <a:pt x="125" y="20"/>
                    <a:pt x="124" y="20"/>
                    <a:pt x="124" y="20"/>
                  </a:cubicBezTo>
                  <a:cubicBezTo>
                    <a:pt x="123" y="20"/>
                    <a:pt x="123" y="20"/>
                    <a:pt x="123" y="20"/>
                  </a:cubicBezTo>
                  <a:cubicBezTo>
                    <a:pt x="122" y="20"/>
                    <a:pt x="122" y="20"/>
                    <a:pt x="122" y="20"/>
                  </a:cubicBezTo>
                  <a:cubicBezTo>
                    <a:pt x="122" y="20"/>
                    <a:pt x="122" y="20"/>
                    <a:pt x="121" y="20"/>
                  </a:cubicBezTo>
                  <a:cubicBezTo>
                    <a:pt x="120" y="20"/>
                    <a:pt x="120" y="20"/>
                    <a:pt x="119" y="20"/>
                  </a:cubicBezTo>
                  <a:cubicBezTo>
                    <a:pt x="108" y="19"/>
                    <a:pt x="99" y="19"/>
                    <a:pt x="89" y="17"/>
                  </a:cubicBezTo>
                  <a:cubicBezTo>
                    <a:pt x="89" y="17"/>
                    <a:pt x="89" y="17"/>
                    <a:pt x="89" y="17"/>
                  </a:cubicBezTo>
                  <a:cubicBezTo>
                    <a:pt x="90" y="14"/>
                    <a:pt x="90" y="12"/>
                    <a:pt x="91" y="10"/>
                  </a:cubicBezTo>
                  <a:cubicBezTo>
                    <a:pt x="91" y="8"/>
                    <a:pt x="92" y="6"/>
                    <a:pt x="92" y="5"/>
                  </a:cubicBezTo>
                  <a:cubicBezTo>
                    <a:pt x="92" y="4"/>
                    <a:pt x="92" y="4"/>
                    <a:pt x="92" y="3"/>
                  </a:cubicBezTo>
                  <a:cubicBezTo>
                    <a:pt x="92" y="3"/>
                    <a:pt x="91" y="2"/>
                    <a:pt x="90" y="2"/>
                  </a:cubicBezTo>
                  <a:cubicBezTo>
                    <a:pt x="86" y="1"/>
                    <a:pt x="81" y="1"/>
                    <a:pt x="76" y="0"/>
                  </a:cubicBezTo>
                  <a:cubicBezTo>
                    <a:pt x="76" y="0"/>
                    <a:pt x="75" y="0"/>
                    <a:pt x="74" y="0"/>
                  </a:cubicBezTo>
                </a:path>
              </a:pathLst>
            </a:custGeom>
            <a:solidFill>
              <a:srgbClr val="B2B2B2"/>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4" name="Freeform 825"/>
            <p:cNvSpPr>
              <a:spLocks noEditPoints="1"/>
            </p:cNvSpPr>
            <p:nvPr/>
          </p:nvSpPr>
          <p:spPr bwMode="auto">
            <a:xfrm>
              <a:off x="3269" y="2690"/>
              <a:ext cx="408" cy="377"/>
            </a:xfrm>
            <a:custGeom>
              <a:avLst/>
              <a:gdLst>
                <a:gd name="T0" fmla="*/ 167 w 172"/>
                <a:gd name="T1" fmla="*/ 113 h 159"/>
                <a:gd name="T2" fmla="*/ 152 w 172"/>
                <a:gd name="T3" fmla="*/ 152 h 159"/>
                <a:gd name="T4" fmla="*/ 130 w 172"/>
                <a:gd name="T5" fmla="*/ 117 h 159"/>
                <a:gd name="T6" fmla="*/ 142 w 172"/>
                <a:gd name="T7" fmla="*/ 102 h 159"/>
                <a:gd name="T8" fmla="*/ 146 w 172"/>
                <a:gd name="T9" fmla="*/ 102 h 159"/>
                <a:gd name="T10" fmla="*/ 140 w 172"/>
                <a:gd name="T11" fmla="*/ 78 h 159"/>
                <a:gd name="T12" fmla="*/ 140 w 172"/>
                <a:gd name="T13" fmla="*/ 100 h 159"/>
                <a:gd name="T14" fmla="*/ 97 w 172"/>
                <a:gd name="T15" fmla="*/ 91 h 159"/>
                <a:gd name="T16" fmla="*/ 114 w 172"/>
                <a:gd name="T17" fmla="*/ 77 h 159"/>
                <a:gd name="T18" fmla="*/ 119 w 172"/>
                <a:gd name="T19" fmla="*/ 92 h 159"/>
                <a:gd name="T20" fmla="*/ 92 w 172"/>
                <a:gd name="T21" fmla="*/ 68 h 159"/>
                <a:gd name="T22" fmla="*/ 110 w 172"/>
                <a:gd name="T23" fmla="*/ 76 h 159"/>
                <a:gd name="T24" fmla="*/ 83 w 172"/>
                <a:gd name="T25" fmla="*/ 55 h 159"/>
                <a:gd name="T26" fmla="*/ 79 w 172"/>
                <a:gd name="T27" fmla="*/ 65 h 159"/>
                <a:gd name="T28" fmla="*/ 64 w 172"/>
                <a:gd name="T29" fmla="*/ 46 h 159"/>
                <a:gd name="T30" fmla="*/ 83 w 172"/>
                <a:gd name="T31" fmla="*/ 42 h 159"/>
                <a:gd name="T32" fmla="*/ 61 w 172"/>
                <a:gd name="T33" fmla="*/ 29 h 159"/>
                <a:gd name="T34" fmla="*/ 45 w 172"/>
                <a:gd name="T35" fmla="*/ 41 h 159"/>
                <a:gd name="T36" fmla="*/ 5 w 172"/>
                <a:gd name="T37" fmla="*/ 155 h 159"/>
                <a:gd name="T38" fmla="*/ 24 w 172"/>
                <a:gd name="T39" fmla="*/ 23 h 159"/>
                <a:gd name="T40" fmla="*/ 35 w 172"/>
                <a:gd name="T41" fmla="*/ 46 h 159"/>
                <a:gd name="T42" fmla="*/ 60 w 172"/>
                <a:gd name="T43" fmla="*/ 47 h 159"/>
                <a:gd name="T44" fmla="*/ 62 w 172"/>
                <a:gd name="T45" fmla="*/ 69 h 159"/>
                <a:gd name="T46" fmla="*/ 62 w 172"/>
                <a:gd name="T47" fmla="*/ 70 h 159"/>
                <a:gd name="T48" fmla="*/ 63 w 172"/>
                <a:gd name="T49" fmla="*/ 70 h 159"/>
                <a:gd name="T50" fmla="*/ 79 w 172"/>
                <a:gd name="T51" fmla="*/ 69 h 159"/>
                <a:gd name="T52" fmla="*/ 92 w 172"/>
                <a:gd name="T53" fmla="*/ 95 h 159"/>
                <a:gd name="T54" fmla="*/ 120 w 172"/>
                <a:gd name="T55" fmla="*/ 118 h 159"/>
                <a:gd name="T56" fmla="*/ 130 w 172"/>
                <a:gd name="T57" fmla="*/ 121 h 159"/>
                <a:gd name="T58" fmla="*/ 5 w 172"/>
                <a:gd name="T59" fmla="*/ 155 h 159"/>
                <a:gd name="T60" fmla="*/ 56 w 172"/>
                <a:gd name="T61" fmla="*/ 13 h 159"/>
                <a:gd name="T62" fmla="*/ 8 w 172"/>
                <a:gd name="T63" fmla="*/ 19 h 159"/>
                <a:gd name="T64" fmla="*/ 51 w 172"/>
                <a:gd name="T65" fmla="*/ 4 h 159"/>
                <a:gd name="T66" fmla="*/ 58 w 172"/>
                <a:gd name="T67" fmla="*/ 0 h 159"/>
                <a:gd name="T68" fmla="*/ 29 w 172"/>
                <a:gd name="T69" fmla="*/ 2 h 159"/>
                <a:gd name="T70" fmla="*/ 2 w 172"/>
                <a:gd name="T71" fmla="*/ 20 h 159"/>
                <a:gd name="T72" fmla="*/ 1 w 172"/>
                <a:gd name="T73" fmla="*/ 21 h 159"/>
                <a:gd name="T74" fmla="*/ 0 w 172"/>
                <a:gd name="T75" fmla="*/ 157 h 159"/>
                <a:gd name="T76" fmla="*/ 149 w 172"/>
                <a:gd name="T77" fmla="*/ 157 h 159"/>
                <a:gd name="T78" fmla="*/ 152 w 172"/>
                <a:gd name="T79" fmla="*/ 158 h 159"/>
                <a:gd name="T80" fmla="*/ 155 w 172"/>
                <a:gd name="T81" fmla="*/ 154 h 159"/>
                <a:gd name="T82" fmla="*/ 171 w 172"/>
                <a:gd name="T83" fmla="*/ 131 h 159"/>
                <a:gd name="T84" fmla="*/ 171 w 172"/>
                <a:gd name="T85" fmla="*/ 99 h 159"/>
                <a:gd name="T86" fmla="*/ 171 w 172"/>
                <a:gd name="T87" fmla="*/ 98 h 159"/>
                <a:gd name="T88" fmla="*/ 152 w 172"/>
                <a:gd name="T89" fmla="*/ 98 h 159"/>
                <a:gd name="T90" fmla="*/ 143 w 172"/>
                <a:gd name="T91" fmla="*/ 99 h 159"/>
                <a:gd name="T92" fmla="*/ 144 w 172"/>
                <a:gd name="T93" fmla="*/ 74 h 159"/>
                <a:gd name="T94" fmla="*/ 143 w 172"/>
                <a:gd name="T95" fmla="*/ 73 h 159"/>
                <a:gd name="T96" fmla="*/ 126 w 172"/>
                <a:gd name="T97" fmla="*/ 73 h 159"/>
                <a:gd name="T98" fmla="*/ 114 w 172"/>
                <a:gd name="T99" fmla="*/ 48 h 159"/>
                <a:gd name="T100" fmla="*/ 113 w 172"/>
                <a:gd name="T101" fmla="*/ 47 h 159"/>
                <a:gd name="T102" fmla="*/ 112 w 172"/>
                <a:gd name="T103" fmla="*/ 46 h 159"/>
                <a:gd name="T104" fmla="*/ 87 w 172"/>
                <a:gd name="T105" fmla="*/ 26 h 159"/>
                <a:gd name="T106" fmla="*/ 86 w 172"/>
                <a:gd name="T107" fmla="*/ 25 h 159"/>
                <a:gd name="T108" fmla="*/ 85 w 172"/>
                <a:gd name="T109" fmla="*/ 24 h 159"/>
                <a:gd name="T110" fmla="*/ 59 w 172"/>
                <a:gd name="T111" fmla="*/ 13 h 159"/>
                <a:gd name="T112" fmla="*/ 59 w 172"/>
                <a:gd name="T113" fmla="*/ 2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72" h="159">
                  <a:moveTo>
                    <a:pt x="152" y="152"/>
                  </a:moveTo>
                  <a:cubicBezTo>
                    <a:pt x="151" y="141"/>
                    <a:pt x="150" y="130"/>
                    <a:pt x="150" y="119"/>
                  </a:cubicBezTo>
                  <a:cubicBezTo>
                    <a:pt x="156" y="113"/>
                    <a:pt x="161" y="108"/>
                    <a:pt x="168" y="103"/>
                  </a:cubicBezTo>
                  <a:cubicBezTo>
                    <a:pt x="168" y="106"/>
                    <a:pt x="167" y="110"/>
                    <a:pt x="167" y="113"/>
                  </a:cubicBezTo>
                  <a:cubicBezTo>
                    <a:pt x="167" y="116"/>
                    <a:pt x="167" y="118"/>
                    <a:pt x="167" y="120"/>
                  </a:cubicBezTo>
                  <a:cubicBezTo>
                    <a:pt x="167" y="124"/>
                    <a:pt x="167" y="128"/>
                    <a:pt x="167" y="131"/>
                  </a:cubicBezTo>
                  <a:cubicBezTo>
                    <a:pt x="167" y="131"/>
                    <a:pt x="168" y="132"/>
                    <a:pt x="168" y="132"/>
                  </a:cubicBezTo>
                  <a:cubicBezTo>
                    <a:pt x="163" y="139"/>
                    <a:pt x="158" y="146"/>
                    <a:pt x="152" y="152"/>
                  </a:cubicBezTo>
                  <a:moveTo>
                    <a:pt x="152" y="102"/>
                  </a:moveTo>
                  <a:cubicBezTo>
                    <a:pt x="156" y="102"/>
                    <a:pt x="159" y="102"/>
                    <a:pt x="163" y="102"/>
                  </a:cubicBezTo>
                  <a:cubicBezTo>
                    <a:pt x="157" y="106"/>
                    <a:pt x="152" y="112"/>
                    <a:pt x="147" y="117"/>
                  </a:cubicBezTo>
                  <a:cubicBezTo>
                    <a:pt x="139" y="117"/>
                    <a:pt x="136" y="117"/>
                    <a:pt x="130" y="117"/>
                  </a:cubicBezTo>
                  <a:cubicBezTo>
                    <a:pt x="129" y="117"/>
                    <a:pt x="128" y="117"/>
                    <a:pt x="126" y="117"/>
                  </a:cubicBezTo>
                  <a:cubicBezTo>
                    <a:pt x="128" y="116"/>
                    <a:pt x="131" y="113"/>
                    <a:pt x="133" y="111"/>
                  </a:cubicBezTo>
                  <a:cubicBezTo>
                    <a:pt x="136" y="108"/>
                    <a:pt x="139" y="105"/>
                    <a:pt x="141" y="103"/>
                  </a:cubicBezTo>
                  <a:cubicBezTo>
                    <a:pt x="142" y="102"/>
                    <a:pt x="142" y="102"/>
                    <a:pt x="142" y="102"/>
                  </a:cubicBezTo>
                  <a:cubicBezTo>
                    <a:pt x="142" y="102"/>
                    <a:pt x="142" y="102"/>
                    <a:pt x="143" y="102"/>
                  </a:cubicBezTo>
                  <a:cubicBezTo>
                    <a:pt x="143" y="102"/>
                    <a:pt x="143" y="102"/>
                    <a:pt x="143" y="102"/>
                  </a:cubicBezTo>
                  <a:cubicBezTo>
                    <a:pt x="144" y="102"/>
                    <a:pt x="144" y="102"/>
                    <a:pt x="144" y="102"/>
                  </a:cubicBezTo>
                  <a:cubicBezTo>
                    <a:pt x="144" y="102"/>
                    <a:pt x="145" y="102"/>
                    <a:pt x="146" y="102"/>
                  </a:cubicBezTo>
                  <a:cubicBezTo>
                    <a:pt x="148" y="102"/>
                    <a:pt x="150" y="102"/>
                    <a:pt x="152" y="102"/>
                  </a:cubicBezTo>
                  <a:moveTo>
                    <a:pt x="123" y="115"/>
                  </a:moveTo>
                  <a:cubicBezTo>
                    <a:pt x="123" y="107"/>
                    <a:pt x="123" y="104"/>
                    <a:pt x="122" y="94"/>
                  </a:cubicBezTo>
                  <a:cubicBezTo>
                    <a:pt x="128" y="88"/>
                    <a:pt x="133" y="83"/>
                    <a:pt x="140" y="78"/>
                  </a:cubicBezTo>
                  <a:cubicBezTo>
                    <a:pt x="140" y="80"/>
                    <a:pt x="140" y="83"/>
                    <a:pt x="140" y="86"/>
                  </a:cubicBezTo>
                  <a:cubicBezTo>
                    <a:pt x="140" y="87"/>
                    <a:pt x="140" y="89"/>
                    <a:pt x="140" y="91"/>
                  </a:cubicBezTo>
                  <a:cubicBezTo>
                    <a:pt x="140" y="93"/>
                    <a:pt x="140" y="96"/>
                    <a:pt x="140" y="99"/>
                  </a:cubicBezTo>
                  <a:cubicBezTo>
                    <a:pt x="140" y="100"/>
                    <a:pt x="140" y="100"/>
                    <a:pt x="140" y="100"/>
                  </a:cubicBezTo>
                  <a:cubicBezTo>
                    <a:pt x="139" y="100"/>
                    <a:pt x="139" y="100"/>
                    <a:pt x="139" y="100"/>
                  </a:cubicBezTo>
                  <a:cubicBezTo>
                    <a:pt x="137" y="102"/>
                    <a:pt x="134" y="105"/>
                    <a:pt x="130" y="109"/>
                  </a:cubicBezTo>
                  <a:cubicBezTo>
                    <a:pt x="128" y="111"/>
                    <a:pt x="126" y="113"/>
                    <a:pt x="123" y="115"/>
                  </a:cubicBezTo>
                  <a:moveTo>
                    <a:pt x="97" y="91"/>
                  </a:moveTo>
                  <a:cubicBezTo>
                    <a:pt x="100" y="89"/>
                    <a:pt x="103" y="87"/>
                    <a:pt x="106" y="84"/>
                  </a:cubicBezTo>
                  <a:cubicBezTo>
                    <a:pt x="108" y="83"/>
                    <a:pt x="110" y="81"/>
                    <a:pt x="111" y="80"/>
                  </a:cubicBezTo>
                  <a:cubicBezTo>
                    <a:pt x="112" y="79"/>
                    <a:pt x="113" y="78"/>
                    <a:pt x="113" y="78"/>
                  </a:cubicBezTo>
                  <a:cubicBezTo>
                    <a:pt x="114" y="77"/>
                    <a:pt x="114" y="77"/>
                    <a:pt x="114" y="77"/>
                  </a:cubicBezTo>
                  <a:cubicBezTo>
                    <a:pt x="114" y="77"/>
                    <a:pt x="114" y="77"/>
                    <a:pt x="114" y="77"/>
                  </a:cubicBezTo>
                  <a:cubicBezTo>
                    <a:pt x="117" y="77"/>
                    <a:pt x="121" y="77"/>
                    <a:pt x="126" y="77"/>
                  </a:cubicBezTo>
                  <a:cubicBezTo>
                    <a:pt x="129" y="77"/>
                    <a:pt x="133" y="77"/>
                    <a:pt x="136" y="77"/>
                  </a:cubicBezTo>
                  <a:cubicBezTo>
                    <a:pt x="130" y="81"/>
                    <a:pt x="125" y="87"/>
                    <a:pt x="119" y="92"/>
                  </a:cubicBezTo>
                  <a:cubicBezTo>
                    <a:pt x="114" y="91"/>
                    <a:pt x="110" y="91"/>
                    <a:pt x="106" y="91"/>
                  </a:cubicBezTo>
                  <a:cubicBezTo>
                    <a:pt x="103" y="91"/>
                    <a:pt x="101" y="91"/>
                    <a:pt x="97" y="91"/>
                  </a:cubicBezTo>
                  <a:moveTo>
                    <a:pt x="93" y="90"/>
                  </a:moveTo>
                  <a:cubicBezTo>
                    <a:pt x="93" y="81"/>
                    <a:pt x="92" y="77"/>
                    <a:pt x="92" y="68"/>
                  </a:cubicBezTo>
                  <a:cubicBezTo>
                    <a:pt x="98" y="62"/>
                    <a:pt x="103" y="56"/>
                    <a:pt x="110" y="52"/>
                  </a:cubicBezTo>
                  <a:cubicBezTo>
                    <a:pt x="110" y="52"/>
                    <a:pt x="110" y="53"/>
                    <a:pt x="110" y="54"/>
                  </a:cubicBezTo>
                  <a:cubicBezTo>
                    <a:pt x="110" y="59"/>
                    <a:pt x="110" y="66"/>
                    <a:pt x="110" y="72"/>
                  </a:cubicBezTo>
                  <a:cubicBezTo>
                    <a:pt x="110" y="73"/>
                    <a:pt x="110" y="74"/>
                    <a:pt x="110" y="76"/>
                  </a:cubicBezTo>
                  <a:cubicBezTo>
                    <a:pt x="108" y="77"/>
                    <a:pt x="105" y="80"/>
                    <a:pt x="102" y="83"/>
                  </a:cubicBezTo>
                  <a:cubicBezTo>
                    <a:pt x="99" y="86"/>
                    <a:pt x="96" y="88"/>
                    <a:pt x="93" y="90"/>
                  </a:cubicBezTo>
                  <a:moveTo>
                    <a:pt x="70" y="65"/>
                  </a:moveTo>
                  <a:cubicBezTo>
                    <a:pt x="75" y="62"/>
                    <a:pt x="80" y="58"/>
                    <a:pt x="83" y="55"/>
                  </a:cubicBezTo>
                  <a:cubicBezTo>
                    <a:pt x="85" y="53"/>
                    <a:pt x="85" y="53"/>
                    <a:pt x="87" y="52"/>
                  </a:cubicBezTo>
                  <a:cubicBezTo>
                    <a:pt x="91" y="51"/>
                    <a:pt x="98" y="51"/>
                    <a:pt x="105" y="51"/>
                  </a:cubicBezTo>
                  <a:cubicBezTo>
                    <a:pt x="100" y="55"/>
                    <a:pt x="95" y="60"/>
                    <a:pt x="89" y="65"/>
                  </a:cubicBezTo>
                  <a:cubicBezTo>
                    <a:pt x="85" y="65"/>
                    <a:pt x="82" y="65"/>
                    <a:pt x="79" y="65"/>
                  </a:cubicBezTo>
                  <a:cubicBezTo>
                    <a:pt x="76" y="65"/>
                    <a:pt x="73" y="65"/>
                    <a:pt x="70" y="65"/>
                  </a:cubicBezTo>
                  <a:moveTo>
                    <a:pt x="65" y="65"/>
                  </a:moveTo>
                  <a:cubicBezTo>
                    <a:pt x="64" y="59"/>
                    <a:pt x="63" y="57"/>
                    <a:pt x="63" y="53"/>
                  </a:cubicBezTo>
                  <a:cubicBezTo>
                    <a:pt x="63" y="51"/>
                    <a:pt x="64" y="49"/>
                    <a:pt x="64" y="46"/>
                  </a:cubicBezTo>
                  <a:cubicBezTo>
                    <a:pt x="64" y="46"/>
                    <a:pt x="64" y="46"/>
                    <a:pt x="64" y="46"/>
                  </a:cubicBezTo>
                  <a:cubicBezTo>
                    <a:pt x="71" y="40"/>
                    <a:pt x="76" y="34"/>
                    <a:pt x="83" y="29"/>
                  </a:cubicBezTo>
                  <a:cubicBezTo>
                    <a:pt x="83" y="32"/>
                    <a:pt x="83" y="34"/>
                    <a:pt x="83" y="37"/>
                  </a:cubicBezTo>
                  <a:cubicBezTo>
                    <a:pt x="83" y="39"/>
                    <a:pt x="83" y="40"/>
                    <a:pt x="83" y="42"/>
                  </a:cubicBezTo>
                  <a:cubicBezTo>
                    <a:pt x="83" y="45"/>
                    <a:pt x="83" y="47"/>
                    <a:pt x="83" y="50"/>
                  </a:cubicBezTo>
                  <a:cubicBezTo>
                    <a:pt x="82" y="51"/>
                    <a:pt x="81" y="51"/>
                    <a:pt x="80" y="52"/>
                  </a:cubicBezTo>
                  <a:cubicBezTo>
                    <a:pt x="77" y="56"/>
                    <a:pt x="70" y="61"/>
                    <a:pt x="65" y="65"/>
                  </a:cubicBezTo>
                  <a:moveTo>
                    <a:pt x="61" y="29"/>
                  </a:moveTo>
                  <a:cubicBezTo>
                    <a:pt x="66" y="29"/>
                    <a:pt x="72" y="28"/>
                    <a:pt x="79" y="28"/>
                  </a:cubicBezTo>
                  <a:cubicBezTo>
                    <a:pt x="72" y="33"/>
                    <a:pt x="68" y="38"/>
                    <a:pt x="62" y="43"/>
                  </a:cubicBezTo>
                  <a:cubicBezTo>
                    <a:pt x="62" y="43"/>
                    <a:pt x="62" y="43"/>
                    <a:pt x="62" y="43"/>
                  </a:cubicBezTo>
                  <a:cubicBezTo>
                    <a:pt x="56" y="42"/>
                    <a:pt x="51" y="41"/>
                    <a:pt x="45" y="41"/>
                  </a:cubicBezTo>
                  <a:cubicBezTo>
                    <a:pt x="44" y="41"/>
                    <a:pt x="42" y="41"/>
                    <a:pt x="41" y="41"/>
                  </a:cubicBezTo>
                  <a:cubicBezTo>
                    <a:pt x="46" y="37"/>
                    <a:pt x="52" y="33"/>
                    <a:pt x="58" y="29"/>
                  </a:cubicBezTo>
                  <a:cubicBezTo>
                    <a:pt x="59" y="29"/>
                    <a:pt x="60" y="29"/>
                    <a:pt x="61" y="29"/>
                  </a:cubicBezTo>
                  <a:moveTo>
                    <a:pt x="5" y="155"/>
                  </a:moveTo>
                  <a:cubicBezTo>
                    <a:pt x="5" y="143"/>
                    <a:pt x="6" y="133"/>
                    <a:pt x="6" y="124"/>
                  </a:cubicBezTo>
                  <a:cubicBezTo>
                    <a:pt x="6" y="98"/>
                    <a:pt x="5" y="78"/>
                    <a:pt x="5" y="52"/>
                  </a:cubicBezTo>
                  <a:cubicBezTo>
                    <a:pt x="5" y="43"/>
                    <a:pt x="5" y="34"/>
                    <a:pt x="5" y="23"/>
                  </a:cubicBezTo>
                  <a:cubicBezTo>
                    <a:pt x="12" y="23"/>
                    <a:pt x="18" y="23"/>
                    <a:pt x="24" y="23"/>
                  </a:cubicBezTo>
                  <a:cubicBezTo>
                    <a:pt x="27" y="23"/>
                    <a:pt x="29" y="23"/>
                    <a:pt x="32" y="23"/>
                  </a:cubicBezTo>
                  <a:cubicBezTo>
                    <a:pt x="33" y="31"/>
                    <a:pt x="33" y="35"/>
                    <a:pt x="34" y="43"/>
                  </a:cubicBezTo>
                  <a:cubicBezTo>
                    <a:pt x="34" y="44"/>
                    <a:pt x="34" y="45"/>
                    <a:pt x="34" y="45"/>
                  </a:cubicBezTo>
                  <a:cubicBezTo>
                    <a:pt x="35" y="45"/>
                    <a:pt x="35" y="46"/>
                    <a:pt x="35" y="46"/>
                  </a:cubicBezTo>
                  <a:cubicBezTo>
                    <a:pt x="36" y="46"/>
                    <a:pt x="36" y="46"/>
                    <a:pt x="36" y="46"/>
                  </a:cubicBezTo>
                  <a:cubicBezTo>
                    <a:pt x="36" y="46"/>
                    <a:pt x="36" y="46"/>
                    <a:pt x="36" y="46"/>
                  </a:cubicBezTo>
                  <a:cubicBezTo>
                    <a:pt x="39" y="45"/>
                    <a:pt x="42" y="45"/>
                    <a:pt x="45" y="45"/>
                  </a:cubicBezTo>
                  <a:cubicBezTo>
                    <a:pt x="50" y="45"/>
                    <a:pt x="55" y="45"/>
                    <a:pt x="60" y="47"/>
                  </a:cubicBezTo>
                  <a:cubicBezTo>
                    <a:pt x="60" y="49"/>
                    <a:pt x="60" y="51"/>
                    <a:pt x="60" y="53"/>
                  </a:cubicBezTo>
                  <a:cubicBezTo>
                    <a:pt x="60" y="58"/>
                    <a:pt x="60" y="61"/>
                    <a:pt x="61" y="68"/>
                  </a:cubicBezTo>
                  <a:cubicBezTo>
                    <a:pt x="61" y="68"/>
                    <a:pt x="61" y="68"/>
                    <a:pt x="61" y="68"/>
                  </a:cubicBezTo>
                  <a:cubicBezTo>
                    <a:pt x="62" y="69"/>
                    <a:pt x="62" y="69"/>
                    <a:pt x="62" y="69"/>
                  </a:cubicBezTo>
                  <a:cubicBezTo>
                    <a:pt x="62" y="69"/>
                    <a:pt x="62" y="69"/>
                    <a:pt x="62" y="69"/>
                  </a:cubicBezTo>
                  <a:cubicBezTo>
                    <a:pt x="62" y="69"/>
                    <a:pt x="62" y="69"/>
                    <a:pt x="62" y="69"/>
                  </a:cubicBezTo>
                  <a:cubicBezTo>
                    <a:pt x="62" y="69"/>
                    <a:pt x="62" y="69"/>
                    <a:pt x="62" y="69"/>
                  </a:cubicBezTo>
                  <a:cubicBezTo>
                    <a:pt x="62" y="70"/>
                    <a:pt x="62" y="70"/>
                    <a:pt x="62" y="70"/>
                  </a:cubicBezTo>
                  <a:cubicBezTo>
                    <a:pt x="62" y="70"/>
                    <a:pt x="62" y="70"/>
                    <a:pt x="62" y="70"/>
                  </a:cubicBezTo>
                  <a:cubicBezTo>
                    <a:pt x="63" y="70"/>
                    <a:pt x="63" y="70"/>
                    <a:pt x="63" y="70"/>
                  </a:cubicBezTo>
                  <a:cubicBezTo>
                    <a:pt x="63" y="70"/>
                    <a:pt x="63" y="70"/>
                    <a:pt x="63" y="70"/>
                  </a:cubicBezTo>
                  <a:cubicBezTo>
                    <a:pt x="63" y="70"/>
                    <a:pt x="63" y="70"/>
                    <a:pt x="63" y="70"/>
                  </a:cubicBezTo>
                  <a:cubicBezTo>
                    <a:pt x="63" y="70"/>
                    <a:pt x="63" y="70"/>
                    <a:pt x="63" y="70"/>
                  </a:cubicBezTo>
                  <a:cubicBezTo>
                    <a:pt x="63" y="70"/>
                    <a:pt x="63" y="70"/>
                    <a:pt x="63" y="70"/>
                  </a:cubicBezTo>
                  <a:cubicBezTo>
                    <a:pt x="63" y="70"/>
                    <a:pt x="63" y="70"/>
                    <a:pt x="63" y="70"/>
                  </a:cubicBezTo>
                  <a:cubicBezTo>
                    <a:pt x="70" y="69"/>
                    <a:pt x="74" y="69"/>
                    <a:pt x="79" y="69"/>
                  </a:cubicBezTo>
                  <a:cubicBezTo>
                    <a:pt x="82" y="69"/>
                    <a:pt x="85" y="69"/>
                    <a:pt x="88" y="69"/>
                  </a:cubicBezTo>
                  <a:cubicBezTo>
                    <a:pt x="89" y="79"/>
                    <a:pt x="89" y="83"/>
                    <a:pt x="90" y="94"/>
                  </a:cubicBezTo>
                  <a:cubicBezTo>
                    <a:pt x="90" y="94"/>
                    <a:pt x="90" y="95"/>
                    <a:pt x="91" y="95"/>
                  </a:cubicBezTo>
                  <a:cubicBezTo>
                    <a:pt x="91" y="95"/>
                    <a:pt x="91" y="95"/>
                    <a:pt x="92" y="95"/>
                  </a:cubicBezTo>
                  <a:cubicBezTo>
                    <a:pt x="92" y="95"/>
                    <a:pt x="92" y="95"/>
                    <a:pt x="92" y="95"/>
                  </a:cubicBezTo>
                  <a:cubicBezTo>
                    <a:pt x="98" y="95"/>
                    <a:pt x="102" y="95"/>
                    <a:pt x="106" y="95"/>
                  </a:cubicBezTo>
                  <a:cubicBezTo>
                    <a:pt x="110" y="95"/>
                    <a:pt x="113" y="95"/>
                    <a:pt x="118" y="95"/>
                  </a:cubicBezTo>
                  <a:cubicBezTo>
                    <a:pt x="119" y="105"/>
                    <a:pt x="120" y="108"/>
                    <a:pt x="120" y="118"/>
                  </a:cubicBezTo>
                  <a:cubicBezTo>
                    <a:pt x="120" y="118"/>
                    <a:pt x="120" y="119"/>
                    <a:pt x="120" y="119"/>
                  </a:cubicBezTo>
                  <a:cubicBezTo>
                    <a:pt x="120" y="120"/>
                    <a:pt x="120" y="120"/>
                    <a:pt x="120" y="120"/>
                  </a:cubicBezTo>
                  <a:cubicBezTo>
                    <a:pt x="120" y="120"/>
                    <a:pt x="121" y="121"/>
                    <a:pt x="122" y="121"/>
                  </a:cubicBezTo>
                  <a:cubicBezTo>
                    <a:pt x="125" y="121"/>
                    <a:pt x="128" y="121"/>
                    <a:pt x="130" y="121"/>
                  </a:cubicBezTo>
                  <a:cubicBezTo>
                    <a:pt x="135" y="121"/>
                    <a:pt x="139" y="121"/>
                    <a:pt x="146" y="120"/>
                  </a:cubicBezTo>
                  <a:cubicBezTo>
                    <a:pt x="147" y="132"/>
                    <a:pt x="148" y="143"/>
                    <a:pt x="148" y="154"/>
                  </a:cubicBezTo>
                  <a:cubicBezTo>
                    <a:pt x="124" y="153"/>
                    <a:pt x="104" y="152"/>
                    <a:pt x="84" y="152"/>
                  </a:cubicBezTo>
                  <a:cubicBezTo>
                    <a:pt x="59" y="152"/>
                    <a:pt x="35" y="153"/>
                    <a:pt x="5" y="155"/>
                  </a:cubicBezTo>
                  <a:moveTo>
                    <a:pt x="37" y="40"/>
                  </a:moveTo>
                  <a:cubicBezTo>
                    <a:pt x="37" y="33"/>
                    <a:pt x="36" y="29"/>
                    <a:pt x="35" y="21"/>
                  </a:cubicBezTo>
                  <a:cubicBezTo>
                    <a:pt x="42" y="15"/>
                    <a:pt x="49" y="10"/>
                    <a:pt x="56" y="6"/>
                  </a:cubicBezTo>
                  <a:cubicBezTo>
                    <a:pt x="56" y="8"/>
                    <a:pt x="56" y="10"/>
                    <a:pt x="56" y="13"/>
                  </a:cubicBezTo>
                  <a:cubicBezTo>
                    <a:pt x="56" y="15"/>
                    <a:pt x="56" y="16"/>
                    <a:pt x="56" y="18"/>
                  </a:cubicBezTo>
                  <a:cubicBezTo>
                    <a:pt x="56" y="21"/>
                    <a:pt x="55" y="23"/>
                    <a:pt x="55" y="26"/>
                  </a:cubicBezTo>
                  <a:cubicBezTo>
                    <a:pt x="49" y="30"/>
                    <a:pt x="43" y="35"/>
                    <a:pt x="37" y="40"/>
                  </a:cubicBezTo>
                  <a:moveTo>
                    <a:pt x="8" y="19"/>
                  </a:moveTo>
                  <a:cubicBezTo>
                    <a:pt x="13" y="16"/>
                    <a:pt x="18" y="13"/>
                    <a:pt x="24" y="9"/>
                  </a:cubicBezTo>
                  <a:cubicBezTo>
                    <a:pt x="26" y="8"/>
                    <a:pt x="28" y="7"/>
                    <a:pt x="30" y="6"/>
                  </a:cubicBezTo>
                  <a:cubicBezTo>
                    <a:pt x="32" y="5"/>
                    <a:pt x="37" y="5"/>
                    <a:pt x="42" y="5"/>
                  </a:cubicBezTo>
                  <a:cubicBezTo>
                    <a:pt x="45" y="5"/>
                    <a:pt x="48" y="4"/>
                    <a:pt x="51" y="4"/>
                  </a:cubicBezTo>
                  <a:cubicBezTo>
                    <a:pt x="44" y="9"/>
                    <a:pt x="37" y="14"/>
                    <a:pt x="32" y="19"/>
                  </a:cubicBezTo>
                  <a:cubicBezTo>
                    <a:pt x="29" y="19"/>
                    <a:pt x="27" y="19"/>
                    <a:pt x="24" y="19"/>
                  </a:cubicBezTo>
                  <a:cubicBezTo>
                    <a:pt x="19" y="19"/>
                    <a:pt x="14" y="19"/>
                    <a:pt x="8" y="19"/>
                  </a:cubicBezTo>
                  <a:moveTo>
                    <a:pt x="58" y="0"/>
                  </a:moveTo>
                  <a:cubicBezTo>
                    <a:pt x="58" y="0"/>
                    <a:pt x="58" y="0"/>
                    <a:pt x="58" y="0"/>
                  </a:cubicBezTo>
                  <a:cubicBezTo>
                    <a:pt x="58" y="0"/>
                    <a:pt x="58" y="0"/>
                    <a:pt x="58" y="0"/>
                  </a:cubicBezTo>
                  <a:cubicBezTo>
                    <a:pt x="53" y="1"/>
                    <a:pt x="47" y="1"/>
                    <a:pt x="42" y="1"/>
                  </a:cubicBezTo>
                  <a:cubicBezTo>
                    <a:pt x="37" y="1"/>
                    <a:pt x="32" y="2"/>
                    <a:pt x="29" y="2"/>
                  </a:cubicBezTo>
                  <a:cubicBezTo>
                    <a:pt x="28" y="2"/>
                    <a:pt x="28" y="2"/>
                    <a:pt x="28" y="2"/>
                  </a:cubicBezTo>
                  <a:cubicBezTo>
                    <a:pt x="26" y="3"/>
                    <a:pt x="24" y="5"/>
                    <a:pt x="22" y="6"/>
                  </a:cubicBezTo>
                  <a:cubicBezTo>
                    <a:pt x="15" y="10"/>
                    <a:pt x="9" y="14"/>
                    <a:pt x="3" y="18"/>
                  </a:cubicBezTo>
                  <a:cubicBezTo>
                    <a:pt x="2" y="18"/>
                    <a:pt x="2" y="19"/>
                    <a:pt x="2" y="20"/>
                  </a:cubicBezTo>
                  <a:cubicBezTo>
                    <a:pt x="2" y="20"/>
                    <a:pt x="2" y="20"/>
                    <a:pt x="2" y="20"/>
                  </a:cubicBezTo>
                  <a:cubicBezTo>
                    <a:pt x="2" y="20"/>
                    <a:pt x="2" y="20"/>
                    <a:pt x="2" y="20"/>
                  </a:cubicBezTo>
                  <a:cubicBezTo>
                    <a:pt x="2" y="21"/>
                    <a:pt x="2" y="21"/>
                    <a:pt x="2" y="21"/>
                  </a:cubicBezTo>
                  <a:cubicBezTo>
                    <a:pt x="1" y="21"/>
                    <a:pt x="1" y="21"/>
                    <a:pt x="1" y="21"/>
                  </a:cubicBezTo>
                  <a:cubicBezTo>
                    <a:pt x="1" y="33"/>
                    <a:pt x="1" y="43"/>
                    <a:pt x="1" y="52"/>
                  </a:cubicBezTo>
                  <a:cubicBezTo>
                    <a:pt x="1" y="78"/>
                    <a:pt x="2" y="98"/>
                    <a:pt x="2" y="124"/>
                  </a:cubicBezTo>
                  <a:cubicBezTo>
                    <a:pt x="2" y="133"/>
                    <a:pt x="2" y="143"/>
                    <a:pt x="2" y="155"/>
                  </a:cubicBezTo>
                  <a:cubicBezTo>
                    <a:pt x="1" y="155"/>
                    <a:pt x="0" y="156"/>
                    <a:pt x="0" y="157"/>
                  </a:cubicBezTo>
                  <a:cubicBezTo>
                    <a:pt x="0" y="158"/>
                    <a:pt x="1" y="158"/>
                    <a:pt x="2" y="158"/>
                  </a:cubicBezTo>
                  <a:cubicBezTo>
                    <a:pt x="2" y="158"/>
                    <a:pt x="2" y="158"/>
                    <a:pt x="2" y="158"/>
                  </a:cubicBezTo>
                  <a:cubicBezTo>
                    <a:pt x="33" y="157"/>
                    <a:pt x="58" y="156"/>
                    <a:pt x="84" y="156"/>
                  </a:cubicBezTo>
                  <a:cubicBezTo>
                    <a:pt x="104" y="156"/>
                    <a:pt x="125" y="157"/>
                    <a:pt x="149" y="157"/>
                  </a:cubicBezTo>
                  <a:cubicBezTo>
                    <a:pt x="149" y="158"/>
                    <a:pt x="150" y="159"/>
                    <a:pt x="150" y="159"/>
                  </a:cubicBezTo>
                  <a:cubicBezTo>
                    <a:pt x="150" y="159"/>
                    <a:pt x="150" y="159"/>
                    <a:pt x="150" y="159"/>
                  </a:cubicBezTo>
                  <a:cubicBezTo>
                    <a:pt x="151" y="159"/>
                    <a:pt x="152" y="158"/>
                    <a:pt x="152" y="158"/>
                  </a:cubicBezTo>
                  <a:cubicBezTo>
                    <a:pt x="152" y="158"/>
                    <a:pt x="152" y="158"/>
                    <a:pt x="152" y="158"/>
                  </a:cubicBezTo>
                  <a:cubicBezTo>
                    <a:pt x="153" y="158"/>
                    <a:pt x="153" y="158"/>
                    <a:pt x="154" y="158"/>
                  </a:cubicBezTo>
                  <a:cubicBezTo>
                    <a:pt x="154" y="158"/>
                    <a:pt x="154" y="158"/>
                    <a:pt x="154" y="158"/>
                  </a:cubicBezTo>
                  <a:cubicBezTo>
                    <a:pt x="155" y="158"/>
                    <a:pt x="156" y="157"/>
                    <a:pt x="156" y="156"/>
                  </a:cubicBezTo>
                  <a:cubicBezTo>
                    <a:pt x="156" y="155"/>
                    <a:pt x="155" y="155"/>
                    <a:pt x="155" y="154"/>
                  </a:cubicBezTo>
                  <a:cubicBezTo>
                    <a:pt x="161" y="148"/>
                    <a:pt x="167" y="141"/>
                    <a:pt x="172" y="133"/>
                  </a:cubicBezTo>
                  <a:cubicBezTo>
                    <a:pt x="172" y="133"/>
                    <a:pt x="172" y="132"/>
                    <a:pt x="171" y="131"/>
                  </a:cubicBezTo>
                  <a:cubicBezTo>
                    <a:pt x="171" y="131"/>
                    <a:pt x="171" y="131"/>
                    <a:pt x="171" y="131"/>
                  </a:cubicBezTo>
                  <a:cubicBezTo>
                    <a:pt x="171" y="131"/>
                    <a:pt x="171" y="131"/>
                    <a:pt x="171" y="131"/>
                  </a:cubicBezTo>
                  <a:cubicBezTo>
                    <a:pt x="171" y="128"/>
                    <a:pt x="171" y="124"/>
                    <a:pt x="171" y="120"/>
                  </a:cubicBezTo>
                  <a:cubicBezTo>
                    <a:pt x="171" y="118"/>
                    <a:pt x="171" y="116"/>
                    <a:pt x="171" y="113"/>
                  </a:cubicBezTo>
                  <a:cubicBezTo>
                    <a:pt x="171" y="108"/>
                    <a:pt x="171" y="103"/>
                    <a:pt x="171" y="100"/>
                  </a:cubicBezTo>
                  <a:cubicBezTo>
                    <a:pt x="171" y="99"/>
                    <a:pt x="171" y="99"/>
                    <a:pt x="171" y="99"/>
                  </a:cubicBezTo>
                  <a:cubicBezTo>
                    <a:pt x="171" y="99"/>
                    <a:pt x="171" y="99"/>
                    <a:pt x="171" y="99"/>
                  </a:cubicBezTo>
                  <a:cubicBezTo>
                    <a:pt x="171" y="99"/>
                    <a:pt x="171" y="99"/>
                    <a:pt x="171" y="99"/>
                  </a:cubicBezTo>
                  <a:cubicBezTo>
                    <a:pt x="171" y="98"/>
                    <a:pt x="171" y="98"/>
                    <a:pt x="171" y="98"/>
                  </a:cubicBezTo>
                  <a:cubicBezTo>
                    <a:pt x="171" y="98"/>
                    <a:pt x="171" y="98"/>
                    <a:pt x="171" y="98"/>
                  </a:cubicBezTo>
                  <a:cubicBezTo>
                    <a:pt x="170" y="98"/>
                    <a:pt x="170" y="98"/>
                    <a:pt x="170" y="98"/>
                  </a:cubicBezTo>
                  <a:cubicBezTo>
                    <a:pt x="170" y="98"/>
                    <a:pt x="170" y="98"/>
                    <a:pt x="170" y="98"/>
                  </a:cubicBezTo>
                  <a:cubicBezTo>
                    <a:pt x="170" y="98"/>
                    <a:pt x="170" y="98"/>
                    <a:pt x="170" y="98"/>
                  </a:cubicBezTo>
                  <a:cubicBezTo>
                    <a:pt x="163" y="98"/>
                    <a:pt x="157" y="98"/>
                    <a:pt x="152" y="98"/>
                  </a:cubicBezTo>
                  <a:cubicBezTo>
                    <a:pt x="150" y="98"/>
                    <a:pt x="148" y="98"/>
                    <a:pt x="146" y="98"/>
                  </a:cubicBezTo>
                  <a:cubicBezTo>
                    <a:pt x="145" y="98"/>
                    <a:pt x="145" y="98"/>
                    <a:pt x="145" y="98"/>
                  </a:cubicBezTo>
                  <a:cubicBezTo>
                    <a:pt x="144" y="99"/>
                    <a:pt x="144" y="99"/>
                    <a:pt x="143" y="99"/>
                  </a:cubicBezTo>
                  <a:cubicBezTo>
                    <a:pt x="143" y="99"/>
                    <a:pt x="143" y="99"/>
                    <a:pt x="143" y="99"/>
                  </a:cubicBezTo>
                  <a:cubicBezTo>
                    <a:pt x="143" y="96"/>
                    <a:pt x="143" y="93"/>
                    <a:pt x="143" y="91"/>
                  </a:cubicBezTo>
                  <a:cubicBezTo>
                    <a:pt x="143" y="89"/>
                    <a:pt x="143" y="87"/>
                    <a:pt x="143" y="86"/>
                  </a:cubicBezTo>
                  <a:cubicBezTo>
                    <a:pt x="143" y="82"/>
                    <a:pt x="143" y="78"/>
                    <a:pt x="144" y="75"/>
                  </a:cubicBezTo>
                  <a:cubicBezTo>
                    <a:pt x="144" y="74"/>
                    <a:pt x="144" y="74"/>
                    <a:pt x="144" y="74"/>
                  </a:cubicBezTo>
                  <a:cubicBezTo>
                    <a:pt x="144" y="74"/>
                    <a:pt x="144" y="74"/>
                    <a:pt x="144" y="74"/>
                  </a:cubicBezTo>
                  <a:cubicBezTo>
                    <a:pt x="144" y="74"/>
                    <a:pt x="144" y="74"/>
                    <a:pt x="144" y="74"/>
                  </a:cubicBezTo>
                  <a:cubicBezTo>
                    <a:pt x="143" y="73"/>
                    <a:pt x="143" y="73"/>
                    <a:pt x="143" y="73"/>
                  </a:cubicBezTo>
                  <a:cubicBezTo>
                    <a:pt x="143" y="73"/>
                    <a:pt x="143" y="73"/>
                    <a:pt x="143" y="73"/>
                  </a:cubicBezTo>
                  <a:cubicBezTo>
                    <a:pt x="142" y="73"/>
                    <a:pt x="142" y="73"/>
                    <a:pt x="142" y="73"/>
                  </a:cubicBezTo>
                  <a:cubicBezTo>
                    <a:pt x="142" y="73"/>
                    <a:pt x="142" y="73"/>
                    <a:pt x="142" y="73"/>
                  </a:cubicBezTo>
                  <a:cubicBezTo>
                    <a:pt x="142" y="73"/>
                    <a:pt x="142" y="73"/>
                    <a:pt x="142" y="73"/>
                  </a:cubicBezTo>
                  <a:cubicBezTo>
                    <a:pt x="137" y="73"/>
                    <a:pt x="131" y="73"/>
                    <a:pt x="126" y="73"/>
                  </a:cubicBezTo>
                  <a:cubicBezTo>
                    <a:pt x="121" y="73"/>
                    <a:pt x="117" y="73"/>
                    <a:pt x="114" y="74"/>
                  </a:cubicBezTo>
                  <a:cubicBezTo>
                    <a:pt x="114" y="73"/>
                    <a:pt x="114" y="73"/>
                    <a:pt x="114" y="72"/>
                  </a:cubicBezTo>
                  <a:cubicBezTo>
                    <a:pt x="114" y="66"/>
                    <a:pt x="114" y="59"/>
                    <a:pt x="114" y="54"/>
                  </a:cubicBezTo>
                  <a:cubicBezTo>
                    <a:pt x="114" y="52"/>
                    <a:pt x="114" y="50"/>
                    <a:pt x="114" y="48"/>
                  </a:cubicBezTo>
                  <a:cubicBezTo>
                    <a:pt x="114" y="48"/>
                    <a:pt x="114" y="48"/>
                    <a:pt x="114" y="48"/>
                  </a:cubicBezTo>
                  <a:cubicBezTo>
                    <a:pt x="114" y="48"/>
                    <a:pt x="114" y="48"/>
                    <a:pt x="114" y="48"/>
                  </a:cubicBezTo>
                  <a:cubicBezTo>
                    <a:pt x="114" y="48"/>
                    <a:pt x="114" y="48"/>
                    <a:pt x="114" y="48"/>
                  </a:cubicBezTo>
                  <a:cubicBezTo>
                    <a:pt x="113" y="47"/>
                    <a:pt x="113" y="47"/>
                    <a:pt x="113" y="47"/>
                  </a:cubicBezTo>
                  <a:cubicBezTo>
                    <a:pt x="113" y="47"/>
                    <a:pt x="113" y="47"/>
                    <a:pt x="113" y="47"/>
                  </a:cubicBezTo>
                  <a:cubicBezTo>
                    <a:pt x="112" y="46"/>
                    <a:pt x="112" y="46"/>
                    <a:pt x="112" y="46"/>
                  </a:cubicBezTo>
                  <a:cubicBezTo>
                    <a:pt x="112" y="46"/>
                    <a:pt x="112" y="46"/>
                    <a:pt x="112" y="46"/>
                  </a:cubicBezTo>
                  <a:cubicBezTo>
                    <a:pt x="112" y="46"/>
                    <a:pt x="112" y="46"/>
                    <a:pt x="112" y="46"/>
                  </a:cubicBezTo>
                  <a:cubicBezTo>
                    <a:pt x="103" y="47"/>
                    <a:pt x="92" y="47"/>
                    <a:pt x="86" y="49"/>
                  </a:cubicBezTo>
                  <a:cubicBezTo>
                    <a:pt x="86" y="46"/>
                    <a:pt x="86" y="44"/>
                    <a:pt x="86" y="42"/>
                  </a:cubicBezTo>
                  <a:cubicBezTo>
                    <a:pt x="86" y="40"/>
                    <a:pt x="86" y="39"/>
                    <a:pt x="86" y="37"/>
                  </a:cubicBezTo>
                  <a:cubicBezTo>
                    <a:pt x="86" y="33"/>
                    <a:pt x="86" y="29"/>
                    <a:pt x="87" y="26"/>
                  </a:cubicBezTo>
                  <a:cubicBezTo>
                    <a:pt x="87" y="25"/>
                    <a:pt x="87" y="25"/>
                    <a:pt x="87" y="25"/>
                  </a:cubicBezTo>
                  <a:cubicBezTo>
                    <a:pt x="87" y="25"/>
                    <a:pt x="87" y="25"/>
                    <a:pt x="87" y="25"/>
                  </a:cubicBezTo>
                  <a:cubicBezTo>
                    <a:pt x="87" y="25"/>
                    <a:pt x="87" y="25"/>
                    <a:pt x="87" y="25"/>
                  </a:cubicBezTo>
                  <a:cubicBezTo>
                    <a:pt x="86" y="25"/>
                    <a:pt x="86" y="25"/>
                    <a:pt x="86" y="25"/>
                  </a:cubicBezTo>
                  <a:cubicBezTo>
                    <a:pt x="86" y="24"/>
                    <a:pt x="86" y="24"/>
                    <a:pt x="86" y="24"/>
                  </a:cubicBezTo>
                  <a:cubicBezTo>
                    <a:pt x="85" y="24"/>
                    <a:pt x="85" y="24"/>
                    <a:pt x="85" y="24"/>
                  </a:cubicBezTo>
                  <a:cubicBezTo>
                    <a:pt x="85" y="24"/>
                    <a:pt x="85" y="24"/>
                    <a:pt x="85" y="24"/>
                  </a:cubicBezTo>
                  <a:cubicBezTo>
                    <a:pt x="85" y="24"/>
                    <a:pt x="85" y="24"/>
                    <a:pt x="85" y="24"/>
                  </a:cubicBezTo>
                  <a:cubicBezTo>
                    <a:pt x="77" y="25"/>
                    <a:pt x="67" y="25"/>
                    <a:pt x="61" y="25"/>
                  </a:cubicBezTo>
                  <a:cubicBezTo>
                    <a:pt x="60" y="25"/>
                    <a:pt x="60" y="25"/>
                    <a:pt x="59" y="25"/>
                  </a:cubicBezTo>
                  <a:cubicBezTo>
                    <a:pt x="59" y="23"/>
                    <a:pt x="59" y="20"/>
                    <a:pt x="59" y="18"/>
                  </a:cubicBezTo>
                  <a:cubicBezTo>
                    <a:pt x="59" y="16"/>
                    <a:pt x="59" y="15"/>
                    <a:pt x="59" y="13"/>
                  </a:cubicBezTo>
                  <a:cubicBezTo>
                    <a:pt x="59" y="9"/>
                    <a:pt x="59" y="6"/>
                    <a:pt x="59" y="2"/>
                  </a:cubicBezTo>
                  <a:cubicBezTo>
                    <a:pt x="59" y="2"/>
                    <a:pt x="59" y="2"/>
                    <a:pt x="59" y="2"/>
                  </a:cubicBezTo>
                  <a:cubicBezTo>
                    <a:pt x="59" y="2"/>
                    <a:pt x="59" y="2"/>
                    <a:pt x="59" y="2"/>
                  </a:cubicBezTo>
                  <a:cubicBezTo>
                    <a:pt x="59" y="2"/>
                    <a:pt x="59" y="2"/>
                    <a:pt x="59" y="2"/>
                  </a:cubicBezTo>
                  <a:cubicBezTo>
                    <a:pt x="59" y="1"/>
                    <a:pt x="59" y="1"/>
                    <a:pt x="59" y="1"/>
                  </a:cubicBezTo>
                  <a:cubicBezTo>
                    <a:pt x="59" y="1"/>
                    <a:pt x="59" y="1"/>
                    <a:pt x="59" y="1"/>
                  </a:cubicBezTo>
                  <a:cubicBezTo>
                    <a:pt x="58" y="0"/>
                    <a:pt x="58" y="0"/>
                    <a:pt x="58" y="0"/>
                  </a:cubicBezTo>
                </a:path>
              </a:pathLst>
            </a:custGeom>
            <a:solidFill>
              <a:srgbClr val="B2B2B2"/>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5" name="Freeform 826"/>
            <p:cNvSpPr>
              <a:spLocks noEditPoints="1"/>
            </p:cNvSpPr>
            <p:nvPr/>
          </p:nvSpPr>
          <p:spPr bwMode="auto">
            <a:xfrm>
              <a:off x="3558" y="2981"/>
              <a:ext cx="52" cy="64"/>
            </a:xfrm>
            <a:custGeom>
              <a:avLst/>
              <a:gdLst>
                <a:gd name="T0" fmla="*/ 6 w 22"/>
                <a:gd name="T1" fmla="*/ 14 h 27"/>
                <a:gd name="T2" fmla="*/ 6 w 22"/>
                <a:gd name="T3" fmla="*/ 4 h 27"/>
                <a:gd name="T4" fmla="*/ 10 w 22"/>
                <a:gd name="T5" fmla="*/ 3 h 27"/>
                <a:gd name="T6" fmla="*/ 16 w 22"/>
                <a:gd name="T7" fmla="*/ 3 h 27"/>
                <a:gd name="T8" fmla="*/ 17 w 22"/>
                <a:gd name="T9" fmla="*/ 3 h 27"/>
                <a:gd name="T10" fmla="*/ 18 w 22"/>
                <a:gd name="T11" fmla="*/ 4 h 27"/>
                <a:gd name="T12" fmla="*/ 16 w 22"/>
                <a:gd name="T13" fmla="*/ 7 h 27"/>
                <a:gd name="T14" fmla="*/ 12 w 22"/>
                <a:gd name="T15" fmla="*/ 7 h 27"/>
                <a:gd name="T16" fmla="*/ 10 w 22"/>
                <a:gd name="T17" fmla="*/ 11 h 27"/>
                <a:gd name="T18" fmla="*/ 11 w 22"/>
                <a:gd name="T19" fmla="*/ 11 h 27"/>
                <a:gd name="T20" fmla="*/ 15 w 22"/>
                <a:gd name="T21" fmla="*/ 23 h 27"/>
                <a:gd name="T22" fmla="*/ 9 w 22"/>
                <a:gd name="T23" fmla="*/ 24 h 27"/>
                <a:gd name="T24" fmla="*/ 4 w 22"/>
                <a:gd name="T25" fmla="*/ 24 h 27"/>
                <a:gd name="T26" fmla="*/ 5 w 22"/>
                <a:gd name="T27" fmla="*/ 21 h 27"/>
                <a:gd name="T28" fmla="*/ 5 w 22"/>
                <a:gd name="T29" fmla="*/ 21 h 27"/>
                <a:gd name="T30" fmla="*/ 9 w 22"/>
                <a:gd name="T31" fmla="*/ 21 h 27"/>
                <a:gd name="T32" fmla="*/ 13 w 22"/>
                <a:gd name="T33" fmla="*/ 15 h 27"/>
                <a:gd name="T34" fmla="*/ 8 w 22"/>
                <a:gd name="T35" fmla="*/ 14 h 27"/>
                <a:gd name="T36" fmla="*/ 6 w 22"/>
                <a:gd name="T37" fmla="*/ 14 h 27"/>
                <a:gd name="T38" fmla="*/ 10 w 22"/>
                <a:gd name="T39" fmla="*/ 0 h 27"/>
                <a:gd name="T40" fmla="*/ 3 w 22"/>
                <a:gd name="T41" fmla="*/ 4 h 27"/>
                <a:gd name="T42" fmla="*/ 3 w 22"/>
                <a:gd name="T43" fmla="*/ 14 h 27"/>
                <a:gd name="T44" fmla="*/ 4 w 22"/>
                <a:gd name="T45" fmla="*/ 16 h 27"/>
                <a:gd name="T46" fmla="*/ 6 w 22"/>
                <a:gd name="T47" fmla="*/ 17 h 27"/>
                <a:gd name="T48" fmla="*/ 6 w 22"/>
                <a:gd name="T49" fmla="*/ 17 h 27"/>
                <a:gd name="T50" fmla="*/ 8 w 22"/>
                <a:gd name="T51" fmla="*/ 17 h 27"/>
                <a:gd name="T52" fmla="*/ 11 w 22"/>
                <a:gd name="T53" fmla="*/ 17 h 27"/>
                <a:gd name="T54" fmla="*/ 9 w 22"/>
                <a:gd name="T55" fmla="*/ 18 h 27"/>
                <a:gd name="T56" fmla="*/ 8 w 22"/>
                <a:gd name="T57" fmla="*/ 18 h 27"/>
                <a:gd name="T58" fmla="*/ 5 w 22"/>
                <a:gd name="T59" fmla="*/ 18 h 27"/>
                <a:gd name="T60" fmla="*/ 2 w 22"/>
                <a:gd name="T61" fmla="*/ 20 h 27"/>
                <a:gd name="T62" fmla="*/ 2 w 22"/>
                <a:gd name="T63" fmla="*/ 20 h 27"/>
                <a:gd name="T64" fmla="*/ 1 w 22"/>
                <a:gd name="T65" fmla="*/ 25 h 27"/>
                <a:gd name="T66" fmla="*/ 3 w 22"/>
                <a:gd name="T67" fmla="*/ 26 h 27"/>
                <a:gd name="T68" fmla="*/ 9 w 22"/>
                <a:gd name="T69" fmla="*/ 27 h 27"/>
                <a:gd name="T70" fmla="*/ 16 w 22"/>
                <a:gd name="T71" fmla="*/ 26 h 27"/>
                <a:gd name="T72" fmla="*/ 22 w 22"/>
                <a:gd name="T73" fmla="*/ 16 h 27"/>
                <a:gd name="T74" fmla="*/ 17 w 22"/>
                <a:gd name="T75" fmla="*/ 10 h 27"/>
                <a:gd name="T76" fmla="*/ 20 w 22"/>
                <a:gd name="T77" fmla="*/ 8 h 27"/>
                <a:gd name="T78" fmla="*/ 21 w 22"/>
                <a:gd name="T79" fmla="*/ 5 h 27"/>
                <a:gd name="T80" fmla="*/ 21 w 22"/>
                <a:gd name="T81" fmla="*/ 4 h 27"/>
                <a:gd name="T82" fmla="*/ 17 w 22"/>
                <a:gd name="T83" fmla="*/ 0 h 27"/>
                <a:gd name="T84" fmla="*/ 16 w 22"/>
                <a:gd name="T85" fmla="*/ 0 h 27"/>
                <a:gd name="T86" fmla="*/ 16 w 22"/>
                <a:gd name="T87" fmla="*/ 0 h 27"/>
                <a:gd name="T88" fmla="*/ 14 w 22"/>
                <a:gd name="T89" fmla="*/ 0 h 27"/>
                <a:gd name="T90" fmla="*/ 10 w 22"/>
                <a:gd name="T91"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2" h="27">
                  <a:moveTo>
                    <a:pt x="6" y="14"/>
                  </a:moveTo>
                  <a:cubicBezTo>
                    <a:pt x="6" y="11"/>
                    <a:pt x="6" y="7"/>
                    <a:pt x="6" y="4"/>
                  </a:cubicBezTo>
                  <a:cubicBezTo>
                    <a:pt x="6" y="3"/>
                    <a:pt x="7" y="3"/>
                    <a:pt x="10" y="3"/>
                  </a:cubicBezTo>
                  <a:cubicBezTo>
                    <a:pt x="12" y="3"/>
                    <a:pt x="14" y="3"/>
                    <a:pt x="16" y="3"/>
                  </a:cubicBezTo>
                  <a:cubicBezTo>
                    <a:pt x="16" y="3"/>
                    <a:pt x="17" y="3"/>
                    <a:pt x="17" y="3"/>
                  </a:cubicBezTo>
                  <a:cubicBezTo>
                    <a:pt x="18" y="3"/>
                    <a:pt x="18" y="3"/>
                    <a:pt x="18" y="4"/>
                  </a:cubicBezTo>
                  <a:cubicBezTo>
                    <a:pt x="18" y="6"/>
                    <a:pt x="19" y="7"/>
                    <a:pt x="16" y="7"/>
                  </a:cubicBezTo>
                  <a:cubicBezTo>
                    <a:pt x="15" y="7"/>
                    <a:pt x="13" y="7"/>
                    <a:pt x="12" y="7"/>
                  </a:cubicBezTo>
                  <a:cubicBezTo>
                    <a:pt x="10" y="7"/>
                    <a:pt x="10" y="7"/>
                    <a:pt x="10" y="11"/>
                  </a:cubicBezTo>
                  <a:cubicBezTo>
                    <a:pt x="10" y="11"/>
                    <a:pt x="11" y="11"/>
                    <a:pt x="11" y="11"/>
                  </a:cubicBezTo>
                  <a:cubicBezTo>
                    <a:pt x="19" y="11"/>
                    <a:pt x="22" y="20"/>
                    <a:pt x="15" y="23"/>
                  </a:cubicBezTo>
                  <a:cubicBezTo>
                    <a:pt x="13" y="24"/>
                    <a:pt x="11" y="24"/>
                    <a:pt x="9" y="24"/>
                  </a:cubicBezTo>
                  <a:cubicBezTo>
                    <a:pt x="7" y="24"/>
                    <a:pt x="5" y="24"/>
                    <a:pt x="4" y="24"/>
                  </a:cubicBezTo>
                  <a:cubicBezTo>
                    <a:pt x="4" y="23"/>
                    <a:pt x="5" y="21"/>
                    <a:pt x="5" y="21"/>
                  </a:cubicBezTo>
                  <a:cubicBezTo>
                    <a:pt x="5" y="21"/>
                    <a:pt x="5" y="21"/>
                    <a:pt x="5" y="21"/>
                  </a:cubicBezTo>
                  <a:cubicBezTo>
                    <a:pt x="6" y="21"/>
                    <a:pt x="8" y="21"/>
                    <a:pt x="9" y="21"/>
                  </a:cubicBezTo>
                  <a:cubicBezTo>
                    <a:pt x="13" y="21"/>
                    <a:pt x="17" y="17"/>
                    <a:pt x="13" y="15"/>
                  </a:cubicBezTo>
                  <a:cubicBezTo>
                    <a:pt x="11" y="14"/>
                    <a:pt x="10" y="14"/>
                    <a:pt x="8" y="14"/>
                  </a:cubicBezTo>
                  <a:cubicBezTo>
                    <a:pt x="7" y="14"/>
                    <a:pt x="6" y="14"/>
                    <a:pt x="6" y="14"/>
                  </a:cubicBezTo>
                  <a:moveTo>
                    <a:pt x="10" y="0"/>
                  </a:moveTo>
                  <a:cubicBezTo>
                    <a:pt x="4" y="0"/>
                    <a:pt x="3" y="2"/>
                    <a:pt x="3" y="4"/>
                  </a:cubicBezTo>
                  <a:cubicBezTo>
                    <a:pt x="3" y="14"/>
                    <a:pt x="3" y="14"/>
                    <a:pt x="3" y="14"/>
                  </a:cubicBezTo>
                  <a:cubicBezTo>
                    <a:pt x="3" y="15"/>
                    <a:pt x="3" y="16"/>
                    <a:pt x="4" y="16"/>
                  </a:cubicBezTo>
                  <a:cubicBezTo>
                    <a:pt x="4" y="17"/>
                    <a:pt x="5" y="17"/>
                    <a:pt x="6" y="17"/>
                  </a:cubicBezTo>
                  <a:cubicBezTo>
                    <a:pt x="6" y="17"/>
                    <a:pt x="6" y="17"/>
                    <a:pt x="6" y="17"/>
                  </a:cubicBezTo>
                  <a:cubicBezTo>
                    <a:pt x="7" y="17"/>
                    <a:pt x="8" y="17"/>
                    <a:pt x="8" y="17"/>
                  </a:cubicBezTo>
                  <a:cubicBezTo>
                    <a:pt x="10" y="17"/>
                    <a:pt x="11" y="17"/>
                    <a:pt x="11" y="17"/>
                  </a:cubicBezTo>
                  <a:cubicBezTo>
                    <a:pt x="11" y="18"/>
                    <a:pt x="10" y="18"/>
                    <a:pt x="9" y="18"/>
                  </a:cubicBezTo>
                  <a:cubicBezTo>
                    <a:pt x="9" y="18"/>
                    <a:pt x="8" y="18"/>
                    <a:pt x="8" y="18"/>
                  </a:cubicBezTo>
                  <a:cubicBezTo>
                    <a:pt x="7" y="18"/>
                    <a:pt x="6" y="18"/>
                    <a:pt x="5" y="18"/>
                  </a:cubicBezTo>
                  <a:cubicBezTo>
                    <a:pt x="3" y="18"/>
                    <a:pt x="2" y="19"/>
                    <a:pt x="2" y="20"/>
                  </a:cubicBezTo>
                  <a:cubicBezTo>
                    <a:pt x="2" y="20"/>
                    <a:pt x="2" y="20"/>
                    <a:pt x="2" y="20"/>
                  </a:cubicBezTo>
                  <a:cubicBezTo>
                    <a:pt x="1" y="22"/>
                    <a:pt x="0" y="23"/>
                    <a:pt x="1" y="25"/>
                  </a:cubicBezTo>
                  <a:cubicBezTo>
                    <a:pt x="2" y="26"/>
                    <a:pt x="2" y="26"/>
                    <a:pt x="3" y="26"/>
                  </a:cubicBezTo>
                  <a:cubicBezTo>
                    <a:pt x="5" y="27"/>
                    <a:pt x="7" y="27"/>
                    <a:pt x="9" y="27"/>
                  </a:cubicBezTo>
                  <a:cubicBezTo>
                    <a:pt x="12" y="27"/>
                    <a:pt x="14" y="27"/>
                    <a:pt x="16" y="26"/>
                  </a:cubicBezTo>
                  <a:cubicBezTo>
                    <a:pt x="20" y="24"/>
                    <a:pt x="22" y="20"/>
                    <a:pt x="22" y="16"/>
                  </a:cubicBezTo>
                  <a:cubicBezTo>
                    <a:pt x="21" y="13"/>
                    <a:pt x="19" y="11"/>
                    <a:pt x="17" y="10"/>
                  </a:cubicBezTo>
                  <a:cubicBezTo>
                    <a:pt x="18" y="9"/>
                    <a:pt x="19" y="9"/>
                    <a:pt x="20" y="8"/>
                  </a:cubicBezTo>
                  <a:cubicBezTo>
                    <a:pt x="21" y="7"/>
                    <a:pt x="21" y="6"/>
                    <a:pt x="21" y="5"/>
                  </a:cubicBezTo>
                  <a:cubicBezTo>
                    <a:pt x="21" y="4"/>
                    <a:pt x="21" y="4"/>
                    <a:pt x="21" y="4"/>
                  </a:cubicBezTo>
                  <a:cubicBezTo>
                    <a:pt x="21" y="0"/>
                    <a:pt x="18" y="0"/>
                    <a:pt x="17" y="0"/>
                  </a:cubicBezTo>
                  <a:cubicBezTo>
                    <a:pt x="16" y="0"/>
                    <a:pt x="16" y="0"/>
                    <a:pt x="16" y="0"/>
                  </a:cubicBezTo>
                  <a:cubicBezTo>
                    <a:pt x="16" y="0"/>
                    <a:pt x="16" y="0"/>
                    <a:pt x="16" y="0"/>
                  </a:cubicBezTo>
                  <a:cubicBezTo>
                    <a:pt x="15" y="0"/>
                    <a:pt x="14" y="0"/>
                    <a:pt x="14" y="0"/>
                  </a:cubicBezTo>
                  <a:cubicBezTo>
                    <a:pt x="12" y="0"/>
                    <a:pt x="11" y="0"/>
                    <a:pt x="10" y="0"/>
                  </a:cubicBezTo>
                </a:path>
              </a:pathLst>
            </a:custGeom>
            <a:solidFill>
              <a:srgbClr val="B2B2B2"/>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6" name="Freeform 827"/>
            <p:cNvSpPr>
              <a:spLocks noEditPoints="1"/>
            </p:cNvSpPr>
            <p:nvPr/>
          </p:nvSpPr>
          <p:spPr bwMode="auto">
            <a:xfrm>
              <a:off x="3293" y="2771"/>
              <a:ext cx="57" cy="75"/>
            </a:xfrm>
            <a:custGeom>
              <a:avLst/>
              <a:gdLst>
                <a:gd name="T0" fmla="*/ 5 w 24"/>
                <a:gd name="T1" fmla="*/ 14 h 32"/>
                <a:gd name="T2" fmla="*/ 5 w 24"/>
                <a:gd name="T3" fmla="*/ 14 h 32"/>
                <a:gd name="T4" fmla="*/ 5 w 24"/>
                <a:gd name="T5" fmla="*/ 14 h 32"/>
                <a:gd name="T6" fmla="*/ 3 w 24"/>
                <a:gd name="T7" fmla="*/ 10 h 32"/>
                <a:gd name="T8" fmla="*/ 13 w 24"/>
                <a:gd name="T9" fmla="*/ 3 h 32"/>
                <a:gd name="T10" fmla="*/ 13 w 24"/>
                <a:gd name="T11" fmla="*/ 3 h 32"/>
                <a:gd name="T12" fmla="*/ 14 w 24"/>
                <a:gd name="T13" fmla="*/ 4 h 32"/>
                <a:gd name="T14" fmla="*/ 15 w 24"/>
                <a:gd name="T15" fmla="*/ 5 h 32"/>
                <a:gd name="T16" fmla="*/ 15 w 24"/>
                <a:gd name="T17" fmla="*/ 24 h 32"/>
                <a:gd name="T18" fmla="*/ 18 w 24"/>
                <a:gd name="T19" fmla="*/ 24 h 32"/>
                <a:gd name="T20" fmla="*/ 21 w 24"/>
                <a:gd name="T21" fmla="*/ 25 h 32"/>
                <a:gd name="T22" fmla="*/ 21 w 24"/>
                <a:gd name="T23" fmla="*/ 29 h 32"/>
                <a:gd name="T24" fmla="*/ 21 w 24"/>
                <a:gd name="T25" fmla="*/ 29 h 32"/>
                <a:gd name="T26" fmla="*/ 21 w 24"/>
                <a:gd name="T27" fmla="*/ 29 h 32"/>
                <a:gd name="T28" fmla="*/ 21 w 24"/>
                <a:gd name="T29" fmla="*/ 29 h 32"/>
                <a:gd name="T30" fmla="*/ 4 w 24"/>
                <a:gd name="T31" fmla="*/ 29 h 32"/>
                <a:gd name="T32" fmla="*/ 4 w 24"/>
                <a:gd name="T33" fmla="*/ 25 h 32"/>
                <a:gd name="T34" fmla="*/ 5 w 24"/>
                <a:gd name="T35" fmla="*/ 25 h 32"/>
                <a:gd name="T36" fmla="*/ 10 w 24"/>
                <a:gd name="T37" fmla="*/ 25 h 32"/>
                <a:gd name="T38" fmla="*/ 11 w 24"/>
                <a:gd name="T39" fmla="*/ 11 h 32"/>
                <a:gd name="T40" fmla="*/ 5 w 24"/>
                <a:gd name="T41" fmla="*/ 14 h 32"/>
                <a:gd name="T42" fmla="*/ 5 w 24"/>
                <a:gd name="T43" fmla="*/ 14 h 32"/>
                <a:gd name="T44" fmla="*/ 13 w 24"/>
                <a:gd name="T45" fmla="*/ 0 h 32"/>
                <a:gd name="T46" fmla="*/ 10 w 24"/>
                <a:gd name="T47" fmla="*/ 2 h 32"/>
                <a:gd name="T48" fmla="*/ 2 w 24"/>
                <a:gd name="T49" fmla="*/ 7 h 32"/>
                <a:gd name="T50" fmla="*/ 0 w 24"/>
                <a:gd name="T51" fmla="*/ 8 h 32"/>
                <a:gd name="T52" fmla="*/ 0 w 24"/>
                <a:gd name="T53" fmla="*/ 11 h 32"/>
                <a:gd name="T54" fmla="*/ 2 w 24"/>
                <a:gd name="T55" fmla="*/ 15 h 32"/>
                <a:gd name="T56" fmla="*/ 4 w 24"/>
                <a:gd name="T57" fmla="*/ 17 h 32"/>
                <a:gd name="T58" fmla="*/ 5 w 24"/>
                <a:gd name="T59" fmla="*/ 17 h 32"/>
                <a:gd name="T60" fmla="*/ 7 w 24"/>
                <a:gd name="T61" fmla="*/ 17 h 32"/>
                <a:gd name="T62" fmla="*/ 8 w 24"/>
                <a:gd name="T63" fmla="*/ 16 h 32"/>
                <a:gd name="T64" fmla="*/ 8 w 24"/>
                <a:gd name="T65" fmla="*/ 18 h 32"/>
                <a:gd name="T66" fmla="*/ 7 w 24"/>
                <a:gd name="T67" fmla="*/ 22 h 32"/>
                <a:gd name="T68" fmla="*/ 5 w 24"/>
                <a:gd name="T69" fmla="*/ 22 h 32"/>
                <a:gd name="T70" fmla="*/ 4 w 24"/>
                <a:gd name="T71" fmla="*/ 22 h 32"/>
                <a:gd name="T72" fmla="*/ 2 w 24"/>
                <a:gd name="T73" fmla="*/ 25 h 32"/>
                <a:gd name="T74" fmla="*/ 2 w 24"/>
                <a:gd name="T75" fmla="*/ 27 h 32"/>
                <a:gd name="T76" fmla="*/ 2 w 24"/>
                <a:gd name="T77" fmla="*/ 29 h 32"/>
                <a:gd name="T78" fmla="*/ 4 w 24"/>
                <a:gd name="T79" fmla="*/ 31 h 32"/>
                <a:gd name="T80" fmla="*/ 12 w 24"/>
                <a:gd name="T81" fmla="*/ 32 h 32"/>
                <a:gd name="T82" fmla="*/ 21 w 24"/>
                <a:gd name="T83" fmla="*/ 32 h 32"/>
                <a:gd name="T84" fmla="*/ 23 w 24"/>
                <a:gd name="T85" fmla="*/ 31 h 32"/>
                <a:gd name="T86" fmla="*/ 24 w 24"/>
                <a:gd name="T87" fmla="*/ 29 h 32"/>
                <a:gd name="T88" fmla="*/ 24 w 24"/>
                <a:gd name="T89" fmla="*/ 25 h 32"/>
                <a:gd name="T90" fmla="*/ 21 w 24"/>
                <a:gd name="T91" fmla="*/ 22 h 32"/>
                <a:gd name="T92" fmla="*/ 18 w 24"/>
                <a:gd name="T93" fmla="*/ 21 h 32"/>
                <a:gd name="T94" fmla="*/ 18 w 24"/>
                <a:gd name="T95" fmla="*/ 21 h 32"/>
                <a:gd name="T96" fmla="*/ 18 w 24"/>
                <a:gd name="T97" fmla="*/ 6 h 32"/>
                <a:gd name="T98" fmla="*/ 18 w 24"/>
                <a:gd name="T99" fmla="*/ 3 h 32"/>
                <a:gd name="T100" fmla="*/ 17 w 24"/>
                <a:gd name="T101" fmla="*/ 3 h 32"/>
                <a:gd name="T102" fmla="*/ 16 w 24"/>
                <a:gd name="T103" fmla="*/ 2 h 32"/>
                <a:gd name="T104" fmla="*/ 14 w 24"/>
                <a:gd name="T105" fmla="*/ 1 h 32"/>
                <a:gd name="T106" fmla="*/ 13 w 24"/>
                <a:gd name="T107"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4" h="32">
                  <a:moveTo>
                    <a:pt x="5" y="14"/>
                  </a:moveTo>
                  <a:cubicBezTo>
                    <a:pt x="5" y="14"/>
                    <a:pt x="5" y="14"/>
                    <a:pt x="5" y="14"/>
                  </a:cubicBezTo>
                  <a:cubicBezTo>
                    <a:pt x="5" y="14"/>
                    <a:pt x="5" y="14"/>
                    <a:pt x="5" y="14"/>
                  </a:cubicBezTo>
                  <a:cubicBezTo>
                    <a:pt x="4" y="13"/>
                    <a:pt x="3" y="11"/>
                    <a:pt x="3" y="10"/>
                  </a:cubicBezTo>
                  <a:cubicBezTo>
                    <a:pt x="6" y="8"/>
                    <a:pt x="13" y="3"/>
                    <a:pt x="13" y="3"/>
                  </a:cubicBezTo>
                  <a:cubicBezTo>
                    <a:pt x="13" y="3"/>
                    <a:pt x="13" y="3"/>
                    <a:pt x="13" y="3"/>
                  </a:cubicBezTo>
                  <a:cubicBezTo>
                    <a:pt x="14" y="4"/>
                    <a:pt x="14" y="4"/>
                    <a:pt x="14" y="4"/>
                  </a:cubicBezTo>
                  <a:cubicBezTo>
                    <a:pt x="14" y="4"/>
                    <a:pt x="15" y="5"/>
                    <a:pt x="15" y="5"/>
                  </a:cubicBezTo>
                  <a:cubicBezTo>
                    <a:pt x="15" y="12"/>
                    <a:pt x="15" y="18"/>
                    <a:pt x="15" y="24"/>
                  </a:cubicBezTo>
                  <a:cubicBezTo>
                    <a:pt x="16" y="24"/>
                    <a:pt x="17" y="24"/>
                    <a:pt x="18" y="24"/>
                  </a:cubicBezTo>
                  <a:cubicBezTo>
                    <a:pt x="19" y="24"/>
                    <a:pt x="20" y="24"/>
                    <a:pt x="21" y="25"/>
                  </a:cubicBezTo>
                  <a:cubicBezTo>
                    <a:pt x="21" y="26"/>
                    <a:pt x="21" y="27"/>
                    <a:pt x="21" y="29"/>
                  </a:cubicBezTo>
                  <a:cubicBezTo>
                    <a:pt x="21" y="29"/>
                    <a:pt x="21" y="29"/>
                    <a:pt x="21" y="29"/>
                  </a:cubicBezTo>
                  <a:cubicBezTo>
                    <a:pt x="21" y="29"/>
                    <a:pt x="21" y="29"/>
                    <a:pt x="21" y="29"/>
                  </a:cubicBezTo>
                  <a:cubicBezTo>
                    <a:pt x="21" y="29"/>
                    <a:pt x="21" y="29"/>
                    <a:pt x="21" y="29"/>
                  </a:cubicBezTo>
                  <a:cubicBezTo>
                    <a:pt x="15" y="29"/>
                    <a:pt x="10" y="29"/>
                    <a:pt x="4" y="29"/>
                  </a:cubicBezTo>
                  <a:cubicBezTo>
                    <a:pt x="4" y="27"/>
                    <a:pt x="4" y="26"/>
                    <a:pt x="4" y="25"/>
                  </a:cubicBezTo>
                  <a:cubicBezTo>
                    <a:pt x="5" y="25"/>
                    <a:pt x="5" y="25"/>
                    <a:pt x="5" y="25"/>
                  </a:cubicBezTo>
                  <a:cubicBezTo>
                    <a:pt x="7" y="25"/>
                    <a:pt x="9" y="25"/>
                    <a:pt x="10" y="25"/>
                  </a:cubicBezTo>
                  <a:cubicBezTo>
                    <a:pt x="10" y="20"/>
                    <a:pt x="11" y="15"/>
                    <a:pt x="11" y="11"/>
                  </a:cubicBezTo>
                  <a:cubicBezTo>
                    <a:pt x="9" y="12"/>
                    <a:pt x="7" y="13"/>
                    <a:pt x="5" y="14"/>
                  </a:cubicBezTo>
                  <a:cubicBezTo>
                    <a:pt x="5" y="14"/>
                    <a:pt x="5" y="14"/>
                    <a:pt x="5" y="14"/>
                  </a:cubicBezTo>
                  <a:moveTo>
                    <a:pt x="13" y="0"/>
                  </a:moveTo>
                  <a:cubicBezTo>
                    <a:pt x="12" y="0"/>
                    <a:pt x="12" y="1"/>
                    <a:pt x="10" y="2"/>
                  </a:cubicBezTo>
                  <a:cubicBezTo>
                    <a:pt x="8" y="3"/>
                    <a:pt x="4" y="6"/>
                    <a:pt x="2" y="7"/>
                  </a:cubicBezTo>
                  <a:cubicBezTo>
                    <a:pt x="1" y="7"/>
                    <a:pt x="0" y="8"/>
                    <a:pt x="0" y="8"/>
                  </a:cubicBezTo>
                  <a:cubicBezTo>
                    <a:pt x="0" y="9"/>
                    <a:pt x="0" y="10"/>
                    <a:pt x="0" y="11"/>
                  </a:cubicBezTo>
                  <a:cubicBezTo>
                    <a:pt x="1" y="12"/>
                    <a:pt x="2" y="14"/>
                    <a:pt x="2" y="15"/>
                  </a:cubicBezTo>
                  <a:cubicBezTo>
                    <a:pt x="3" y="16"/>
                    <a:pt x="3" y="17"/>
                    <a:pt x="4" y="17"/>
                  </a:cubicBezTo>
                  <a:cubicBezTo>
                    <a:pt x="4" y="17"/>
                    <a:pt x="5" y="17"/>
                    <a:pt x="5" y="17"/>
                  </a:cubicBezTo>
                  <a:cubicBezTo>
                    <a:pt x="6" y="17"/>
                    <a:pt x="6" y="17"/>
                    <a:pt x="7" y="17"/>
                  </a:cubicBezTo>
                  <a:cubicBezTo>
                    <a:pt x="8" y="16"/>
                    <a:pt x="8" y="16"/>
                    <a:pt x="8" y="16"/>
                  </a:cubicBezTo>
                  <a:cubicBezTo>
                    <a:pt x="8" y="17"/>
                    <a:pt x="8" y="17"/>
                    <a:pt x="8" y="18"/>
                  </a:cubicBezTo>
                  <a:cubicBezTo>
                    <a:pt x="7" y="19"/>
                    <a:pt x="7" y="20"/>
                    <a:pt x="7" y="22"/>
                  </a:cubicBezTo>
                  <a:cubicBezTo>
                    <a:pt x="7" y="22"/>
                    <a:pt x="6" y="22"/>
                    <a:pt x="5" y="22"/>
                  </a:cubicBezTo>
                  <a:cubicBezTo>
                    <a:pt x="4" y="22"/>
                    <a:pt x="4" y="22"/>
                    <a:pt x="4" y="22"/>
                  </a:cubicBezTo>
                  <a:cubicBezTo>
                    <a:pt x="3" y="22"/>
                    <a:pt x="2" y="23"/>
                    <a:pt x="2" y="25"/>
                  </a:cubicBezTo>
                  <a:cubicBezTo>
                    <a:pt x="2" y="27"/>
                    <a:pt x="2" y="27"/>
                    <a:pt x="2" y="27"/>
                  </a:cubicBezTo>
                  <a:cubicBezTo>
                    <a:pt x="2" y="29"/>
                    <a:pt x="2" y="29"/>
                    <a:pt x="2" y="29"/>
                  </a:cubicBezTo>
                  <a:cubicBezTo>
                    <a:pt x="2" y="30"/>
                    <a:pt x="3" y="31"/>
                    <a:pt x="4" y="31"/>
                  </a:cubicBezTo>
                  <a:cubicBezTo>
                    <a:pt x="7" y="31"/>
                    <a:pt x="10" y="32"/>
                    <a:pt x="12" y="32"/>
                  </a:cubicBezTo>
                  <a:cubicBezTo>
                    <a:pt x="15" y="32"/>
                    <a:pt x="18" y="32"/>
                    <a:pt x="21" y="32"/>
                  </a:cubicBezTo>
                  <a:cubicBezTo>
                    <a:pt x="22" y="32"/>
                    <a:pt x="22" y="32"/>
                    <a:pt x="23" y="31"/>
                  </a:cubicBezTo>
                  <a:cubicBezTo>
                    <a:pt x="23" y="31"/>
                    <a:pt x="24" y="30"/>
                    <a:pt x="24" y="29"/>
                  </a:cubicBezTo>
                  <a:cubicBezTo>
                    <a:pt x="24" y="25"/>
                    <a:pt x="24" y="25"/>
                    <a:pt x="24" y="25"/>
                  </a:cubicBezTo>
                  <a:cubicBezTo>
                    <a:pt x="24" y="23"/>
                    <a:pt x="23" y="22"/>
                    <a:pt x="21" y="22"/>
                  </a:cubicBezTo>
                  <a:cubicBezTo>
                    <a:pt x="21" y="21"/>
                    <a:pt x="20" y="21"/>
                    <a:pt x="18" y="21"/>
                  </a:cubicBezTo>
                  <a:cubicBezTo>
                    <a:pt x="18" y="21"/>
                    <a:pt x="18" y="21"/>
                    <a:pt x="18" y="21"/>
                  </a:cubicBezTo>
                  <a:cubicBezTo>
                    <a:pt x="18" y="16"/>
                    <a:pt x="18" y="11"/>
                    <a:pt x="18" y="6"/>
                  </a:cubicBezTo>
                  <a:cubicBezTo>
                    <a:pt x="18" y="5"/>
                    <a:pt x="18" y="4"/>
                    <a:pt x="18" y="3"/>
                  </a:cubicBezTo>
                  <a:cubicBezTo>
                    <a:pt x="17" y="3"/>
                    <a:pt x="17" y="3"/>
                    <a:pt x="17" y="3"/>
                  </a:cubicBezTo>
                  <a:cubicBezTo>
                    <a:pt x="16" y="2"/>
                    <a:pt x="16" y="2"/>
                    <a:pt x="16" y="2"/>
                  </a:cubicBezTo>
                  <a:cubicBezTo>
                    <a:pt x="16" y="1"/>
                    <a:pt x="15" y="1"/>
                    <a:pt x="14" y="1"/>
                  </a:cubicBezTo>
                  <a:cubicBezTo>
                    <a:pt x="13" y="0"/>
                    <a:pt x="13" y="0"/>
                    <a:pt x="13" y="0"/>
                  </a:cubicBezTo>
                </a:path>
              </a:pathLst>
            </a:custGeom>
            <a:solidFill>
              <a:srgbClr val="B2B2B2"/>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7" name="Freeform 828"/>
            <p:cNvSpPr>
              <a:spLocks noEditPoints="1"/>
            </p:cNvSpPr>
            <p:nvPr/>
          </p:nvSpPr>
          <p:spPr bwMode="auto">
            <a:xfrm>
              <a:off x="3357" y="2818"/>
              <a:ext cx="52" cy="73"/>
            </a:xfrm>
            <a:custGeom>
              <a:avLst/>
              <a:gdLst>
                <a:gd name="T0" fmla="*/ 3 w 22"/>
                <a:gd name="T1" fmla="*/ 4 h 31"/>
                <a:gd name="T2" fmla="*/ 10 w 22"/>
                <a:gd name="T3" fmla="*/ 2 h 31"/>
                <a:gd name="T4" fmla="*/ 10 w 22"/>
                <a:gd name="T5" fmla="*/ 2 h 31"/>
                <a:gd name="T6" fmla="*/ 17 w 22"/>
                <a:gd name="T7" fmla="*/ 9 h 31"/>
                <a:gd name="T8" fmla="*/ 10 w 22"/>
                <a:gd name="T9" fmla="*/ 22 h 31"/>
                <a:gd name="T10" fmla="*/ 11 w 22"/>
                <a:gd name="T11" fmla="*/ 24 h 31"/>
                <a:gd name="T12" fmla="*/ 19 w 22"/>
                <a:gd name="T13" fmla="*/ 27 h 31"/>
                <a:gd name="T14" fmla="*/ 9 w 22"/>
                <a:gd name="T15" fmla="*/ 27 h 31"/>
                <a:gd name="T16" fmla="*/ 4 w 22"/>
                <a:gd name="T17" fmla="*/ 24 h 31"/>
                <a:gd name="T18" fmla="*/ 4 w 22"/>
                <a:gd name="T19" fmla="*/ 24 h 31"/>
                <a:gd name="T20" fmla="*/ 12 w 22"/>
                <a:gd name="T21" fmla="*/ 16 h 31"/>
                <a:gd name="T22" fmla="*/ 13 w 22"/>
                <a:gd name="T23" fmla="*/ 12 h 31"/>
                <a:gd name="T24" fmla="*/ 11 w 22"/>
                <a:gd name="T25" fmla="*/ 8 h 31"/>
                <a:gd name="T26" fmla="*/ 11 w 22"/>
                <a:gd name="T27" fmla="*/ 8 h 31"/>
                <a:gd name="T28" fmla="*/ 8 w 22"/>
                <a:gd name="T29" fmla="*/ 7 h 31"/>
                <a:gd name="T30" fmla="*/ 4 w 22"/>
                <a:gd name="T31" fmla="*/ 8 h 31"/>
                <a:gd name="T32" fmla="*/ 10 w 22"/>
                <a:gd name="T33" fmla="*/ 0 h 31"/>
                <a:gd name="T34" fmla="*/ 10 w 22"/>
                <a:gd name="T35" fmla="*/ 0 h 31"/>
                <a:gd name="T36" fmla="*/ 0 w 22"/>
                <a:gd name="T37" fmla="*/ 4 h 31"/>
                <a:gd name="T38" fmla="*/ 2 w 22"/>
                <a:gd name="T39" fmla="*/ 11 h 31"/>
                <a:gd name="T40" fmla="*/ 4 w 22"/>
                <a:gd name="T41" fmla="*/ 11 h 31"/>
                <a:gd name="T42" fmla="*/ 8 w 22"/>
                <a:gd name="T43" fmla="*/ 10 h 31"/>
                <a:gd name="T44" fmla="*/ 10 w 22"/>
                <a:gd name="T45" fmla="*/ 10 h 31"/>
                <a:gd name="T46" fmla="*/ 10 w 22"/>
                <a:gd name="T47" fmla="*/ 12 h 31"/>
                <a:gd name="T48" fmla="*/ 3 w 22"/>
                <a:gd name="T49" fmla="*/ 21 h 31"/>
                <a:gd name="T50" fmla="*/ 1 w 22"/>
                <a:gd name="T51" fmla="*/ 24 h 31"/>
                <a:gd name="T52" fmla="*/ 1 w 22"/>
                <a:gd name="T53" fmla="*/ 29 h 31"/>
                <a:gd name="T54" fmla="*/ 2 w 22"/>
                <a:gd name="T55" fmla="*/ 31 h 31"/>
                <a:gd name="T56" fmla="*/ 9 w 22"/>
                <a:gd name="T57" fmla="*/ 30 h 31"/>
                <a:gd name="T58" fmla="*/ 21 w 22"/>
                <a:gd name="T59" fmla="*/ 31 h 31"/>
                <a:gd name="T60" fmla="*/ 22 w 22"/>
                <a:gd name="T61" fmla="*/ 29 h 31"/>
                <a:gd name="T62" fmla="*/ 22 w 22"/>
                <a:gd name="T63" fmla="*/ 23 h 31"/>
                <a:gd name="T64" fmla="*/ 21 w 22"/>
                <a:gd name="T65" fmla="*/ 22 h 31"/>
                <a:gd name="T66" fmla="*/ 17 w 22"/>
                <a:gd name="T67" fmla="*/ 18 h 31"/>
                <a:gd name="T68" fmla="*/ 19 w 22"/>
                <a:gd name="T69" fmla="*/ 4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2" h="31">
                  <a:moveTo>
                    <a:pt x="4" y="8"/>
                  </a:moveTo>
                  <a:cubicBezTo>
                    <a:pt x="4" y="7"/>
                    <a:pt x="3" y="6"/>
                    <a:pt x="3" y="4"/>
                  </a:cubicBezTo>
                  <a:cubicBezTo>
                    <a:pt x="5" y="3"/>
                    <a:pt x="8" y="3"/>
                    <a:pt x="10" y="2"/>
                  </a:cubicBezTo>
                  <a:cubicBezTo>
                    <a:pt x="10" y="2"/>
                    <a:pt x="10" y="2"/>
                    <a:pt x="10" y="2"/>
                  </a:cubicBezTo>
                  <a:cubicBezTo>
                    <a:pt x="10" y="2"/>
                    <a:pt x="10" y="2"/>
                    <a:pt x="10" y="2"/>
                  </a:cubicBezTo>
                  <a:cubicBezTo>
                    <a:pt x="10" y="2"/>
                    <a:pt x="10" y="2"/>
                    <a:pt x="10" y="2"/>
                  </a:cubicBezTo>
                  <a:cubicBezTo>
                    <a:pt x="13" y="2"/>
                    <a:pt x="15" y="4"/>
                    <a:pt x="16" y="6"/>
                  </a:cubicBezTo>
                  <a:cubicBezTo>
                    <a:pt x="17" y="7"/>
                    <a:pt x="17" y="8"/>
                    <a:pt x="17" y="9"/>
                  </a:cubicBezTo>
                  <a:cubicBezTo>
                    <a:pt x="17" y="11"/>
                    <a:pt x="16" y="14"/>
                    <a:pt x="15" y="16"/>
                  </a:cubicBezTo>
                  <a:cubicBezTo>
                    <a:pt x="13" y="19"/>
                    <a:pt x="11" y="21"/>
                    <a:pt x="10" y="22"/>
                  </a:cubicBezTo>
                  <a:cubicBezTo>
                    <a:pt x="10" y="22"/>
                    <a:pt x="10" y="23"/>
                    <a:pt x="10" y="23"/>
                  </a:cubicBezTo>
                  <a:cubicBezTo>
                    <a:pt x="10" y="24"/>
                    <a:pt x="11" y="24"/>
                    <a:pt x="11" y="24"/>
                  </a:cubicBezTo>
                  <a:cubicBezTo>
                    <a:pt x="14" y="24"/>
                    <a:pt x="17" y="24"/>
                    <a:pt x="19" y="24"/>
                  </a:cubicBezTo>
                  <a:cubicBezTo>
                    <a:pt x="19" y="25"/>
                    <a:pt x="19" y="26"/>
                    <a:pt x="19" y="27"/>
                  </a:cubicBezTo>
                  <a:cubicBezTo>
                    <a:pt x="19" y="28"/>
                    <a:pt x="19" y="28"/>
                    <a:pt x="19" y="28"/>
                  </a:cubicBezTo>
                  <a:cubicBezTo>
                    <a:pt x="16" y="28"/>
                    <a:pt x="12" y="27"/>
                    <a:pt x="9" y="27"/>
                  </a:cubicBezTo>
                  <a:cubicBezTo>
                    <a:pt x="7" y="27"/>
                    <a:pt x="6" y="28"/>
                    <a:pt x="4" y="28"/>
                  </a:cubicBezTo>
                  <a:cubicBezTo>
                    <a:pt x="4" y="26"/>
                    <a:pt x="4" y="25"/>
                    <a:pt x="4" y="24"/>
                  </a:cubicBezTo>
                  <a:cubicBezTo>
                    <a:pt x="4" y="24"/>
                    <a:pt x="4" y="24"/>
                    <a:pt x="4" y="24"/>
                  </a:cubicBezTo>
                  <a:cubicBezTo>
                    <a:pt x="4" y="24"/>
                    <a:pt x="4" y="24"/>
                    <a:pt x="4" y="24"/>
                  </a:cubicBezTo>
                  <a:cubicBezTo>
                    <a:pt x="4" y="23"/>
                    <a:pt x="4" y="23"/>
                    <a:pt x="4" y="23"/>
                  </a:cubicBezTo>
                  <a:cubicBezTo>
                    <a:pt x="8" y="22"/>
                    <a:pt x="10" y="19"/>
                    <a:pt x="12" y="16"/>
                  </a:cubicBezTo>
                  <a:cubicBezTo>
                    <a:pt x="13" y="15"/>
                    <a:pt x="13" y="14"/>
                    <a:pt x="13" y="12"/>
                  </a:cubicBezTo>
                  <a:cubicBezTo>
                    <a:pt x="13" y="12"/>
                    <a:pt x="13" y="12"/>
                    <a:pt x="13" y="12"/>
                  </a:cubicBezTo>
                  <a:cubicBezTo>
                    <a:pt x="13" y="10"/>
                    <a:pt x="13" y="8"/>
                    <a:pt x="11" y="8"/>
                  </a:cubicBezTo>
                  <a:cubicBezTo>
                    <a:pt x="11" y="8"/>
                    <a:pt x="11" y="8"/>
                    <a:pt x="11" y="8"/>
                  </a:cubicBezTo>
                  <a:cubicBezTo>
                    <a:pt x="11" y="8"/>
                    <a:pt x="11" y="8"/>
                    <a:pt x="11" y="8"/>
                  </a:cubicBezTo>
                  <a:cubicBezTo>
                    <a:pt x="11" y="8"/>
                    <a:pt x="11" y="8"/>
                    <a:pt x="11" y="8"/>
                  </a:cubicBezTo>
                  <a:cubicBezTo>
                    <a:pt x="10" y="7"/>
                    <a:pt x="9" y="7"/>
                    <a:pt x="8" y="7"/>
                  </a:cubicBezTo>
                  <a:cubicBezTo>
                    <a:pt x="8" y="7"/>
                    <a:pt x="8" y="7"/>
                    <a:pt x="8" y="7"/>
                  </a:cubicBezTo>
                  <a:cubicBezTo>
                    <a:pt x="8" y="7"/>
                    <a:pt x="8" y="7"/>
                    <a:pt x="8" y="7"/>
                  </a:cubicBezTo>
                  <a:cubicBezTo>
                    <a:pt x="7" y="7"/>
                    <a:pt x="5" y="7"/>
                    <a:pt x="4" y="8"/>
                  </a:cubicBezTo>
                  <a:moveTo>
                    <a:pt x="10" y="0"/>
                  </a:moveTo>
                  <a:cubicBezTo>
                    <a:pt x="10" y="0"/>
                    <a:pt x="10" y="0"/>
                    <a:pt x="10" y="0"/>
                  </a:cubicBezTo>
                  <a:cubicBezTo>
                    <a:pt x="10" y="0"/>
                    <a:pt x="10" y="0"/>
                    <a:pt x="10" y="0"/>
                  </a:cubicBezTo>
                  <a:cubicBezTo>
                    <a:pt x="10" y="0"/>
                    <a:pt x="10" y="0"/>
                    <a:pt x="10" y="0"/>
                  </a:cubicBezTo>
                  <a:cubicBezTo>
                    <a:pt x="7" y="0"/>
                    <a:pt x="3" y="1"/>
                    <a:pt x="1" y="2"/>
                  </a:cubicBezTo>
                  <a:cubicBezTo>
                    <a:pt x="0" y="3"/>
                    <a:pt x="0" y="3"/>
                    <a:pt x="0" y="4"/>
                  </a:cubicBezTo>
                  <a:cubicBezTo>
                    <a:pt x="0" y="6"/>
                    <a:pt x="1" y="8"/>
                    <a:pt x="1" y="10"/>
                  </a:cubicBezTo>
                  <a:cubicBezTo>
                    <a:pt x="2" y="11"/>
                    <a:pt x="2" y="11"/>
                    <a:pt x="2" y="11"/>
                  </a:cubicBezTo>
                  <a:cubicBezTo>
                    <a:pt x="2" y="11"/>
                    <a:pt x="3" y="11"/>
                    <a:pt x="3" y="11"/>
                  </a:cubicBezTo>
                  <a:cubicBezTo>
                    <a:pt x="3" y="11"/>
                    <a:pt x="3" y="11"/>
                    <a:pt x="4" y="11"/>
                  </a:cubicBezTo>
                  <a:cubicBezTo>
                    <a:pt x="5" y="10"/>
                    <a:pt x="7" y="10"/>
                    <a:pt x="8" y="10"/>
                  </a:cubicBezTo>
                  <a:cubicBezTo>
                    <a:pt x="8" y="10"/>
                    <a:pt x="8" y="10"/>
                    <a:pt x="8" y="10"/>
                  </a:cubicBezTo>
                  <a:cubicBezTo>
                    <a:pt x="8" y="10"/>
                    <a:pt x="8" y="10"/>
                    <a:pt x="8" y="10"/>
                  </a:cubicBezTo>
                  <a:cubicBezTo>
                    <a:pt x="9" y="10"/>
                    <a:pt x="9" y="10"/>
                    <a:pt x="10" y="10"/>
                  </a:cubicBezTo>
                  <a:cubicBezTo>
                    <a:pt x="10" y="10"/>
                    <a:pt x="10" y="11"/>
                    <a:pt x="10" y="12"/>
                  </a:cubicBezTo>
                  <a:cubicBezTo>
                    <a:pt x="10" y="12"/>
                    <a:pt x="10" y="12"/>
                    <a:pt x="10" y="12"/>
                  </a:cubicBezTo>
                  <a:cubicBezTo>
                    <a:pt x="10" y="13"/>
                    <a:pt x="10" y="14"/>
                    <a:pt x="9" y="15"/>
                  </a:cubicBezTo>
                  <a:cubicBezTo>
                    <a:pt x="8" y="17"/>
                    <a:pt x="6" y="19"/>
                    <a:pt x="3" y="21"/>
                  </a:cubicBezTo>
                  <a:cubicBezTo>
                    <a:pt x="3" y="21"/>
                    <a:pt x="2" y="21"/>
                    <a:pt x="1" y="22"/>
                  </a:cubicBezTo>
                  <a:cubicBezTo>
                    <a:pt x="1" y="23"/>
                    <a:pt x="1" y="24"/>
                    <a:pt x="1" y="24"/>
                  </a:cubicBezTo>
                  <a:cubicBezTo>
                    <a:pt x="1" y="24"/>
                    <a:pt x="1" y="24"/>
                    <a:pt x="1" y="24"/>
                  </a:cubicBezTo>
                  <a:cubicBezTo>
                    <a:pt x="1" y="26"/>
                    <a:pt x="1" y="27"/>
                    <a:pt x="1" y="29"/>
                  </a:cubicBezTo>
                  <a:cubicBezTo>
                    <a:pt x="1" y="29"/>
                    <a:pt x="1" y="30"/>
                    <a:pt x="1" y="30"/>
                  </a:cubicBezTo>
                  <a:cubicBezTo>
                    <a:pt x="2" y="30"/>
                    <a:pt x="2" y="31"/>
                    <a:pt x="2" y="31"/>
                  </a:cubicBezTo>
                  <a:cubicBezTo>
                    <a:pt x="3" y="31"/>
                    <a:pt x="3" y="31"/>
                    <a:pt x="3" y="31"/>
                  </a:cubicBezTo>
                  <a:cubicBezTo>
                    <a:pt x="5" y="30"/>
                    <a:pt x="7" y="30"/>
                    <a:pt x="9" y="30"/>
                  </a:cubicBezTo>
                  <a:cubicBezTo>
                    <a:pt x="13" y="30"/>
                    <a:pt x="17" y="31"/>
                    <a:pt x="21" y="31"/>
                  </a:cubicBezTo>
                  <a:cubicBezTo>
                    <a:pt x="21" y="31"/>
                    <a:pt x="21" y="31"/>
                    <a:pt x="21" y="31"/>
                  </a:cubicBezTo>
                  <a:cubicBezTo>
                    <a:pt x="21" y="31"/>
                    <a:pt x="21" y="31"/>
                    <a:pt x="22" y="30"/>
                  </a:cubicBezTo>
                  <a:cubicBezTo>
                    <a:pt x="22" y="30"/>
                    <a:pt x="22" y="30"/>
                    <a:pt x="22" y="29"/>
                  </a:cubicBezTo>
                  <a:cubicBezTo>
                    <a:pt x="22" y="29"/>
                    <a:pt x="22" y="28"/>
                    <a:pt x="22" y="27"/>
                  </a:cubicBezTo>
                  <a:cubicBezTo>
                    <a:pt x="22" y="26"/>
                    <a:pt x="22" y="24"/>
                    <a:pt x="22" y="23"/>
                  </a:cubicBezTo>
                  <a:cubicBezTo>
                    <a:pt x="22" y="23"/>
                    <a:pt x="22" y="22"/>
                    <a:pt x="22" y="22"/>
                  </a:cubicBezTo>
                  <a:cubicBezTo>
                    <a:pt x="22" y="22"/>
                    <a:pt x="21" y="22"/>
                    <a:pt x="21" y="22"/>
                  </a:cubicBezTo>
                  <a:cubicBezTo>
                    <a:pt x="19" y="22"/>
                    <a:pt x="17" y="21"/>
                    <a:pt x="15" y="21"/>
                  </a:cubicBezTo>
                  <a:cubicBezTo>
                    <a:pt x="15" y="20"/>
                    <a:pt x="16" y="19"/>
                    <a:pt x="17" y="18"/>
                  </a:cubicBezTo>
                  <a:cubicBezTo>
                    <a:pt x="19" y="15"/>
                    <a:pt x="20" y="12"/>
                    <a:pt x="20" y="9"/>
                  </a:cubicBezTo>
                  <a:cubicBezTo>
                    <a:pt x="20" y="7"/>
                    <a:pt x="20" y="6"/>
                    <a:pt x="19" y="4"/>
                  </a:cubicBezTo>
                  <a:cubicBezTo>
                    <a:pt x="17" y="1"/>
                    <a:pt x="14" y="0"/>
                    <a:pt x="10" y="0"/>
                  </a:cubicBezTo>
                </a:path>
              </a:pathLst>
            </a:custGeom>
            <a:solidFill>
              <a:srgbClr val="B2B2B2"/>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8" name="Rectangle 829"/>
            <p:cNvSpPr>
              <a:spLocks noChangeArrowheads="1"/>
            </p:cNvSpPr>
            <p:nvPr/>
          </p:nvSpPr>
          <p:spPr bwMode="auto">
            <a:xfrm>
              <a:off x="3383" y="2837"/>
              <a:ext cx="1" cy="1"/>
            </a:xfrm>
            <a:prstGeom prst="rect">
              <a:avLst/>
            </a:prstGeom>
            <a:solidFill>
              <a:srgbClr val="B2B2B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29" name="Rectangle 830"/>
            <p:cNvSpPr>
              <a:spLocks noChangeArrowheads="1"/>
            </p:cNvSpPr>
            <p:nvPr/>
          </p:nvSpPr>
          <p:spPr bwMode="auto">
            <a:xfrm>
              <a:off x="3383" y="2837"/>
              <a:ext cx="1" cy="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30" name="Freeform 831"/>
            <p:cNvSpPr>
              <a:spLocks noEditPoints="1"/>
            </p:cNvSpPr>
            <p:nvPr/>
          </p:nvSpPr>
          <p:spPr bwMode="auto">
            <a:xfrm>
              <a:off x="3423" y="2870"/>
              <a:ext cx="55" cy="76"/>
            </a:xfrm>
            <a:custGeom>
              <a:avLst/>
              <a:gdLst>
                <a:gd name="T0" fmla="*/ 5 w 23"/>
                <a:gd name="T1" fmla="*/ 4 h 32"/>
                <a:gd name="T2" fmla="*/ 5 w 23"/>
                <a:gd name="T3" fmla="*/ 4 h 32"/>
                <a:gd name="T4" fmla="*/ 11 w 23"/>
                <a:gd name="T5" fmla="*/ 3 h 32"/>
                <a:gd name="T6" fmla="*/ 17 w 23"/>
                <a:gd name="T7" fmla="*/ 8 h 32"/>
                <a:gd name="T8" fmla="*/ 13 w 23"/>
                <a:gd name="T9" fmla="*/ 13 h 32"/>
                <a:gd name="T10" fmla="*/ 14 w 23"/>
                <a:gd name="T11" fmla="*/ 16 h 32"/>
                <a:gd name="T12" fmla="*/ 20 w 23"/>
                <a:gd name="T13" fmla="*/ 23 h 32"/>
                <a:gd name="T14" fmla="*/ 13 w 23"/>
                <a:gd name="T15" fmla="*/ 29 h 32"/>
                <a:gd name="T16" fmla="*/ 11 w 23"/>
                <a:gd name="T17" fmla="*/ 29 h 32"/>
                <a:gd name="T18" fmla="*/ 4 w 23"/>
                <a:gd name="T19" fmla="*/ 28 h 32"/>
                <a:gd name="T20" fmla="*/ 9 w 23"/>
                <a:gd name="T21" fmla="*/ 26 h 32"/>
                <a:gd name="T22" fmla="*/ 15 w 23"/>
                <a:gd name="T23" fmla="*/ 24 h 32"/>
                <a:gd name="T24" fmla="*/ 12 w 23"/>
                <a:gd name="T25" fmla="*/ 17 h 32"/>
                <a:gd name="T26" fmla="*/ 8 w 23"/>
                <a:gd name="T27" fmla="*/ 17 h 32"/>
                <a:gd name="T28" fmla="*/ 11 w 23"/>
                <a:gd name="T29" fmla="*/ 14 h 32"/>
                <a:gd name="T30" fmla="*/ 13 w 23"/>
                <a:gd name="T31" fmla="*/ 9 h 32"/>
                <a:gd name="T32" fmla="*/ 8 w 23"/>
                <a:gd name="T33" fmla="*/ 6 h 32"/>
                <a:gd name="T34" fmla="*/ 5 w 23"/>
                <a:gd name="T35" fmla="*/ 6 h 32"/>
                <a:gd name="T36" fmla="*/ 11 w 23"/>
                <a:gd name="T37" fmla="*/ 0 h 32"/>
                <a:gd name="T38" fmla="*/ 2 w 23"/>
                <a:gd name="T39" fmla="*/ 2 h 32"/>
                <a:gd name="T40" fmla="*/ 2 w 23"/>
                <a:gd name="T41" fmla="*/ 4 h 32"/>
                <a:gd name="T42" fmla="*/ 2 w 23"/>
                <a:gd name="T43" fmla="*/ 8 h 32"/>
                <a:gd name="T44" fmla="*/ 3 w 23"/>
                <a:gd name="T45" fmla="*/ 9 h 32"/>
                <a:gd name="T46" fmla="*/ 5 w 23"/>
                <a:gd name="T47" fmla="*/ 9 h 32"/>
                <a:gd name="T48" fmla="*/ 8 w 23"/>
                <a:gd name="T49" fmla="*/ 9 h 32"/>
                <a:gd name="T50" fmla="*/ 10 w 23"/>
                <a:gd name="T51" fmla="*/ 10 h 32"/>
                <a:gd name="T52" fmla="*/ 10 w 23"/>
                <a:gd name="T53" fmla="*/ 11 h 32"/>
                <a:gd name="T54" fmla="*/ 7 w 23"/>
                <a:gd name="T55" fmla="*/ 12 h 32"/>
                <a:gd name="T56" fmla="*/ 7 w 23"/>
                <a:gd name="T57" fmla="*/ 12 h 32"/>
                <a:gd name="T58" fmla="*/ 6 w 23"/>
                <a:gd name="T59" fmla="*/ 11 h 32"/>
                <a:gd name="T60" fmla="*/ 5 w 23"/>
                <a:gd name="T61" fmla="*/ 13 h 32"/>
                <a:gd name="T62" fmla="*/ 5 w 23"/>
                <a:gd name="T63" fmla="*/ 18 h 32"/>
                <a:gd name="T64" fmla="*/ 5 w 23"/>
                <a:gd name="T65" fmla="*/ 19 h 32"/>
                <a:gd name="T66" fmla="*/ 6 w 23"/>
                <a:gd name="T67" fmla="*/ 20 h 32"/>
                <a:gd name="T68" fmla="*/ 11 w 23"/>
                <a:gd name="T69" fmla="*/ 20 h 32"/>
                <a:gd name="T70" fmla="*/ 12 w 23"/>
                <a:gd name="T71" fmla="*/ 22 h 32"/>
                <a:gd name="T72" fmla="*/ 9 w 23"/>
                <a:gd name="T73" fmla="*/ 23 h 32"/>
                <a:gd name="T74" fmla="*/ 4 w 23"/>
                <a:gd name="T75" fmla="*/ 22 h 32"/>
                <a:gd name="T76" fmla="*/ 0 w 23"/>
                <a:gd name="T77" fmla="*/ 29 h 32"/>
                <a:gd name="T78" fmla="*/ 11 w 23"/>
                <a:gd name="T79" fmla="*/ 32 h 32"/>
                <a:gd name="T80" fmla="*/ 20 w 23"/>
                <a:gd name="T81" fmla="*/ 29 h 32"/>
                <a:gd name="T82" fmla="*/ 23 w 23"/>
                <a:gd name="T83" fmla="*/ 23 h 32"/>
                <a:gd name="T84" fmla="*/ 18 w 23"/>
                <a:gd name="T85" fmla="*/ 12 h 32"/>
                <a:gd name="T86" fmla="*/ 18 w 23"/>
                <a:gd name="T87" fmla="*/ 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 h="32">
                  <a:moveTo>
                    <a:pt x="5" y="6"/>
                  </a:moveTo>
                  <a:cubicBezTo>
                    <a:pt x="5" y="5"/>
                    <a:pt x="5" y="5"/>
                    <a:pt x="5" y="4"/>
                  </a:cubicBezTo>
                  <a:cubicBezTo>
                    <a:pt x="5" y="4"/>
                    <a:pt x="5" y="4"/>
                    <a:pt x="5" y="4"/>
                  </a:cubicBezTo>
                  <a:cubicBezTo>
                    <a:pt x="5" y="4"/>
                    <a:pt x="5" y="4"/>
                    <a:pt x="5" y="4"/>
                  </a:cubicBezTo>
                  <a:cubicBezTo>
                    <a:pt x="7" y="3"/>
                    <a:pt x="9" y="3"/>
                    <a:pt x="11" y="3"/>
                  </a:cubicBezTo>
                  <a:cubicBezTo>
                    <a:pt x="11" y="3"/>
                    <a:pt x="11" y="3"/>
                    <a:pt x="11" y="3"/>
                  </a:cubicBezTo>
                  <a:cubicBezTo>
                    <a:pt x="13" y="3"/>
                    <a:pt x="15" y="3"/>
                    <a:pt x="16" y="4"/>
                  </a:cubicBezTo>
                  <a:cubicBezTo>
                    <a:pt x="17" y="6"/>
                    <a:pt x="17" y="7"/>
                    <a:pt x="17" y="8"/>
                  </a:cubicBezTo>
                  <a:cubicBezTo>
                    <a:pt x="17" y="9"/>
                    <a:pt x="17" y="10"/>
                    <a:pt x="16" y="11"/>
                  </a:cubicBezTo>
                  <a:cubicBezTo>
                    <a:pt x="15" y="12"/>
                    <a:pt x="14" y="13"/>
                    <a:pt x="13" y="13"/>
                  </a:cubicBezTo>
                  <a:cubicBezTo>
                    <a:pt x="13" y="14"/>
                    <a:pt x="13" y="14"/>
                    <a:pt x="13" y="15"/>
                  </a:cubicBezTo>
                  <a:cubicBezTo>
                    <a:pt x="13" y="15"/>
                    <a:pt x="13" y="16"/>
                    <a:pt x="14" y="16"/>
                  </a:cubicBezTo>
                  <a:cubicBezTo>
                    <a:pt x="18" y="17"/>
                    <a:pt x="20" y="20"/>
                    <a:pt x="20" y="23"/>
                  </a:cubicBezTo>
                  <a:cubicBezTo>
                    <a:pt x="20" y="23"/>
                    <a:pt x="20" y="23"/>
                    <a:pt x="20" y="23"/>
                  </a:cubicBezTo>
                  <a:cubicBezTo>
                    <a:pt x="19" y="25"/>
                    <a:pt x="19" y="26"/>
                    <a:pt x="18" y="27"/>
                  </a:cubicBezTo>
                  <a:cubicBezTo>
                    <a:pt x="17" y="28"/>
                    <a:pt x="15" y="29"/>
                    <a:pt x="13" y="29"/>
                  </a:cubicBezTo>
                  <a:cubicBezTo>
                    <a:pt x="13" y="29"/>
                    <a:pt x="12" y="29"/>
                    <a:pt x="11" y="29"/>
                  </a:cubicBezTo>
                  <a:cubicBezTo>
                    <a:pt x="11" y="29"/>
                    <a:pt x="11" y="29"/>
                    <a:pt x="11" y="29"/>
                  </a:cubicBezTo>
                  <a:cubicBezTo>
                    <a:pt x="11" y="29"/>
                    <a:pt x="11" y="29"/>
                    <a:pt x="11" y="29"/>
                  </a:cubicBezTo>
                  <a:cubicBezTo>
                    <a:pt x="8" y="29"/>
                    <a:pt x="5" y="29"/>
                    <a:pt x="4" y="28"/>
                  </a:cubicBezTo>
                  <a:cubicBezTo>
                    <a:pt x="4" y="27"/>
                    <a:pt x="4" y="26"/>
                    <a:pt x="5" y="25"/>
                  </a:cubicBezTo>
                  <a:cubicBezTo>
                    <a:pt x="6" y="26"/>
                    <a:pt x="7" y="26"/>
                    <a:pt x="9" y="26"/>
                  </a:cubicBezTo>
                  <a:cubicBezTo>
                    <a:pt x="10" y="26"/>
                    <a:pt x="11" y="26"/>
                    <a:pt x="12" y="25"/>
                  </a:cubicBezTo>
                  <a:cubicBezTo>
                    <a:pt x="13" y="25"/>
                    <a:pt x="14" y="25"/>
                    <a:pt x="15" y="24"/>
                  </a:cubicBezTo>
                  <a:cubicBezTo>
                    <a:pt x="15" y="23"/>
                    <a:pt x="15" y="22"/>
                    <a:pt x="15" y="22"/>
                  </a:cubicBezTo>
                  <a:cubicBezTo>
                    <a:pt x="15" y="20"/>
                    <a:pt x="14" y="18"/>
                    <a:pt x="12" y="17"/>
                  </a:cubicBezTo>
                  <a:cubicBezTo>
                    <a:pt x="11" y="17"/>
                    <a:pt x="10" y="16"/>
                    <a:pt x="9" y="16"/>
                  </a:cubicBezTo>
                  <a:cubicBezTo>
                    <a:pt x="9" y="16"/>
                    <a:pt x="8" y="16"/>
                    <a:pt x="8" y="17"/>
                  </a:cubicBezTo>
                  <a:cubicBezTo>
                    <a:pt x="8" y="16"/>
                    <a:pt x="8" y="15"/>
                    <a:pt x="8" y="14"/>
                  </a:cubicBezTo>
                  <a:cubicBezTo>
                    <a:pt x="9" y="14"/>
                    <a:pt x="10" y="14"/>
                    <a:pt x="11" y="14"/>
                  </a:cubicBezTo>
                  <a:cubicBezTo>
                    <a:pt x="12" y="13"/>
                    <a:pt x="13" y="12"/>
                    <a:pt x="13" y="10"/>
                  </a:cubicBezTo>
                  <a:cubicBezTo>
                    <a:pt x="13" y="9"/>
                    <a:pt x="13" y="9"/>
                    <a:pt x="13" y="9"/>
                  </a:cubicBezTo>
                  <a:cubicBezTo>
                    <a:pt x="13" y="8"/>
                    <a:pt x="12" y="7"/>
                    <a:pt x="11" y="6"/>
                  </a:cubicBezTo>
                  <a:cubicBezTo>
                    <a:pt x="10" y="6"/>
                    <a:pt x="9" y="6"/>
                    <a:pt x="8" y="6"/>
                  </a:cubicBezTo>
                  <a:cubicBezTo>
                    <a:pt x="7" y="6"/>
                    <a:pt x="6" y="6"/>
                    <a:pt x="5" y="6"/>
                  </a:cubicBezTo>
                  <a:cubicBezTo>
                    <a:pt x="5" y="6"/>
                    <a:pt x="5" y="6"/>
                    <a:pt x="5" y="6"/>
                  </a:cubicBezTo>
                  <a:moveTo>
                    <a:pt x="11" y="0"/>
                  </a:moveTo>
                  <a:cubicBezTo>
                    <a:pt x="11" y="0"/>
                    <a:pt x="11" y="0"/>
                    <a:pt x="11" y="0"/>
                  </a:cubicBezTo>
                  <a:cubicBezTo>
                    <a:pt x="9" y="0"/>
                    <a:pt x="6" y="0"/>
                    <a:pt x="4" y="1"/>
                  </a:cubicBezTo>
                  <a:cubicBezTo>
                    <a:pt x="4" y="1"/>
                    <a:pt x="3" y="1"/>
                    <a:pt x="2" y="2"/>
                  </a:cubicBezTo>
                  <a:cubicBezTo>
                    <a:pt x="2" y="3"/>
                    <a:pt x="2" y="3"/>
                    <a:pt x="2" y="3"/>
                  </a:cubicBezTo>
                  <a:cubicBezTo>
                    <a:pt x="2" y="4"/>
                    <a:pt x="2" y="4"/>
                    <a:pt x="2" y="4"/>
                  </a:cubicBezTo>
                  <a:cubicBezTo>
                    <a:pt x="2" y="4"/>
                    <a:pt x="2" y="4"/>
                    <a:pt x="2" y="4"/>
                  </a:cubicBezTo>
                  <a:cubicBezTo>
                    <a:pt x="2" y="5"/>
                    <a:pt x="2" y="7"/>
                    <a:pt x="2" y="8"/>
                  </a:cubicBezTo>
                  <a:cubicBezTo>
                    <a:pt x="2" y="8"/>
                    <a:pt x="2" y="9"/>
                    <a:pt x="2" y="9"/>
                  </a:cubicBezTo>
                  <a:cubicBezTo>
                    <a:pt x="2" y="9"/>
                    <a:pt x="3" y="9"/>
                    <a:pt x="3" y="9"/>
                  </a:cubicBezTo>
                  <a:cubicBezTo>
                    <a:pt x="3" y="9"/>
                    <a:pt x="3" y="9"/>
                    <a:pt x="3" y="9"/>
                  </a:cubicBezTo>
                  <a:cubicBezTo>
                    <a:pt x="4" y="9"/>
                    <a:pt x="4" y="9"/>
                    <a:pt x="5" y="9"/>
                  </a:cubicBezTo>
                  <a:cubicBezTo>
                    <a:pt x="6" y="9"/>
                    <a:pt x="7" y="9"/>
                    <a:pt x="8" y="9"/>
                  </a:cubicBezTo>
                  <a:cubicBezTo>
                    <a:pt x="8" y="9"/>
                    <a:pt x="8" y="9"/>
                    <a:pt x="8" y="9"/>
                  </a:cubicBezTo>
                  <a:cubicBezTo>
                    <a:pt x="9" y="9"/>
                    <a:pt x="9" y="9"/>
                    <a:pt x="10" y="9"/>
                  </a:cubicBezTo>
                  <a:cubicBezTo>
                    <a:pt x="10" y="9"/>
                    <a:pt x="10" y="9"/>
                    <a:pt x="10" y="10"/>
                  </a:cubicBezTo>
                  <a:cubicBezTo>
                    <a:pt x="10" y="10"/>
                    <a:pt x="10" y="10"/>
                    <a:pt x="10" y="10"/>
                  </a:cubicBezTo>
                  <a:cubicBezTo>
                    <a:pt x="10" y="11"/>
                    <a:pt x="10" y="11"/>
                    <a:pt x="10" y="11"/>
                  </a:cubicBezTo>
                  <a:cubicBezTo>
                    <a:pt x="9" y="11"/>
                    <a:pt x="8" y="12"/>
                    <a:pt x="7" y="12"/>
                  </a:cubicBezTo>
                  <a:cubicBezTo>
                    <a:pt x="7" y="12"/>
                    <a:pt x="7" y="12"/>
                    <a:pt x="7" y="12"/>
                  </a:cubicBezTo>
                  <a:cubicBezTo>
                    <a:pt x="7" y="12"/>
                    <a:pt x="7" y="12"/>
                    <a:pt x="7" y="12"/>
                  </a:cubicBezTo>
                  <a:cubicBezTo>
                    <a:pt x="7" y="12"/>
                    <a:pt x="7" y="12"/>
                    <a:pt x="7" y="12"/>
                  </a:cubicBezTo>
                  <a:cubicBezTo>
                    <a:pt x="7" y="12"/>
                    <a:pt x="7" y="12"/>
                    <a:pt x="7" y="12"/>
                  </a:cubicBezTo>
                  <a:cubicBezTo>
                    <a:pt x="7" y="11"/>
                    <a:pt x="6" y="11"/>
                    <a:pt x="6" y="11"/>
                  </a:cubicBezTo>
                  <a:cubicBezTo>
                    <a:pt x="6" y="11"/>
                    <a:pt x="6" y="11"/>
                    <a:pt x="5" y="12"/>
                  </a:cubicBezTo>
                  <a:cubicBezTo>
                    <a:pt x="5" y="12"/>
                    <a:pt x="5" y="12"/>
                    <a:pt x="5" y="13"/>
                  </a:cubicBezTo>
                  <a:cubicBezTo>
                    <a:pt x="5" y="13"/>
                    <a:pt x="5" y="13"/>
                    <a:pt x="5" y="13"/>
                  </a:cubicBezTo>
                  <a:cubicBezTo>
                    <a:pt x="5" y="14"/>
                    <a:pt x="5" y="17"/>
                    <a:pt x="5" y="18"/>
                  </a:cubicBezTo>
                  <a:cubicBezTo>
                    <a:pt x="5" y="18"/>
                    <a:pt x="5" y="18"/>
                    <a:pt x="5" y="18"/>
                  </a:cubicBezTo>
                  <a:cubicBezTo>
                    <a:pt x="5" y="19"/>
                    <a:pt x="5" y="19"/>
                    <a:pt x="5" y="19"/>
                  </a:cubicBezTo>
                  <a:cubicBezTo>
                    <a:pt x="5" y="20"/>
                    <a:pt x="6" y="20"/>
                    <a:pt x="6" y="20"/>
                  </a:cubicBezTo>
                  <a:cubicBezTo>
                    <a:pt x="6" y="20"/>
                    <a:pt x="6" y="20"/>
                    <a:pt x="6" y="20"/>
                  </a:cubicBezTo>
                  <a:cubicBezTo>
                    <a:pt x="7" y="20"/>
                    <a:pt x="8" y="19"/>
                    <a:pt x="9" y="19"/>
                  </a:cubicBezTo>
                  <a:cubicBezTo>
                    <a:pt x="10" y="19"/>
                    <a:pt x="11" y="19"/>
                    <a:pt x="11" y="20"/>
                  </a:cubicBezTo>
                  <a:cubicBezTo>
                    <a:pt x="12" y="20"/>
                    <a:pt x="12" y="21"/>
                    <a:pt x="12" y="22"/>
                  </a:cubicBezTo>
                  <a:cubicBezTo>
                    <a:pt x="12" y="22"/>
                    <a:pt x="12" y="22"/>
                    <a:pt x="12" y="22"/>
                  </a:cubicBezTo>
                  <a:cubicBezTo>
                    <a:pt x="12" y="22"/>
                    <a:pt x="12" y="22"/>
                    <a:pt x="11" y="23"/>
                  </a:cubicBezTo>
                  <a:cubicBezTo>
                    <a:pt x="10" y="23"/>
                    <a:pt x="10" y="23"/>
                    <a:pt x="9" y="23"/>
                  </a:cubicBezTo>
                  <a:cubicBezTo>
                    <a:pt x="7" y="23"/>
                    <a:pt x="6" y="23"/>
                    <a:pt x="5" y="22"/>
                  </a:cubicBezTo>
                  <a:cubicBezTo>
                    <a:pt x="5" y="22"/>
                    <a:pt x="4" y="22"/>
                    <a:pt x="4" y="22"/>
                  </a:cubicBezTo>
                  <a:cubicBezTo>
                    <a:pt x="4" y="22"/>
                    <a:pt x="3" y="22"/>
                    <a:pt x="3" y="22"/>
                  </a:cubicBezTo>
                  <a:cubicBezTo>
                    <a:pt x="2" y="24"/>
                    <a:pt x="1" y="26"/>
                    <a:pt x="0" y="29"/>
                  </a:cubicBezTo>
                  <a:cubicBezTo>
                    <a:pt x="0" y="29"/>
                    <a:pt x="1" y="30"/>
                    <a:pt x="1" y="30"/>
                  </a:cubicBezTo>
                  <a:cubicBezTo>
                    <a:pt x="4" y="32"/>
                    <a:pt x="8" y="32"/>
                    <a:pt x="11" y="32"/>
                  </a:cubicBezTo>
                  <a:cubicBezTo>
                    <a:pt x="12" y="32"/>
                    <a:pt x="13" y="32"/>
                    <a:pt x="14" y="32"/>
                  </a:cubicBezTo>
                  <a:cubicBezTo>
                    <a:pt x="16" y="31"/>
                    <a:pt x="18" y="31"/>
                    <a:pt x="20" y="29"/>
                  </a:cubicBezTo>
                  <a:cubicBezTo>
                    <a:pt x="21" y="28"/>
                    <a:pt x="22" y="26"/>
                    <a:pt x="22" y="23"/>
                  </a:cubicBezTo>
                  <a:cubicBezTo>
                    <a:pt x="23" y="23"/>
                    <a:pt x="23" y="23"/>
                    <a:pt x="23" y="23"/>
                  </a:cubicBezTo>
                  <a:cubicBezTo>
                    <a:pt x="23" y="19"/>
                    <a:pt x="21" y="16"/>
                    <a:pt x="17" y="14"/>
                  </a:cubicBezTo>
                  <a:cubicBezTo>
                    <a:pt x="17" y="13"/>
                    <a:pt x="18" y="13"/>
                    <a:pt x="18" y="12"/>
                  </a:cubicBezTo>
                  <a:cubicBezTo>
                    <a:pt x="19" y="11"/>
                    <a:pt x="20" y="9"/>
                    <a:pt x="20" y="8"/>
                  </a:cubicBezTo>
                  <a:cubicBezTo>
                    <a:pt x="20" y="6"/>
                    <a:pt x="19" y="4"/>
                    <a:pt x="18" y="2"/>
                  </a:cubicBezTo>
                  <a:cubicBezTo>
                    <a:pt x="16" y="0"/>
                    <a:pt x="13" y="0"/>
                    <a:pt x="11" y="0"/>
                  </a:cubicBezTo>
                </a:path>
              </a:pathLst>
            </a:custGeom>
            <a:solidFill>
              <a:srgbClr val="B2B2B2"/>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1" name="Freeform 832"/>
            <p:cNvSpPr>
              <a:spLocks noEditPoints="1"/>
            </p:cNvSpPr>
            <p:nvPr/>
          </p:nvSpPr>
          <p:spPr bwMode="auto">
            <a:xfrm>
              <a:off x="3499" y="2941"/>
              <a:ext cx="24" cy="26"/>
            </a:xfrm>
            <a:custGeom>
              <a:avLst/>
              <a:gdLst>
                <a:gd name="T0" fmla="*/ 7 w 10"/>
                <a:gd name="T1" fmla="*/ 8 h 11"/>
                <a:gd name="T2" fmla="*/ 5 w 10"/>
                <a:gd name="T3" fmla="*/ 7 h 11"/>
                <a:gd name="T4" fmla="*/ 7 w 10"/>
                <a:gd name="T5" fmla="*/ 5 h 11"/>
                <a:gd name="T6" fmla="*/ 7 w 10"/>
                <a:gd name="T7" fmla="*/ 8 h 11"/>
                <a:gd name="T8" fmla="*/ 9 w 10"/>
                <a:gd name="T9" fmla="*/ 0 h 11"/>
                <a:gd name="T10" fmla="*/ 8 w 10"/>
                <a:gd name="T11" fmla="*/ 0 h 11"/>
                <a:gd name="T12" fmla="*/ 8 w 10"/>
                <a:gd name="T13" fmla="*/ 0 h 11"/>
                <a:gd name="T14" fmla="*/ 7 w 10"/>
                <a:gd name="T15" fmla="*/ 1 h 11"/>
                <a:gd name="T16" fmla="*/ 0 w 10"/>
                <a:gd name="T17" fmla="*/ 8 h 11"/>
                <a:gd name="T18" fmla="*/ 0 w 10"/>
                <a:gd name="T19" fmla="*/ 10 h 11"/>
                <a:gd name="T20" fmla="*/ 1 w 10"/>
                <a:gd name="T21" fmla="*/ 11 h 11"/>
                <a:gd name="T22" fmla="*/ 1 w 10"/>
                <a:gd name="T23" fmla="*/ 11 h 11"/>
                <a:gd name="T24" fmla="*/ 4 w 10"/>
                <a:gd name="T25" fmla="*/ 10 h 11"/>
                <a:gd name="T26" fmla="*/ 8 w 10"/>
                <a:gd name="T27" fmla="*/ 11 h 11"/>
                <a:gd name="T28" fmla="*/ 8 w 10"/>
                <a:gd name="T29" fmla="*/ 11 h 11"/>
                <a:gd name="T30" fmla="*/ 9 w 10"/>
                <a:gd name="T31" fmla="*/ 9 h 11"/>
                <a:gd name="T32" fmla="*/ 10 w 10"/>
                <a:gd name="T33" fmla="*/ 2 h 11"/>
                <a:gd name="T34" fmla="*/ 9 w 10"/>
                <a:gd name="T35" fmla="*/ 0 h 11"/>
                <a:gd name="T36" fmla="*/ 9 w 10"/>
                <a:gd name="T37"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 h="11">
                  <a:moveTo>
                    <a:pt x="7" y="8"/>
                  </a:moveTo>
                  <a:cubicBezTo>
                    <a:pt x="6" y="8"/>
                    <a:pt x="5" y="7"/>
                    <a:pt x="5" y="7"/>
                  </a:cubicBezTo>
                  <a:cubicBezTo>
                    <a:pt x="5" y="7"/>
                    <a:pt x="6" y="6"/>
                    <a:pt x="7" y="5"/>
                  </a:cubicBezTo>
                  <a:cubicBezTo>
                    <a:pt x="7" y="6"/>
                    <a:pt x="7" y="7"/>
                    <a:pt x="7" y="8"/>
                  </a:cubicBezTo>
                  <a:moveTo>
                    <a:pt x="9" y="0"/>
                  </a:moveTo>
                  <a:cubicBezTo>
                    <a:pt x="8" y="0"/>
                    <a:pt x="8" y="0"/>
                    <a:pt x="8" y="0"/>
                  </a:cubicBezTo>
                  <a:cubicBezTo>
                    <a:pt x="8" y="0"/>
                    <a:pt x="8" y="0"/>
                    <a:pt x="8" y="0"/>
                  </a:cubicBezTo>
                  <a:cubicBezTo>
                    <a:pt x="7" y="1"/>
                    <a:pt x="7" y="1"/>
                    <a:pt x="7" y="1"/>
                  </a:cubicBezTo>
                  <a:cubicBezTo>
                    <a:pt x="5" y="3"/>
                    <a:pt x="2" y="5"/>
                    <a:pt x="0" y="8"/>
                  </a:cubicBezTo>
                  <a:cubicBezTo>
                    <a:pt x="0" y="9"/>
                    <a:pt x="0" y="9"/>
                    <a:pt x="0" y="10"/>
                  </a:cubicBezTo>
                  <a:cubicBezTo>
                    <a:pt x="0" y="10"/>
                    <a:pt x="1" y="11"/>
                    <a:pt x="1" y="11"/>
                  </a:cubicBezTo>
                  <a:cubicBezTo>
                    <a:pt x="1" y="11"/>
                    <a:pt x="1" y="11"/>
                    <a:pt x="1" y="11"/>
                  </a:cubicBezTo>
                  <a:cubicBezTo>
                    <a:pt x="2" y="10"/>
                    <a:pt x="3" y="10"/>
                    <a:pt x="4" y="10"/>
                  </a:cubicBezTo>
                  <a:cubicBezTo>
                    <a:pt x="5" y="10"/>
                    <a:pt x="7" y="10"/>
                    <a:pt x="8" y="11"/>
                  </a:cubicBezTo>
                  <a:cubicBezTo>
                    <a:pt x="8" y="11"/>
                    <a:pt x="8" y="11"/>
                    <a:pt x="8" y="11"/>
                  </a:cubicBezTo>
                  <a:cubicBezTo>
                    <a:pt x="9" y="11"/>
                    <a:pt x="9" y="10"/>
                    <a:pt x="9" y="9"/>
                  </a:cubicBezTo>
                  <a:cubicBezTo>
                    <a:pt x="10" y="7"/>
                    <a:pt x="10" y="4"/>
                    <a:pt x="10" y="2"/>
                  </a:cubicBezTo>
                  <a:cubicBezTo>
                    <a:pt x="10" y="1"/>
                    <a:pt x="10" y="1"/>
                    <a:pt x="9" y="0"/>
                  </a:cubicBezTo>
                  <a:cubicBezTo>
                    <a:pt x="9" y="0"/>
                    <a:pt x="9" y="0"/>
                    <a:pt x="9" y="0"/>
                  </a:cubicBezTo>
                </a:path>
              </a:pathLst>
            </a:custGeom>
            <a:solidFill>
              <a:srgbClr val="B2B2B2"/>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2" name="Freeform 833"/>
            <p:cNvSpPr>
              <a:spLocks noEditPoints="1"/>
            </p:cNvSpPr>
            <p:nvPr/>
          </p:nvSpPr>
          <p:spPr bwMode="auto">
            <a:xfrm>
              <a:off x="3485" y="2925"/>
              <a:ext cx="61" cy="75"/>
            </a:xfrm>
            <a:custGeom>
              <a:avLst/>
              <a:gdLst>
                <a:gd name="T0" fmla="*/ 19 w 26"/>
                <a:gd name="T1" fmla="*/ 3 h 32"/>
                <a:gd name="T2" fmla="*/ 18 w 26"/>
                <a:gd name="T3" fmla="*/ 15 h 32"/>
                <a:gd name="T4" fmla="*/ 18 w 26"/>
                <a:gd name="T5" fmla="*/ 17 h 32"/>
                <a:gd name="T6" fmla="*/ 20 w 26"/>
                <a:gd name="T7" fmla="*/ 18 h 32"/>
                <a:gd name="T8" fmla="*/ 23 w 26"/>
                <a:gd name="T9" fmla="*/ 18 h 32"/>
                <a:gd name="T10" fmla="*/ 23 w 26"/>
                <a:gd name="T11" fmla="*/ 20 h 32"/>
                <a:gd name="T12" fmla="*/ 19 w 26"/>
                <a:gd name="T13" fmla="*/ 20 h 32"/>
                <a:gd name="T14" fmla="*/ 18 w 26"/>
                <a:gd name="T15" fmla="*/ 21 h 32"/>
                <a:gd name="T16" fmla="*/ 17 w 26"/>
                <a:gd name="T17" fmla="*/ 27 h 32"/>
                <a:gd name="T18" fmla="*/ 15 w 26"/>
                <a:gd name="T19" fmla="*/ 29 h 32"/>
                <a:gd name="T20" fmla="*/ 14 w 26"/>
                <a:gd name="T21" fmla="*/ 20 h 32"/>
                <a:gd name="T22" fmla="*/ 13 w 26"/>
                <a:gd name="T23" fmla="*/ 20 h 32"/>
                <a:gd name="T24" fmla="*/ 5 w 26"/>
                <a:gd name="T25" fmla="*/ 20 h 32"/>
                <a:gd name="T26" fmla="*/ 3 w 26"/>
                <a:gd name="T27" fmla="*/ 20 h 32"/>
                <a:gd name="T28" fmla="*/ 3 w 26"/>
                <a:gd name="T29" fmla="*/ 17 h 32"/>
                <a:gd name="T30" fmla="*/ 15 w 26"/>
                <a:gd name="T31" fmla="*/ 3 h 32"/>
                <a:gd name="T32" fmla="*/ 20 w 26"/>
                <a:gd name="T33" fmla="*/ 0 h 32"/>
                <a:gd name="T34" fmla="*/ 17 w 26"/>
                <a:gd name="T35" fmla="*/ 0 h 32"/>
                <a:gd name="T36" fmla="*/ 15 w 26"/>
                <a:gd name="T37" fmla="*/ 0 h 32"/>
                <a:gd name="T38" fmla="*/ 14 w 26"/>
                <a:gd name="T39" fmla="*/ 0 h 32"/>
                <a:gd name="T40" fmla="*/ 13 w 26"/>
                <a:gd name="T41" fmla="*/ 0 h 32"/>
                <a:gd name="T42" fmla="*/ 13 w 26"/>
                <a:gd name="T43" fmla="*/ 1 h 32"/>
                <a:gd name="T44" fmla="*/ 2 w 26"/>
                <a:gd name="T45" fmla="*/ 14 h 32"/>
                <a:gd name="T46" fmla="*/ 0 w 26"/>
                <a:gd name="T47" fmla="*/ 18 h 32"/>
                <a:gd name="T48" fmla="*/ 0 w 26"/>
                <a:gd name="T49" fmla="*/ 22 h 32"/>
                <a:gd name="T50" fmla="*/ 5 w 26"/>
                <a:gd name="T51" fmla="*/ 23 h 32"/>
                <a:gd name="T52" fmla="*/ 12 w 26"/>
                <a:gd name="T53" fmla="*/ 30 h 32"/>
                <a:gd name="T54" fmla="*/ 12 w 26"/>
                <a:gd name="T55" fmla="*/ 32 h 32"/>
                <a:gd name="T56" fmla="*/ 13 w 26"/>
                <a:gd name="T57" fmla="*/ 32 h 32"/>
                <a:gd name="T58" fmla="*/ 20 w 26"/>
                <a:gd name="T59" fmla="*/ 30 h 32"/>
                <a:gd name="T60" fmla="*/ 20 w 26"/>
                <a:gd name="T61" fmla="*/ 27 h 32"/>
                <a:gd name="T62" fmla="*/ 23 w 26"/>
                <a:gd name="T63" fmla="*/ 23 h 32"/>
                <a:gd name="T64" fmla="*/ 26 w 26"/>
                <a:gd name="T65" fmla="*/ 22 h 32"/>
                <a:gd name="T66" fmla="*/ 26 w 26"/>
                <a:gd name="T67" fmla="*/ 15 h 32"/>
                <a:gd name="T68" fmla="*/ 25 w 26"/>
                <a:gd name="T69" fmla="*/ 15 h 32"/>
                <a:gd name="T70" fmla="*/ 21 w 26"/>
                <a:gd name="T71" fmla="*/ 15 h 32"/>
                <a:gd name="T72" fmla="*/ 22 w 26"/>
                <a:gd name="T73" fmla="*/ 2 h 32"/>
                <a:gd name="T74" fmla="*/ 20 w 26"/>
                <a:gd name="T75"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6" h="32">
                  <a:moveTo>
                    <a:pt x="17" y="3"/>
                  </a:moveTo>
                  <a:cubicBezTo>
                    <a:pt x="17" y="3"/>
                    <a:pt x="18" y="3"/>
                    <a:pt x="19" y="3"/>
                  </a:cubicBezTo>
                  <a:cubicBezTo>
                    <a:pt x="18" y="7"/>
                    <a:pt x="18" y="9"/>
                    <a:pt x="18" y="13"/>
                  </a:cubicBezTo>
                  <a:cubicBezTo>
                    <a:pt x="18" y="14"/>
                    <a:pt x="18" y="15"/>
                    <a:pt x="18" y="15"/>
                  </a:cubicBezTo>
                  <a:cubicBezTo>
                    <a:pt x="18" y="16"/>
                    <a:pt x="18" y="16"/>
                    <a:pt x="18" y="16"/>
                  </a:cubicBezTo>
                  <a:cubicBezTo>
                    <a:pt x="18" y="17"/>
                    <a:pt x="18" y="17"/>
                    <a:pt x="18" y="17"/>
                  </a:cubicBezTo>
                  <a:cubicBezTo>
                    <a:pt x="18" y="17"/>
                    <a:pt x="19" y="17"/>
                    <a:pt x="19" y="18"/>
                  </a:cubicBezTo>
                  <a:cubicBezTo>
                    <a:pt x="20" y="18"/>
                    <a:pt x="20" y="18"/>
                    <a:pt x="20" y="18"/>
                  </a:cubicBezTo>
                  <a:cubicBezTo>
                    <a:pt x="20" y="18"/>
                    <a:pt x="20" y="18"/>
                    <a:pt x="20" y="18"/>
                  </a:cubicBezTo>
                  <a:cubicBezTo>
                    <a:pt x="21" y="18"/>
                    <a:pt x="22" y="18"/>
                    <a:pt x="23" y="18"/>
                  </a:cubicBezTo>
                  <a:cubicBezTo>
                    <a:pt x="23" y="18"/>
                    <a:pt x="23" y="18"/>
                    <a:pt x="23" y="18"/>
                  </a:cubicBezTo>
                  <a:cubicBezTo>
                    <a:pt x="23" y="19"/>
                    <a:pt x="23" y="19"/>
                    <a:pt x="23" y="20"/>
                  </a:cubicBezTo>
                  <a:cubicBezTo>
                    <a:pt x="23" y="20"/>
                    <a:pt x="23" y="20"/>
                    <a:pt x="23" y="20"/>
                  </a:cubicBezTo>
                  <a:cubicBezTo>
                    <a:pt x="22" y="20"/>
                    <a:pt x="21" y="20"/>
                    <a:pt x="19" y="20"/>
                  </a:cubicBezTo>
                  <a:cubicBezTo>
                    <a:pt x="19" y="20"/>
                    <a:pt x="19" y="20"/>
                    <a:pt x="19" y="20"/>
                  </a:cubicBezTo>
                  <a:cubicBezTo>
                    <a:pt x="19" y="20"/>
                    <a:pt x="19" y="20"/>
                    <a:pt x="18" y="21"/>
                  </a:cubicBezTo>
                  <a:cubicBezTo>
                    <a:pt x="18" y="21"/>
                    <a:pt x="18" y="21"/>
                    <a:pt x="18" y="22"/>
                  </a:cubicBezTo>
                  <a:cubicBezTo>
                    <a:pt x="18" y="24"/>
                    <a:pt x="18" y="26"/>
                    <a:pt x="17" y="27"/>
                  </a:cubicBezTo>
                  <a:cubicBezTo>
                    <a:pt x="17" y="28"/>
                    <a:pt x="17" y="29"/>
                    <a:pt x="17" y="29"/>
                  </a:cubicBezTo>
                  <a:cubicBezTo>
                    <a:pt x="16" y="29"/>
                    <a:pt x="16" y="29"/>
                    <a:pt x="15" y="29"/>
                  </a:cubicBezTo>
                  <a:cubicBezTo>
                    <a:pt x="15" y="27"/>
                    <a:pt x="15" y="25"/>
                    <a:pt x="15" y="22"/>
                  </a:cubicBezTo>
                  <a:cubicBezTo>
                    <a:pt x="15" y="21"/>
                    <a:pt x="15" y="20"/>
                    <a:pt x="14" y="20"/>
                  </a:cubicBezTo>
                  <a:cubicBezTo>
                    <a:pt x="13" y="20"/>
                    <a:pt x="13" y="20"/>
                    <a:pt x="13" y="20"/>
                  </a:cubicBezTo>
                  <a:cubicBezTo>
                    <a:pt x="13" y="20"/>
                    <a:pt x="13" y="20"/>
                    <a:pt x="13" y="20"/>
                  </a:cubicBezTo>
                  <a:cubicBezTo>
                    <a:pt x="13" y="20"/>
                    <a:pt x="13" y="20"/>
                    <a:pt x="13" y="20"/>
                  </a:cubicBezTo>
                  <a:cubicBezTo>
                    <a:pt x="10" y="20"/>
                    <a:pt x="8" y="20"/>
                    <a:pt x="5" y="20"/>
                  </a:cubicBezTo>
                  <a:cubicBezTo>
                    <a:pt x="4" y="20"/>
                    <a:pt x="4" y="20"/>
                    <a:pt x="3" y="20"/>
                  </a:cubicBezTo>
                  <a:cubicBezTo>
                    <a:pt x="3" y="20"/>
                    <a:pt x="3" y="20"/>
                    <a:pt x="3" y="20"/>
                  </a:cubicBezTo>
                  <a:cubicBezTo>
                    <a:pt x="3" y="19"/>
                    <a:pt x="3" y="19"/>
                    <a:pt x="3" y="18"/>
                  </a:cubicBezTo>
                  <a:cubicBezTo>
                    <a:pt x="3" y="18"/>
                    <a:pt x="3" y="18"/>
                    <a:pt x="3" y="17"/>
                  </a:cubicBezTo>
                  <a:cubicBezTo>
                    <a:pt x="5" y="14"/>
                    <a:pt x="11" y="7"/>
                    <a:pt x="14" y="3"/>
                  </a:cubicBezTo>
                  <a:cubicBezTo>
                    <a:pt x="15" y="3"/>
                    <a:pt x="15" y="3"/>
                    <a:pt x="15" y="3"/>
                  </a:cubicBezTo>
                  <a:cubicBezTo>
                    <a:pt x="15" y="3"/>
                    <a:pt x="16" y="3"/>
                    <a:pt x="17" y="3"/>
                  </a:cubicBezTo>
                  <a:moveTo>
                    <a:pt x="20" y="0"/>
                  </a:moveTo>
                  <a:cubicBezTo>
                    <a:pt x="20" y="0"/>
                    <a:pt x="20" y="0"/>
                    <a:pt x="20" y="0"/>
                  </a:cubicBezTo>
                  <a:cubicBezTo>
                    <a:pt x="19" y="0"/>
                    <a:pt x="18" y="0"/>
                    <a:pt x="17" y="0"/>
                  </a:cubicBezTo>
                  <a:cubicBezTo>
                    <a:pt x="17" y="0"/>
                    <a:pt x="17" y="0"/>
                    <a:pt x="17" y="0"/>
                  </a:cubicBezTo>
                  <a:cubicBezTo>
                    <a:pt x="16" y="0"/>
                    <a:pt x="15" y="0"/>
                    <a:pt x="15" y="0"/>
                  </a:cubicBezTo>
                  <a:cubicBezTo>
                    <a:pt x="14" y="0"/>
                    <a:pt x="14" y="0"/>
                    <a:pt x="14" y="0"/>
                  </a:cubicBezTo>
                  <a:cubicBezTo>
                    <a:pt x="14" y="0"/>
                    <a:pt x="14" y="0"/>
                    <a:pt x="14" y="0"/>
                  </a:cubicBezTo>
                  <a:cubicBezTo>
                    <a:pt x="13" y="0"/>
                    <a:pt x="13" y="0"/>
                    <a:pt x="13" y="0"/>
                  </a:cubicBezTo>
                  <a:cubicBezTo>
                    <a:pt x="13" y="0"/>
                    <a:pt x="13" y="0"/>
                    <a:pt x="13" y="0"/>
                  </a:cubicBezTo>
                  <a:cubicBezTo>
                    <a:pt x="13" y="1"/>
                    <a:pt x="13" y="1"/>
                    <a:pt x="13" y="1"/>
                  </a:cubicBezTo>
                  <a:cubicBezTo>
                    <a:pt x="13" y="1"/>
                    <a:pt x="13" y="1"/>
                    <a:pt x="13" y="1"/>
                  </a:cubicBezTo>
                  <a:cubicBezTo>
                    <a:pt x="10" y="3"/>
                    <a:pt x="7" y="7"/>
                    <a:pt x="5" y="10"/>
                  </a:cubicBezTo>
                  <a:cubicBezTo>
                    <a:pt x="4" y="11"/>
                    <a:pt x="2" y="13"/>
                    <a:pt x="2" y="14"/>
                  </a:cubicBezTo>
                  <a:cubicBezTo>
                    <a:pt x="1" y="15"/>
                    <a:pt x="1" y="16"/>
                    <a:pt x="1" y="16"/>
                  </a:cubicBezTo>
                  <a:cubicBezTo>
                    <a:pt x="0" y="17"/>
                    <a:pt x="0" y="17"/>
                    <a:pt x="0" y="18"/>
                  </a:cubicBezTo>
                  <a:cubicBezTo>
                    <a:pt x="0" y="18"/>
                    <a:pt x="0" y="19"/>
                    <a:pt x="0" y="20"/>
                  </a:cubicBezTo>
                  <a:cubicBezTo>
                    <a:pt x="0" y="20"/>
                    <a:pt x="0" y="21"/>
                    <a:pt x="0" y="22"/>
                  </a:cubicBezTo>
                  <a:cubicBezTo>
                    <a:pt x="0" y="23"/>
                    <a:pt x="1" y="23"/>
                    <a:pt x="2" y="23"/>
                  </a:cubicBezTo>
                  <a:cubicBezTo>
                    <a:pt x="3" y="23"/>
                    <a:pt x="4" y="23"/>
                    <a:pt x="5" y="23"/>
                  </a:cubicBezTo>
                  <a:cubicBezTo>
                    <a:pt x="7" y="23"/>
                    <a:pt x="10" y="23"/>
                    <a:pt x="12" y="23"/>
                  </a:cubicBezTo>
                  <a:cubicBezTo>
                    <a:pt x="12" y="25"/>
                    <a:pt x="12" y="27"/>
                    <a:pt x="12" y="30"/>
                  </a:cubicBezTo>
                  <a:cubicBezTo>
                    <a:pt x="12" y="30"/>
                    <a:pt x="12" y="30"/>
                    <a:pt x="12" y="31"/>
                  </a:cubicBezTo>
                  <a:cubicBezTo>
                    <a:pt x="12" y="31"/>
                    <a:pt x="12" y="32"/>
                    <a:pt x="12" y="32"/>
                  </a:cubicBezTo>
                  <a:cubicBezTo>
                    <a:pt x="13" y="32"/>
                    <a:pt x="13" y="32"/>
                    <a:pt x="13" y="32"/>
                  </a:cubicBezTo>
                  <a:cubicBezTo>
                    <a:pt x="13" y="32"/>
                    <a:pt x="13" y="32"/>
                    <a:pt x="13" y="32"/>
                  </a:cubicBezTo>
                  <a:cubicBezTo>
                    <a:pt x="15" y="32"/>
                    <a:pt x="17" y="32"/>
                    <a:pt x="19" y="32"/>
                  </a:cubicBezTo>
                  <a:cubicBezTo>
                    <a:pt x="20" y="32"/>
                    <a:pt x="20" y="31"/>
                    <a:pt x="20" y="30"/>
                  </a:cubicBezTo>
                  <a:cubicBezTo>
                    <a:pt x="20" y="30"/>
                    <a:pt x="20" y="30"/>
                    <a:pt x="20" y="30"/>
                  </a:cubicBezTo>
                  <a:cubicBezTo>
                    <a:pt x="20" y="30"/>
                    <a:pt x="20" y="29"/>
                    <a:pt x="20" y="27"/>
                  </a:cubicBezTo>
                  <a:cubicBezTo>
                    <a:pt x="21" y="26"/>
                    <a:pt x="21" y="25"/>
                    <a:pt x="21" y="23"/>
                  </a:cubicBezTo>
                  <a:cubicBezTo>
                    <a:pt x="21" y="23"/>
                    <a:pt x="22" y="23"/>
                    <a:pt x="23" y="23"/>
                  </a:cubicBezTo>
                  <a:cubicBezTo>
                    <a:pt x="24" y="23"/>
                    <a:pt x="24" y="23"/>
                    <a:pt x="25" y="23"/>
                  </a:cubicBezTo>
                  <a:cubicBezTo>
                    <a:pt x="26" y="23"/>
                    <a:pt x="26" y="23"/>
                    <a:pt x="26" y="22"/>
                  </a:cubicBezTo>
                  <a:cubicBezTo>
                    <a:pt x="26" y="21"/>
                    <a:pt x="26" y="18"/>
                    <a:pt x="26" y="16"/>
                  </a:cubicBezTo>
                  <a:cubicBezTo>
                    <a:pt x="26" y="16"/>
                    <a:pt x="26" y="16"/>
                    <a:pt x="26" y="15"/>
                  </a:cubicBezTo>
                  <a:cubicBezTo>
                    <a:pt x="26" y="15"/>
                    <a:pt x="25" y="15"/>
                    <a:pt x="25" y="15"/>
                  </a:cubicBezTo>
                  <a:cubicBezTo>
                    <a:pt x="25" y="15"/>
                    <a:pt x="25" y="15"/>
                    <a:pt x="25" y="15"/>
                  </a:cubicBezTo>
                  <a:cubicBezTo>
                    <a:pt x="24" y="15"/>
                    <a:pt x="24" y="15"/>
                    <a:pt x="23" y="15"/>
                  </a:cubicBezTo>
                  <a:cubicBezTo>
                    <a:pt x="22" y="15"/>
                    <a:pt x="22" y="15"/>
                    <a:pt x="21" y="15"/>
                  </a:cubicBezTo>
                  <a:cubicBezTo>
                    <a:pt x="21" y="14"/>
                    <a:pt x="21" y="14"/>
                    <a:pt x="21" y="13"/>
                  </a:cubicBezTo>
                  <a:cubicBezTo>
                    <a:pt x="21" y="9"/>
                    <a:pt x="21" y="6"/>
                    <a:pt x="22" y="2"/>
                  </a:cubicBezTo>
                  <a:cubicBezTo>
                    <a:pt x="22" y="1"/>
                    <a:pt x="21" y="1"/>
                    <a:pt x="21" y="0"/>
                  </a:cubicBezTo>
                  <a:cubicBezTo>
                    <a:pt x="21" y="0"/>
                    <a:pt x="20" y="0"/>
                    <a:pt x="20" y="0"/>
                  </a:cubicBezTo>
                </a:path>
              </a:pathLst>
            </a:custGeom>
            <a:solidFill>
              <a:srgbClr val="B2B2B2"/>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3" name="Rectangle 834"/>
            <p:cNvSpPr>
              <a:spLocks noChangeArrowheads="1"/>
            </p:cNvSpPr>
            <p:nvPr/>
          </p:nvSpPr>
          <p:spPr bwMode="auto">
            <a:xfrm>
              <a:off x="2517" y="2605"/>
              <a:ext cx="1" cy="1"/>
            </a:xfrm>
            <a:prstGeom prst="rect">
              <a:avLst/>
            </a:prstGeom>
            <a:solidFill>
              <a:srgbClr val="B2B2B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34" name="Freeform 835"/>
            <p:cNvSpPr/>
            <p:nvPr/>
          </p:nvSpPr>
          <p:spPr bwMode="auto">
            <a:xfrm>
              <a:off x="2517" y="2605"/>
              <a:ext cx="0" cy="0"/>
            </a:xfrm>
            <a:custGeom>
              <a:avLst/>
              <a:gdLst/>
              <a:ahLst/>
              <a:cxnLst>
                <a:cxn ang="0">
                  <a:pos x="0" y="0"/>
                </a:cxn>
                <a:cxn ang="0">
                  <a:pos x="0" y="0"/>
                </a:cxn>
                <a:cxn ang="0">
                  <a:pos x="0" y="0"/>
                </a:cxn>
                <a:cxn ang="0">
                  <a:pos x="0" y="0"/>
                </a:cxn>
              </a:cxnLst>
              <a:rect l="0" t="0" r="r" b="b"/>
              <a:pathLst>
                <a:path>
                  <a:moveTo>
                    <a:pt x="0" y="0"/>
                  </a:moveTo>
                  <a:lnTo>
                    <a:pt x="0" y="0"/>
                  </a:lnTo>
                  <a:lnTo>
                    <a:pt x="0" y="0"/>
                  </a:lnTo>
                  <a:lnTo>
                    <a:pt x="0" y="0"/>
                  </a:lnTo>
                </a:path>
              </a:pathLst>
            </a:cu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5" name="Rectangle 836"/>
            <p:cNvSpPr>
              <a:spLocks noChangeArrowheads="1"/>
            </p:cNvSpPr>
            <p:nvPr/>
          </p:nvSpPr>
          <p:spPr bwMode="auto">
            <a:xfrm>
              <a:off x="2557" y="2752"/>
              <a:ext cx="1" cy="1"/>
            </a:xfrm>
            <a:prstGeom prst="rect">
              <a:avLst/>
            </a:prstGeom>
            <a:solidFill>
              <a:srgbClr val="B2B2B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36" name="Rectangle 837"/>
            <p:cNvSpPr>
              <a:spLocks noChangeArrowheads="1"/>
            </p:cNvSpPr>
            <p:nvPr/>
          </p:nvSpPr>
          <p:spPr bwMode="auto">
            <a:xfrm>
              <a:off x="2557" y="2752"/>
              <a:ext cx="1" cy="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37" name="Freeform 838"/>
            <p:cNvSpPr>
              <a:spLocks noEditPoints="1"/>
            </p:cNvSpPr>
            <p:nvPr/>
          </p:nvSpPr>
          <p:spPr bwMode="auto">
            <a:xfrm>
              <a:off x="2372" y="2541"/>
              <a:ext cx="620" cy="346"/>
            </a:xfrm>
            <a:custGeom>
              <a:avLst/>
              <a:gdLst>
                <a:gd name="T0" fmla="*/ 119 w 262"/>
                <a:gd name="T1" fmla="*/ 120 h 146"/>
                <a:gd name="T2" fmla="*/ 116 w 262"/>
                <a:gd name="T3" fmla="*/ 139 h 146"/>
                <a:gd name="T4" fmla="*/ 105 w 262"/>
                <a:gd name="T5" fmla="*/ 107 h 146"/>
                <a:gd name="T6" fmla="*/ 106 w 262"/>
                <a:gd name="T7" fmla="*/ 132 h 146"/>
                <a:gd name="T8" fmla="*/ 83 w 262"/>
                <a:gd name="T9" fmla="*/ 116 h 146"/>
                <a:gd name="T10" fmla="*/ 96 w 262"/>
                <a:gd name="T11" fmla="*/ 97 h 146"/>
                <a:gd name="T12" fmla="*/ 75 w 262"/>
                <a:gd name="T13" fmla="*/ 112 h 146"/>
                <a:gd name="T14" fmla="*/ 79 w 262"/>
                <a:gd name="T15" fmla="*/ 93 h 146"/>
                <a:gd name="T16" fmla="*/ 78 w 262"/>
                <a:gd name="T17" fmla="*/ 110 h 146"/>
                <a:gd name="T18" fmla="*/ 36 w 262"/>
                <a:gd name="T19" fmla="*/ 90 h 146"/>
                <a:gd name="T20" fmla="*/ 213 w 262"/>
                <a:gd name="T21" fmla="*/ 87 h 146"/>
                <a:gd name="T22" fmla="*/ 31 w 262"/>
                <a:gd name="T23" fmla="*/ 88 h 146"/>
                <a:gd name="T24" fmla="*/ 205 w 262"/>
                <a:gd name="T25" fmla="*/ 82 h 146"/>
                <a:gd name="T26" fmla="*/ 32 w 262"/>
                <a:gd name="T27" fmla="*/ 79 h 146"/>
                <a:gd name="T28" fmla="*/ 63 w 262"/>
                <a:gd name="T29" fmla="*/ 32 h 146"/>
                <a:gd name="T30" fmla="*/ 108 w 262"/>
                <a:gd name="T31" fmla="*/ 47 h 146"/>
                <a:gd name="T32" fmla="*/ 196 w 262"/>
                <a:gd name="T33" fmla="*/ 90 h 146"/>
                <a:gd name="T34" fmla="*/ 147 w 262"/>
                <a:gd name="T35" fmla="*/ 83 h 146"/>
                <a:gd name="T36" fmla="*/ 145 w 262"/>
                <a:gd name="T37" fmla="*/ 102 h 146"/>
                <a:gd name="T38" fmla="*/ 167 w 262"/>
                <a:gd name="T39" fmla="*/ 122 h 146"/>
                <a:gd name="T40" fmla="*/ 133 w 262"/>
                <a:gd name="T41" fmla="*/ 120 h 146"/>
                <a:gd name="T42" fmla="*/ 143 w 262"/>
                <a:gd name="T43" fmla="*/ 141 h 146"/>
                <a:gd name="T44" fmla="*/ 123 w 262"/>
                <a:gd name="T45" fmla="*/ 116 h 146"/>
                <a:gd name="T46" fmla="*/ 110 w 262"/>
                <a:gd name="T47" fmla="*/ 100 h 146"/>
                <a:gd name="T48" fmla="*/ 78 w 262"/>
                <a:gd name="T49" fmla="*/ 89 h 146"/>
                <a:gd name="T50" fmla="*/ 75 w 262"/>
                <a:gd name="T51" fmla="*/ 48 h 146"/>
                <a:gd name="T52" fmla="*/ 176 w 262"/>
                <a:gd name="T53" fmla="*/ 34 h 146"/>
                <a:gd name="T54" fmla="*/ 129 w 262"/>
                <a:gd name="T55" fmla="*/ 39 h 146"/>
                <a:gd name="T56" fmla="*/ 38 w 262"/>
                <a:gd name="T57" fmla="*/ 79 h 146"/>
                <a:gd name="T58" fmla="*/ 61 w 262"/>
                <a:gd name="T59" fmla="*/ 27 h 146"/>
                <a:gd name="T60" fmla="*/ 39 w 262"/>
                <a:gd name="T61" fmla="*/ 85 h 146"/>
                <a:gd name="T62" fmla="*/ 219 w 262"/>
                <a:gd name="T63" fmla="*/ 71 h 146"/>
                <a:gd name="T64" fmla="*/ 213 w 262"/>
                <a:gd name="T65" fmla="*/ 78 h 146"/>
                <a:gd name="T66" fmla="*/ 190 w 262"/>
                <a:gd name="T67" fmla="*/ 24 h 146"/>
                <a:gd name="T68" fmla="*/ 198 w 262"/>
                <a:gd name="T69" fmla="*/ 9 h 146"/>
                <a:gd name="T70" fmla="*/ 184 w 262"/>
                <a:gd name="T71" fmla="*/ 23 h 146"/>
                <a:gd name="T72" fmla="*/ 98 w 262"/>
                <a:gd name="T73" fmla="*/ 22 h 146"/>
                <a:gd name="T74" fmla="*/ 64 w 262"/>
                <a:gd name="T75" fmla="*/ 17 h 146"/>
                <a:gd name="T76" fmla="*/ 52 w 262"/>
                <a:gd name="T77" fmla="*/ 16 h 146"/>
                <a:gd name="T78" fmla="*/ 30 w 262"/>
                <a:gd name="T79" fmla="*/ 70 h 146"/>
                <a:gd name="T80" fmla="*/ 22 w 262"/>
                <a:gd name="T81" fmla="*/ 68 h 146"/>
                <a:gd name="T82" fmla="*/ 19 w 262"/>
                <a:gd name="T83" fmla="*/ 62 h 146"/>
                <a:gd name="T84" fmla="*/ 13 w 262"/>
                <a:gd name="T85" fmla="*/ 60 h 146"/>
                <a:gd name="T86" fmla="*/ 9 w 262"/>
                <a:gd name="T87" fmla="*/ 55 h 146"/>
                <a:gd name="T88" fmla="*/ 2 w 262"/>
                <a:gd name="T89" fmla="*/ 79 h 146"/>
                <a:gd name="T90" fmla="*/ 52 w 262"/>
                <a:gd name="T91" fmla="*/ 84 h 146"/>
                <a:gd name="T92" fmla="*/ 78 w 262"/>
                <a:gd name="T93" fmla="*/ 117 h 146"/>
                <a:gd name="T94" fmla="*/ 95 w 262"/>
                <a:gd name="T95" fmla="*/ 132 h 146"/>
                <a:gd name="T96" fmla="*/ 124 w 262"/>
                <a:gd name="T97" fmla="*/ 137 h 146"/>
                <a:gd name="T98" fmla="*/ 155 w 262"/>
                <a:gd name="T99" fmla="*/ 134 h 146"/>
                <a:gd name="T100" fmla="*/ 192 w 262"/>
                <a:gd name="T101" fmla="*/ 110 h 146"/>
                <a:gd name="T102" fmla="*/ 206 w 262"/>
                <a:gd name="T103" fmla="*/ 89 h 146"/>
                <a:gd name="T104" fmla="*/ 262 w 262"/>
                <a:gd name="T105" fmla="*/ 55 h 146"/>
                <a:gd name="T106" fmla="*/ 254 w 262"/>
                <a:gd name="T107" fmla="*/ 56 h 146"/>
                <a:gd name="T108" fmla="*/ 238 w 262"/>
                <a:gd name="T109" fmla="*/ 77 h 146"/>
                <a:gd name="T110" fmla="*/ 241 w 262"/>
                <a:gd name="T111" fmla="*/ 59 h 146"/>
                <a:gd name="T112" fmla="*/ 232 w 262"/>
                <a:gd name="T113" fmla="*/ 61 h 146"/>
                <a:gd name="T114" fmla="*/ 224 w 262"/>
                <a:gd name="T115" fmla="*/ 72 h 146"/>
                <a:gd name="T116" fmla="*/ 197 w 262"/>
                <a:gd name="T117" fmla="*/ 15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62" h="146">
                  <a:moveTo>
                    <a:pt x="116" y="139"/>
                  </a:moveTo>
                  <a:cubicBezTo>
                    <a:pt x="114" y="139"/>
                    <a:pt x="114" y="139"/>
                    <a:pt x="113" y="139"/>
                  </a:cubicBezTo>
                  <a:cubicBezTo>
                    <a:pt x="112" y="138"/>
                    <a:pt x="111" y="135"/>
                    <a:pt x="111" y="133"/>
                  </a:cubicBezTo>
                  <a:cubicBezTo>
                    <a:pt x="111" y="133"/>
                    <a:pt x="112" y="132"/>
                    <a:pt x="112" y="131"/>
                  </a:cubicBezTo>
                  <a:cubicBezTo>
                    <a:pt x="113" y="129"/>
                    <a:pt x="114" y="125"/>
                    <a:pt x="115" y="123"/>
                  </a:cubicBezTo>
                  <a:cubicBezTo>
                    <a:pt x="115" y="122"/>
                    <a:pt x="115" y="122"/>
                    <a:pt x="116" y="122"/>
                  </a:cubicBezTo>
                  <a:cubicBezTo>
                    <a:pt x="116" y="122"/>
                    <a:pt x="116" y="122"/>
                    <a:pt x="116" y="122"/>
                  </a:cubicBezTo>
                  <a:cubicBezTo>
                    <a:pt x="116" y="121"/>
                    <a:pt x="116" y="121"/>
                    <a:pt x="117" y="120"/>
                  </a:cubicBezTo>
                  <a:cubicBezTo>
                    <a:pt x="118" y="120"/>
                    <a:pt x="118" y="120"/>
                    <a:pt x="119" y="120"/>
                  </a:cubicBezTo>
                  <a:cubicBezTo>
                    <a:pt x="119" y="120"/>
                    <a:pt x="119" y="120"/>
                    <a:pt x="119" y="120"/>
                  </a:cubicBezTo>
                  <a:cubicBezTo>
                    <a:pt x="119" y="120"/>
                    <a:pt x="120" y="120"/>
                    <a:pt x="121" y="120"/>
                  </a:cubicBezTo>
                  <a:cubicBezTo>
                    <a:pt x="122" y="121"/>
                    <a:pt x="123" y="122"/>
                    <a:pt x="123" y="122"/>
                  </a:cubicBezTo>
                  <a:cubicBezTo>
                    <a:pt x="124" y="123"/>
                    <a:pt x="124" y="124"/>
                    <a:pt x="124" y="125"/>
                  </a:cubicBezTo>
                  <a:cubicBezTo>
                    <a:pt x="124" y="125"/>
                    <a:pt x="124" y="125"/>
                    <a:pt x="124" y="125"/>
                  </a:cubicBezTo>
                  <a:cubicBezTo>
                    <a:pt x="124" y="125"/>
                    <a:pt x="124" y="126"/>
                    <a:pt x="123" y="128"/>
                  </a:cubicBezTo>
                  <a:cubicBezTo>
                    <a:pt x="122" y="131"/>
                    <a:pt x="120" y="135"/>
                    <a:pt x="118" y="138"/>
                  </a:cubicBezTo>
                  <a:cubicBezTo>
                    <a:pt x="118" y="139"/>
                    <a:pt x="117" y="139"/>
                    <a:pt x="116" y="139"/>
                  </a:cubicBezTo>
                  <a:cubicBezTo>
                    <a:pt x="116" y="139"/>
                    <a:pt x="116" y="139"/>
                    <a:pt x="116" y="139"/>
                  </a:cubicBezTo>
                  <a:cubicBezTo>
                    <a:pt x="116" y="139"/>
                    <a:pt x="116" y="139"/>
                    <a:pt x="116" y="139"/>
                  </a:cubicBezTo>
                  <a:moveTo>
                    <a:pt x="104" y="133"/>
                  </a:moveTo>
                  <a:cubicBezTo>
                    <a:pt x="102" y="133"/>
                    <a:pt x="100" y="131"/>
                    <a:pt x="99" y="130"/>
                  </a:cubicBezTo>
                  <a:cubicBezTo>
                    <a:pt x="98" y="129"/>
                    <a:pt x="98" y="127"/>
                    <a:pt x="98" y="126"/>
                  </a:cubicBezTo>
                  <a:cubicBezTo>
                    <a:pt x="98" y="125"/>
                    <a:pt x="98" y="124"/>
                    <a:pt x="99" y="122"/>
                  </a:cubicBezTo>
                  <a:cubicBezTo>
                    <a:pt x="99" y="122"/>
                    <a:pt x="99" y="122"/>
                    <a:pt x="99" y="122"/>
                  </a:cubicBezTo>
                  <a:cubicBezTo>
                    <a:pt x="99" y="121"/>
                    <a:pt x="100" y="120"/>
                    <a:pt x="100" y="119"/>
                  </a:cubicBezTo>
                  <a:cubicBezTo>
                    <a:pt x="102" y="116"/>
                    <a:pt x="103" y="113"/>
                    <a:pt x="104" y="110"/>
                  </a:cubicBezTo>
                  <a:cubicBezTo>
                    <a:pt x="104" y="109"/>
                    <a:pt x="104" y="108"/>
                    <a:pt x="105" y="107"/>
                  </a:cubicBezTo>
                  <a:cubicBezTo>
                    <a:pt x="105" y="106"/>
                    <a:pt x="107" y="105"/>
                    <a:pt x="109" y="105"/>
                  </a:cubicBezTo>
                  <a:cubicBezTo>
                    <a:pt x="109" y="105"/>
                    <a:pt x="109" y="105"/>
                    <a:pt x="109" y="105"/>
                  </a:cubicBezTo>
                  <a:cubicBezTo>
                    <a:pt x="109" y="105"/>
                    <a:pt x="109" y="105"/>
                    <a:pt x="109" y="105"/>
                  </a:cubicBezTo>
                  <a:cubicBezTo>
                    <a:pt x="109" y="105"/>
                    <a:pt x="109" y="105"/>
                    <a:pt x="109" y="105"/>
                  </a:cubicBezTo>
                  <a:cubicBezTo>
                    <a:pt x="111" y="105"/>
                    <a:pt x="113" y="107"/>
                    <a:pt x="113" y="109"/>
                  </a:cubicBezTo>
                  <a:cubicBezTo>
                    <a:pt x="113" y="109"/>
                    <a:pt x="113" y="109"/>
                    <a:pt x="113" y="110"/>
                  </a:cubicBezTo>
                  <a:cubicBezTo>
                    <a:pt x="113" y="111"/>
                    <a:pt x="113" y="112"/>
                    <a:pt x="112" y="114"/>
                  </a:cubicBezTo>
                  <a:cubicBezTo>
                    <a:pt x="111" y="119"/>
                    <a:pt x="109" y="125"/>
                    <a:pt x="107" y="130"/>
                  </a:cubicBezTo>
                  <a:cubicBezTo>
                    <a:pt x="107" y="132"/>
                    <a:pt x="106" y="132"/>
                    <a:pt x="106" y="132"/>
                  </a:cubicBezTo>
                  <a:cubicBezTo>
                    <a:pt x="105" y="133"/>
                    <a:pt x="105" y="133"/>
                    <a:pt x="105" y="133"/>
                  </a:cubicBezTo>
                  <a:cubicBezTo>
                    <a:pt x="104" y="133"/>
                    <a:pt x="104" y="133"/>
                    <a:pt x="104" y="133"/>
                  </a:cubicBezTo>
                  <a:cubicBezTo>
                    <a:pt x="104" y="133"/>
                    <a:pt x="104" y="133"/>
                    <a:pt x="104" y="133"/>
                  </a:cubicBezTo>
                  <a:moveTo>
                    <a:pt x="89" y="124"/>
                  </a:moveTo>
                  <a:cubicBezTo>
                    <a:pt x="89" y="124"/>
                    <a:pt x="89" y="124"/>
                    <a:pt x="89" y="124"/>
                  </a:cubicBezTo>
                  <a:cubicBezTo>
                    <a:pt x="88" y="124"/>
                    <a:pt x="86" y="124"/>
                    <a:pt x="86" y="123"/>
                  </a:cubicBezTo>
                  <a:cubicBezTo>
                    <a:pt x="85" y="123"/>
                    <a:pt x="84" y="123"/>
                    <a:pt x="84" y="122"/>
                  </a:cubicBezTo>
                  <a:cubicBezTo>
                    <a:pt x="84" y="122"/>
                    <a:pt x="84" y="121"/>
                    <a:pt x="83" y="121"/>
                  </a:cubicBezTo>
                  <a:cubicBezTo>
                    <a:pt x="83" y="119"/>
                    <a:pt x="83" y="117"/>
                    <a:pt x="83" y="116"/>
                  </a:cubicBezTo>
                  <a:cubicBezTo>
                    <a:pt x="83" y="116"/>
                    <a:pt x="83" y="116"/>
                    <a:pt x="83" y="116"/>
                  </a:cubicBezTo>
                  <a:cubicBezTo>
                    <a:pt x="83" y="113"/>
                    <a:pt x="84" y="110"/>
                    <a:pt x="86" y="106"/>
                  </a:cubicBezTo>
                  <a:cubicBezTo>
                    <a:pt x="87" y="105"/>
                    <a:pt x="87" y="104"/>
                    <a:pt x="87" y="104"/>
                  </a:cubicBezTo>
                  <a:cubicBezTo>
                    <a:pt x="88" y="103"/>
                    <a:pt x="88" y="103"/>
                    <a:pt x="88" y="103"/>
                  </a:cubicBezTo>
                  <a:cubicBezTo>
                    <a:pt x="88" y="102"/>
                    <a:pt x="88" y="102"/>
                    <a:pt x="88" y="102"/>
                  </a:cubicBezTo>
                  <a:cubicBezTo>
                    <a:pt x="89" y="101"/>
                    <a:pt x="89" y="100"/>
                    <a:pt x="90" y="99"/>
                  </a:cubicBezTo>
                  <a:cubicBezTo>
                    <a:pt x="91" y="98"/>
                    <a:pt x="93" y="97"/>
                    <a:pt x="94" y="97"/>
                  </a:cubicBezTo>
                  <a:cubicBezTo>
                    <a:pt x="94" y="97"/>
                    <a:pt x="94" y="97"/>
                    <a:pt x="94" y="97"/>
                  </a:cubicBezTo>
                  <a:cubicBezTo>
                    <a:pt x="95" y="97"/>
                    <a:pt x="96" y="97"/>
                    <a:pt x="96" y="97"/>
                  </a:cubicBezTo>
                  <a:cubicBezTo>
                    <a:pt x="97" y="97"/>
                    <a:pt x="98" y="98"/>
                    <a:pt x="99" y="99"/>
                  </a:cubicBezTo>
                  <a:cubicBezTo>
                    <a:pt x="99" y="101"/>
                    <a:pt x="100" y="102"/>
                    <a:pt x="100" y="104"/>
                  </a:cubicBezTo>
                  <a:cubicBezTo>
                    <a:pt x="100" y="104"/>
                    <a:pt x="100" y="105"/>
                    <a:pt x="100" y="106"/>
                  </a:cubicBezTo>
                  <a:cubicBezTo>
                    <a:pt x="100" y="106"/>
                    <a:pt x="100" y="106"/>
                    <a:pt x="100" y="106"/>
                  </a:cubicBezTo>
                  <a:cubicBezTo>
                    <a:pt x="100" y="107"/>
                    <a:pt x="100" y="107"/>
                    <a:pt x="99" y="108"/>
                  </a:cubicBezTo>
                  <a:cubicBezTo>
                    <a:pt x="98" y="111"/>
                    <a:pt x="97" y="114"/>
                    <a:pt x="96" y="117"/>
                  </a:cubicBezTo>
                  <a:cubicBezTo>
                    <a:pt x="94" y="120"/>
                    <a:pt x="93" y="122"/>
                    <a:pt x="91" y="123"/>
                  </a:cubicBezTo>
                  <a:cubicBezTo>
                    <a:pt x="90" y="124"/>
                    <a:pt x="90" y="124"/>
                    <a:pt x="89" y="124"/>
                  </a:cubicBezTo>
                  <a:moveTo>
                    <a:pt x="75" y="112"/>
                  </a:moveTo>
                  <a:cubicBezTo>
                    <a:pt x="75" y="112"/>
                    <a:pt x="75" y="112"/>
                    <a:pt x="75" y="112"/>
                  </a:cubicBezTo>
                  <a:cubicBezTo>
                    <a:pt x="74" y="112"/>
                    <a:pt x="74" y="112"/>
                    <a:pt x="74" y="112"/>
                  </a:cubicBezTo>
                  <a:cubicBezTo>
                    <a:pt x="74" y="112"/>
                    <a:pt x="73" y="112"/>
                    <a:pt x="72" y="111"/>
                  </a:cubicBezTo>
                  <a:cubicBezTo>
                    <a:pt x="72" y="110"/>
                    <a:pt x="72" y="110"/>
                    <a:pt x="72" y="109"/>
                  </a:cubicBezTo>
                  <a:cubicBezTo>
                    <a:pt x="72" y="109"/>
                    <a:pt x="72" y="109"/>
                    <a:pt x="72" y="109"/>
                  </a:cubicBezTo>
                  <a:cubicBezTo>
                    <a:pt x="72" y="108"/>
                    <a:pt x="72" y="108"/>
                    <a:pt x="72" y="107"/>
                  </a:cubicBezTo>
                  <a:cubicBezTo>
                    <a:pt x="73" y="103"/>
                    <a:pt x="74" y="100"/>
                    <a:pt x="76" y="97"/>
                  </a:cubicBezTo>
                  <a:cubicBezTo>
                    <a:pt x="76" y="96"/>
                    <a:pt x="77" y="95"/>
                    <a:pt x="77" y="94"/>
                  </a:cubicBezTo>
                  <a:cubicBezTo>
                    <a:pt x="78" y="94"/>
                    <a:pt x="78" y="93"/>
                    <a:pt x="79" y="93"/>
                  </a:cubicBezTo>
                  <a:cubicBezTo>
                    <a:pt x="79" y="93"/>
                    <a:pt x="79" y="93"/>
                    <a:pt x="79" y="93"/>
                  </a:cubicBezTo>
                  <a:cubicBezTo>
                    <a:pt x="79" y="93"/>
                    <a:pt x="79" y="93"/>
                    <a:pt x="79" y="93"/>
                  </a:cubicBezTo>
                  <a:cubicBezTo>
                    <a:pt x="79" y="93"/>
                    <a:pt x="79" y="93"/>
                    <a:pt x="79" y="93"/>
                  </a:cubicBezTo>
                  <a:cubicBezTo>
                    <a:pt x="80" y="93"/>
                    <a:pt x="81" y="94"/>
                    <a:pt x="82" y="94"/>
                  </a:cubicBezTo>
                  <a:cubicBezTo>
                    <a:pt x="83" y="95"/>
                    <a:pt x="84" y="96"/>
                    <a:pt x="84" y="98"/>
                  </a:cubicBezTo>
                  <a:cubicBezTo>
                    <a:pt x="84" y="99"/>
                    <a:pt x="84" y="100"/>
                    <a:pt x="83" y="101"/>
                  </a:cubicBezTo>
                  <a:cubicBezTo>
                    <a:pt x="83" y="102"/>
                    <a:pt x="82" y="103"/>
                    <a:pt x="82" y="104"/>
                  </a:cubicBezTo>
                  <a:cubicBezTo>
                    <a:pt x="81" y="106"/>
                    <a:pt x="80" y="107"/>
                    <a:pt x="79" y="109"/>
                  </a:cubicBezTo>
                  <a:cubicBezTo>
                    <a:pt x="79" y="109"/>
                    <a:pt x="78" y="110"/>
                    <a:pt x="78" y="110"/>
                  </a:cubicBezTo>
                  <a:cubicBezTo>
                    <a:pt x="78" y="111"/>
                    <a:pt x="76" y="112"/>
                    <a:pt x="75" y="112"/>
                  </a:cubicBezTo>
                  <a:moveTo>
                    <a:pt x="36" y="90"/>
                  </a:moveTo>
                  <a:cubicBezTo>
                    <a:pt x="36" y="90"/>
                    <a:pt x="35" y="90"/>
                    <a:pt x="34" y="90"/>
                  </a:cubicBezTo>
                  <a:cubicBezTo>
                    <a:pt x="34" y="90"/>
                    <a:pt x="34" y="90"/>
                    <a:pt x="33" y="89"/>
                  </a:cubicBezTo>
                  <a:cubicBezTo>
                    <a:pt x="34" y="89"/>
                    <a:pt x="34" y="88"/>
                    <a:pt x="34" y="88"/>
                  </a:cubicBezTo>
                  <a:cubicBezTo>
                    <a:pt x="35" y="88"/>
                    <a:pt x="35" y="88"/>
                    <a:pt x="35" y="88"/>
                  </a:cubicBezTo>
                  <a:cubicBezTo>
                    <a:pt x="35" y="89"/>
                    <a:pt x="36" y="89"/>
                    <a:pt x="36" y="89"/>
                  </a:cubicBezTo>
                  <a:cubicBezTo>
                    <a:pt x="36" y="90"/>
                    <a:pt x="36" y="90"/>
                    <a:pt x="36" y="90"/>
                  </a:cubicBezTo>
                  <a:cubicBezTo>
                    <a:pt x="36" y="90"/>
                    <a:pt x="36" y="90"/>
                    <a:pt x="36" y="90"/>
                  </a:cubicBezTo>
                  <a:cubicBezTo>
                    <a:pt x="36" y="90"/>
                    <a:pt x="36" y="90"/>
                    <a:pt x="36" y="90"/>
                  </a:cubicBezTo>
                  <a:cubicBezTo>
                    <a:pt x="36" y="90"/>
                    <a:pt x="36" y="90"/>
                    <a:pt x="36" y="90"/>
                  </a:cubicBezTo>
                  <a:cubicBezTo>
                    <a:pt x="36" y="90"/>
                    <a:pt x="36" y="90"/>
                    <a:pt x="36" y="90"/>
                  </a:cubicBezTo>
                  <a:moveTo>
                    <a:pt x="213" y="87"/>
                  </a:moveTo>
                  <a:cubicBezTo>
                    <a:pt x="212" y="87"/>
                    <a:pt x="212" y="87"/>
                    <a:pt x="211" y="87"/>
                  </a:cubicBezTo>
                  <a:cubicBezTo>
                    <a:pt x="212" y="86"/>
                    <a:pt x="212" y="86"/>
                    <a:pt x="212" y="86"/>
                  </a:cubicBezTo>
                  <a:cubicBezTo>
                    <a:pt x="213" y="86"/>
                    <a:pt x="213" y="86"/>
                    <a:pt x="214" y="86"/>
                  </a:cubicBezTo>
                  <a:cubicBezTo>
                    <a:pt x="214" y="86"/>
                    <a:pt x="214" y="86"/>
                    <a:pt x="214" y="86"/>
                  </a:cubicBezTo>
                  <a:cubicBezTo>
                    <a:pt x="214" y="86"/>
                    <a:pt x="213" y="87"/>
                    <a:pt x="213" y="87"/>
                  </a:cubicBezTo>
                  <a:moveTo>
                    <a:pt x="209" y="85"/>
                  </a:moveTo>
                  <a:cubicBezTo>
                    <a:pt x="208" y="85"/>
                    <a:pt x="208" y="85"/>
                    <a:pt x="208" y="85"/>
                  </a:cubicBezTo>
                  <a:cubicBezTo>
                    <a:pt x="208" y="85"/>
                    <a:pt x="208" y="85"/>
                    <a:pt x="208" y="85"/>
                  </a:cubicBezTo>
                  <a:cubicBezTo>
                    <a:pt x="208" y="84"/>
                    <a:pt x="208" y="84"/>
                    <a:pt x="208" y="84"/>
                  </a:cubicBezTo>
                  <a:cubicBezTo>
                    <a:pt x="209" y="84"/>
                    <a:pt x="209" y="85"/>
                    <a:pt x="210" y="85"/>
                  </a:cubicBezTo>
                  <a:cubicBezTo>
                    <a:pt x="210" y="85"/>
                    <a:pt x="210" y="85"/>
                    <a:pt x="210" y="85"/>
                  </a:cubicBezTo>
                  <a:cubicBezTo>
                    <a:pt x="210" y="85"/>
                    <a:pt x="210" y="85"/>
                    <a:pt x="210" y="85"/>
                  </a:cubicBezTo>
                  <a:cubicBezTo>
                    <a:pt x="209" y="85"/>
                    <a:pt x="209" y="85"/>
                    <a:pt x="209" y="85"/>
                  </a:cubicBezTo>
                  <a:moveTo>
                    <a:pt x="31" y="88"/>
                  </a:moveTo>
                  <a:cubicBezTo>
                    <a:pt x="31" y="88"/>
                    <a:pt x="31" y="88"/>
                    <a:pt x="31" y="88"/>
                  </a:cubicBezTo>
                  <a:cubicBezTo>
                    <a:pt x="31" y="88"/>
                    <a:pt x="30" y="88"/>
                    <a:pt x="30" y="87"/>
                  </a:cubicBezTo>
                  <a:cubicBezTo>
                    <a:pt x="30" y="87"/>
                    <a:pt x="30" y="87"/>
                    <a:pt x="30" y="87"/>
                  </a:cubicBezTo>
                  <a:cubicBezTo>
                    <a:pt x="31" y="85"/>
                    <a:pt x="32" y="83"/>
                    <a:pt x="33" y="82"/>
                  </a:cubicBezTo>
                  <a:cubicBezTo>
                    <a:pt x="33" y="82"/>
                    <a:pt x="33" y="83"/>
                    <a:pt x="33" y="83"/>
                  </a:cubicBezTo>
                  <a:cubicBezTo>
                    <a:pt x="33" y="84"/>
                    <a:pt x="33" y="84"/>
                    <a:pt x="33" y="85"/>
                  </a:cubicBezTo>
                  <a:cubicBezTo>
                    <a:pt x="32" y="86"/>
                    <a:pt x="32" y="87"/>
                    <a:pt x="31" y="88"/>
                  </a:cubicBezTo>
                  <a:moveTo>
                    <a:pt x="206" y="83"/>
                  </a:moveTo>
                  <a:cubicBezTo>
                    <a:pt x="206" y="82"/>
                    <a:pt x="205" y="82"/>
                    <a:pt x="205" y="82"/>
                  </a:cubicBezTo>
                  <a:cubicBezTo>
                    <a:pt x="206" y="81"/>
                    <a:pt x="206" y="81"/>
                    <a:pt x="206" y="81"/>
                  </a:cubicBezTo>
                  <a:cubicBezTo>
                    <a:pt x="206" y="82"/>
                    <a:pt x="206" y="82"/>
                    <a:pt x="206" y="82"/>
                  </a:cubicBezTo>
                  <a:cubicBezTo>
                    <a:pt x="206" y="83"/>
                    <a:pt x="206" y="83"/>
                    <a:pt x="206" y="83"/>
                  </a:cubicBezTo>
                  <a:moveTo>
                    <a:pt x="27" y="86"/>
                  </a:moveTo>
                  <a:cubicBezTo>
                    <a:pt x="27" y="86"/>
                    <a:pt x="26" y="86"/>
                    <a:pt x="26" y="85"/>
                  </a:cubicBezTo>
                  <a:cubicBezTo>
                    <a:pt x="28" y="82"/>
                    <a:pt x="30" y="78"/>
                    <a:pt x="33" y="75"/>
                  </a:cubicBezTo>
                  <a:cubicBezTo>
                    <a:pt x="33" y="76"/>
                    <a:pt x="33" y="77"/>
                    <a:pt x="33" y="79"/>
                  </a:cubicBezTo>
                  <a:cubicBezTo>
                    <a:pt x="33" y="79"/>
                    <a:pt x="33" y="79"/>
                    <a:pt x="33" y="79"/>
                  </a:cubicBezTo>
                  <a:cubicBezTo>
                    <a:pt x="32" y="79"/>
                    <a:pt x="32" y="79"/>
                    <a:pt x="32" y="79"/>
                  </a:cubicBezTo>
                  <a:cubicBezTo>
                    <a:pt x="30" y="81"/>
                    <a:pt x="29" y="84"/>
                    <a:pt x="27" y="86"/>
                  </a:cubicBezTo>
                  <a:moveTo>
                    <a:pt x="71" y="95"/>
                  </a:moveTo>
                  <a:cubicBezTo>
                    <a:pt x="65" y="86"/>
                    <a:pt x="56" y="80"/>
                    <a:pt x="45" y="76"/>
                  </a:cubicBezTo>
                  <a:cubicBezTo>
                    <a:pt x="46" y="61"/>
                    <a:pt x="51" y="45"/>
                    <a:pt x="61" y="33"/>
                  </a:cubicBezTo>
                  <a:cubicBezTo>
                    <a:pt x="61" y="32"/>
                    <a:pt x="62" y="32"/>
                    <a:pt x="62" y="32"/>
                  </a:cubicBezTo>
                  <a:cubicBezTo>
                    <a:pt x="62" y="32"/>
                    <a:pt x="62" y="32"/>
                    <a:pt x="62" y="32"/>
                  </a:cubicBezTo>
                  <a:cubicBezTo>
                    <a:pt x="62" y="32"/>
                    <a:pt x="62" y="32"/>
                    <a:pt x="62" y="32"/>
                  </a:cubicBezTo>
                  <a:cubicBezTo>
                    <a:pt x="63" y="32"/>
                    <a:pt x="63" y="32"/>
                    <a:pt x="63" y="32"/>
                  </a:cubicBezTo>
                  <a:cubicBezTo>
                    <a:pt x="63" y="32"/>
                    <a:pt x="63" y="32"/>
                    <a:pt x="63" y="32"/>
                  </a:cubicBezTo>
                  <a:cubicBezTo>
                    <a:pt x="63" y="32"/>
                    <a:pt x="63" y="32"/>
                    <a:pt x="64" y="32"/>
                  </a:cubicBezTo>
                  <a:cubicBezTo>
                    <a:pt x="69" y="33"/>
                    <a:pt x="74" y="34"/>
                    <a:pt x="80" y="36"/>
                  </a:cubicBezTo>
                  <a:cubicBezTo>
                    <a:pt x="78" y="38"/>
                    <a:pt x="76" y="39"/>
                    <a:pt x="73" y="41"/>
                  </a:cubicBezTo>
                  <a:cubicBezTo>
                    <a:pt x="71" y="43"/>
                    <a:pt x="70" y="45"/>
                    <a:pt x="70" y="48"/>
                  </a:cubicBezTo>
                  <a:cubicBezTo>
                    <a:pt x="70" y="50"/>
                    <a:pt x="70" y="51"/>
                    <a:pt x="71" y="53"/>
                  </a:cubicBezTo>
                  <a:cubicBezTo>
                    <a:pt x="72" y="54"/>
                    <a:pt x="74" y="56"/>
                    <a:pt x="76" y="56"/>
                  </a:cubicBezTo>
                  <a:cubicBezTo>
                    <a:pt x="78" y="57"/>
                    <a:pt x="81" y="57"/>
                    <a:pt x="83" y="57"/>
                  </a:cubicBezTo>
                  <a:cubicBezTo>
                    <a:pt x="85" y="57"/>
                    <a:pt x="87" y="57"/>
                    <a:pt x="88" y="57"/>
                  </a:cubicBezTo>
                  <a:cubicBezTo>
                    <a:pt x="96" y="55"/>
                    <a:pt x="102" y="50"/>
                    <a:pt x="108" y="47"/>
                  </a:cubicBezTo>
                  <a:cubicBezTo>
                    <a:pt x="112" y="44"/>
                    <a:pt x="118" y="42"/>
                    <a:pt x="122" y="42"/>
                  </a:cubicBezTo>
                  <a:cubicBezTo>
                    <a:pt x="123" y="42"/>
                    <a:pt x="123" y="42"/>
                    <a:pt x="123" y="42"/>
                  </a:cubicBezTo>
                  <a:cubicBezTo>
                    <a:pt x="125" y="42"/>
                    <a:pt x="127" y="43"/>
                    <a:pt x="128" y="44"/>
                  </a:cubicBezTo>
                  <a:cubicBezTo>
                    <a:pt x="128" y="44"/>
                    <a:pt x="128" y="44"/>
                    <a:pt x="128" y="44"/>
                  </a:cubicBezTo>
                  <a:cubicBezTo>
                    <a:pt x="131" y="48"/>
                    <a:pt x="134" y="52"/>
                    <a:pt x="138" y="55"/>
                  </a:cubicBezTo>
                  <a:cubicBezTo>
                    <a:pt x="142" y="57"/>
                    <a:pt x="146" y="59"/>
                    <a:pt x="149" y="61"/>
                  </a:cubicBezTo>
                  <a:cubicBezTo>
                    <a:pt x="164" y="68"/>
                    <a:pt x="177" y="76"/>
                    <a:pt x="190" y="86"/>
                  </a:cubicBezTo>
                  <a:cubicBezTo>
                    <a:pt x="190" y="86"/>
                    <a:pt x="191" y="86"/>
                    <a:pt x="191" y="87"/>
                  </a:cubicBezTo>
                  <a:cubicBezTo>
                    <a:pt x="193" y="88"/>
                    <a:pt x="194" y="89"/>
                    <a:pt x="196" y="90"/>
                  </a:cubicBezTo>
                  <a:cubicBezTo>
                    <a:pt x="197" y="91"/>
                    <a:pt x="198" y="92"/>
                    <a:pt x="199" y="93"/>
                  </a:cubicBezTo>
                  <a:cubicBezTo>
                    <a:pt x="200" y="95"/>
                    <a:pt x="200" y="96"/>
                    <a:pt x="200" y="97"/>
                  </a:cubicBezTo>
                  <a:cubicBezTo>
                    <a:pt x="200" y="99"/>
                    <a:pt x="200" y="100"/>
                    <a:pt x="199" y="101"/>
                  </a:cubicBezTo>
                  <a:cubicBezTo>
                    <a:pt x="198" y="103"/>
                    <a:pt x="195" y="105"/>
                    <a:pt x="193" y="105"/>
                  </a:cubicBezTo>
                  <a:cubicBezTo>
                    <a:pt x="193" y="105"/>
                    <a:pt x="193" y="105"/>
                    <a:pt x="193" y="105"/>
                  </a:cubicBezTo>
                  <a:cubicBezTo>
                    <a:pt x="192" y="105"/>
                    <a:pt x="192" y="105"/>
                    <a:pt x="192" y="105"/>
                  </a:cubicBezTo>
                  <a:cubicBezTo>
                    <a:pt x="191" y="105"/>
                    <a:pt x="189" y="104"/>
                    <a:pt x="188" y="103"/>
                  </a:cubicBezTo>
                  <a:cubicBezTo>
                    <a:pt x="174" y="98"/>
                    <a:pt x="161" y="91"/>
                    <a:pt x="148" y="84"/>
                  </a:cubicBezTo>
                  <a:cubicBezTo>
                    <a:pt x="147" y="83"/>
                    <a:pt x="147" y="83"/>
                    <a:pt x="147" y="83"/>
                  </a:cubicBezTo>
                  <a:cubicBezTo>
                    <a:pt x="146" y="83"/>
                    <a:pt x="145" y="84"/>
                    <a:pt x="145" y="84"/>
                  </a:cubicBezTo>
                  <a:cubicBezTo>
                    <a:pt x="144" y="86"/>
                    <a:pt x="144" y="87"/>
                    <a:pt x="145" y="88"/>
                  </a:cubicBezTo>
                  <a:cubicBezTo>
                    <a:pt x="158" y="95"/>
                    <a:pt x="171" y="102"/>
                    <a:pt x="185" y="107"/>
                  </a:cubicBezTo>
                  <a:cubicBezTo>
                    <a:pt x="185" y="108"/>
                    <a:pt x="185" y="109"/>
                    <a:pt x="185" y="109"/>
                  </a:cubicBezTo>
                  <a:cubicBezTo>
                    <a:pt x="185" y="112"/>
                    <a:pt x="183" y="115"/>
                    <a:pt x="180" y="116"/>
                  </a:cubicBezTo>
                  <a:cubicBezTo>
                    <a:pt x="179" y="117"/>
                    <a:pt x="177" y="118"/>
                    <a:pt x="175" y="118"/>
                  </a:cubicBezTo>
                  <a:cubicBezTo>
                    <a:pt x="173" y="118"/>
                    <a:pt x="172" y="117"/>
                    <a:pt x="170" y="117"/>
                  </a:cubicBezTo>
                  <a:cubicBezTo>
                    <a:pt x="167" y="116"/>
                    <a:pt x="163" y="114"/>
                    <a:pt x="160" y="112"/>
                  </a:cubicBezTo>
                  <a:cubicBezTo>
                    <a:pt x="155" y="109"/>
                    <a:pt x="150" y="105"/>
                    <a:pt x="145" y="102"/>
                  </a:cubicBezTo>
                  <a:cubicBezTo>
                    <a:pt x="146" y="101"/>
                    <a:pt x="146" y="100"/>
                    <a:pt x="145" y="100"/>
                  </a:cubicBezTo>
                  <a:cubicBezTo>
                    <a:pt x="145" y="99"/>
                    <a:pt x="144" y="99"/>
                    <a:pt x="143" y="99"/>
                  </a:cubicBezTo>
                  <a:cubicBezTo>
                    <a:pt x="143" y="99"/>
                    <a:pt x="142" y="99"/>
                    <a:pt x="142" y="99"/>
                  </a:cubicBezTo>
                  <a:cubicBezTo>
                    <a:pt x="141" y="99"/>
                    <a:pt x="140" y="100"/>
                    <a:pt x="140" y="100"/>
                  </a:cubicBezTo>
                  <a:cubicBezTo>
                    <a:pt x="139" y="101"/>
                    <a:pt x="139" y="102"/>
                    <a:pt x="139" y="102"/>
                  </a:cubicBezTo>
                  <a:cubicBezTo>
                    <a:pt x="139" y="103"/>
                    <a:pt x="139" y="104"/>
                    <a:pt x="140" y="104"/>
                  </a:cubicBezTo>
                  <a:cubicBezTo>
                    <a:pt x="146" y="108"/>
                    <a:pt x="151" y="112"/>
                    <a:pt x="157" y="116"/>
                  </a:cubicBezTo>
                  <a:cubicBezTo>
                    <a:pt x="160" y="118"/>
                    <a:pt x="164" y="120"/>
                    <a:pt x="167" y="121"/>
                  </a:cubicBezTo>
                  <a:cubicBezTo>
                    <a:pt x="167" y="122"/>
                    <a:pt x="167" y="122"/>
                    <a:pt x="167" y="122"/>
                  </a:cubicBezTo>
                  <a:cubicBezTo>
                    <a:pt x="167" y="123"/>
                    <a:pt x="167" y="124"/>
                    <a:pt x="167" y="125"/>
                  </a:cubicBezTo>
                  <a:cubicBezTo>
                    <a:pt x="167" y="126"/>
                    <a:pt x="166" y="126"/>
                    <a:pt x="165" y="127"/>
                  </a:cubicBezTo>
                  <a:cubicBezTo>
                    <a:pt x="164" y="129"/>
                    <a:pt x="162" y="130"/>
                    <a:pt x="159" y="130"/>
                  </a:cubicBezTo>
                  <a:cubicBezTo>
                    <a:pt x="158" y="130"/>
                    <a:pt x="157" y="130"/>
                    <a:pt x="157" y="129"/>
                  </a:cubicBezTo>
                  <a:cubicBezTo>
                    <a:pt x="153" y="129"/>
                    <a:pt x="150" y="126"/>
                    <a:pt x="147" y="124"/>
                  </a:cubicBezTo>
                  <a:cubicBezTo>
                    <a:pt x="143" y="121"/>
                    <a:pt x="139" y="119"/>
                    <a:pt x="136" y="116"/>
                  </a:cubicBezTo>
                  <a:cubicBezTo>
                    <a:pt x="135" y="116"/>
                    <a:pt x="135" y="116"/>
                    <a:pt x="134" y="116"/>
                  </a:cubicBezTo>
                  <a:cubicBezTo>
                    <a:pt x="134" y="116"/>
                    <a:pt x="133" y="116"/>
                    <a:pt x="132" y="117"/>
                  </a:cubicBezTo>
                  <a:cubicBezTo>
                    <a:pt x="132" y="118"/>
                    <a:pt x="132" y="119"/>
                    <a:pt x="133" y="120"/>
                  </a:cubicBezTo>
                  <a:cubicBezTo>
                    <a:pt x="137" y="123"/>
                    <a:pt x="140" y="125"/>
                    <a:pt x="144" y="128"/>
                  </a:cubicBezTo>
                  <a:cubicBezTo>
                    <a:pt x="145" y="129"/>
                    <a:pt x="146" y="129"/>
                    <a:pt x="147" y="130"/>
                  </a:cubicBezTo>
                  <a:cubicBezTo>
                    <a:pt x="148" y="131"/>
                    <a:pt x="148" y="132"/>
                    <a:pt x="149" y="133"/>
                  </a:cubicBezTo>
                  <a:cubicBezTo>
                    <a:pt x="149" y="134"/>
                    <a:pt x="149" y="135"/>
                    <a:pt x="149" y="135"/>
                  </a:cubicBezTo>
                  <a:cubicBezTo>
                    <a:pt x="149" y="136"/>
                    <a:pt x="149" y="136"/>
                    <a:pt x="149" y="136"/>
                  </a:cubicBezTo>
                  <a:cubicBezTo>
                    <a:pt x="149" y="138"/>
                    <a:pt x="148" y="139"/>
                    <a:pt x="147" y="140"/>
                  </a:cubicBezTo>
                  <a:cubicBezTo>
                    <a:pt x="146" y="140"/>
                    <a:pt x="145" y="141"/>
                    <a:pt x="144" y="141"/>
                  </a:cubicBezTo>
                  <a:cubicBezTo>
                    <a:pt x="143" y="141"/>
                    <a:pt x="143" y="141"/>
                    <a:pt x="143" y="141"/>
                  </a:cubicBezTo>
                  <a:cubicBezTo>
                    <a:pt x="143" y="141"/>
                    <a:pt x="143" y="141"/>
                    <a:pt x="143" y="141"/>
                  </a:cubicBezTo>
                  <a:cubicBezTo>
                    <a:pt x="142" y="141"/>
                    <a:pt x="141" y="141"/>
                    <a:pt x="140" y="140"/>
                  </a:cubicBezTo>
                  <a:cubicBezTo>
                    <a:pt x="140" y="140"/>
                    <a:pt x="140" y="140"/>
                    <a:pt x="140" y="140"/>
                  </a:cubicBezTo>
                  <a:cubicBezTo>
                    <a:pt x="134" y="138"/>
                    <a:pt x="132" y="136"/>
                    <a:pt x="126" y="133"/>
                  </a:cubicBezTo>
                  <a:cubicBezTo>
                    <a:pt x="126" y="133"/>
                    <a:pt x="126" y="133"/>
                    <a:pt x="126" y="133"/>
                  </a:cubicBezTo>
                  <a:cubicBezTo>
                    <a:pt x="127" y="132"/>
                    <a:pt x="127" y="131"/>
                    <a:pt x="128" y="129"/>
                  </a:cubicBezTo>
                  <a:cubicBezTo>
                    <a:pt x="128" y="128"/>
                    <a:pt x="129" y="126"/>
                    <a:pt x="129" y="125"/>
                  </a:cubicBezTo>
                  <a:cubicBezTo>
                    <a:pt x="129" y="125"/>
                    <a:pt x="129" y="125"/>
                    <a:pt x="129" y="125"/>
                  </a:cubicBezTo>
                  <a:cubicBezTo>
                    <a:pt x="129" y="123"/>
                    <a:pt x="128" y="121"/>
                    <a:pt x="127" y="119"/>
                  </a:cubicBezTo>
                  <a:cubicBezTo>
                    <a:pt x="126" y="118"/>
                    <a:pt x="125" y="117"/>
                    <a:pt x="123" y="116"/>
                  </a:cubicBezTo>
                  <a:cubicBezTo>
                    <a:pt x="122" y="115"/>
                    <a:pt x="120" y="115"/>
                    <a:pt x="119" y="115"/>
                  </a:cubicBezTo>
                  <a:cubicBezTo>
                    <a:pt x="119" y="115"/>
                    <a:pt x="119" y="115"/>
                    <a:pt x="119" y="115"/>
                  </a:cubicBezTo>
                  <a:cubicBezTo>
                    <a:pt x="118" y="115"/>
                    <a:pt x="118" y="115"/>
                    <a:pt x="117" y="115"/>
                  </a:cubicBezTo>
                  <a:cubicBezTo>
                    <a:pt x="118" y="113"/>
                    <a:pt x="118" y="112"/>
                    <a:pt x="118" y="110"/>
                  </a:cubicBezTo>
                  <a:cubicBezTo>
                    <a:pt x="118" y="109"/>
                    <a:pt x="118" y="108"/>
                    <a:pt x="118" y="108"/>
                  </a:cubicBezTo>
                  <a:cubicBezTo>
                    <a:pt x="117" y="104"/>
                    <a:pt x="114" y="101"/>
                    <a:pt x="110" y="100"/>
                  </a:cubicBezTo>
                  <a:cubicBezTo>
                    <a:pt x="110" y="100"/>
                    <a:pt x="110" y="100"/>
                    <a:pt x="110" y="100"/>
                  </a:cubicBezTo>
                  <a:cubicBezTo>
                    <a:pt x="110" y="100"/>
                    <a:pt x="110" y="100"/>
                    <a:pt x="110" y="100"/>
                  </a:cubicBezTo>
                  <a:cubicBezTo>
                    <a:pt x="110" y="100"/>
                    <a:pt x="110" y="100"/>
                    <a:pt x="110" y="100"/>
                  </a:cubicBezTo>
                  <a:cubicBezTo>
                    <a:pt x="109" y="100"/>
                    <a:pt x="109" y="100"/>
                    <a:pt x="109" y="100"/>
                  </a:cubicBezTo>
                  <a:cubicBezTo>
                    <a:pt x="107" y="100"/>
                    <a:pt x="106" y="100"/>
                    <a:pt x="105" y="101"/>
                  </a:cubicBezTo>
                  <a:cubicBezTo>
                    <a:pt x="104" y="99"/>
                    <a:pt x="103" y="98"/>
                    <a:pt x="102" y="96"/>
                  </a:cubicBezTo>
                  <a:cubicBezTo>
                    <a:pt x="101" y="95"/>
                    <a:pt x="99" y="94"/>
                    <a:pt x="98" y="93"/>
                  </a:cubicBezTo>
                  <a:cubicBezTo>
                    <a:pt x="97" y="92"/>
                    <a:pt x="96" y="92"/>
                    <a:pt x="94" y="92"/>
                  </a:cubicBezTo>
                  <a:cubicBezTo>
                    <a:pt x="92" y="92"/>
                    <a:pt x="90" y="93"/>
                    <a:pt x="88" y="95"/>
                  </a:cubicBezTo>
                  <a:cubicBezTo>
                    <a:pt x="87" y="93"/>
                    <a:pt x="86" y="91"/>
                    <a:pt x="85" y="90"/>
                  </a:cubicBezTo>
                  <a:cubicBezTo>
                    <a:pt x="83" y="89"/>
                    <a:pt x="81" y="88"/>
                    <a:pt x="79" y="88"/>
                  </a:cubicBezTo>
                  <a:cubicBezTo>
                    <a:pt x="79" y="88"/>
                    <a:pt x="78" y="88"/>
                    <a:pt x="78" y="89"/>
                  </a:cubicBezTo>
                  <a:cubicBezTo>
                    <a:pt x="78" y="89"/>
                    <a:pt x="78" y="89"/>
                    <a:pt x="78" y="89"/>
                  </a:cubicBezTo>
                  <a:cubicBezTo>
                    <a:pt x="78" y="89"/>
                    <a:pt x="78" y="89"/>
                    <a:pt x="78" y="89"/>
                  </a:cubicBezTo>
                  <a:cubicBezTo>
                    <a:pt x="76" y="89"/>
                    <a:pt x="75" y="90"/>
                    <a:pt x="74" y="91"/>
                  </a:cubicBezTo>
                  <a:cubicBezTo>
                    <a:pt x="73" y="92"/>
                    <a:pt x="72" y="94"/>
                    <a:pt x="71" y="95"/>
                  </a:cubicBezTo>
                  <a:cubicBezTo>
                    <a:pt x="71" y="95"/>
                    <a:pt x="71" y="95"/>
                    <a:pt x="71" y="95"/>
                  </a:cubicBezTo>
                  <a:moveTo>
                    <a:pt x="83" y="53"/>
                  </a:moveTo>
                  <a:cubicBezTo>
                    <a:pt x="81" y="53"/>
                    <a:pt x="79" y="52"/>
                    <a:pt x="77" y="52"/>
                  </a:cubicBezTo>
                  <a:cubicBezTo>
                    <a:pt x="76" y="51"/>
                    <a:pt x="76" y="51"/>
                    <a:pt x="75" y="50"/>
                  </a:cubicBezTo>
                  <a:cubicBezTo>
                    <a:pt x="75" y="50"/>
                    <a:pt x="75" y="49"/>
                    <a:pt x="75" y="48"/>
                  </a:cubicBezTo>
                  <a:cubicBezTo>
                    <a:pt x="75" y="47"/>
                    <a:pt x="75" y="46"/>
                    <a:pt x="76" y="45"/>
                  </a:cubicBezTo>
                  <a:cubicBezTo>
                    <a:pt x="81" y="41"/>
                    <a:pt x="85" y="38"/>
                    <a:pt x="88" y="34"/>
                  </a:cubicBezTo>
                  <a:cubicBezTo>
                    <a:pt x="90" y="32"/>
                    <a:pt x="92" y="30"/>
                    <a:pt x="94" y="29"/>
                  </a:cubicBezTo>
                  <a:cubicBezTo>
                    <a:pt x="95" y="28"/>
                    <a:pt x="97" y="27"/>
                    <a:pt x="99" y="26"/>
                  </a:cubicBezTo>
                  <a:cubicBezTo>
                    <a:pt x="108" y="24"/>
                    <a:pt x="117" y="22"/>
                    <a:pt x="125" y="22"/>
                  </a:cubicBezTo>
                  <a:cubicBezTo>
                    <a:pt x="136" y="22"/>
                    <a:pt x="147" y="24"/>
                    <a:pt x="157" y="28"/>
                  </a:cubicBezTo>
                  <a:cubicBezTo>
                    <a:pt x="162" y="31"/>
                    <a:pt x="168" y="33"/>
                    <a:pt x="174" y="34"/>
                  </a:cubicBezTo>
                  <a:cubicBezTo>
                    <a:pt x="174" y="34"/>
                    <a:pt x="174" y="34"/>
                    <a:pt x="174" y="34"/>
                  </a:cubicBezTo>
                  <a:cubicBezTo>
                    <a:pt x="175" y="34"/>
                    <a:pt x="176" y="34"/>
                    <a:pt x="176" y="34"/>
                  </a:cubicBezTo>
                  <a:cubicBezTo>
                    <a:pt x="182" y="34"/>
                    <a:pt x="188" y="32"/>
                    <a:pt x="192" y="28"/>
                  </a:cubicBezTo>
                  <a:cubicBezTo>
                    <a:pt x="192" y="28"/>
                    <a:pt x="192" y="28"/>
                    <a:pt x="192" y="28"/>
                  </a:cubicBezTo>
                  <a:cubicBezTo>
                    <a:pt x="197" y="34"/>
                    <a:pt x="201" y="41"/>
                    <a:pt x="204" y="48"/>
                  </a:cubicBezTo>
                  <a:cubicBezTo>
                    <a:pt x="207" y="56"/>
                    <a:pt x="209" y="65"/>
                    <a:pt x="210" y="74"/>
                  </a:cubicBezTo>
                  <a:cubicBezTo>
                    <a:pt x="204" y="77"/>
                    <a:pt x="198" y="79"/>
                    <a:pt x="193" y="82"/>
                  </a:cubicBezTo>
                  <a:cubicBezTo>
                    <a:pt x="180" y="72"/>
                    <a:pt x="166" y="63"/>
                    <a:pt x="151" y="56"/>
                  </a:cubicBezTo>
                  <a:cubicBezTo>
                    <a:pt x="148" y="55"/>
                    <a:pt x="144" y="53"/>
                    <a:pt x="141" y="51"/>
                  </a:cubicBezTo>
                  <a:cubicBezTo>
                    <a:pt x="137" y="48"/>
                    <a:pt x="134" y="44"/>
                    <a:pt x="131" y="40"/>
                  </a:cubicBezTo>
                  <a:cubicBezTo>
                    <a:pt x="131" y="39"/>
                    <a:pt x="130" y="39"/>
                    <a:pt x="129" y="39"/>
                  </a:cubicBezTo>
                  <a:cubicBezTo>
                    <a:pt x="127" y="38"/>
                    <a:pt x="125" y="37"/>
                    <a:pt x="123" y="37"/>
                  </a:cubicBezTo>
                  <a:cubicBezTo>
                    <a:pt x="123" y="37"/>
                    <a:pt x="123" y="37"/>
                    <a:pt x="123" y="37"/>
                  </a:cubicBezTo>
                  <a:cubicBezTo>
                    <a:pt x="117" y="37"/>
                    <a:pt x="111" y="40"/>
                    <a:pt x="106" y="42"/>
                  </a:cubicBezTo>
                  <a:cubicBezTo>
                    <a:pt x="99" y="46"/>
                    <a:pt x="93" y="51"/>
                    <a:pt x="87" y="52"/>
                  </a:cubicBezTo>
                  <a:cubicBezTo>
                    <a:pt x="86" y="53"/>
                    <a:pt x="85" y="53"/>
                    <a:pt x="83" y="53"/>
                  </a:cubicBezTo>
                  <a:moveTo>
                    <a:pt x="38" y="85"/>
                  </a:moveTo>
                  <a:cubicBezTo>
                    <a:pt x="38" y="84"/>
                    <a:pt x="38" y="84"/>
                    <a:pt x="38" y="84"/>
                  </a:cubicBezTo>
                  <a:cubicBezTo>
                    <a:pt x="38" y="84"/>
                    <a:pt x="38" y="83"/>
                    <a:pt x="38" y="83"/>
                  </a:cubicBezTo>
                  <a:cubicBezTo>
                    <a:pt x="38" y="81"/>
                    <a:pt x="38" y="80"/>
                    <a:pt x="38" y="79"/>
                  </a:cubicBezTo>
                  <a:cubicBezTo>
                    <a:pt x="38" y="60"/>
                    <a:pt x="44" y="42"/>
                    <a:pt x="54" y="27"/>
                  </a:cubicBezTo>
                  <a:cubicBezTo>
                    <a:pt x="56" y="25"/>
                    <a:pt x="57" y="23"/>
                    <a:pt x="59" y="23"/>
                  </a:cubicBezTo>
                  <a:cubicBezTo>
                    <a:pt x="59" y="22"/>
                    <a:pt x="60" y="22"/>
                    <a:pt x="61" y="22"/>
                  </a:cubicBezTo>
                  <a:cubicBezTo>
                    <a:pt x="62" y="22"/>
                    <a:pt x="63" y="23"/>
                    <a:pt x="63" y="23"/>
                  </a:cubicBezTo>
                  <a:cubicBezTo>
                    <a:pt x="63" y="24"/>
                    <a:pt x="64" y="24"/>
                    <a:pt x="64" y="26"/>
                  </a:cubicBezTo>
                  <a:cubicBezTo>
                    <a:pt x="64" y="26"/>
                    <a:pt x="64" y="26"/>
                    <a:pt x="64" y="27"/>
                  </a:cubicBezTo>
                  <a:cubicBezTo>
                    <a:pt x="63" y="27"/>
                    <a:pt x="63" y="27"/>
                    <a:pt x="63" y="27"/>
                  </a:cubicBezTo>
                  <a:cubicBezTo>
                    <a:pt x="62" y="27"/>
                    <a:pt x="62" y="27"/>
                    <a:pt x="61" y="27"/>
                  </a:cubicBezTo>
                  <a:cubicBezTo>
                    <a:pt x="61" y="27"/>
                    <a:pt x="61" y="27"/>
                    <a:pt x="61" y="27"/>
                  </a:cubicBezTo>
                  <a:cubicBezTo>
                    <a:pt x="61" y="27"/>
                    <a:pt x="61" y="27"/>
                    <a:pt x="61" y="27"/>
                  </a:cubicBezTo>
                  <a:cubicBezTo>
                    <a:pt x="60" y="27"/>
                    <a:pt x="59" y="28"/>
                    <a:pt x="59" y="28"/>
                  </a:cubicBezTo>
                  <a:cubicBezTo>
                    <a:pt x="58" y="29"/>
                    <a:pt x="58" y="29"/>
                    <a:pt x="57" y="30"/>
                  </a:cubicBezTo>
                  <a:cubicBezTo>
                    <a:pt x="46" y="43"/>
                    <a:pt x="40" y="61"/>
                    <a:pt x="40" y="78"/>
                  </a:cubicBezTo>
                  <a:cubicBezTo>
                    <a:pt x="40" y="78"/>
                    <a:pt x="40" y="78"/>
                    <a:pt x="40" y="78"/>
                  </a:cubicBezTo>
                  <a:cubicBezTo>
                    <a:pt x="40" y="79"/>
                    <a:pt x="41" y="80"/>
                    <a:pt x="42" y="81"/>
                  </a:cubicBezTo>
                  <a:cubicBezTo>
                    <a:pt x="43" y="81"/>
                    <a:pt x="43" y="81"/>
                    <a:pt x="43" y="81"/>
                  </a:cubicBezTo>
                  <a:cubicBezTo>
                    <a:pt x="42" y="82"/>
                    <a:pt x="41" y="83"/>
                    <a:pt x="40" y="84"/>
                  </a:cubicBezTo>
                  <a:cubicBezTo>
                    <a:pt x="39" y="85"/>
                    <a:pt x="39" y="85"/>
                    <a:pt x="39" y="85"/>
                  </a:cubicBezTo>
                  <a:cubicBezTo>
                    <a:pt x="38" y="85"/>
                    <a:pt x="38" y="85"/>
                    <a:pt x="38" y="85"/>
                  </a:cubicBezTo>
                  <a:moveTo>
                    <a:pt x="189" y="24"/>
                  </a:moveTo>
                  <a:cubicBezTo>
                    <a:pt x="189" y="24"/>
                    <a:pt x="189" y="24"/>
                    <a:pt x="189" y="23"/>
                  </a:cubicBezTo>
                  <a:cubicBezTo>
                    <a:pt x="189" y="22"/>
                    <a:pt x="189" y="21"/>
                    <a:pt x="190" y="20"/>
                  </a:cubicBezTo>
                  <a:cubicBezTo>
                    <a:pt x="190" y="19"/>
                    <a:pt x="191" y="18"/>
                    <a:pt x="191" y="18"/>
                  </a:cubicBezTo>
                  <a:cubicBezTo>
                    <a:pt x="191" y="18"/>
                    <a:pt x="191" y="18"/>
                    <a:pt x="191" y="18"/>
                  </a:cubicBezTo>
                  <a:cubicBezTo>
                    <a:pt x="192" y="18"/>
                    <a:pt x="193" y="18"/>
                    <a:pt x="195" y="19"/>
                  </a:cubicBezTo>
                  <a:cubicBezTo>
                    <a:pt x="201" y="22"/>
                    <a:pt x="211" y="34"/>
                    <a:pt x="218" y="65"/>
                  </a:cubicBezTo>
                  <a:cubicBezTo>
                    <a:pt x="219" y="67"/>
                    <a:pt x="219" y="69"/>
                    <a:pt x="219" y="71"/>
                  </a:cubicBezTo>
                  <a:cubicBezTo>
                    <a:pt x="219" y="74"/>
                    <a:pt x="219" y="77"/>
                    <a:pt x="218" y="79"/>
                  </a:cubicBezTo>
                  <a:cubicBezTo>
                    <a:pt x="217" y="80"/>
                    <a:pt x="217" y="80"/>
                    <a:pt x="217" y="80"/>
                  </a:cubicBezTo>
                  <a:cubicBezTo>
                    <a:pt x="217" y="80"/>
                    <a:pt x="216" y="81"/>
                    <a:pt x="216" y="81"/>
                  </a:cubicBezTo>
                  <a:cubicBezTo>
                    <a:pt x="215" y="81"/>
                    <a:pt x="214" y="81"/>
                    <a:pt x="214" y="81"/>
                  </a:cubicBezTo>
                  <a:cubicBezTo>
                    <a:pt x="213" y="81"/>
                    <a:pt x="213" y="81"/>
                    <a:pt x="212" y="81"/>
                  </a:cubicBezTo>
                  <a:cubicBezTo>
                    <a:pt x="212" y="81"/>
                    <a:pt x="212" y="81"/>
                    <a:pt x="212" y="81"/>
                  </a:cubicBezTo>
                  <a:cubicBezTo>
                    <a:pt x="212" y="81"/>
                    <a:pt x="212" y="81"/>
                    <a:pt x="212" y="81"/>
                  </a:cubicBezTo>
                  <a:cubicBezTo>
                    <a:pt x="211" y="80"/>
                    <a:pt x="211" y="80"/>
                    <a:pt x="210" y="79"/>
                  </a:cubicBezTo>
                  <a:cubicBezTo>
                    <a:pt x="211" y="79"/>
                    <a:pt x="212" y="79"/>
                    <a:pt x="213" y="78"/>
                  </a:cubicBezTo>
                  <a:cubicBezTo>
                    <a:pt x="213" y="78"/>
                    <a:pt x="213" y="78"/>
                    <a:pt x="213" y="78"/>
                  </a:cubicBezTo>
                  <a:cubicBezTo>
                    <a:pt x="214" y="78"/>
                    <a:pt x="215" y="77"/>
                    <a:pt x="215" y="76"/>
                  </a:cubicBezTo>
                  <a:cubicBezTo>
                    <a:pt x="214" y="66"/>
                    <a:pt x="212" y="56"/>
                    <a:pt x="208" y="46"/>
                  </a:cubicBezTo>
                  <a:cubicBezTo>
                    <a:pt x="205" y="38"/>
                    <a:pt x="201" y="30"/>
                    <a:pt x="194" y="24"/>
                  </a:cubicBezTo>
                  <a:cubicBezTo>
                    <a:pt x="194" y="23"/>
                    <a:pt x="193" y="23"/>
                    <a:pt x="193" y="23"/>
                  </a:cubicBezTo>
                  <a:cubicBezTo>
                    <a:pt x="193" y="23"/>
                    <a:pt x="193" y="23"/>
                    <a:pt x="193" y="23"/>
                  </a:cubicBezTo>
                  <a:cubicBezTo>
                    <a:pt x="192" y="23"/>
                    <a:pt x="192" y="23"/>
                    <a:pt x="192" y="23"/>
                  </a:cubicBezTo>
                  <a:cubicBezTo>
                    <a:pt x="192" y="23"/>
                    <a:pt x="192" y="23"/>
                    <a:pt x="192" y="23"/>
                  </a:cubicBezTo>
                  <a:cubicBezTo>
                    <a:pt x="191" y="23"/>
                    <a:pt x="190" y="23"/>
                    <a:pt x="190" y="24"/>
                  </a:cubicBezTo>
                  <a:cubicBezTo>
                    <a:pt x="190" y="24"/>
                    <a:pt x="190" y="24"/>
                    <a:pt x="190" y="24"/>
                  </a:cubicBezTo>
                  <a:cubicBezTo>
                    <a:pt x="189" y="24"/>
                    <a:pt x="189" y="24"/>
                    <a:pt x="189" y="24"/>
                  </a:cubicBezTo>
                  <a:moveTo>
                    <a:pt x="192" y="13"/>
                  </a:moveTo>
                  <a:cubicBezTo>
                    <a:pt x="192" y="12"/>
                    <a:pt x="192" y="12"/>
                    <a:pt x="192" y="12"/>
                  </a:cubicBezTo>
                  <a:cubicBezTo>
                    <a:pt x="192" y="13"/>
                    <a:pt x="192" y="13"/>
                    <a:pt x="192" y="13"/>
                  </a:cubicBezTo>
                  <a:moveTo>
                    <a:pt x="219" y="0"/>
                  </a:moveTo>
                  <a:cubicBezTo>
                    <a:pt x="219" y="0"/>
                    <a:pt x="218" y="0"/>
                    <a:pt x="218" y="0"/>
                  </a:cubicBezTo>
                  <a:cubicBezTo>
                    <a:pt x="217" y="1"/>
                    <a:pt x="215" y="2"/>
                    <a:pt x="212" y="3"/>
                  </a:cubicBezTo>
                  <a:cubicBezTo>
                    <a:pt x="208" y="5"/>
                    <a:pt x="202" y="8"/>
                    <a:pt x="198" y="9"/>
                  </a:cubicBezTo>
                  <a:cubicBezTo>
                    <a:pt x="196" y="10"/>
                    <a:pt x="194" y="11"/>
                    <a:pt x="193" y="12"/>
                  </a:cubicBezTo>
                  <a:cubicBezTo>
                    <a:pt x="192" y="12"/>
                    <a:pt x="191" y="12"/>
                    <a:pt x="191" y="12"/>
                  </a:cubicBezTo>
                  <a:cubicBezTo>
                    <a:pt x="190" y="12"/>
                    <a:pt x="190" y="12"/>
                    <a:pt x="190" y="12"/>
                  </a:cubicBezTo>
                  <a:cubicBezTo>
                    <a:pt x="190" y="13"/>
                    <a:pt x="190" y="13"/>
                    <a:pt x="190" y="13"/>
                  </a:cubicBezTo>
                  <a:cubicBezTo>
                    <a:pt x="190" y="13"/>
                    <a:pt x="190" y="13"/>
                    <a:pt x="190" y="13"/>
                  </a:cubicBezTo>
                  <a:cubicBezTo>
                    <a:pt x="189" y="13"/>
                    <a:pt x="189" y="13"/>
                    <a:pt x="189" y="13"/>
                  </a:cubicBezTo>
                  <a:cubicBezTo>
                    <a:pt x="189" y="13"/>
                    <a:pt x="189" y="13"/>
                    <a:pt x="189" y="13"/>
                  </a:cubicBezTo>
                  <a:cubicBezTo>
                    <a:pt x="187" y="14"/>
                    <a:pt x="186" y="16"/>
                    <a:pt x="185" y="18"/>
                  </a:cubicBezTo>
                  <a:cubicBezTo>
                    <a:pt x="185" y="19"/>
                    <a:pt x="184" y="21"/>
                    <a:pt x="184" y="23"/>
                  </a:cubicBezTo>
                  <a:cubicBezTo>
                    <a:pt x="184" y="24"/>
                    <a:pt x="185" y="25"/>
                    <a:pt x="185" y="26"/>
                  </a:cubicBezTo>
                  <a:cubicBezTo>
                    <a:pt x="185" y="27"/>
                    <a:pt x="185" y="27"/>
                    <a:pt x="185" y="27"/>
                  </a:cubicBezTo>
                  <a:cubicBezTo>
                    <a:pt x="182" y="28"/>
                    <a:pt x="179" y="29"/>
                    <a:pt x="176" y="29"/>
                  </a:cubicBezTo>
                  <a:cubicBezTo>
                    <a:pt x="176" y="29"/>
                    <a:pt x="176" y="29"/>
                    <a:pt x="176" y="29"/>
                  </a:cubicBezTo>
                  <a:cubicBezTo>
                    <a:pt x="176" y="29"/>
                    <a:pt x="175" y="29"/>
                    <a:pt x="175" y="29"/>
                  </a:cubicBezTo>
                  <a:cubicBezTo>
                    <a:pt x="175" y="29"/>
                    <a:pt x="175" y="29"/>
                    <a:pt x="175" y="29"/>
                  </a:cubicBezTo>
                  <a:cubicBezTo>
                    <a:pt x="169" y="29"/>
                    <a:pt x="164" y="26"/>
                    <a:pt x="159" y="24"/>
                  </a:cubicBezTo>
                  <a:cubicBezTo>
                    <a:pt x="148" y="20"/>
                    <a:pt x="137" y="18"/>
                    <a:pt x="125" y="18"/>
                  </a:cubicBezTo>
                  <a:cubicBezTo>
                    <a:pt x="116" y="18"/>
                    <a:pt x="107" y="19"/>
                    <a:pt x="98" y="22"/>
                  </a:cubicBezTo>
                  <a:cubicBezTo>
                    <a:pt x="96" y="23"/>
                    <a:pt x="93" y="23"/>
                    <a:pt x="91" y="25"/>
                  </a:cubicBezTo>
                  <a:cubicBezTo>
                    <a:pt x="89" y="27"/>
                    <a:pt x="87" y="29"/>
                    <a:pt x="85" y="31"/>
                  </a:cubicBezTo>
                  <a:cubicBezTo>
                    <a:pt x="84" y="31"/>
                    <a:pt x="84" y="31"/>
                    <a:pt x="84" y="32"/>
                  </a:cubicBezTo>
                  <a:cubicBezTo>
                    <a:pt x="83" y="32"/>
                    <a:pt x="83" y="32"/>
                    <a:pt x="83" y="32"/>
                  </a:cubicBezTo>
                  <a:cubicBezTo>
                    <a:pt x="78" y="30"/>
                    <a:pt x="73" y="29"/>
                    <a:pt x="68" y="28"/>
                  </a:cubicBezTo>
                  <a:cubicBezTo>
                    <a:pt x="68" y="27"/>
                    <a:pt x="68" y="26"/>
                    <a:pt x="68" y="26"/>
                  </a:cubicBezTo>
                  <a:cubicBezTo>
                    <a:pt x="68" y="24"/>
                    <a:pt x="68" y="22"/>
                    <a:pt x="67" y="20"/>
                  </a:cubicBezTo>
                  <a:cubicBezTo>
                    <a:pt x="66" y="20"/>
                    <a:pt x="66" y="19"/>
                    <a:pt x="65" y="19"/>
                  </a:cubicBezTo>
                  <a:cubicBezTo>
                    <a:pt x="65" y="18"/>
                    <a:pt x="65" y="18"/>
                    <a:pt x="64" y="17"/>
                  </a:cubicBezTo>
                  <a:cubicBezTo>
                    <a:pt x="64" y="17"/>
                    <a:pt x="62" y="16"/>
                    <a:pt x="61" y="15"/>
                  </a:cubicBezTo>
                  <a:cubicBezTo>
                    <a:pt x="55" y="12"/>
                    <a:pt x="46" y="7"/>
                    <a:pt x="40" y="4"/>
                  </a:cubicBezTo>
                  <a:cubicBezTo>
                    <a:pt x="40" y="4"/>
                    <a:pt x="40" y="4"/>
                    <a:pt x="40" y="4"/>
                  </a:cubicBezTo>
                  <a:cubicBezTo>
                    <a:pt x="40" y="4"/>
                    <a:pt x="39" y="4"/>
                    <a:pt x="39" y="4"/>
                  </a:cubicBezTo>
                  <a:cubicBezTo>
                    <a:pt x="38" y="4"/>
                    <a:pt x="37" y="4"/>
                    <a:pt x="37" y="5"/>
                  </a:cubicBezTo>
                  <a:cubicBezTo>
                    <a:pt x="36" y="6"/>
                    <a:pt x="36" y="7"/>
                    <a:pt x="38" y="8"/>
                  </a:cubicBezTo>
                  <a:cubicBezTo>
                    <a:pt x="38" y="8"/>
                    <a:pt x="38" y="8"/>
                    <a:pt x="38" y="8"/>
                  </a:cubicBezTo>
                  <a:cubicBezTo>
                    <a:pt x="38" y="8"/>
                    <a:pt x="38" y="8"/>
                    <a:pt x="38" y="8"/>
                  </a:cubicBezTo>
                  <a:cubicBezTo>
                    <a:pt x="41" y="10"/>
                    <a:pt x="47" y="13"/>
                    <a:pt x="52" y="16"/>
                  </a:cubicBezTo>
                  <a:cubicBezTo>
                    <a:pt x="53" y="17"/>
                    <a:pt x="55" y="18"/>
                    <a:pt x="56" y="18"/>
                  </a:cubicBezTo>
                  <a:cubicBezTo>
                    <a:pt x="53" y="20"/>
                    <a:pt x="52" y="22"/>
                    <a:pt x="50" y="24"/>
                  </a:cubicBezTo>
                  <a:cubicBezTo>
                    <a:pt x="40" y="39"/>
                    <a:pt x="34" y="56"/>
                    <a:pt x="33" y="73"/>
                  </a:cubicBezTo>
                  <a:cubicBezTo>
                    <a:pt x="33" y="73"/>
                    <a:pt x="33" y="73"/>
                    <a:pt x="33" y="73"/>
                  </a:cubicBezTo>
                  <a:cubicBezTo>
                    <a:pt x="33" y="73"/>
                    <a:pt x="33" y="73"/>
                    <a:pt x="32" y="73"/>
                  </a:cubicBezTo>
                  <a:cubicBezTo>
                    <a:pt x="32" y="73"/>
                    <a:pt x="32" y="73"/>
                    <a:pt x="31" y="73"/>
                  </a:cubicBezTo>
                  <a:cubicBezTo>
                    <a:pt x="28" y="76"/>
                    <a:pt x="26" y="80"/>
                    <a:pt x="23" y="84"/>
                  </a:cubicBezTo>
                  <a:cubicBezTo>
                    <a:pt x="22" y="84"/>
                    <a:pt x="21" y="83"/>
                    <a:pt x="20" y="83"/>
                  </a:cubicBezTo>
                  <a:cubicBezTo>
                    <a:pt x="23" y="78"/>
                    <a:pt x="26" y="74"/>
                    <a:pt x="30" y="70"/>
                  </a:cubicBezTo>
                  <a:cubicBezTo>
                    <a:pt x="30" y="70"/>
                    <a:pt x="30" y="69"/>
                    <a:pt x="29" y="69"/>
                  </a:cubicBezTo>
                  <a:cubicBezTo>
                    <a:pt x="29" y="68"/>
                    <a:pt x="29" y="68"/>
                    <a:pt x="29" y="68"/>
                  </a:cubicBezTo>
                  <a:cubicBezTo>
                    <a:pt x="28" y="68"/>
                    <a:pt x="28" y="68"/>
                    <a:pt x="28" y="69"/>
                  </a:cubicBezTo>
                  <a:cubicBezTo>
                    <a:pt x="24" y="73"/>
                    <a:pt x="21" y="77"/>
                    <a:pt x="18" y="81"/>
                  </a:cubicBezTo>
                  <a:cubicBezTo>
                    <a:pt x="17" y="81"/>
                    <a:pt x="16" y="81"/>
                    <a:pt x="16" y="80"/>
                  </a:cubicBezTo>
                  <a:cubicBezTo>
                    <a:pt x="18" y="77"/>
                    <a:pt x="21" y="73"/>
                    <a:pt x="24" y="69"/>
                  </a:cubicBezTo>
                  <a:cubicBezTo>
                    <a:pt x="24" y="68"/>
                    <a:pt x="24" y="68"/>
                    <a:pt x="23" y="67"/>
                  </a:cubicBezTo>
                  <a:cubicBezTo>
                    <a:pt x="23" y="67"/>
                    <a:pt x="23" y="67"/>
                    <a:pt x="23" y="67"/>
                  </a:cubicBezTo>
                  <a:cubicBezTo>
                    <a:pt x="22" y="67"/>
                    <a:pt x="22" y="67"/>
                    <a:pt x="22" y="68"/>
                  </a:cubicBezTo>
                  <a:cubicBezTo>
                    <a:pt x="19" y="72"/>
                    <a:pt x="16" y="75"/>
                    <a:pt x="13" y="79"/>
                  </a:cubicBezTo>
                  <a:cubicBezTo>
                    <a:pt x="12" y="79"/>
                    <a:pt x="12" y="79"/>
                    <a:pt x="12" y="79"/>
                  </a:cubicBezTo>
                  <a:cubicBezTo>
                    <a:pt x="13" y="78"/>
                    <a:pt x="13" y="78"/>
                    <a:pt x="12" y="77"/>
                  </a:cubicBezTo>
                  <a:cubicBezTo>
                    <a:pt x="12" y="77"/>
                    <a:pt x="12" y="77"/>
                    <a:pt x="12" y="77"/>
                  </a:cubicBezTo>
                  <a:cubicBezTo>
                    <a:pt x="12" y="77"/>
                    <a:pt x="12" y="77"/>
                    <a:pt x="12" y="77"/>
                  </a:cubicBezTo>
                  <a:cubicBezTo>
                    <a:pt x="15" y="72"/>
                    <a:pt x="18" y="68"/>
                    <a:pt x="21" y="63"/>
                  </a:cubicBezTo>
                  <a:cubicBezTo>
                    <a:pt x="22" y="63"/>
                    <a:pt x="22" y="62"/>
                    <a:pt x="21" y="62"/>
                  </a:cubicBezTo>
                  <a:cubicBezTo>
                    <a:pt x="21" y="62"/>
                    <a:pt x="21" y="61"/>
                    <a:pt x="20" y="61"/>
                  </a:cubicBezTo>
                  <a:cubicBezTo>
                    <a:pt x="20" y="61"/>
                    <a:pt x="20" y="62"/>
                    <a:pt x="19" y="62"/>
                  </a:cubicBezTo>
                  <a:cubicBezTo>
                    <a:pt x="16" y="66"/>
                    <a:pt x="13" y="71"/>
                    <a:pt x="10" y="75"/>
                  </a:cubicBezTo>
                  <a:cubicBezTo>
                    <a:pt x="10" y="76"/>
                    <a:pt x="10" y="76"/>
                    <a:pt x="9" y="77"/>
                  </a:cubicBezTo>
                  <a:cubicBezTo>
                    <a:pt x="8" y="76"/>
                    <a:pt x="7" y="76"/>
                    <a:pt x="6" y="75"/>
                  </a:cubicBezTo>
                  <a:cubicBezTo>
                    <a:pt x="9" y="71"/>
                    <a:pt x="12" y="66"/>
                    <a:pt x="15" y="62"/>
                  </a:cubicBezTo>
                  <a:cubicBezTo>
                    <a:pt x="16" y="61"/>
                    <a:pt x="16" y="61"/>
                    <a:pt x="16" y="60"/>
                  </a:cubicBezTo>
                  <a:cubicBezTo>
                    <a:pt x="17" y="60"/>
                    <a:pt x="16" y="59"/>
                    <a:pt x="16" y="59"/>
                  </a:cubicBezTo>
                  <a:cubicBezTo>
                    <a:pt x="16" y="58"/>
                    <a:pt x="15" y="58"/>
                    <a:pt x="15" y="58"/>
                  </a:cubicBezTo>
                  <a:cubicBezTo>
                    <a:pt x="15" y="58"/>
                    <a:pt x="14" y="59"/>
                    <a:pt x="14" y="59"/>
                  </a:cubicBezTo>
                  <a:cubicBezTo>
                    <a:pt x="14" y="59"/>
                    <a:pt x="14" y="60"/>
                    <a:pt x="13" y="60"/>
                  </a:cubicBezTo>
                  <a:cubicBezTo>
                    <a:pt x="10" y="65"/>
                    <a:pt x="7" y="69"/>
                    <a:pt x="4" y="73"/>
                  </a:cubicBezTo>
                  <a:cubicBezTo>
                    <a:pt x="4" y="73"/>
                    <a:pt x="4" y="73"/>
                    <a:pt x="4" y="73"/>
                  </a:cubicBezTo>
                  <a:cubicBezTo>
                    <a:pt x="4" y="73"/>
                    <a:pt x="4" y="73"/>
                    <a:pt x="4" y="73"/>
                  </a:cubicBezTo>
                  <a:cubicBezTo>
                    <a:pt x="4" y="72"/>
                    <a:pt x="4" y="72"/>
                    <a:pt x="4" y="72"/>
                  </a:cubicBezTo>
                  <a:cubicBezTo>
                    <a:pt x="7" y="67"/>
                    <a:pt x="9" y="62"/>
                    <a:pt x="11" y="57"/>
                  </a:cubicBezTo>
                  <a:cubicBezTo>
                    <a:pt x="11" y="57"/>
                    <a:pt x="11" y="56"/>
                    <a:pt x="11" y="56"/>
                  </a:cubicBezTo>
                  <a:cubicBezTo>
                    <a:pt x="11" y="55"/>
                    <a:pt x="11" y="55"/>
                    <a:pt x="11" y="55"/>
                  </a:cubicBezTo>
                  <a:cubicBezTo>
                    <a:pt x="11" y="55"/>
                    <a:pt x="10" y="55"/>
                    <a:pt x="10" y="55"/>
                  </a:cubicBezTo>
                  <a:cubicBezTo>
                    <a:pt x="10" y="55"/>
                    <a:pt x="9" y="55"/>
                    <a:pt x="9" y="55"/>
                  </a:cubicBezTo>
                  <a:cubicBezTo>
                    <a:pt x="9" y="55"/>
                    <a:pt x="9" y="56"/>
                    <a:pt x="9" y="57"/>
                  </a:cubicBezTo>
                  <a:cubicBezTo>
                    <a:pt x="6" y="62"/>
                    <a:pt x="4" y="67"/>
                    <a:pt x="1" y="72"/>
                  </a:cubicBezTo>
                  <a:cubicBezTo>
                    <a:pt x="1" y="73"/>
                    <a:pt x="1" y="73"/>
                    <a:pt x="1" y="73"/>
                  </a:cubicBezTo>
                  <a:cubicBezTo>
                    <a:pt x="1" y="74"/>
                    <a:pt x="1" y="74"/>
                    <a:pt x="1" y="74"/>
                  </a:cubicBezTo>
                  <a:cubicBezTo>
                    <a:pt x="0" y="74"/>
                    <a:pt x="0" y="75"/>
                    <a:pt x="0" y="76"/>
                  </a:cubicBezTo>
                  <a:cubicBezTo>
                    <a:pt x="0" y="76"/>
                    <a:pt x="0" y="76"/>
                    <a:pt x="0" y="76"/>
                  </a:cubicBezTo>
                  <a:cubicBezTo>
                    <a:pt x="0" y="77"/>
                    <a:pt x="1" y="78"/>
                    <a:pt x="1" y="78"/>
                  </a:cubicBezTo>
                  <a:cubicBezTo>
                    <a:pt x="2" y="79"/>
                    <a:pt x="2" y="79"/>
                    <a:pt x="2" y="79"/>
                  </a:cubicBezTo>
                  <a:cubicBezTo>
                    <a:pt x="2" y="79"/>
                    <a:pt x="2" y="79"/>
                    <a:pt x="2" y="79"/>
                  </a:cubicBezTo>
                  <a:cubicBezTo>
                    <a:pt x="3" y="79"/>
                    <a:pt x="3" y="79"/>
                    <a:pt x="3" y="79"/>
                  </a:cubicBezTo>
                  <a:cubicBezTo>
                    <a:pt x="11" y="83"/>
                    <a:pt x="17" y="87"/>
                    <a:pt x="26" y="91"/>
                  </a:cubicBezTo>
                  <a:cubicBezTo>
                    <a:pt x="27" y="91"/>
                    <a:pt x="28" y="92"/>
                    <a:pt x="30" y="93"/>
                  </a:cubicBezTo>
                  <a:cubicBezTo>
                    <a:pt x="31" y="94"/>
                    <a:pt x="32" y="94"/>
                    <a:pt x="33" y="94"/>
                  </a:cubicBezTo>
                  <a:cubicBezTo>
                    <a:pt x="34" y="95"/>
                    <a:pt x="35" y="95"/>
                    <a:pt x="36" y="95"/>
                  </a:cubicBezTo>
                  <a:cubicBezTo>
                    <a:pt x="36" y="95"/>
                    <a:pt x="36" y="95"/>
                    <a:pt x="36" y="95"/>
                  </a:cubicBezTo>
                  <a:cubicBezTo>
                    <a:pt x="36" y="95"/>
                    <a:pt x="36" y="95"/>
                    <a:pt x="36" y="95"/>
                  </a:cubicBezTo>
                  <a:cubicBezTo>
                    <a:pt x="38" y="95"/>
                    <a:pt x="41" y="94"/>
                    <a:pt x="44" y="92"/>
                  </a:cubicBezTo>
                  <a:cubicBezTo>
                    <a:pt x="46" y="91"/>
                    <a:pt x="49" y="88"/>
                    <a:pt x="52" y="84"/>
                  </a:cubicBezTo>
                  <a:cubicBezTo>
                    <a:pt x="59" y="88"/>
                    <a:pt x="65" y="94"/>
                    <a:pt x="69" y="100"/>
                  </a:cubicBezTo>
                  <a:cubicBezTo>
                    <a:pt x="69" y="101"/>
                    <a:pt x="69" y="101"/>
                    <a:pt x="69" y="101"/>
                  </a:cubicBezTo>
                  <a:cubicBezTo>
                    <a:pt x="69" y="102"/>
                    <a:pt x="68" y="104"/>
                    <a:pt x="68" y="105"/>
                  </a:cubicBezTo>
                  <a:cubicBezTo>
                    <a:pt x="67" y="106"/>
                    <a:pt x="67" y="107"/>
                    <a:pt x="67" y="109"/>
                  </a:cubicBezTo>
                  <a:cubicBezTo>
                    <a:pt x="67" y="109"/>
                    <a:pt x="67" y="109"/>
                    <a:pt x="67" y="109"/>
                  </a:cubicBezTo>
                  <a:cubicBezTo>
                    <a:pt x="67" y="111"/>
                    <a:pt x="68" y="113"/>
                    <a:pt x="69" y="114"/>
                  </a:cubicBezTo>
                  <a:cubicBezTo>
                    <a:pt x="70" y="116"/>
                    <a:pt x="71" y="117"/>
                    <a:pt x="73" y="117"/>
                  </a:cubicBezTo>
                  <a:cubicBezTo>
                    <a:pt x="74" y="117"/>
                    <a:pt x="74" y="117"/>
                    <a:pt x="75" y="117"/>
                  </a:cubicBezTo>
                  <a:cubicBezTo>
                    <a:pt x="76" y="117"/>
                    <a:pt x="77" y="117"/>
                    <a:pt x="78" y="117"/>
                  </a:cubicBezTo>
                  <a:cubicBezTo>
                    <a:pt x="78" y="119"/>
                    <a:pt x="78" y="120"/>
                    <a:pt x="79" y="122"/>
                  </a:cubicBezTo>
                  <a:cubicBezTo>
                    <a:pt x="79" y="123"/>
                    <a:pt x="79" y="124"/>
                    <a:pt x="80" y="125"/>
                  </a:cubicBezTo>
                  <a:cubicBezTo>
                    <a:pt x="82" y="124"/>
                    <a:pt x="82" y="124"/>
                    <a:pt x="82" y="124"/>
                  </a:cubicBezTo>
                  <a:cubicBezTo>
                    <a:pt x="80" y="125"/>
                    <a:pt x="80" y="125"/>
                    <a:pt x="80" y="125"/>
                  </a:cubicBezTo>
                  <a:cubicBezTo>
                    <a:pt x="81" y="126"/>
                    <a:pt x="83" y="127"/>
                    <a:pt x="84" y="128"/>
                  </a:cubicBezTo>
                  <a:cubicBezTo>
                    <a:pt x="85" y="128"/>
                    <a:pt x="87" y="129"/>
                    <a:pt x="89" y="129"/>
                  </a:cubicBezTo>
                  <a:cubicBezTo>
                    <a:pt x="90" y="129"/>
                    <a:pt x="92" y="128"/>
                    <a:pt x="93" y="128"/>
                  </a:cubicBezTo>
                  <a:cubicBezTo>
                    <a:pt x="93" y="127"/>
                    <a:pt x="93" y="127"/>
                    <a:pt x="93" y="127"/>
                  </a:cubicBezTo>
                  <a:cubicBezTo>
                    <a:pt x="93" y="129"/>
                    <a:pt x="94" y="131"/>
                    <a:pt x="95" y="132"/>
                  </a:cubicBezTo>
                  <a:cubicBezTo>
                    <a:pt x="97" y="135"/>
                    <a:pt x="100" y="138"/>
                    <a:pt x="104" y="138"/>
                  </a:cubicBezTo>
                  <a:cubicBezTo>
                    <a:pt x="104" y="138"/>
                    <a:pt x="105" y="138"/>
                    <a:pt x="105" y="138"/>
                  </a:cubicBezTo>
                  <a:cubicBezTo>
                    <a:pt x="105" y="138"/>
                    <a:pt x="106" y="137"/>
                    <a:pt x="107" y="137"/>
                  </a:cubicBezTo>
                  <a:cubicBezTo>
                    <a:pt x="107" y="139"/>
                    <a:pt x="108" y="141"/>
                    <a:pt x="110" y="142"/>
                  </a:cubicBezTo>
                  <a:cubicBezTo>
                    <a:pt x="112" y="144"/>
                    <a:pt x="114" y="144"/>
                    <a:pt x="116" y="144"/>
                  </a:cubicBezTo>
                  <a:cubicBezTo>
                    <a:pt x="116" y="144"/>
                    <a:pt x="116" y="144"/>
                    <a:pt x="116" y="144"/>
                  </a:cubicBezTo>
                  <a:cubicBezTo>
                    <a:pt x="116" y="144"/>
                    <a:pt x="116" y="144"/>
                    <a:pt x="116" y="144"/>
                  </a:cubicBezTo>
                  <a:cubicBezTo>
                    <a:pt x="118" y="144"/>
                    <a:pt x="121" y="143"/>
                    <a:pt x="122" y="140"/>
                  </a:cubicBezTo>
                  <a:cubicBezTo>
                    <a:pt x="123" y="139"/>
                    <a:pt x="124" y="138"/>
                    <a:pt x="124" y="137"/>
                  </a:cubicBezTo>
                  <a:cubicBezTo>
                    <a:pt x="129" y="141"/>
                    <a:pt x="132" y="143"/>
                    <a:pt x="138" y="145"/>
                  </a:cubicBezTo>
                  <a:cubicBezTo>
                    <a:pt x="140" y="145"/>
                    <a:pt x="141" y="146"/>
                    <a:pt x="143" y="146"/>
                  </a:cubicBezTo>
                  <a:cubicBezTo>
                    <a:pt x="144" y="146"/>
                    <a:pt x="144" y="146"/>
                    <a:pt x="144" y="146"/>
                  </a:cubicBezTo>
                  <a:cubicBezTo>
                    <a:pt x="144" y="146"/>
                    <a:pt x="144" y="146"/>
                    <a:pt x="144" y="146"/>
                  </a:cubicBezTo>
                  <a:cubicBezTo>
                    <a:pt x="146" y="145"/>
                    <a:pt x="148" y="145"/>
                    <a:pt x="150" y="144"/>
                  </a:cubicBezTo>
                  <a:cubicBezTo>
                    <a:pt x="152" y="142"/>
                    <a:pt x="153" y="140"/>
                    <a:pt x="154" y="138"/>
                  </a:cubicBezTo>
                  <a:cubicBezTo>
                    <a:pt x="154" y="137"/>
                    <a:pt x="154" y="136"/>
                    <a:pt x="154" y="135"/>
                  </a:cubicBezTo>
                  <a:cubicBezTo>
                    <a:pt x="154" y="135"/>
                    <a:pt x="154" y="134"/>
                    <a:pt x="154" y="134"/>
                  </a:cubicBezTo>
                  <a:cubicBezTo>
                    <a:pt x="154" y="134"/>
                    <a:pt x="155" y="134"/>
                    <a:pt x="155" y="134"/>
                  </a:cubicBezTo>
                  <a:cubicBezTo>
                    <a:pt x="155" y="134"/>
                    <a:pt x="155" y="134"/>
                    <a:pt x="155" y="134"/>
                  </a:cubicBezTo>
                  <a:cubicBezTo>
                    <a:pt x="157" y="134"/>
                    <a:pt x="158" y="135"/>
                    <a:pt x="159" y="135"/>
                  </a:cubicBezTo>
                  <a:cubicBezTo>
                    <a:pt x="163" y="135"/>
                    <a:pt x="167" y="133"/>
                    <a:pt x="169" y="130"/>
                  </a:cubicBezTo>
                  <a:cubicBezTo>
                    <a:pt x="170" y="129"/>
                    <a:pt x="171" y="128"/>
                    <a:pt x="172" y="126"/>
                  </a:cubicBezTo>
                  <a:cubicBezTo>
                    <a:pt x="172" y="125"/>
                    <a:pt x="172" y="124"/>
                    <a:pt x="172" y="122"/>
                  </a:cubicBezTo>
                  <a:cubicBezTo>
                    <a:pt x="173" y="122"/>
                    <a:pt x="174" y="123"/>
                    <a:pt x="175" y="123"/>
                  </a:cubicBezTo>
                  <a:cubicBezTo>
                    <a:pt x="178" y="123"/>
                    <a:pt x="180" y="122"/>
                    <a:pt x="183" y="120"/>
                  </a:cubicBezTo>
                  <a:cubicBezTo>
                    <a:pt x="187" y="118"/>
                    <a:pt x="190" y="114"/>
                    <a:pt x="190" y="109"/>
                  </a:cubicBezTo>
                  <a:cubicBezTo>
                    <a:pt x="190" y="109"/>
                    <a:pt x="191" y="110"/>
                    <a:pt x="192" y="110"/>
                  </a:cubicBezTo>
                  <a:cubicBezTo>
                    <a:pt x="192" y="110"/>
                    <a:pt x="192" y="110"/>
                    <a:pt x="192" y="110"/>
                  </a:cubicBezTo>
                  <a:cubicBezTo>
                    <a:pt x="192" y="110"/>
                    <a:pt x="193" y="110"/>
                    <a:pt x="193" y="110"/>
                  </a:cubicBezTo>
                  <a:cubicBezTo>
                    <a:pt x="197" y="110"/>
                    <a:pt x="201" y="107"/>
                    <a:pt x="203" y="104"/>
                  </a:cubicBezTo>
                  <a:cubicBezTo>
                    <a:pt x="205" y="102"/>
                    <a:pt x="205" y="100"/>
                    <a:pt x="205" y="97"/>
                  </a:cubicBezTo>
                  <a:cubicBezTo>
                    <a:pt x="205" y="95"/>
                    <a:pt x="205" y="93"/>
                    <a:pt x="203" y="91"/>
                  </a:cubicBezTo>
                  <a:cubicBezTo>
                    <a:pt x="202" y="89"/>
                    <a:pt x="200" y="87"/>
                    <a:pt x="199" y="86"/>
                  </a:cubicBezTo>
                  <a:cubicBezTo>
                    <a:pt x="198" y="86"/>
                    <a:pt x="198" y="85"/>
                    <a:pt x="197" y="85"/>
                  </a:cubicBezTo>
                  <a:cubicBezTo>
                    <a:pt x="198" y="84"/>
                    <a:pt x="199" y="84"/>
                    <a:pt x="200" y="84"/>
                  </a:cubicBezTo>
                  <a:cubicBezTo>
                    <a:pt x="201" y="85"/>
                    <a:pt x="203" y="87"/>
                    <a:pt x="206" y="89"/>
                  </a:cubicBezTo>
                  <a:cubicBezTo>
                    <a:pt x="209" y="91"/>
                    <a:pt x="212" y="93"/>
                    <a:pt x="215" y="93"/>
                  </a:cubicBezTo>
                  <a:cubicBezTo>
                    <a:pt x="215" y="93"/>
                    <a:pt x="215" y="93"/>
                    <a:pt x="215" y="93"/>
                  </a:cubicBezTo>
                  <a:cubicBezTo>
                    <a:pt x="216" y="93"/>
                    <a:pt x="216" y="93"/>
                    <a:pt x="216" y="93"/>
                  </a:cubicBezTo>
                  <a:cubicBezTo>
                    <a:pt x="216" y="93"/>
                    <a:pt x="217" y="93"/>
                    <a:pt x="217" y="93"/>
                  </a:cubicBezTo>
                  <a:cubicBezTo>
                    <a:pt x="218" y="93"/>
                    <a:pt x="220" y="92"/>
                    <a:pt x="221" y="91"/>
                  </a:cubicBezTo>
                  <a:cubicBezTo>
                    <a:pt x="223" y="90"/>
                    <a:pt x="224" y="90"/>
                    <a:pt x="224" y="90"/>
                  </a:cubicBezTo>
                  <a:cubicBezTo>
                    <a:pt x="234" y="85"/>
                    <a:pt x="241" y="81"/>
                    <a:pt x="251" y="76"/>
                  </a:cubicBezTo>
                  <a:cubicBezTo>
                    <a:pt x="251" y="76"/>
                    <a:pt x="252" y="75"/>
                    <a:pt x="252" y="74"/>
                  </a:cubicBezTo>
                  <a:cubicBezTo>
                    <a:pt x="255" y="68"/>
                    <a:pt x="259" y="62"/>
                    <a:pt x="262" y="55"/>
                  </a:cubicBezTo>
                  <a:cubicBezTo>
                    <a:pt x="262" y="55"/>
                    <a:pt x="262" y="54"/>
                    <a:pt x="261" y="54"/>
                  </a:cubicBezTo>
                  <a:cubicBezTo>
                    <a:pt x="261" y="53"/>
                    <a:pt x="261" y="53"/>
                    <a:pt x="261" y="53"/>
                  </a:cubicBezTo>
                  <a:cubicBezTo>
                    <a:pt x="260" y="53"/>
                    <a:pt x="260" y="54"/>
                    <a:pt x="260" y="54"/>
                  </a:cubicBezTo>
                  <a:cubicBezTo>
                    <a:pt x="257" y="60"/>
                    <a:pt x="254" y="66"/>
                    <a:pt x="251" y="72"/>
                  </a:cubicBezTo>
                  <a:cubicBezTo>
                    <a:pt x="250" y="71"/>
                    <a:pt x="250" y="71"/>
                    <a:pt x="250" y="71"/>
                  </a:cubicBezTo>
                  <a:cubicBezTo>
                    <a:pt x="249" y="71"/>
                    <a:pt x="249" y="71"/>
                    <a:pt x="249" y="72"/>
                  </a:cubicBezTo>
                  <a:cubicBezTo>
                    <a:pt x="248" y="72"/>
                    <a:pt x="248" y="72"/>
                    <a:pt x="248" y="72"/>
                  </a:cubicBezTo>
                  <a:cubicBezTo>
                    <a:pt x="250" y="67"/>
                    <a:pt x="253" y="63"/>
                    <a:pt x="255" y="58"/>
                  </a:cubicBezTo>
                  <a:cubicBezTo>
                    <a:pt x="255" y="57"/>
                    <a:pt x="255" y="57"/>
                    <a:pt x="254" y="56"/>
                  </a:cubicBezTo>
                  <a:cubicBezTo>
                    <a:pt x="254" y="56"/>
                    <a:pt x="254" y="56"/>
                    <a:pt x="254" y="56"/>
                  </a:cubicBezTo>
                  <a:cubicBezTo>
                    <a:pt x="254" y="56"/>
                    <a:pt x="253" y="57"/>
                    <a:pt x="253" y="57"/>
                  </a:cubicBezTo>
                  <a:cubicBezTo>
                    <a:pt x="250" y="63"/>
                    <a:pt x="247" y="68"/>
                    <a:pt x="244" y="74"/>
                  </a:cubicBezTo>
                  <a:cubicBezTo>
                    <a:pt x="244" y="74"/>
                    <a:pt x="243" y="74"/>
                    <a:pt x="242" y="75"/>
                  </a:cubicBezTo>
                  <a:cubicBezTo>
                    <a:pt x="246" y="69"/>
                    <a:pt x="248" y="63"/>
                    <a:pt x="251" y="56"/>
                  </a:cubicBezTo>
                  <a:cubicBezTo>
                    <a:pt x="251" y="55"/>
                    <a:pt x="251" y="55"/>
                    <a:pt x="250" y="54"/>
                  </a:cubicBezTo>
                  <a:cubicBezTo>
                    <a:pt x="250" y="54"/>
                    <a:pt x="250" y="54"/>
                    <a:pt x="250" y="54"/>
                  </a:cubicBezTo>
                  <a:cubicBezTo>
                    <a:pt x="249" y="54"/>
                    <a:pt x="249" y="55"/>
                    <a:pt x="249" y="55"/>
                  </a:cubicBezTo>
                  <a:cubicBezTo>
                    <a:pt x="246" y="63"/>
                    <a:pt x="242" y="70"/>
                    <a:pt x="238" y="77"/>
                  </a:cubicBezTo>
                  <a:cubicBezTo>
                    <a:pt x="237" y="77"/>
                    <a:pt x="236" y="78"/>
                    <a:pt x="235" y="78"/>
                  </a:cubicBezTo>
                  <a:cubicBezTo>
                    <a:pt x="240" y="72"/>
                    <a:pt x="243" y="64"/>
                    <a:pt x="246" y="57"/>
                  </a:cubicBezTo>
                  <a:cubicBezTo>
                    <a:pt x="246" y="56"/>
                    <a:pt x="246" y="55"/>
                    <a:pt x="245" y="55"/>
                  </a:cubicBezTo>
                  <a:cubicBezTo>
                    <a:pt x="245" y="55"/>
                    <a:pt x="245" y="55"/>
                    <a:pt x="245" y="55"/>
                  </a:cubicBezTo>
                  <a:cubicBezTo>
                    <a:pt x="244" y="55"/>
                    <a:pt x="244" y="55"/>
                    <a:pt x="244" y="56"/>
                  </a:cubicBezTo>
                  <a:cubicBezTo>
                    <a:pt x="241" y="64"/>
                    <a:pt x="237" y="72"/>
                    <a:pt x="232" y="80"/>
                  </a:cubicBezTo>
                  <a:cubicBezTo>
                    <a:pt x="232" y="80"/>
                    <a:pt x="232" y="80"/>
                    <a:pt x="232" y="80"/>
                  </a:cubicBezTo>
                  <a:cubicBezTo>
                    <a:pt x="231" y="81"/>
                    <a:pt x="230" y="81"/>
                    <a:pt x="230" y="81"/>
                  </a:cubicBezTo>
                  <a:cubicBezTo>
                    <a:pt x="234" y="74"/>
                    <a:pt x="238" y="67"/>
                    <a:pt x="241" y="59"/>
                  </a:cubicBezTo>
                  <a:cubicBezTo>
                    <a:pt x="241" y="58"/>
                    <a:pt x="241" y="57"/>
                    <a:pt x="240" y="57"/>
                  </a:cubicBezTo>
                  <a:cubicBezTo>
                    <a:pt x="240" y="57"/>
                    <a:pt x="240" y="57"/>
                    <a:pt x="240" y="57"/>
                  </a:cubicBezTo>
                  <a:cubicBezTo>
                    <a:pt x="239" y="57"/>
                    <a:pt x="239" y="57"/>
                    <a:pt x="239" y="58"/>
                  </a:cubicBezTo>
                  <a:cubicBezTo>
                    <a:pt x="235" y="67"/>
                    <a:pt x="231" y="75"/>
                    <a:pt x="226" y="83"/>
                  </a:cubicBezTo>
                  <a:cubicBezTo>
                    <a:pt x="225" y="84"/>
                    <a:pt x="224" y="84"/>
                    <a:pt x="223" y="85"/>
                  </a:cubicBezTo>
                  <a:cubicBezTo>
                    <a:pt x="227" y="77"/>
                    <a:pt x="232" y="70"/>
                    <a:pt x="235" y="62"/>
                  </a:cubicBezTo>
                  <a:cubicBezTo>
                    <a:pt x="235" y="61"/>
                    <a:pt x="234" y="60"/>
                    <a:pt x="234" y="60"/>
                  </a:cubicBezTo>
                  <a:cubicBezTo>
                    <a:pt x="234" y="60"/>
                    <a:pt x="233" y="60"/>
                    <a:pt x="233" y="60"/>
                  </a:cubicBezTo>
                  <a:cubicBezTo>
                    <a:pt x="233" y="60"/>
                    <a:pt x="232" y="60"/>
                    <a:pt x="232" y="61"/>
                  </a:cubicBezTo>
                  <a:cubicBezTo>
                    <a:pt x="230" y="70"/>
                    <a:pt x="224" y="77"/>
                    <a:pt x="220" y="86"/>
                  </a:cubicBezTo>
                  <a:cubicBezTo>
                    <a:pt x="220" y="87"/>
                    <a:pt x="219" y="87"/>
                    <a:pt x="219" y="87"/>
                  </a:cubicBezTo>
                  <a:cubicBezTo>
                    <a:pt x="218" y="87"/>
                    <a:pt x="217" y="88"/>
                    <a:pt x="216" y="88"/>
                  </a:cubicBezTo>
                  <a:cubicBezTo>
                    <a:pt x="216" y="88"/>
                    <a:pt x="216" y="88"/>
                    <a:pt x="216" y="88"/>
                  </a:cubicBezTo>
                  <a:cubicBezTo>
                    <a:pt x="215" y="88"/>
                    <a:pt x="215" y="88"/>
                    <a:pt x="215" y="88"/>
                  </a:cubicBezTo>
                  <a:cubicBezTo>
                    <a:pt x="216" y="87"/>
                    <a:pt x="217" y="86"/>
                    <a:pt x="218" y="85"/>
                  </a:cubicBezTo>
                  <a:cubicBezTo>
                    <a:pt x="218" y="85"/>
                    <a:pt x="219" y="85"/>
                    <a:pt x="220" y="84"/>
                  </a:cubicBezTo>
                  <a:cubicBezTo>
                    <a:pt x="221" y="83"/>
                    <a:pt x="222" y="82"/>
                    <a:pt x="222" y="81"/>
                  </a:cubicBezTo>
                  <a:cubicBezTo>
                    <a:pt x="223" y="78"/>
                    <a:pt x="224" y="75"/>
                    <a:pt x="224" y="72"/>
                  </a:cubicBezTo>
                  <a:cubicBezTo>
                    <a:pt x="224" y="72"/>
                    <a:pt x="224" y="72"/>
                    <a:pt x="224" y="72"/>
                  </a:cubicBezTo>
                  <a:cubicBezTo>
                    <a:pt x="225" y="70"/>
                    <a:pt x="226" y="67"/>
                    <a:pt x="227" y="64"/>
                  </a:cubicBezTo>
                  <a:cubicBezTo>
                    <a:pt x="227" y="64"/>
                    <a:pt x="227" y="63"/>
                    <a:pt x="226" y="63"/>
                  </a:cubicBezTo>
                  <a:cubicBezTo>
                    <a:pt x="226" y="63"/>
                    <a:pt x="226" y="63"/>
                    <a:pt x="226" y="63"/>
                  </a:cubicBezTo>
                  <a:cubicBezTo>
                    <a:pt x="226" y="63"/>
                    <a:pt x="225" y="63"/>
                    <a:pt x="225" y="64"/>
                  </a:cubicBezTo>
                  <a:cubicBezTo>
                    <a:pt x="225" y="65"/>
                    <a:pt x="224" y="66"/>
                    <a:pt x="224" y="67"/>
                  </a:cubicBezTo>
                  <a:cubicBezTo>
                    <a:pt x="224" y="66"/>
                    <a:pt x="223" y="65"/>
                    <a:pt x="223" y="64"/>
                  </a:cubicBezTo>
                  <a:cubicBezTo>
                    <a:pt x="218" y="43"/>
                    <a:pt x="212" y="30"/>
                    <a:pt x="206" y="22"/>
                  </a:cubicBezTo>
                  <a:cubicBezTo>
                    <a:pt x="203" y="19"/>
                    <a:pt x="200" y="16"/>
                    <a:pt x="197" y="15"/>
                  </a:cubicBezTo>
                  <a:cubicBezTo>
                    <a:pt x="197" y="15"/>
                    <a:pt x="197" y="15"/>
                    <a:pt x="197" y="15"/>
                  </a:cubicBezTo>
                  <a:cubicBezTo>
                    <a:pt x="200" y="14"/>
                    <a:pt x="203" y="13"/>
                    <a:pt x="206" y="11"/>
                  </a:cubicBezTo>
                  <a:cubicBezTo>
                    <a:pt x="209" y="10"/>
                    <a:pt x="212" y="9"/>
                    <a:pt x="215" y="7"/>
                  </a:cubicBezTo>
                  <a:cubicBezTo>
                    <a:pt x="217" y="6"/>
                    <a:pt x="219" y="5"/>
                    <a:pt x="220" y="4"/>
                  </a:cubicBezTo>
                  <a:cubicBezTo>
                    <a:pt x="222" y="4"/>
                    <a:pt x="222" y="2"/>
                    <a:pt x="221" y="1"/>
                  </a:cubicBezTo>
                  <a:cubicBezTo>
                    <a:pt x="221" y="0"/>
                    <a:pt x="220" y="0"/>
                    <a:pt x="219" y="0"/>
                  </a:cubicBezTo>
                </a:path>
              </a:pathLst>
            </a:custGeom>
            <a:solidFill>
              <a:srgbClr val="B2B2B2"/>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8" name="Rectangle 839"/>
            <p:cNvSpPr>
              <a:spLocks noChangeArrowheads="1"/>
            </p:cNvSpPr>
            <p:nvPr/>
          </p:nvSpPr>
          <p:spPr bwMode="auto">
            <a:xfrm>
              <a:off x="2633" y="2778"/>
              <a:ext cx="1" cy="1"/>
            </a:xfrm>
            <a:prstGeom prst="rect">
              <a:avLst/>
            </a:prstGeom>
            <a:solidFill>
              <a:srgbClr val="B2B2B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39" name="Rectangle 840"/>
            <p:cNvSpPr>
              <a:spLocks noChangeArrowheads="1"/>
            </p:cNvSpPr>
            <p:nvPr/>
          </p:nvSpPr>
          <p:spPr bwMode="auto">
            <a:xfrm>
              <a:off x="2633" y="2778"/>
              <a:ext cx="1" cy="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40" name="Freeform 841"/>
            <p:cNvSpPr/>
            <p:nvPr/>
          </p:nvSpPr>
          <p:spPr bwMode="auto">
            <a:xfrm>
              <a:off x="2820" y="2572"/>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B2B2B2"/>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1" name="Freeform 842"/>
            <p:cNvSpPr/>
            <p:nvPr/>
          </p:nvSpPr>
          <p:spPr bwMode="auto">
            <a:xfrm>
              <a:off x="2820" y="2572"/>
              <a:ext cx="0" cy="0"/>
            </a:xfrm>
            <a:custGeom>
              <a:avLst/>
              <a:gdLst/>
              <a:ahLst/>
              <a:cxnLst>
                <a:cxn ang="0">
                  <a:pos x="0" y="0"/>
                </a:cxn>
                <a:cxn ang="0">
                  <a:pos x="0" y="0"/>
                </a:cxn>
                <a:cxn ang="0">
                  <a:pos x="0" y="0"/>
                </a:cxn>
              </a:cxnLst>
              <a:rect l="0" t="0" r="r" b="b"/>
              <a:pathLst>
                <a:path>
                  <a:moveTo>
                    <a:pt x="0" y="0"/>
                  </a:moveTo>
                  <a:lnTo>
                    <a:pt x="0" y="0"/>
                  </a:lnTo>
                  <a:lnTo>
                    <a:pt x="0" y="0"/>
                  </a:lnTo>
                </a:path>
              </a:pathLst>
            </a:cu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2" name="Freeform 843"/>
            <p:cNvSpPr>
              <a:spLocks noEditPoints="1"/>
            </p:cNvSpPr>
            <p:nvPr/>
          </p:nvSpPr>
          <p:spPr bwMode="auto">
            <a:xfrm>
              <a:off x="4993" y="2200"/>
              <a:ext cx="393" cy="533"/>
            </a:xfrm>
            <a:custGeom>
              <a:avLst/>
              <a:gdLst>
                <a:gd name="T0" fmla="*/ 67 w 166"/>
                <a:gd name="T1" fmla="*/ 201 h 225"/>
                <a:gd name="T2" fmla="*/ 50 w 166"/>
                <a:gd name="T3" fmla="*/ 81 h 225"/>
                <a:gd name="T4" fmla="*/ 60 w 166"/>
                <a:gd name="T5" fmla="*/ 211 h 225"/>
                <a:gd name="T6" fmla="*/ 51 w 166"/>
                <a:gd name="T7" fmla="*/ 219 h 225"/>
                <a:gd name="T8" fmla="*/ 18 w 166"/>
                <a:gd name="T9" fmla="*/ 215 h 225"/>
                <a:gd name="T10" fmla="*/ 91 w 166"/>
                <a:gd name="T11" fmla="*/ 85 h 225"/>
                <a:gd name="T12" fmla="*/ 113 w 166"/>
                <a:gd name="T13" fmla="*/ 211 h 225"/>
                <a:gd name="T14" fmla="*/ 104 w 166"/>
                <a:gd name="T15" fmla="*/ 219 h 225"/>
                <a:gd name="T16" fmla="*/ 72 w 166"/>
                <a:gd name="T17" fmla="*/ 215 h 225"/>
                <a:gd name="T18" fmla="*/ 111 w 166"/>
                <a:gd name="T19" fmla="*/ 73 h 225"/>
                <a:gd name="T20" fmla="*/ 117 w 166"/>
                <a:gd name="T21" fmla="*/ 206 h 225"/>
                <a:gd name="T22" fmla="*/ 66 w 166"/>
                <a:gd name="T23" fmla="*/ 75 h 225"/>
                <a:gd name="T24" fmla="*/ 67 w 166"/>
                <a:gd name="T25" fmla="*/ 82 h 225"/>
                <a:gd name="T26" fmla="*/ 14 w 166"/>
                <a:gd name="T27" fmla="*/ 82 h 225"/>
                <a:gd name="T28" fmla="*/ 11 w 166"/>
                <a:gd name="T29" fmla="*/ 78 h 225"/>
                <a:gd name="T30" fmla="*/ 14 w 166"/>
                <a:gd name="T31" fmla="*/ 81 h 225"/>
                <a:gd name="T32" fmla="*/ 72 w 166"/>
                <a:gd name="T33" fmla="*/ 83 h 225"/>
                <a:gd name="T34" fmla="*/ 123 w 166"/>
                <a:gd name="T35" fmla="*/ 20 h 225"/>
                <a:gd name="T36" fmla="*/ 80 w 166"/>
                <a:gd name="T37" fmla="*/ 78 h 225"/>
                <a:gd name="T38" fmla="*/ 133 w 166"/>
                <a:gd name="T39" fmla="*/ 22 h 225"/>
                <a:gd name="T40" fmla="*/ 95 w 166"/>
                <a:gd name="T41" fmla="*/ 74 h 225"/>
                <a:gd name="T42" fmla="*/ 115 w 166"/>
                <a:gd name="T43" fmla="*/ 62 h 225"/>
                <a:gd name="T44" fmla="*/ 107 w 166"/>
                <a:gd name="T45" fmla="*/ 70 h 225"/>
                <a:gd name="T46" fmla="*/ 40 w 166"/>
                <a:gd name="T47" fmla="*/ 75 h 225"/>
                <a:gd name="T48" fmla="*/ 89 w 166"/>
                <a:gd name="T49" fmla="*/ 20 h 225"/>
                <a:gd name="T50" fmla="*/ 57 w 166"/>
                <a:gd name="T51" fmla="*/ 70 h 225"/>
                <a:gd name="T52" fmla="*/ 47 w 166"/>
                <a:gd name="T53" fmla="*/ 78 h 225"/>
                <a:gd name="T54" fmla="*/ 19 w 166"/>
                <a:gd name="T55" fmla="*/ 83 h 225"/>
                <a:gd name="T56" fmla="*/ 70 w 166"/>
                <a:gd name="T57" fmla="*/ 20 h 225"/>
                <a:gd name="T58" fmla="*/ 27 w 166"/>
                <a:gd name="T59" fmla="*/ 78 h 225"/>
                <a:gd name="T60" fmla="*/ 79 w 166"/>
                <a:gd name="T61" fmla="*/ 22 h 225"/>
                <a:gd name="T62" fmla="*/ 45 w 166"/>
                <a:gd name="T63" fmla="*/ 40 h 225"/>
                <a:gd name="T64" fmla="*/ 45 w 166"/>
                <a:gd name="T65" fmla="*/ 40 h 225"/>
                <a:gd name="T66" fmla="*/ 120 w 166"/>
                <a:gd name="T67" fmla="*/ 18 h 225"/>
                <a:gd name="T68" fmla="*/ 118 w 166"/>
                <a:gd name="T69" fmla="*/ 64 h 225"/>
                <a:gd name="T70" fmla="*/ 123 w 166"/>
                <a:gd name="T71" fmla="*/ 197 h 225"/>
                <a:gd name="T72" fmla="*/ 87 w 166"/>
                <a:gd name="T73" fmla="*/ 32 h 225"/>
                <a:gd name="T74" fmla="*/ 5 w 166"/>
                <a:gd name="T75" fmla="*/ 78 h 225"/>
                <a:gd name="T76" fmla="*/ 64 w 166"/>
                <a:gd name="T77" fmla="*/ 6 h 225"/>
                <a:gd name="T78" fmla="*/ 9 w 166"/>
                <a:gd name="T79" fmla="*/ 79 h 225"/>
                <a:gd name="T80" fmla="*/ 59 w 166"/>
                <a:gd name="T81" fmla="*/ 78 h 225"/>
                <a:gd name="T82" fmla="*/ 100 w 166"/>
                <a:gd name="T83" fmla="*/ 23 h 225"/>
                <a:gd name="T84" fmla="*/ 65 w 166"/>
                <a:gd name="T85" fmla="*/ 74 h 225"/>
                <a:gd name="T86" fmla="*/ 118 w 166"/>
                <a:gd name="T87" fmla="*/ 0 h 225"/>
                <a:gd name="T88" fmla="*/ 98 w 166"/>
                <a:gd name="T89" fmla="*/ 7 h 225"/>
                <a:gd name="T90" fmla="*/ 91 w 166"/>
                <a:gd name="T91" fmla="*/ 15 h 225"/>
                <a:gd name="T92" fmla="*/ 79 w 166"/>
                <a:gd name="T93" fmla="*/ 18 h 225"/>
                <a:gd name="T94" fmla="*/ 75 w 166"/>
                <a:gd name="T95" fmla="*/ 17 h 225"/>
                <a:gd name="T96" fmla="*/ 67 w 166"/>
                <a:gd name="T97" fmla="*/ 1 h 225"/>
                <a:gd name="T98" fmla="*/ 2 w 166"/>
                <a:gd name="T99" fmla="*/ 74 h 225"/>
                <a:gd name="T100" fmla="*/ 3 w 166"/>
                <a:gd name="T101" fmla="*/ 81 h 225"/>
                <a:gd name="T102" fmla="*/ 14 w 166"/>
                <a:gd name="T103" fmla="*/ 216 h 225"/>
                <a:gd name="T104" fmla="*/ 40 w 166"/>
                <a:gd name="T105" fmla="*/ 225 h 225"/>
                <a:gd name="T106" fmla="*/ 62 w 166"/>
                <a:gd name="T107" fmla="*/ 217 h 225"/>
                <a:gd name="T108" fmla="*/ 68 w 166"/>
                <a:gd name="T109" fmla="*/ 216 h 225"/>
                <a:gd name="T110" fmla="*/ 68 w 166"/>
                <a:gd name="T111" fmla="*/ 217 h 225"/>
                <a:gd name="T112" fmla="*/ 114 w 166"/>
                <a:gd name="T113" fmla="*/ 217 h 225"/>
                <a:gd name="T114" fmla="*/ 163 w 166"/>
                <a:gd name="T115" fmla="*/ 154 h 225"/>
                <a:gd name="T116" fmla="*/ 149 w 166"/>
                <a:gd name="T117" fmla="*/ 7 h 225"/>
                <a:gd name="T118" fmla="*/ 132 w 166"/>
                <a:gd name="T119" fmla="*/ 18 h 225"/>
                <a:gd name="T120" fmla="*/ 130 w 166"/>
                <a:gd name="T121" fmla="*/ 16 h 225"/>
                <a:gd name="T122" fmla="*/ 123 w 166"/>
                <a:gd name="T123" fmla="*/ 13 h 225"/>
                <a:gd name="T124" fmla="*/ 118 w 166"/>
                <a:gd name="T125" fmla="*/ 0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6" h="225">
                  <a:moveTo>
                    <a:pt x="63" y="206"/>
                  </a:moveTo>
                  <a:cubicBezTo>
                    <a:pt x="62" y="171"/>
                    <a:pt x="61" y="140"/>
                    <a:pt x="59" y="107"/>
                  </a:cubicBezTo>
                  <a:cubicBezTo>
                    <a:pt x="64" y="138"/>
                    <a:pt x="66" y="169"/>
                    <a:pt x="67" y="200"/>
                  </a:cubicBezTo>
                  <a:cubicBezTo>
                    <a:pt x="67" y="201"/>
                    <a:pt x="67" y="201"/>
                    <a:pt x="67" y="201"/>
                  </a:cubicBezTo>
                  <a:cubicBezTo>
                    <a:pt x="66" y="202"/>
                    <a:pt x="64" y="204"/>
                    <a:pt x="63" y="206"/>
                  </a:cubicBezTo>
                  <a:moveTo>
                    <a:pt x="22" y="87"/>
                  </a:moveTo>
                  <a:cubicBezTo>
                    <a:pt x="27" y="87"/>
                    <a:pt x="33" y="86"/>
                    <a:pt x="38" y="85"/>
                  </a:cubicBezTo>
                  <a:cubicBezTo>
                    <a:pt x="42" y="84"/>
                    <a:pt x="46" y="83"/>
                    <a:pt x="50" y="81"/>
                  </a:cubicBezTo>
                  <a:cubicBezTo>
                    <a:pt x="51" y="80"/>
                    <a:pt x="53" y="79"/>
                    <a:pt x="54" y="77"/>
                  </a:cubicBezTo>
                  <a:cubicBezTo>
                    <a:pt x="54" y="78"/>
                    <a:pt x="54" y="78"/>
                    <a:pt x="54" y="79"/>
                  </a:cubicBezTo>
                  <a:cubicBezTo>
                    <a:pt x="56" y="124"/>
                    <a:pt x="57" y="164"/>
                    <a:pt x="59" y="210"/>
                  </a:cubicBezTo>
                  <a:cubicBezTo>
                    <a:pt x="60" y="211"/>
                    <a:pt x="60" y="211"/>
                    <a:pt x="60" y="211"/>
                  </a:cubicBezTo>
                  <a:cubicBezTo>
                    <a:pt x="59" y="211"/>
                    <a:pt x="59" y="212"/>
                    <a:pt x="59" y="212"/>
                  </a:cubicBezTo>
                  <a:cubicBezTo>
                    <a:pt x="59" y="212"/>
                    <a:pt x="59" y="212"/>
                    <a:pt x="59" y="212"/>
                  </a:cubicBezTo>
                  <a:cubicBezTo>
                    <a:pt x="59" y="212"/>
                    <a:pt x="59" y="212"/>
                    <a:pt x="59" y="212"/>
                  </a:cubicBezTo>
                  <a:cubicBezTo>
                    <a:pt x="57" y="215"/>
                    <a:pt x="54" y="218"/>
                    <a:pt x="51" y="219"/>
                  </a:cubicBezTo>
                  <a:cubicBezTo>
                    <a:pt x="48" y="221"/>
                    <a:pt x="44" y="221"/>
                    <a:pt x="40" y="221"/>
                  </a:cubicBezTo>
                  <a:cubicBezTo>
                    <a:pt x="40" y="221"/>
                    <a:pt x="40" y="221"/>
                    <a:pt x="40" y="221"/>
                  </a:cubicBezTo>
                  <a:cubicBezTo>
                    <a:pt x="40" y="221"/>
                    <a:pt x="40" y="221"/>
                    <a:pt x="40" y="221"/>
                  </a:cubicBezTo>
                  <a:cubicBezTo>
                    <a:pt x="32" y="221"/>
                    <a:pt x="24" y="219"/>
                    <a:pt x="18" y="215"/>
                  </a:cubicBezTo>
                  <a:cubicBezTo>
                    <a:pt x="18" y="171"/>
                    <a:pt x="14" y="127"/>
                    <a:pt x="6" y="84"/>
                  </a:cubicBezTo>
                  <a:cubicBezTo>
                    <a:pt x="11" y="86"/>
                    <a:pt x="16" y="87"/>
                    <a:pt x="22" y="87"/>
                  </a:cubicBezTo>
                  <a:moveTo>
                    <a:pt x="75" y="87"/>
                  </a:moveTo>
                  <a:cubicBezTo>
                    <a:pt x="80" y="87"/>
                    <a:pt x="86" y="86"/>
                    <a:pt x="91" y="85"/>
                  </a:cubicBezTo>
                  <a:cubicBezTo>
                    <a:pt x="95" y="84"/>
                    <a:pt x="99" y="83"/>
                    <a:pt x="103" y="81"/>
                  </a:cubicBezTo>
                  <a:cubicBezTo>
                    <a:pt x="104" y="80"/>
                    <a:pt x="106" y="79"/>
                    <a:pt x="107" y="77"/>
                  </a:cubicBezTo>
                  <a:cubicBezTo>
                    <a:pt x="109" y="124"/>
                    <a:pt x="111" y="163"/>
                    <a:pt x="113" y="210"/>
                  </a:cubicBezTo>
                  <a:cubicBezTo>
                    <a:pt x="113" y="211"/>
                    <a:pt x="113" y="211"/>
                    <a:pt x="113" y="211"/>
                  </a:cubicBezTo>
                  <a:cubicBezTo>
                    <a:pt x="113" y="211"/>
                    <a:pt x="112" y="212"/>
                    <a:pt x="112" y="212"/>
                  </a:cubicBezTo>
                  <a:cubicBezTo>
                    <a:pt x="112" y="212"/>
                    <a:pt x="112" y="212"/>
                    <a:pt x="112" y="212"/>
                  </a:cubicBezTo>
                  <a:cubicBezTo>
                    <a:pt x="112" y="212"/>
                    <a:pt x="112" y="212"/>
                    <a:pt x="112" y="212"/>
                  </a:cubicBezTo>
                  <a:cubicBezTo>
                    <a:pt x="110" y="215"/>
                    <a:pt x="108" y="218"/>
                    <a:pt x="104" y="219"/>
                  </a:cubicBezTo>
                  <a:cubicBezTo>
                    <a:pt x="101" y="221"/>
                    <a:pt x="97" y="221"/>
                    <a:pt x="93" y="221"/>
                  </a:cubicBezTo>
                  <a:cubicBezTo>
                    <a:pt x="93" y="221"/>
                    <a:pt x="93" y="221"/>
                    <a:pt x="93" y="221"/>
                  </a:cubicBezTo>
                  <a:cubicBezTo>
                    <a:pt x="93" y="221"/>
                    <a:pt x="93" y="221"/>
                    <a:pt x="93" y="221"/>
                  </a:cubicBezTo>
                  <a:cubicBezTo>
                    <a:pt x="85" y="221"/>
                    <a:pt x="77" y="219"/>
                    <a:pt x="72" y="215"/>
                  </a:cubicBezTo>
                  <a:cubicBezTo>
                    <a:pt x="71" y="171"/>
                    <a:pt x="67" y="127"/>
                    <a:pt x="60" y="84"/>
                  </a:cubicBezTo>
                  <a:cubicBezTo>
                    <a:pt x="64" y="86"/>
                    <a:pt x="70" y="87"/>
                    <a:pt x="75" y="87"/>
                  </a:cubicBezTo>
                  <a:moveTo>
                    <a:pt x="117" y="206"/>
                  </a:moveTo>
                  <a:cubicBezTo>
                    <a:pt x="115" y="159"/>
                    <a:pt x="113" y="120"/>
                    <a:pt x="111" y="73"/>
                  </a:cubicBezTo>
                  <a:cubicBezTo>
                    <a:pt x="112" y="72"/>
                    <a:pt x="112" y="72"/>
                    <a:pt x="112" y="72"/>
                  </a:cubicBezTo>
                  <a:cubicBezTo>
                    <a:pt x="114" y="116"/>
                    <a:pt x="116" y="158"/>
                    <a:pt x="119" y="202"/>
                  </a:cubicBezTo>
                  <a:cubicBezTo>
                    <a:pt x="119" y="202"/>
                    <a:pt x="119" y="202"/>
                    <a:pt x="119" y="202"/>
                  </a:cubicBezTo>
                  <a:cubicBezTo>
                    <a:pt x="118" y="204"/>
                    <a:pt x="117" y="205"/>
                    <a:pt x="117" y="206"/>
                  </a:cubicBezTo>
                  <a:moveTo>
                    <a:pt x="66" y="82"/>
                  </a:moveTo>
                  <a:cubicBezTo>
                    <a:pt x="65" y="82"/>
                    <a:pt x="64" y="80"/>
                    <a:pt x="64" y="79"/>
                  </a:cubicBezTo>
                  <a:cubicBezTo>
                    <a:pt x="64" y="78"/>
                    <a:pt x="64" y="78"/>
                    <a:pt x="64" y="78"/>
                  </a:cubicBezTo>
                  <a:cubicBezTo>
                    <a:pt x="65" y="77"/>
                    <a:pt x="65" y="76"/>
                    <a:pt x="66" y="75"/>
                  </a:cubicBezTo>
                  <a:cubicBezTo>
                    <a:pt x="74" y="67"/>
                    <a:pt x="81" y="58"/>
                    <a:pt x="89" y="50"/>
                  </a:cubicBezTo>
                  <a:cubicBezTo>
                    <a:pt x="83" y="57"/>
                    <a:pt x="76" y="64"/>
                    <a:pt x="70" y="72"/>
                  </a:cubicBezTo>
                  <a:cubicBezTo>
                    <a:pt x="69" y="74"/>
                    <a:pt x="67" y="77"/>
                    <a:pt x="67" y="81"/>
                  </a:cubicBezTo>
                  <a:cubicBezTo>
                    <a:pt x="67" y="81"/>
                    <a:pt x="67" y="82"/>
                    <a:pt x="67" y="82"/>
                  </a:cubicBezTo>
                  <a:cubicBezTo>
                    <a:pt x="67" y="82"/>
                    <a:pt x="66" y="82"/>
                    <a:pt x="66" y="82"/>
                  </a:cubicBezTo>
                  <a:cubicBezTo>
                    <a:pt x="66" y="82"/>
                    <a:pt x="66" y="82"/>
                    <a:pt x="66" y="82"/>
                  </a:cubicBezTo>
                  <a:cubicBezTo>
                    <a:pt x="66" y="82"/>
                    <a:pt x="66" y="82"/>
                    <a:pt x="66" y="82"/>
                  </a:cubicBezTo>
                  <a:moveTo>
                    <a:pt x="14" y="82"/>
                  </a:moveTo>
                  <a:cubicBezTo>
                    <a:pt x="13" y="82"/>
                    <a:pt x="13" y="82"/>
                    <a:pt x="12" y="82"/>
                  </a:cubicBezTo>
                  <a:cubicBezTo>
                    <a:pt x="12" y="82"/>
                    <a:pt x="12" y="82"/>
                    <a:pt x="12" y="82"/>
                  </a:cubicBezTo>
                  <a:cubicBezTo>
                    <a:pt x="11" y="82"/>
                    <a:pt x="11" y="80"/>
                    <a:pt x="11" y="79"/>
                  </a:cubicBezTo>
                  <a:cubicBezTo>
                    <a:pt x="11" y="78"/>
                    <a:pt x="11" y="78"/>
                    <a:pt x="11" y="78"/>
                  </a:cubicBezTo>
                  <a:cubicBezTo>
                    <a:pt x="11" y="77"/>
                    <a:pt x="12" y="76"/>
                    <a:pt x="13" y="75"/>
                  </a:cubicBezTo>
                  <a:cubicBezTo>
                    <a:pt x="20" y="67"/>
                    <a:pt x="28" y="58"/>
                    <a:pt x="36" y="50"/>
                  </a:cubicBezTo>
                  <a:cubicBezTo>
                    <a:pt x="29" y="57"/>
                    <a:pt x="23" y="64"/>
                    <a:pt x="17" y="72"/>
                  </a:cubicBezTo>
                  <a:cubicBezTo>
                    <a:pt x="15" y="74"/>
                    <a:pt x="14" y="77"/>
                    <a:pt x="14" y="81"/>
                  </a:cubicBezTo>
                  <a:cubicBezTo>
                    <a:pt x="13" y="81"/>
                    <a:pt x="14" y="82"/>
                    <a:pt x="14" y="82"/>
                  </a:cubicBezTo>
                  <a:moveTo>
                    <a:pt x="75" y="83"/>
                  </a:moveTo>
                  <a:cubicBezTo>
                    <a:pt x="75" y="83"/>
                    <a:pt x="75" y="83"/>
                    <a:pt x="75" y="83"/>
                  </a:cubicBezTo>
                  <a:cubicBezTo>
                    <a:pt x="74" y="83"/>
                    <a:pt x="73" y="83"/>
                    <a:pt x="72" y="83"/>
                  </a:cubicBezTo>
                  <a:cubicBezTo>
                    <a:pt x="72" y="83"/>
                    <a:pt x="72" y="83"/>
                    <a:pt x="72" y="83"/>
                  </a:cubicBezTo>
                  <a:cubicBezTo>
                    <a:pt x="71" y="82"/>
                    <a:pt x="71" y="82"/>
                    <a:pt x="71" y="81"/>
                  </a:cubicBezTo>
                  <a:cubicBezTo>
                    <a:pt x="71" y="79"/>
                    <a:pt x="72" y="76"/>
                    <a:pt x="74" y="75"/>
                  </a:cubicBezTo>
                  <a:cubicBezTo>
                    <a:pt x="88" y="55"/>
                    <a:pt x="105" y="37"/>
                    <a:pt x="123" y="20"/>
                  </a:cubicBezTo>
                  <a:cubicBezTo>
                    <a:pt x="124" y="21"/>
                    <a:pt x="124" y="21"/>
                    <a:pt x="125" y="21"/>
                  </a:cubicBezTo>
                  <a:cubicBezTo>
                    <a:pt x="109" y="38"/>
                    <a:pt x="93" y="56"/>
                    <a:pt x="79" y="74"/>
                  </a:cubicBezTo>
                  <a:cubicBezTo>
                    <a:pt x="78" y="75"/>
                    <a:pt x="78" y="76"/>
                    <a:pt x="79" y="77"/>
                  </a:cubicBezTo>
                  <a:cubicBezTo>
                    <a:pt x="80" y="77"/>
                    <a:pt x="80" y="78"/>
                    <a:pt x="80" y="78"/>
                  </a:cubicBezTo>
                  <a:cubicBezTo>
                    <a:pt x="81" y="78"/>
                    <a:pt x="82" y="77"/>
                    <a:pt x="82" y="77"/>
                  </a:cubicBezTo>
                  <a:cubicBezTo>
                    <a:pt x="97" y="57"/>
                    <a:pt x="113" y="39"/>
                    <a:pt x="130" y="21"/>
                  </a:cubicBezTo>
                  <a:cubicBezTo>
                    <a:pt x="131" y="21"/>
                    <a:pt x="131" y="22"/>
                    <a:pt x="132" y="22"/>
                  </a:cubicBezTo>
                  <a:cubicBezTo>
                    <a:pt x="133" y="22"/>
                    <a:pt x="133" y="22"/>
                    <a:pt x="133" y="22"/>
                  </a:cubicBezTo>
                  <a:cubicBezTo>
                    <a:pt x="119" y="38"/>
                    <a:pt x="105" y="55"/>
                    <a:pt x="92" y="72"/>
                  </a:cubicBezTo>
                  <a:cubicBezTo>
                    <a:pt x="91" y="72"/>
                    <a:pt x="91" y="74"/>
                    <a:pt x="92" y="74"/>
                  </a:cubicBezTo>
                  <a:cubicBezTo>
                    <a:pt x="92" y="75"/>
                    <a:pt x="93" y="75"/>
                    <a:pt x="93" y="75"/>
                  </a:cubicBezTo>
                  <a:cubicBezTo>
                    <a:pt x="94" y="75"/>
                    <a:pt x="95" y="75"/>
                    <a:pt x="95" y="74"/>
                  </a:cubicBezTo>
                  <a:cubicBezTo>
                    <a:pt x="109" y="56"/>
                    <a:pt x="124" y="39"/>
                    <a:pt x="138" y="21"/>
                  </a:cubicBezTo>
                  <a:cubicBezTo>
                    <a:pt x="138" y="21"/>
                    <a:pt x="138" y="21"/>
                    <a:pt x="138" y="21"/>
                  </a:cubicBezTo>
                  <a:cubicBezTo>
                    <a:pt x="139" y="21"/>
                    <a:pt x="140" y="21"/>
                    <a:pt x="140" y="21"/>
                  </a:cubicBezTo>
                  <a:cubicBezTo>
                    <a:pt x="133" y="35"/>
                    <a:pt x="124" y="49"/>
                    <a:pt x="115" y="62"/>
                  </a:cubicBezTo>
                  <a:cubicBezTo>
                    <a:pt x="113" y="64"/>
                    <a:pt x="111" y="66"/>
                    <a:pt x="110" y="68"/>
                  </a:cubicBezTo>
                  <a:cubicBezTo>
                    <a:pt x="109" y="68"/>
                    <a:pt x="109" y="68"/>
                    <a:pt x="109" y="68"/>
                  </a:cubicBezTo>
                  <a:cubicBezTo>
                    <a:pt x="109" y="68"/>
                    <a:pt x="109" y="68"/>
                    <a:pt x="109" y="68"/>
                  </a:cubicBezTo>
                  <a:cubicBezTo>
                    <a:pt x="108" y="68"/>
                    <a:pt x="107" y="69"/>
                    <a:pt x="107" y="70"/>
                  </a:cubicBezTo>
                  <a:cubicBezTo>
                    <a:pt x="106" y="73"/>
                    <a:pt x="104" y="76"/>
                    <a:pt x="101" y="78"/>
                  </a:cubicBezTo>
                  <a:cubicBezTo>
                    <a:pt x="98" y="80"/>
                    <a:pt x="94" y="81"/>
                    <a:pt x="90" y="81"/>
                  </a:cubicBezTo>
                  <a:cubicBezTo>
                    <a:pt x="85" y="82"/>
                    <a:pt x="80" y="83"/>
                    <a:pt x="75" y="83"/>
                  </a:cubicBezTo>
                  <a:moveTo>
                    <a:pt x="40" y="75"/>
                  </a:moveTo>
                  <a:cubicBezTo>
                    <a:pt x="41" y="75"/>
                    <a:pt x="41" y="75"/>
                    <a:pt x="42" y="74"/>
                  </a:cubicBezTo>
                  <a:cubicBezTo>
                    <a:pt x="56" y="56"/>
                    <a:pt x="70" y="39"/>
                    <a:pt x="85" y="21"/>
                  </a:cubicBezTo>
                  <a:cubicBezTo>
                    <a:pt x="85" y="21"/>
                    <a:pt x="85" y="21"/>
                    <a:pt x="85" y="21"/>
                  </a:cubicBezTo>
                  <a:cubicBezTo>
                    <a:pt x="86" y="21"/>
                    <a:pt x="88" y="20"/>
                    <a:pt x="89" y="20"/>
                  </a:cubicBezTo>
                  <a:cubicBezTo>
                    <a:pt x="84" y="30"/>
                    <a:pt x="78" y="39"/>
                    <a:pt x="72" y="48"/>
                  </a:cubicBezTo>
                  <a:cubicBezTo>
                    <a:pt x="72" y="49"/>
                    <a:pt x="72" y="49"/>
                    <a:pt x="72" y="50"/>
                  </a:cubicBezTo>
                  <a:cubicBezTo>
                    <a:pt x="67" y="56"/>
                    <a:pt x="62" y="63"/>
                    <a:pt x="57" y="70"/>
                  </a:cubicBezTo>
                  <a:cubicBezTo>
                    <a:pt x="57" y="70"/>
                    <a:pt x="57" y="70"/>
                    <a:pt x="57" y="70"/>
                  </a:cubicBezTo>
                  <a:cubicBezTo>
                    <a:pt x="57" y="69"/>
                    <a:pt x="56" y="68"/>
                    <a:pt x="56" y="68"/>
                  </a:cubicBezTo>
                  <a:cubicBezTo>
                    <a:pt x="55" y="68"/>
                    <a:pt x="55" y="68"/>
                    <a:pt x="55" y="68"/>
                  </a:cubicBezTo>
                  <a:cubicBezTo>
                    <a:pt x="54" y="68"/>
                    <a:pt x="53" y="69"/>
                    <a:pt x="53" y="70"/>
                  </a:cubicBezTo>
                  <a:cubicBezTo>
                    <a:pt x="53" y="73"/>
                    <a:pt x="50" y="76"/>
                    <a:pt x="47" y="78"/>
                  </a:cubicBezTo>
                  <a:cubicBezTo>
                    <a:pt x="44" y="80"/>
                    <a:pt x="41" y="81"/>
                    <a:pt x="37" y="81"/>
                  </a:cubicBezTo>
                  <a:cubicBezTo>
                    <a:pt x="32" y="82"/>
                    <a:pt x="27" y="83"/>
                    <a:pt x="22" y="83"/>
                  </a:cubicBezTo>
                  <a:cubicBezTo>
                    <a:pt x="22" y="83"/>
                    <a:pt x="22" y="83"/>
                    <a:pt x="22" y="83"/>
                  </a:cubicBezTo>
                  <a:cubicBezTo>
                    <a:pt x="21" y="83"/>
                    <a:pt x="20" y="83"/>
                    <a:pt x="19" y="83"/>
                  </a:cubicBezTo>
                  <a:cubicBezTo>
                    <a:pt x="18" y="83"/>
                    <a:pt x="18" y="83"/>
                    <a:pt x="18" y="83"/>
                  </a:cubicBezTo>
                  <a:cubicBezTo>
                    <a:pt x="18" y="82"/>
                    <a:pt x="18" y="82"/>
                    <a:pt x="18" y="81"/>
                  </a:cubicBezTo>
                  <a:cubicBezTo>
                    <a:pt x="17" y="79"/>
                    <a:pt x="19" y="76"/>
                    <a:pt x="20" y="75"/>
                  </a:cubicBezTo>
                  <a:cubicBezTo>
                    <a:pt x="35" y="55"/>
                    <a:pt x="52" y="37"/>
                    <a:pt x="70" y="20"/>
                  </a:cubicBezTo>
                  <a:cubicBezTo>
                    <a:pt x="70" y="21"/>
                    <a:pt x="71" y="21"/>
                    <a:pt x="72" y="21"/>
                  </a:cubicBezTo>
                  <a:cubicBezTo>
                    <a:pt x="55" y="38"/>
                    <a:pt x="40" y="56"/>
                    <a:pt x="26" y="74"/>
                  </a:cubicBezTo>
                  <a:cubicBezTo>
                    <a:pt x="25" y="75"/>
                    <a:pt x="25" y="76"/>
                    <a:pt x="26" y="77"/>
                  </a:cubicBezTo>
                  <a:cubicBezTo>
                    <a:pt x="26" y="77"/>
                    <a:pt x="27" y="78"/>
                    <a:pt x="27" y="78"/>
                  </a:cubicBezTo>
                  <a:cubicBezTo>
                    <a:pt x="28" y="78"/>
                    <a:pt x="28" y="77"/>
                    <a:pt x="29" y="77"/>
                  </a:cubicBezTo>
                  <a:cubicBezTo>
                    <a:pt x="44" y="57"/>
                    <a:pt x="60" y="39"/>
                    <a:pt x="77" y="21"/>
                  </a:cubicBezTo>
                  <a:cubicBezTo>
                    <a:pt x="77" y="21"/>
                    <a:pt x="78" y="22"/>
                    <a:pt x="79" y="22"/>
                  </a:cubicBezTo>
                  <a:cubicBezTo>
                    <a:pt x="79" y="22"/>
                    <a:pt x="79" y="22"/>
                    <a:pt x="79" y="22"/>
                  </a:cubicBezTo>
                  <a:cubicBezTo>
                    <a:pt x="66" y="38"/>
                    <a:pt x="52" y="55"/>
                    <a:pt x="38" y="72"/>
                  </a:cubicBezTo>
                  <a:cubicBezTo>
                    <a:pt x="38" y="72"/>
                    <a:pt x="38" y="74"/>
                    <a:pt x="39" y="74"/>
                  </a:cubicBezTo>
                  <a:cubicBezTo>
                    <a:pt x="39" y="75"/>
                    <a:pt x="40" y="75"/>
                    <a:pt x="40" y="75"/>
                  </a:cubicBezTo>
                  <a:moveTo>
                    <a:pt x="45" y="40"/>
                  </a:moveTo>
                  <a:cubicBezTo>
                    <a:pt x="52" y="32"/>
                    <a:pt x="59" y="24"/>
                    <a:pt x="66" y="17"/>
                  </a:cubicBezTo>
                  <a:cubicBezTo>
                    <a:pt x="66" y="17"/>
                    <a:pt x="66" y="17"/>
                    <a:pt x="66" y="17"/>
                  </a:cubicBezTo>
                  <a:cubicBezTo>
                    <a:pt x="66" y="18"/>
                    <a:pt x="66" y="18"/>
                    <a:pt x="66" y="18"/>
                  </a:cubicBezTo>
                  <a:cubicBezTo>
                    <a:pt x="59" y="25"/>
                    <a:pt x="52" y="32"/>
                    <a:pt x="45" y="40"/>
                  </a:cubicBezTo>
                  <a:moveTo>
                    <a:pt x="98" y="40"/>
                  </a:moveTo>
                  <a:cubicBezTo>
                    <a:pt x="105" y="32"/>
                    <a:pt x="112" y="24"/>
                    <a:pt x="119" y="17"/>
                  </a:cubicBezTo>
                  <a:cubicBezTo>
                    <a:pt x="120" y="17"/>
                    <a:pt x="120" y="17"/>
                    <a:pt x="120" y="17"/>
                  </a:cubicBezTo>
                  <a:cubicBezTo>
                    <a:pt x="120" y="18"/>
                    <a:pt x="120" y="18"/>
                    <a:pt x="120" y="18"/>
                  </a:cubicBezTo>
                  <a:cubicBezTo>
                    <a:pt x="112" y="25"/>
                    <a:pt x="105" y="32"/>
                    <a:pt x="98" y="40"/>
                  </a:cubicBezTo>
                  <a:moveTo>
                    <a:pt x="123" y="197"/>
                  </a:moveTo>
                  <a:cubicBezTo>
                    <a:pt x="120" y="153"/>
                    <a:pt x="118" y="112"/>
                    <a:pt x="116" y="67"/>
                  </a:cubicBezTo>
                  <a:cubicBezTo>
                    <a:pt x="116" y="66"/>
                    <a:pt x="117" y="65"/>
                    <a:pt x="118" y="64"/>
                  </a:cubicBezTo>
                  <a:cubicBezTo>
                    <a:pt x="130" y="49"/>
                    <a:pt x="139" y="32"/>
                    <a:pt x="148" y="15"/>
                  </a:cubicBezTo>
                  <a:cubicBezTo>
                    <a:pt x="155" y="60"/>
                    <a:pt x="161" y="105"/>
                    <a:pt x="162" y="150"/>
                  </a:cubicBezTo>
                  <a:cubicBezTo>
                    <a:pt x="161" y="150"/>
                    <a:pt x="161" y="150"/>
                    <a:pt x="161" y="150"/>
                  </a:cubicBezTo>
                  <a:cubicBezTo>
                    <a:pt x="148" y="165"/>
                    <a:pt x="135" y="181"/>
                    <a:pt x="123" y="197"/>
                  </a:cubicBezTo>
                  <a:moveTo>
                    <a:pt x="87" y="32"/>
                  </a:moveTo>
                  <a:cubicBezTo>
                    <a:pt x="90" y="27"/>
                    <a:pt x="93" y="21"/>
                    <a:pt x="96" y="15"/>
                  </a:cubicBezTo>
                  <a:cubicBezTo>
                    <a:pt x="96" y="17"/>
                    <a:pt x="97" y="19"/>
                    <a:pt x="97" y="21"/>
                  </a:cubicBezTo>
                  <a:cubicBezTo>
                    <a:pt x="93" y="24"/>
                    <a:pt x="90" y="28"/>
                    <a:pt x="87" y="32"/>
                  </a:cubicBezTo>
                  <a:moveTo>
                    <a:pt x="9" y="80"/>
                  </a:moveTo>
                  <a:cubicBezTo>
                    <a:pt x="8" y="80"/>
                    <a:pt x="8" y="80"/>
                    <a:pt x="8" y="80"/>
                  </a:cubicBezTo>
                  <a:cubicBezTo>
                    <a:pt x="7" y="80"/>
                    <a:pt x="6" y="79"/>
                    <a:pt x="5" y="78"/>
                  </a:cubicBezTo>
                  <a:cubicBezTo>
                    <a:pt x="5" y="78"/>
                    <a:pt x="5" y="78"/>
                    <a:pt x="5" y="78"/>
                  </a:cubicBezTo>
                  <a:cubicBezTo>
                    <a:pt x="4" y="77"/>
                    <a:pt x="4" y="77"/>
                    <a:pt x="4" y="77"/>
                  </a:cubicBezTo>
                  <a:cubicBezTo>
                    <a:pt x="4" y="77"/>
                    <a:pt x="4" y="77"/>
                    <a:pt x="4" y="77"/>
                  </a:cubicBezTo>
                  <a:cubicBezTo>
                    <a:pt x="5" y="77"/>
                    <a:pt x="5" y="76"/>
                    <a:pt x="5" y="76"/>
                  </a:cubicBezTo>
                  <a:cubicBezTo>
                    <a:pt x="22" y="50"/>
                    <a:pt x="42" y="27"/>
                    <a:pt x="64" y="6"/>
                  </a:cubicBezTo>
                  <a:cubicBezTo>
                    <a:pt x="64" y="9"/>
                    <a:pt x="65" y="11"/>
                    <a:pt x="66" y="14"/>
                  </a:cubicBezTo>
                  <a:cubicBezTo>
                    <a:pt x="47" y="34"/>
                    <a:pt x="29" y="54"/>
                    <a:pt x="11" y="74"/>
                  </a:cubicBezTo>
                  <a:cubicBezTo>
                    <a:pt x="10" y="75"/>
                    <a:pt x="9" y="76"/>
                    <a:pt x="9" y="78"/>
                  </a:cubicBezTo>
                  <a:cubicBezTo>
                    <a:pt x="9" y="78"/>
                    <a:pt x="9" y="79"/>
                    <a:pt x="9" y="79"/>
                  </a:cubicBezTo>
                  <a:cubicBezTo>
                    <a:pt x="9" y="80"/>
                    <a:pt x="9" y="80"/>
                    <a:pt x="9" y="80"/>
                  </a:cubicBezTo>
                  <a:moveTo>
                    <a:pt x="62" y="80"/>
                  </a:moveTo>
                  <a:cubicBezTo>
                    <a:pt x="62" y="80"/>
                    <a:pt x="62" y="80"/>
                    <a:pt x="62" y="80"/>
                  </a:cubicBezTo>
                  <a:cubicBezTo>
                    <a:pt x="61" y="80"/>
                    <a:pt x="59" y="79"/>
                    <a:pt x="59" y="78"/>
                  </a:cubicBezTo>
                  <a:cubicBezTo>
                    <a:pt x="58" y="78"/>
                    <a:pt x="58" y="78"/>
                    <a:pt x="58" y="78"/>
                  </a:cubicBezTo>
                  <a:cubicBezTo>
                    <a:pt x="58" y="77"/>
                    <a:pt x="58" y="77"/>
                    <a:pt x="58" y="77"/>
                  </a:cubicBezTo>
                  <a:cubicBezTo>
                    <a:pt x="58" y="76"/>
                    <a:pt x="58" y="76"/>
                    <a:pt x="58" y="76"/>
                  </a:cubicBezTo>
                  <a:cubicBezTo>
                    <a:pt x="71" y="57"/>
                    <a:pt x="85" y="40"/>
                    <a:pt x="100" y="23"/>
                  </a:cubicBezTo>
                  <a:cubicBezTo>
                    <a:pt x="101" y="23"/>
                    <a:pt x="101" y="23"/>
                    <a:pt x="101" y="22"/>
                  </a:cubicBezTo>
                  <a:cubicBezTo>
                    <a:pt x="106" y="17"/>
                    <a:pt x="112" y="11"/>
                    <a:pt x="117" y="6"/>
                  </a:cubicBezTo>
                  <a:cubicBezTo>
                    <a:pt x="118" y="9"/>
                    <a:pt x="118" y="11"/>
                    <a:pt x="119" y="14"/>
                  </a:cubicBezTo>
                  <a:cubicBezTo>
                    <a:pt x="100" y="34"/>
                    <a:pt x="82" y="54"/>
                    <a:pt x="65" y="74"/>
                  </a:cubicBezTo>
                  <a:cubicBezTo>
                    <a:pt x="64" y="75"/>
                    <a:pt x="63" y="76"/>
                    <a:pt x="62" y="78"/>
                  </a:cubicBezTo>
                  <a:cubicBezTo>
                    <a:pt x="62" y="78"/>
                    <a:pt x="62" y="79"/>
                    <a:pt x="62" y="79"/>
                  </a:cubicBezTo>
                  <a:cubicBezTo>
                    <a:pt x="62" y="80"/>
                    <a:pt x="62" y="80"/>
                    <a:pt x="62" y="80"/>
                  </a:cubicBezTo>
                  <a:moveTo>
                    <a:pt x="118" y="0"/>
                  </a:moveTo>
                  <a:cubicBezTo>
                    <a:pt x="118" y="0"/>
                    <a:pt x="117" y="0"/>
                    <a:pt x="117" y="0"/>
                  </a:cubicBezTo>
                  <a:cubicBezTo>
                    <a:pt x="111" y="6"/>
                    <a:pt x="106" y="11"/>
                    <a:pt x="100" y="17"/>
                  </a:cubicBezTo>
                  <a:cubicBezTo>
                    <a:pt x="100" y="14"/>
                    <a:pt x="100" y="11"/>
                    <a:pt x="99" y="9"/>
                  </a:cubicBezTo>
                  <a:cubicBezTo>
                    <a:pt x="99" y="8"/>
                    <a:pt x="98" y="7"/>
                    <a:pt x="98" y="7"/>
                  </a:cubicBezTo>
                  <a:cubicBezTo>
                    <a:pt x="97" y="7"/>
                    <a:pt x="97" y="7"/>
                    <a:pt x="97" y="7"/>
                  </a:cubicBezTo>
                  <a:cubicBezTo>
                    <a:pt x="96" y="7"/>
                    <a:pt x="96" y="7"/>
                    <a:pt x="95" y="8"/>
                  </a:cubicBezTo>
                  <a:cubicBezTo>
                    <a:pt x="94" y="10"/>
                    <a:pt x="93" y="13"/>
                    <a:pt x="91" y="15"/>
                  </a:cubicBezTo>
                  <a:cubicBezTo>
                    <a:pt x="91" y="15"/>
                    <a:pt x="91" y="15"/>
                    <a:pt x="91" y="15"/>
                  </a:cubicBezTo>
                  <a:cubicBezTo>
                    <a:pt x="91" y="15"/>
                    <a:pt x="90" y="15"/>
                    <a:pt x="90" y="15"/>
                  </a:cubicBezTo>
                  <a:cubicBezTo>
                    <a:pt x="87" y="17"/>
                    <a:pt x="83" y="18"/>
                    <a:pt x="79" y="18"/>
                  </a:cubicBezTo>
                  <a:cubicBezTo>
                    <a:pt x="79" y="18"/>
                    <a:pt x="79" y="18"/>
                    <a:pt x="79" y="18"/>
                  </a:cubicBezTo>
                  <a:cubicBezTo>
                    <a:pt x="79" y="18"/>
                    <a:pt x="79" y="18"/>
                    <a:pt x="79" y="18"/>
                  </a:cubicBezTo>
                  <a:cubicBezTo>
                    <a:pt x="78" y="17"/>
                    <a:pt x="78" y="17"/>
                    <a:pt x="78" y="17"/>
                  </a:cubicBezTo>
                  <a:cubicBezTo>
                    <a:pt x="78" y="17"/>
                    <a:pt x="77" y="16"/>
                    <a:pt x="77" y="16"/>
                  </a:cubicBezTo>
                  <a:cubicBezTo>
                    <a:pt x="76" y="16"/>
                    <a:pt x="76" y="17"/>
                    <a:pt x="75" y="17"/>
                  </a:cubicBezTo>
                  <a:cubicBezTo>
                    <a:pt x="75" y="17"/>
                    <a:pt x="75" y="17"/>
                    <a:pt x="75" y="17"/>
                  </a:cubicBezTo>
                  <a:cubicBezTo>
                    <a:pt x="73" y="17"/>
                    <a:pt x="72" y="17"/>
                    <a:pt x="70" y="16"/>
                  </a:cubicBezTo>
                  <a:cubicBezTo>
                    <a:pt x="70" y="15"/>
                    <a:pt x="70" y="14"/>
                    <a:pt x="69" y="13"/>
                  </a:cubicBezTo>
                  <a:cubicBezTo>
                    <a:pt x="69" y="12"/>
                    <a:pt x="69" y="12"/>
                    <a:pt x="69" y="12"/>
                  </a:cubicBezTo>
                  <a:cubicBezTo>
                    <a:pt x="68" y="9"/>
                    <a:pt x="68" y="5"/>
                    <a:pt x="67" y="1"/>
                  </a:cubicBezTo>
                  <a:cubicBezTo>
                    <a:pt x="67" y="1"/>
                    <a:pt x="66" y="0"/>
                    <a:pt x="66" y="0"/>
                  </a:cubicBezTo>
                  <a:cubicBezTo>
                    <a:pt x="65" y="0"/>
                    <a:pt x="65" y="0"/>
                    <a:pt x="65" y="0"/>
                  </a:cubicBezTo>
                  <a:cubicBezTo>
                    <a:pt x="64" y="0"/>
                    <a:pt x="64" y="0"/>
                    <a:pt x="64" y="0"/>
                  </a:cubicBezTo>
                  <a:cubicBezTo>
                    <a:pt x="40" y="22"/>
                    <a:pt x="20" y="47"/>
                    <a:pt x="2" y="74"/>
                  </a:cubicBezTo>
                  <a:cubicBezTo>
                    <a:pt x="1" y="74"/>
                    <a:pt x="1" y="75"/>
                    <a:pt x="1" y="76"/>
                  </a:cubicBezTo>
                  <a:cubicBezTo>
                    <a:pt x="0" y="77"/>
                    <a:pt x="0" y="77"/>
                    <a:pt x="0" y="77"/>
                  </a:cubicBezTo>
                  <a:cubicBezTo>
                    <a:pt x="0" y="78"/>
                    <a:pt x="1" y="79"/>
                    <a:pt x="1" y="80"/>
                  </a:cubicBezTo>
                  <a:cubicBezTo>
                    <a:pt x="2" y="80"/>
                    <a:pt x="2" y="81"/>
                    <a:pt x="3" y="81"/>
                  </a:cubicBezTo>
                  <a:cubicBezTo>
                    <a:pt x="3" y="81"/>
                    <a:pt x="3" y="81"/>
                    <a:pt x="3" y="81"/>
                  </a:cubicBezTo>
                  <a:cubicBezTo>
                    <a:pt x="2" y="82"/>
                    <a:pt x="2" y="83"/>
                    <a:pt x="2" y="83"/>
                  </a:cubicBezTo>
                  <a:cubicBezTo>
                    <a:pt x="10" y="127"/>
                    <a:pt x="14" y="171"/>
                    <a:pt x="14" y="216"/>
                  </a:cubicBezTo>
                  <a:cubicBezTo>
                    <a:pt x="14" y="216"/>
                    <a:pt x="14" y="216"/>
                    <a:pt x="14" y="216"/>
                  </a:cubicBezTo>
                  <a:cubicBezTo>
                    <a:pt x="14" y="216"/>
                    <a:pt x="14" y="216"/>
                    <a:pt x="14" y="216"/>
                  </a:cubicBezTo>
                  <a:cubicBezTo>
                    <a:pt x="14" y="216"/>
                    <a:pt x="14" y="216"/>
                    <a:pt x="14" y="216"/>
                  </a:cubicBezTo>
                  <a:cubicBezTo>
                    <a:pt x="15" y="217"/>
                    <a:pt x="15" y="217"/>
                    <a:pt x="15" y="217"/>
                  </a:cubicBezTo>
                  <a:cubicBezTo>
                    <a:pt x="22" y="223"/>
                    <a:pt x="31" y="225"/>
                    <a:pt x="40" y="225"/>
                  </a:cubicBezTo>
                  <a:cubicBezTo>
                    <a:pt x="44" y="225"/>
                    <a:pt x="49" y="225"/>
                    <a:pt x="53" y="223"/>
                  </a:cubicBezTo>
                  <a:cubicBezTo>
                    <a:pt x="56" y="221"/>
                    <a:pt x="58" y="219"/>
                    <a:pt x="60" y="217"/>
                  </a:cubicBezTo>
                  <a:cubicBezTo>
                    <a:pt x="61" y="217"/>
                    <a:pt x="61" y="217"/>
                    <a:pt x="61" y="217"/>
                  </a:cubicBezTo>
                  <a:cubicBezTo>
                    <a:pt x="61" y="217"/>
                    <a:pt x="61" y="217"/>
                    <a:pt x="62" y="217"/>
                  </a:cubicBezTo>
                  <a:cubicBezTo>
                    <a:pt x="63" y="216"/>
                    <a:pt x="63" y="215"/>
                    <a:pt x="63" y="214"/>
                  </a:cubicBezTo>
                  <a:cubicBezTo>
                    <a:pt x="62" y="214"/>
                    <a:pt x="62" y="214"/>
                    <a:pt x="62" y="214"/>
                  </a:cubicBezTo>
                  <a:cubicBezTo>
                    <a:pt x="64" y="211"/>
                    <a:pt x="66" y="209"/>
                    <a:pt x="67" y="207"/>
                  </a:cubicBezTo>
                  <a:cubicBezTo>
                    <a:pt x="68" y="210"/>
                    <a:pt x="68" y="213"/>
                    <a:pt x="68" y="216"/>
                  </a:cubicBezTo>
                  <a:cubicBezTo>
                    <a:pt x="68" y="216"/>
                    <a:pt x="68" y="216"/>
                    <a:pt x="68" y="216"/>
                  </a:cubicBezTo>
                  <a:cubicBezTo>
                    <a:pt x="68" y="216"/>
                    <a:pt x="68" y="216"/>
                    <a:pt x="68" y="216"/>
                  </a:cubicBezTo>
                  <a:cubicBezTo>
                    <a:pt x="68" y="216"/>
                    <a:pt x="68" y="216"/>
                    <a:pt x="68" y="216"/>
                  </a:cubicBezTo>
                  <a:cubicBezTo>
                    <a:pt x="68" y="217"/>
                    <a:pt x="68" y="217"/>
                    <a:pt x="68" y="217"/>
                  </a:cubicBezTo>
                  <a:cubicBezTo>
                    <a:pt x="75" y="223"/>
                    <a:pt x="84" y="225"/>
                    <a:pt x="93" y="225"/>
                  </a:cubicBezTo>
                  <a:cubicBezTo>
                    <a:pt x="98" y="225"/>
                    <a:pt x="102" y="225"/>
                    <a:pt x="106" y="223"/>
                  </a:cubicBezTo>
                  <a:cubicBezTo>
                    <a:pt x="109" y="221"/>
                    <a:pt x="112" y="219"/>
                    <a:pt x="114" y="217"/>
                  </a:cubicBezTo>
                  <a:cubicBezTo>
                    <a:pt x="114" y="217"/>
                    <a:pt x="114" y="217"/>
                    <a:pt x="114" y="217"/>
                  </a:cubicBezTo>
                  <a:cubicBezTo>
                    <a:pt x="114" y="217"/>
                    <a:pt x="115" y="217"/>
                    <a:pt x="115" y="217"/>
                  </a:cubicBezTo>
                  <a:cubicBezTo>
                    <a:pt x="116" y="216"/>
                    <a:pt x="116" y="215"/>
                    <a:pt x="116" y="214"/>
                  </a:cubicBezTo>
                  <a:cubicBezTo>
                    <a:pt x="116" y="214"/>
                    <a:pt x="116" y="214"/>
                    <a:pt x="116" y="214"/>
                  </a:cubicBezTo>
                  <a:cubicBezTo>
                    <a:pt x="130" y="193"/>
                    <a:pt x="146" y="173"/>
                    <a:pt x="163" y="154"/>
                  </a:cubicBezTo>
                  <a:cubicBezTo>
                    <a:pt x="164" y="155"/>
                    <a:pt x="164" y="155"/>
                    <a:pt x="164" y="155"/>
                  </a:cubicBezTo>
                  <a:cubicBezTo>
                    <a:pt x="165" y="155"/>
                    <a:pt x="166" y="154"/>
                    <a:pt x="166" y="153"/>
                  </a:cubicBezTo>
                  <a:cubicBezTo>
                    <a:pt x="165" y="105"/>
                    <a:pt x="159" y="56"/>
                    <a:pt x="151" y="9"/>
                  </a:cubicBezTo>
                  <a:cubicBezTo>
                    <a:pt x="151" y="8"/>
                    <a:pt x="150" y="7"/>
                    <a:pt x="149" y="7"/>
                  </a:cubicBezTo>
                  <a:cubicBezTo>
                    <a:pt x="149" y="7"/>
                    <a:pt x="149" y="7"/>
                    <a:pt x="149" y="7"/>
                  </a:cubicBezTo>
                  <a:cubicBezTo>
                    <a:pt x="148" y="7"/>
                    <a:pt x="148" y="7"/>
                    <a:pt x="147" y="8"/>
                  </a:cubicBezTo>
                  <a:cubicBezTo>
                    <a:pt x="146" y="10"/>
                    <a:pt x="145" y="13"/>
                    <a:pt x="143" y="15"/>
                  </a:cubicBezTo>
                  <a:cubicBezTo>
                    <a:pt x="140" y="17"/>
                    <a:pt x="136" y="18"/>
                    <a:pt x="132" y="18"/>
                  </a:cubicBezTo>
                  <a:cubicBezTo>
                    <a:pt x="132" y="18"/>
                    <a:pt x="132" y="18"/>
                    <a:pt x="132" y="18"/>
                  </a:cubicBezTo>
                  <a:cubicBezTo>
                    <a:pt x="132" y="18"/>
                    <a:pt x="132" y="18"/>
                    <a:pt x="132" y="18"/>
                  </a:cubicBezTo>
                  <a:cubicBezTo>
                    <a:pt x="131" y="17"/>
                    <a:pt x="131" y="17"/>
                    <a:pt x="131" y="17"/>
                  </a:cubicBezTo>
                  <a:cubicBezTo>
                    <a:pt x="131" y="17"/>
                    <a:pt x="131" y="16"/>
                    <a:pt x="130" y="16"/>
                  </a:cubicBezTo>
                  <a:cubicBezTo>
                    <a:pt x="130" y="16"/>
                    <a:pt x="129" y="17"/>
                    <a:pt x="129" y="17"/>
                  </a:cubicBezTo>
                  <a:cubicBezTo>
                    <a:pt x="128" y="17"/>
                    <a:pt x="128" y="17"/>
                    <a:pt x="128" y="17"/>
                  </a:cubicBezTo>
                  <a:cubicBezTo>
                    <a:pt x="127" y="17"/>
                    <a:pt x="125" y="17"/>
                    <a:pt x="123" y="16"/>
                  </a:cubicBezTo>
                  <a:cubicBezTo>
                    <a:pt x="123" y="15"/>
                    <a:pt x="123" y="14"/>
                    <a:pt x="123" y="13"/>
                  </a:cubicBezTo>
                  <a:cubicBezTo>
                    <a:pt x="122" y="12"/>
                    <a:pt x="122" y="12"/>
                    <a:pt x="122" y="12"/>
                  </a:cubicBezTo>
                  <a:cubicBezTo>
                    <a:pt x="122" y="9"/>
                    <a:pt x="121" y="5"/>
                    <a:pt x="120" y="1"/>
                  </a:cubicBezTo>
                  <a:cubicBezTo>
                    <a:pt x="120" y="1"/>
                    <a:pt x="120" y="0"/>
                    <a:pt x="119" y="0"/>
                  </a:cubicBezTo>
                  <a:cubicBezTo>
                    <a:pt x="119" y="0"/>
                    <a:pt x="118" y="0"/>
                    <a:pt x="118" y="0"/>
                  </a:cubicBezTo>
                </a:path>
              </a:pathLst>
            </a:custGeom>
            <a:solidFill>
              <a:srgbClr val="B2B2B2"/>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3" name="Freeform 844"/>
            <p:cNvSpPr>
              <a:spLocks noEditPoints="1"/>
            </p:cNvSpPr>
            <p:nvPr/>
          </p:nvSpPr>
          <p:spPr bwMode="auto">
            <a:xfrm>
              <a:off x="5282" y="2338"/>
              <a:ext cx="83" cy="161"/>
            </a:xfrm>
            <a:custGeom>
              <a:avLst/>
              <a:gdLst>
                <a:gd name="T0" fmla="*/ 5 w 35"/>
                <a:gd name="T1" fmla="*/ 30 h 68"/>
                <a:gd name="T2" fmla="*/ 8 w 35"/>
                <a:gd name="T3" fmla="*/ 26 h 68"/>
                <a:gd name="T4" fmla="*/ 27 w 35"/>
                <a:gd name="T5" fmla="*/ 7 h 68"/>
                <a:gd name="T6" fmla="*/ 31 w 35"/>
                <a:gd name="T7" fmla="*/ 34 h 68"/>
                <a:gd name="T8" fmla="*/ 6 w 35"/>
                <a:gd name="T9" fmla="*/ 61 h 68"/>
                <a:gd name="T10" fmla="*/ 4 w 35"/>
                <a:gd name="T11" fmla="*/ 34 h 68"/>
                <a:gd name="T12" fmla="*/ 4 w 35"/>
                <a:gd name="T13" fmla="*/ 33 h 68"/>
                <a:gd name="T14" fmla="*/ 5 w 35"/>
                <a:gd name="T15" fmla="*/ 30 h 68"/>
                <a:gd name="T16" fmla="*/ 3 w 35"/>
                <a:gd name="T17" fmla="*/ 29 h 68"/>
                <a:gd name="T18" fmla="*/ 5 w 35"/>
                <a:gd name="T19" fmla="*/ 30 h 68"/>
                <a:gd name="T20" fmla="*/ 28 w 35"/>
                <a:gd name="T21" fmla="*/ 0 h 68"/>
                <a:gd name="T22" fmla="*/ 27 w 35"/>
                <a:gd name="T23" fmla="*/ 1 h 68"/>
                <a:gd name="T24" fmla="*/ 6 w 35"/>
                <a:gd name="T25" fmla="*/ 23 h 68"/>
                <a:gd name="T26" fmla="*/ 1 w 35"/>
                <a:gd name="T27" fmla="*/ 28 h 68"/>
                <a:gd name="T28" fmla="*/ 0 w 35"/>
                <a:gd name="T29" fmla="*/ 33 h 68"/>
                <a:gd name="T30" fmla="*/ 0 w 35"/>
                <a:gd name="T31" fmla="*/ 34 h 68"/>
                <a:gd name="T32" fmla="*/ 2 w 35"/>
                <a:gd name="T33" fmla="*/ 66 h 68"/>
                <a:gd name="T34" fmla="*/ 4 w 35"/>
                <a:gd name="T35" fmla="*/ 68 h 68"/>
                <a:gd name="T36" fmla="*/ 4 w 35"/>
                <a:gd name="T37" fmla="*/ 68 h 68"/>
                <a:gd name="T38" fmla="*/ 6 w 35"/>
                <a:gd name="T39" fmla="*/ 67 h 68"/>
                <a:gd name="T40" fmla="*/ 34 w 35"/>
                <a:gd name="T41" fmla="*/ 36 h 68"/>
                <a:gd name="T42" fmla="*/ 35 w 35"/>
                <a:gd name="T43" fmla="*/ 34 h 68"/>
                <a:gd name="T44" fmla="*/ 30 w 35"/>
                <a:gd name="T45" fmla="*/ 2 h 68"/>
                <a:gd name="T46" fmla="*/ 29 w 35"/>
                <a:gd name="T47" fmla="*/ 0 h 68"/>
                <a:gd name="T48" fmla="*/ 28 w 35"/>
                <a:gd name="T49" fmla="*/ 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5" h="68">
                  <a:moveTo>
                    <a:pt x="5" y="30"/>
                  </a:moveTo>
                  <a:cubicBezTo>
                    <a:pt x="5" y="29"/>
                    <a:pt x="7" y="27"/>
                    <a:pt x="8" y="26"/>
                  </a:cubicBezTo>
                  <a:cubicBezTo>
                    <a:pt x="15" y="20"/>
                    <a:pt x="21" y="14"/>
                    <a:pt x="27" y="7"/>
                  </a:cubicBezTo>
                  <a:cubicBezTo>
                    <a:pt x="27" y="16"/>
                    <a:pt x="29" y="25"/>
                    <a:pt x="31" y="34"/>
                  </a:cubicBezTo>
                  <a:cubicBezTo>
                    <a:pt x="22" y="42"/>
                    <a:pt x="13" y="51"/>
                    <a:pt x="6" y="61"/>
                  </a:cubicBezTo>
                  <a:cubicBezTo>
                    <a:pt x="5" y="52"/>
                    <a:pt x="5" y="43"/>
                    <a:pt x="4" y="34"/>
                  </a:cubicBezTo>
                  <a:cubicBezTo>
                    <a:pt x="4" y="34"/>
                    <a:pt x="4" y="33"/>
                    <a:pt x="4" y="33"/>
                  </a:cubicBezTo>
                  <a:cubicBezTo>
                    <a:pt x="4" y="32"/>
                    <a:pt x="4" y="31"/>
                    <a:pt x="5" y="30"/>
                  </a:cubicBezTo>
                  <a:cubicBezTo>
                    <a:pt x="3" y="29"/>
                    <a:pt x="3" y="29"/>
                    <a:pt x="3" y="29"/>
                  </a:cubicBezTo>
                  <a:cubicBezTo>
                    <a:pt x="5" y="30"/>
                    <a:pt x="5" y="30"/>
                    <a:pt x="5" y="30"/>
                  </a:cubicBezTo>
                  <a:moveTo>
                    <a:pt x="28" y="0"/>
                  </a:moveTo>
                  <a:cubicBezTo>
                    <a:pt x="28" y="0"/>
                    <a:pt x="27" y="0"/>
                    <a:pt x="27" y="1"/>
                  </a:cubicBezTo>
                  <a:cubicBezTo>
                    <a:pt x="21" y="9"/>
                    <a:pt x="14" y="16"/>
                    <a:pt x="6" y="23"/>
                  </a:cubicBezTo>
                  <a:cubicBezTo>
                    <a:pt x="4" y="24"/>
                    <a:pt x="2" y="26"/>
                    <a:pt x="1" y="28"/>
                  </a:cubicBezTo>
                  <a:cubicBezTo>
                    <a:pt x="0" y="30"/>
                    <a:pt x="0" y="32"/>
                    <a:pt x="0" y="33"/>
                  </a:cubicBezTo>
                  <a:cubicBezTo>
                    <a:pt x="0" y="34"/>
                    <a:pt x="0" y="34"/>
                    <a:pt x="0" y="34"/>
                  </a:cubicBezTo>
                  <a:cubicBezTo>
                    <a:pt x="1" y="45"/>
                    <a:pt x="1" y="56"/>
                    <a:pt x="2" y="66"/>
                  </a:cubicBezTo>
                  <a:cubicBezTo>
                    <a:pt x="2" y="67"/>
                    <a:pt x="3" y="68"/>
                    <a:pt x="4" y="68"/>
                  </a:cubicBezTo>
                  <a:cubicBezTo>
                    <a:pt x="4" y="68"/>
                    <a:pt x="4" y="68"/>
                    <a:pt x="4" y="68"/>
                  </a:cubicBezTo>
                  <a:cubicBezTo>
                    <a:pt x="5" y="68"/>
                    <a:pt x="6" y="68"/>
                    <a:pt x="6" y="67"/>
                  </a:cubicBezTo>
                  <a:cubicBezTo>
                    <a:pt x="14" y="56"/>
                    <a:pt x="24" y="46"/>
                    <a:pt x="34" y="36"/>
                  </a:cubicBezTo>
                  <a:cubicBezTo>
                    <a:pt x="35" y="36"/>
                    <a:pt x="35" y="35"/>
                    <a:pt x="35" y="34"/>
                  </a:cubicBezTo>
                  <a:cubicBezTo>
                    <a:pt x="32" y="24"/>
                    <a:pt x="31" y="13"/>
                    <a:pt x="30" y="2"/>
                  </a:cubicBezTo>
                  <a:cubicBezTo>
                    <a:pt x="30" y="1"/>
                    <a:pt x="30" y="0"/>
                    <a:pt x="29" y="0"/>
                  </a:cubicBezTo>
                  <a:cubicBezTo>
                    <a:pt x="29" y="0"/>
                    <a:pt x="28" y="0"/>
                    <a:pt x="28" y="0"/>
                  </a:cubicBezTo>
                </a:path>
              </a:pathLst>
            </a:custGeom>
            <a:solidFill>
              <a:srgbClr val="B2B2B2"/>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4" name="Freeform 845"/>
            <p:cNvSpPr/>
            <p:nvPr/>
          </p:nvSpPr>
          <p:spPr bwMode="auto">
            <a:xfrm>
              <a:off x="5173" y="2532"/>
              <a:ext cx="59" cy="161"/>
            </a:xfrm>
            <a:custGeom>
              <a:avLst/>
              <a:gdLst>
                <a:gd name="T0" fmla="*/ 7 w 25"/>
                <a:gd name="T1" fmla="*/ 0 h 68"/>
                <a:gd name="T2" fmla="*/ 0 w 25"/>
                <a:gd name="T3" fmla="*/ 15 h 68"/>
                <a:gd name="T4" fmla="*/ 5 w 25"/>
                <a:gd name="T5" fmla="*/ 23 h 68"/>
                <a:gd name="T6" fmla="*/ 10 w 25"/>
                <a:gd name="T7" fmla="*/ 21 h 68"/>
                <a:gd name="T8" fmla="*/ 5 w 25"/>
                <a:gd name="T9" fmla="*/ 29 h 68"/>
                <a:gd name="T10" fmla="*/ 3 w 25"/>
                <a:gd name="T11" fmla="*/ 36 h 68"/>
                <a:gd name="T12" fmla="*/ 8 w 25"/>
                <a:gd name="T13" fmla="*/ 39 h 68"/>
                <a:gd name="T14" fmla="*/ 6 w 25"/>
                <a:gd name="T15" fmla="*/ 49 h 68"/>
                <a:gd name="T16" fmla="*/ 17 w 25"/>
                <a:gd name="T17" fmla="*/ 49 h 68"/>
                <a:gd name="T18" fmla="*/ 8 w 25"/>
                <a:gd name="T19" fmla="*/ 63 h 68"/>
                <a:gd name="T20" fmla="*/ 10 w 25"/>
                <a:gd name="T21" fmla="*/ 67 h 68"/>
                <a:gd name="T22" fmla="*/ 15 w 25"/>
                <a:gd name="T23" fmla="*/ 68 h 68"/>
                <a:gd name="T24" fmla="*/ 20 w 25"/>
                <a:gd name="T25" fmla="*/ 66 h 68"/>
                <a:gd name="T26" fmla="*/ 20 w 25"/>
                <a:gd name="T27" fmla="*/ 66 h 68"/>
                <a:gd name="T28" fmla="*/ 21 w 25"/>
                <a:gd name="T29" fmla="*/ 63 h 68"/>
                <a:gd name="T30" fmla="*/ 14 w 25"/>
                <a:gd name="T31" fmla="*/ 64 h 68"/>
                <a:gd name="T32" fmla="*/ 14 w 25"/>
                <a:gd name="T33" fmla="*/ 64 h 68"/>
                <a:gd name="T34" fmla="*/ 12 w 25"/>
                <a:gd name="T35" fmla="*/ 63 h 68"/>
                <a:gd name="T36" fmla="*/ 24 w 25"/>
                <a:gd name="T37" fmla="*/ 46 h 68"/>
                <a:gd name="T38" fmla="*/ 23 w 25"/>
                <a:gd name="T39" fmla="*/ 43 h 68"/>
                <a:gd name="T40" fmla="*/ 12 w 25"/>
                <a:gd name="T41" fmla="*/ 46 h 68"/>
                <a:gd name="T42" fmla="*/ 14 w 25"/>
                <a:gd name="T43" fmla="*/ 39 h 68"/>
                <a:gd name="T44" fmla="*/ 23 w 25"/>
                <a:gd name="T45" fmla="*/ 32 h 68"/>
                <a:gd name="T46" fmla="*/ 21 w 25"/>
                <a:gd name="T47" fmla="*/ 31 h 68"/>
                <a:gd name="T48" fmla="*/ 11 w 25"/>
                <a:gd name="T49" fmla="*/ 35 h 68"/>
                <a:gd name="T50" fmla="*/ 9 w 25"/>
                <a:gd name="T51" fmla="*/ 35 h 68"/>
                <a:gd name="T52" fmla="*/ 7 w 25"/>
                <a:gd name="T53" fmla="*/ 34 h 68"/>
                <a:gd name="T54" fmla="*/ 8 w 25"/>
                <a:gd name="T55" fmla="*/ 32 h 68"/>
                <a:gd name="T56" fmla="*/ 22 w 25"/>
                <a:gd name="T57" fmla="*/ 12 h 68"/>
                <a:gd name="T58" fmla="*/ 19 w 25"/>
                <a:gd name="T59" fmla="*/ 11 h 68"/>
                <a:gd name="T60" fmla="*/ 6 w 25"/>
                <a:gd name="T61" fmla="*/ 19 h 68"/>
                <a:gd name="T62" fmla="*/ 5 w 25"/>
                <a:gd name="T63" fmla="*/ 19 h 68"/>
                <a:gd name="T64" fmla="*/ 4 w 25"/>
                <a:gd name="T65" fmla="*/ 15 h 68"/>
                <a:gd name="T66" fmla="*/ 10 w 25"/>
                <a:gd name="T67" fmla="*/ 3 h 68"/>
                <a:gd name="T68" fmla="*/ 8 w 25"/>
                <a:gd name="T69" fmla="*/ 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5" h="68">
                  <a:moveTo>
                    <a:pt x="8" y="0"/>
                  </a:moveTo>
                  <a:cubicBezTo>
                    <a:pt x="8" y="0"/>
                    <a:pt x="7" y="0"/>
                    <a:pt x="7" y="0"/>
                  </a:cubicBezTo>
                  <a:cubicBezTo>
                    <a:pt x="4" y="4"/>
                    <a:pt x="1" y="8"/>
                    <a:pt x="0" y="12"/>
                  </a:cubicBezTo>
                  <a:cubicBezTo>
                    <a:pt x="0" y="13"/>
                    <a:pt x="0" y="14"/>
                    <a:pt x="0" y="15"/>
                  </a:cubicBezTo>
                  <a:cubicBezTo>
                    <a:pt x="0" y="17"/>
                    <a:pt x="0" y="18"/>
                    <a:pt x="1" y="20"/>
                  </a:cubicBezTo>
                  <a:cubicBezTo>
                    <a:pt x="1" y="21"/>
                    <a:pt x="3" y="23"/>
                    <a:pt x="5" y="23"/>
                  </a:cubicBezTo>
                  <a:cubicBezTo>
                    <a:pt x="5" y="23"/>
                    <a:pt x="5" y="23"/>
                    <a:pt x="5" y="23"/>
                  </a:cubicBezTo>
                  <a:cubicBezTo>
                    <a:pt x="7" y="23"/>
                    <a:pt x="9" y="22"/>
                    <a:pt x="10" y="21"/>
                  </a:cubicBezTo>
                  <a:cubicBezTo>
                    <a:pt x="11" y="21"/>
                    <a:pt x="12" y="20"/>
                    <a:pt x="12" y="20"/>
                  </a:cubicBezTo>
                  <a:cubicBezTo>
                    <a:pt x="10" y="23"/>
                    <a:pt x="8" y="26"/>
                    <a:pt x="5" y="29"/>
                  </a:cubicBezTo>
                  <a:cubicBezTo>
                    <a:pt x="4" y="30"/>
                    <a:pt x="3" y="32"/>
                    <a:pt x="3" y="34"/>
                  </a:cubicBezTo>
                  <a:cubicBezTo>
                    <a:pt x="3" y="35"/>
                    <a:pt x="3" y="35"/>
                    <a:pt x="3" y="36"/>
                  </a:cubicBezTo>
                  <a:cubicBezTo>
                    <a:pt x="4" y="37"/>
                    <a:pt x="5" y="38"/>
                    <a:pt x="6" y="38"/>
                  </a:cubicBezTo>
                  <a:cubicBezTo>
                    <a:pt x="7" y="39"/>
                    <a:pt x="8" y="39"/>
                    <a:pt x="8" y="39"/>
                  </a:cubicBezTo>
                  <a:cubicBezTo>
                    <a:pt x="7" y="41"/>
                    <a:pt x="6" y="44"/>
                    <a:pt x="5" y="47"/>
                  </a:cubicBezTo>
                  <a:cubicBezTo>
                    <a:pt x="5" y="48"/>
                    <a:pt x="5" y="49"/>
                    <a:pt x="6" y="49"/>
                  </a:cubicBezTo>
                  <a:cubicBezTo>
                    <a:pt x="8" y="50"/>
                    <a:pt x="10" y="50"/>
                    <a:pt x="12" y="50"/>
                  </a:cubicBezTo>
                  <a:cubicBezTo>
                    <a:pt x="13" y="50"/>
                    <a:pt x="15" y="50"/>
                    <a:pt x="17" y="49"/>
                  </a:cubicBezTo>
                  <a:cubicBezTo>
                    <a:pt x="15" y="53"/>
                    <a:pt x="12" y="56"/>
                    <a:pt x="9" y="60"/>
                  </a:cubicBezTo>
                  <a:cubicBezTo>
                    <a:pt x="9" y="60"/>
                    <a:pt x="9" y="61"/>
                    <a:pt x="8" y="63"/>
                  </a:cubicBezTo>
                  <a:cubicBezTo>
                    <a:pt x="8" y="63"/>
                    <a:pt x="8" y="63"/>
                    <a:pt x="8" y="63"/>
                  </a:cubicBezTo>
                  <a:cubicBezTo>
                    <a:pt x="8" y="65"/>
                    <a:pt x="9" y="66"/>
                    <a:pt x="10" y="67"/>
                  </a:cubicBezTo>
                  <a:cubicBezTo>
                    <a:pt x="11" y="67"/>
                    <a:pt x="13" y="68"/>
                    <a:pt x="14" y="68"/>
                  </a:cubicBezTo>
                  <a:cubicBezTo>
                    <a:pt x="15" y="68"/>
                    <a:pt x="15" y="68"/>
                    <a:pt x="15" y="68"/>
                  </a:cubicBezTo>
                  <a:cubicBezTo>
                    <a:pt x="17" y="67"/>
                    <a:pt x="19" y="66"/>
                    <a:pt x="20" y="66"/>
                  </a:cubicBezTo>
                  <a:cubicBezTo>
                    <a:pt x="20" y="66"/>
                    <a:pt x="20" y="66"/>
                    <a:pt x="20" y="66"/>
                  </a:cubicBezTo>
                  <a:cubicBezTo>
                    <a:pt x="20" y="66"/>
                    <a:pt x="20" y="66"/>
                    <a:pt x="20" y="66"/>
                  </a:cubicBezTo>
                  <a:cubicBezTo>
                    <a:pt x="20" y="66"/>
                    <a:pt x="20" y="66"/>
                    <a:pt x="20" y="66"/>
                  </a:cubicBezTo>
                  <a:cubicBezTo>
                    <a:pt x="21" y="66"/>
                    <a:pt x="22" y="66"/>
                    <a:pt x="22" y="65"/>
                  </a:cubicBezTo>
                  <a:cubicBezTo>
                    <a:pt x="23" y="64"/>
                    <a:pt x="22" y="63"/>
                    <a:pt x="21" y="63"/>
                  </a:cubicBezTo>
                  <a:cubicBezTo>
                    <a:pt x="20" y="62"/>
                    <a:pt x="20" y="62"/>
                    <a:pt x="20" y="62"/>
                  </a:cubicBezTo>
                  <a:cubicBezTo>
                    <a:pt x="17" y="62"/>
                    <a:pt x="16" y="63"/>
                    <a:pt x="14" y="64"/>
                  </a:cubicBezTo>
                  <a:cubicBezTo>
                    <a:pt x="14" y="64"/>
                    <a:pt x="14" y="64"/>
                    <a:pt x="14" y="64"/>
                  </a:cubicBezTo>
                  <a:cubicBezTo>
                    <a:pt x="14" y="64"/>
                    <a:pt x="14" y="64"/>
                    <a:pt x="14" y="64"/>
                  </a:cubicBezTo>
                  <a:cubicBezTo>
                    <a:pt x="13" y="64"/>
                    <a:pt x="13" y="63"/>
                    <a:pt x="13" y="63"/>
                  </a:cubicBezTo>
                  <a:cubicBezTo>
                    <a:pt x="12" y="63"/>
                    <a:pt x="12" y="63"/>
                    <a:pt x="12" y="63"/>
                  </a:cubicBezTo>
                  <a:cubicBezTo>
                    <a:pt x="12" y="63"/>
                    <a:pt x="12" y="63"/>
                    <a:pt x="13" y="62"/>
                  </a:cubicBezTo>
                  <a:cubicBezTo>
                    <a:pt x="17" y="57"/>
                    <a:pt x="20" y="51"/>
                    <a:pt x="24" y="46"/>
                  </a:cubicBezTo>
                  <a:cubicBezTo>
                    <a:pt x="25" y="45"/>
                    <a:pt x="25" y="44"/>
                    <a:pt x="24" y="43"/>
                  </a:cubicBezTo>
                  <a:cubicBezTo>
                    <a:pt x="24" y="43"/>
                    <a:pt x="23" y="43"/>
                    <a:pt x="23" y="43"/>
                  </a:cubicBezTo>
                  <a:cubicBezTo>
                    <a:pt x="22" y="43"/>
                    <a:pt x="22" y="43"/>
                    <a:pt x="22" y="43"/>
                  </a:cubicBezTo>
                  <a:cubicBezTo>
                    <a:pt x="19" y="45"/>
                    <a:pt x="15" y="46"/>
                    <a:pt x="12" y="46"/>
                  </a:cubicBezTo>
                  <a:cubicBezTo>
                    <a:pt x="11" y="46"/>
                    <a:pt x="10" y="46"/>
                    <a:pt x="9" y="46"/>
                  </a:cubicBezTo>
                  <a:cubicBezTo>
                    <a:pt x="10" y="43"/>
                    <a:pt x="12" y="41"/>
                    <a:pt x="14" y="39"/>
                  </a:cubicBezTo>
                  <a:cubicBezTo>
                    <a:pt x="17" y="38"/>
                    <a:pt x="20" y="37"/>
                    <a:pt x="23" y="34"/>
                  </a:cubicBezTo>
                  <a:cubicBezTo>
                    <a:pt x="23" y="33"/>
                    <a:pt x="23" y="32"/>
                    <a:pt x="23" y="32"/>
                  </a:cubicBezTo>
                  <a:cubicBezTo>
                    <a:pt x="22" y="31"/>
                    <a:pt x="22" y="31"/>
                    <a:pt x="21" y="31"/>
                  </a:cubicBezTo>
                  <a:cubicBezTo>
                    <a:pt x="21" y="31"/>
                    <a:pt x="21" y="31"/>
                    <a:pt x="21" y="31"/>
                  </a:cubicBezTo>
                  <a:cubicBezTo>
                    <a:pt x="17" y="32"/>
                    <a:pt x="15" y="33"/>
                    <a:pt x="12" y="35"/>
                  </a:cubicBezTo>
                  <a:cubicBezTo>
                    <a:pt x="12" y="35"/>
                    <a:pt x="11" y="35"/>
                    <a:pt x="11" y="35"/>
                  </a:cubicBezTo>
                  <a:cubicBezTo>
                    <a:pt x="11" y="35"/>
                    <a:pt x="11" y="35"/>
                    <a:pt x="11" y="35"/>
                  </a:cubicBezTo>
                  <a:cubicBezTo>
                    <a:pt x="10" y="35"/>
                    <a:pt x="9" y="35"/>
                    <a:pt x="9" y="35"/>
                  </a:cubicBezTo>
                  <a:cubicBezTo>
                    <a:pt x="8" y="35"/>
                    <a:pt x="8" y="35"/>
                    <a:pt x="8" y="35"/>
                  </a:cubicBezTo>
                  <a:cubicBezTo>
                    <a:pt x="7" y="34"/>
                    <a:pt x="7" y="34"/>
                    <a:pt x="7" y="34"/>
                  </a:cubicBezTo>
                  <a:cubicBezTo>
                    <a:pt x="7" y="34"/>
                    <a:pt x="7" y="34"/>
                    <a:pt x="7" y="34"/>
                  </a:cubicBezTo>
                  <a:cubicBezTo>
                    <a:pt x="7" y="34"/>
                    <a:pt x="7" y="33"/>
                    <a:pt x="8" y="32"/>
                  </a:cubicBezTo>
                  <a:cubicBezTo>
                    <a:pt x="13" y="26"/>
                    <a:pt x="17" y="20"/>
                    <a:pt x="22" y="14"/>
                  </a:cubicBezTo>
                  <a:cubicBezTo>
                    <a:pt x="22" y="13"/>
                    <a:pt x="22" y="12"/>
                    <a:pt x="22" y="12"/>
                  </a:cubicBezTo>
                  <a:cubicBezTo>
                    <a:pt x="21" y="11"/>
                    <a:pt x="21" y="11"/>
                    <a:pt x="20" y="11"/>
                  </a:cubicBezTo>
                  <a:cubicBezTo>
                    <a:pt x="20" y="11"/>
                    <a:pt x="20" y="11"/>
                    <a:pt x="19" y="11"/>
                  </a:cubicBezTo>
                  <a:cubicBezTo>
                    <a:pt x="16" y="13"/>
                    <a:pt x="12" y="16"/>
                    <a:pt x="8" y="18"/>
                  </a:cubicBezTo>
                  <a:cubicBezTo>
                    <a:pt x="7" y="18"/>
                    <a:pt x="6" y="19"/>
                    <a:pt x="6" y="19"/>
                  </a:cubicBezTo>
                  <a:cubicBezTo>
                    <a:pt x="6" y="19"/>
                    <a:pt x="6" y="19"/>
                    <a:pt x="5" y="19"/>
                  </a:cubicBezTo>
                  <a:cubicBezTo>
                    <a:pt x="5" y="19"/>
                    <a:pt x="5" y="19"/>
                    <a:pt x="5" y="19"/>
                  </a:cubicBezTo>
                  <a:cubicBezTo>
                    <a:pt x="5" y="19"/>
                    <a:pt x="5" y="19"/>
                    <a:pt x="4" y="18"/>
                  </a:cubicBezTo>
                  <a:cubicBezTo>
                    <a:pt x="4" y="17"/>
                    <a:pt x="4" y="16"/>
                    <a:pt x="4" y="15"/>
                  </a:cubicBezTo>
                  <a:cubicBezTo>
                    <a:pt x="4" y="15"/>
                    <a:pt x="4" y="14"/>
                    <a:pt x="4" y="13"/>
                  </a:cubicBezTo>
                  <a:cubicBezTo>
                    <a:pt x="5" y="10"/>
                    <a:pt x="7" y="6"/>
                    <a:pt x="10" y="3"/>
                  </a:cubicBezTo>
                  <a:cubicBezTo>
                    <a:pt x="10" y="2"/>
                    <a:pt x="10" y="1"/>
                    <a:pt x="10" y="0"/>
                  </a:cubicBezTo>
                  <a:cubicBezTo>
                    <a:pt x="9" y="0"/>
                    <a:pt x="9" y="0"/>
                    <a:pt x="8" y="0"/>
                  </a:cubicBezTo>
                </a:path>
              </a:pathLst>
            </a:custGeom>
            <a:solidFill>
              <a:srgbClr val="B2B2B2"/>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5" name="Freeform 846"/>
            <p:cNvSpPr/>
            <p:nvPr/>
          </p:nvSpPr>
          <p:spPr bwMode="auto">
            <a:xfrm>
              <a:off x="5045" y="2532"/>
              <a:ext cx="59" cy="161"/>
            </a:xfrm>
            <a:custGeom>
              <a:avLst/>
              <a:gdLst>
                <a:gd name="T0" fmla="*/ 7 w 25"/>
                <a:gd name="T1" fmla="*/ 0 h 68"/>
                <a:gd name="T2" fmla="*/ 0 w 25"/>
                <a:gd name="T3" fmla="*/ 15 h 68"/>
                <a:gd name="T4" fmla="*/ 5 w 25"/>
                <a:gd name="T5" fmla="*/ 23 h 68"/>
                <a:gd name="T6" fmla="*/ 11 w 25"/>
                <a:gd name="T7" fmla="*/ 21 h 68"/>
                <a:gd name="T8" fmla="*/ 6 w 25"/>
                <a:gd name="T9" fmla="*/ 29 h 68"/>
                <a:gd name="T10" fmla="*/ 4 w 25"/>
                <a:gd name="T11" fmla="*/ 36 h 68"/>
                <a:gd name="T12" fmla="*/ 9 w 25"/>
                <a:gd name="T13" fmla="*/ 39 h 68"/>
                <a:gd name="T14" fmla="*/ 7 w 25"/>
                <a:gd name="T15" fmla="*/ 49 h 68"/>
                <a:gd name="T16" fmla="*/ 18 w 25"/>
                <a:gd name="T17" fmla="*/ 49 h 68"/>
                <a:gd name="T18" fmla="*/ 9 w 25"/>
                <a:gd name="T19" fmla="*/ 63 h 68"/>
                <a:gd name="T20" fmla="*/ 11 w 25"/>
                <a:gd name="T21" fmla="*/ 67 h 68"/>
                <a:gd name="T22" fmla="*/ 16 w 25"/>
                <a:gd name="T23" fmla="*/ 68 h 68"/>
                <a:gd name="T24" fmla="*/ 20 w 25"/>
                <a:gd name="T25" fmla="*/ 66 h 68"/>
                <a:gd name="T26" fmla="*/ 21 w 25"/>
                <a:gd name="T27" fmla="*/ 66 h 68"/>
                <a:gd name="T28" fmla="*/ 21 w 25"/>
                <a:gd name="T29" fmla="*/ 63 h 68"/>
                <a:gd name="T30" fmla="*/ 15 w 25"/>
                <a:gd name="T31" fmla="*/ 64 h 68"/>
                <a:gd name="T32" fmla="*/ 15 w 25"/>
                <a:gd name="T33" fmla="*/ 64 h 68"/>
                <a:gd name="T34" fmla="*/ 13 w 25"/>
                <a:gd name="T35" fmla="*/ 63 h 68"/>
                <a:gd name="T36" fmla="*/ 25 w 25"/>
                <a:gd name="T37" fmla="*/ 46 h 68"/>
                <a:gd name="T38" fmla="*/ 23 w 25"/>
                <a:gd name="T39" fmla="*/ 43 h 68"/>
                <a:gd name="T40" fmla="*/ 12 w 25"/>
                <a:gd name="T41" fmla="*/ 46 h 68"/>
                <a:gd name="T42" fmla="*/ 14 w 25"/>
                <a:gd name="T43" fmla="*/ 39 h 68"/>
                <a:gd name="T44" fmla="*/ 23 w 25"/>
                <a:gd name="T45" fmla="*/ 32 h 68"/>
                <a:gd name="T46" fmla="*/ 21 w 25"/>
                <a:gd name="T47" fmla="*/ 31 h 68"/>
                <a:gd name="T48" fmla="*/ 11 w 25"/>
                <a:gd name="T49" fmla="*/ 35 h 68"/>
                <a:gd name="T50" fmla="*/ 10 w 25"/>
                <a:gd name="T51" fmla="*/ 35 h 68"/>
                <a:gd name="T52" fmla="*/ 8 w 25"/>
                <a:gd name="T53" fmla="*/ 34 h 68"/>
                <a:gd name="T54" fmla="*/ 9 w 25"/>
                <a:gd name="T55" fmla="*/ 32 h 68"/>
                <a:gd name="T56" fmla="*/ 22 w 25"/>
                <a:gd name="T57" fmla="*/ 12 h 68"/>
                <a:gd name="T58" fmla="*/ 20 w 25"/>
                <a:gd name="T59" fmla="*/ 11 h 68"/>
                <a:gd name="T60" fmla="*/ 6 w 25"/>
                <a:gd name="T61" fmla="*/ 19 h 68"/>
                <a:gd name="T62" fmla="*/ 6 w 25"/>
                <a:gd name="T63" fmla="*/ 19 h 68"/>
                <a:gd name="T64" fmla="*/ 4 w 25"/>
                <a:gd name="T65" fmla="*/ 15 h 68"/>
                <a:gd name="T66" fmla="*/ 10 w 25"/>
                <a:gd name="T67" fmla="*/ 3 h 68"/>
                <a:gd name="T68" fmla="*/ 9 w 25"/>
                <a:gd name="T69" fmla="*/ 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5" h="68">
                  <a:moveTo>
                    <a:pt x="9" y="0"/>
                  </a:moveTo>
                  <a:cubicBezTo>
                    <a:pt x="8" y="0"/>
                    <a:pt x="8" y="0"/>
                    <a:pt x="7" y="0"/>
                  </a:cubicBezTo>
                  <a:cubicBezTo>
                    <a:pt x="4" y="4"/>
                    <a:pt x="2" y="8"/>
                    <a:pt x="1" y="12"/>
                  </a:cubicBezTo>
                  <a:cubicBezTo>
                    <a:pt x="0" y="13"/>
                    <a:pt x="0" y="14"/>
                    <a:pt x="0" y="15"/>
                  </a:cubicBezTo>
                  <a:cubicBezTo>
                    <a:pt x="0" y="17"/>
                    <a:pt x="1" y="18"/>
                    <a:pt x="1" y="20"/>
                  </a:cubicBezTo>
                  <a:cubicBezTo>
                    <a:pt x="2" y="21"/>
                    <a:pt x="4" y="23"/>
                    <a:pt x="5" y="23"/>
                  </a:cubicBezTo>
                  <a:cubicBezTo>
                    <a:pt x="6" y="23"/>
                    <a:pt x="6" y="23"/>
                    <a:pt x="6" y="23"/>
                  </a:cubicBezTo>
                  <a:cubicBezTo>
                    <a:pt x="8" y="23"/>
                    <a:pt x="10" y="22"/>
                    <a:pt x="11" y="21"/>
                  </a:cubicBezTo>
                  <a:cubicBezTo>
                    <a:pt x="12" y="21"/>
                    <a:pt x="12" y="20"/>
                    <a:pt x="13" y="20"/>
                  </a:cubicBezTo>
                  <a:cubicBezTo>
                    <a:pt x="11" y="23"/>
                    <a:pt x="8" y="26"/>
                    <a:pt x="6" y="29"/>
                  </a:cubicBezTo>
                  <a:cubicBezTo>
                    <a:pt x="5" y="30"/>
                    <a:pt x="4" y="32"/>
                    <a:pt x="4" y="34"/>
                  </a:cubicBezTo>
                  <a:cubicBezTo>
                    <a:pt x="4" y="35"/>
                    <a:pt x="4" y="35"/>
                    <a:pt x="4" y="36"/>
                  </a:cubicBezTo>
                  <a:cubicBezTo>
                    <a:pt x="5" y="37"/>
                    <a:pt x="6" y="38"/>
                    <a:pt x="6" y="38"/>
                  </a:cubicBezTo>
                  <a:cubicBezTo>
                    <a:pt x="7" y="39"/>
                    <a:pt x="8" y="39"/>
                    <a:pt x="9" y="39"/>
                  </a:cubicBezTo>
                  <a:cubicBezTo>
                    <a:pt x="7" y="41"/>
                    <a:pt x="6" y="44"/>
                    <a:pt x="6" y="47"/>
                  </a:cubicBezTo>
                  <a:cubicBezTo>
                    <a:pt x="5" y="48"/>
                    <a:pt x="6" y="49"/>
                    <a:pt x="7" y="49"/>
                  </a:cubicBezTo>
                  <a:cubicBezTo>
                    <a:pt x="9" y="50"/>
                    <a:pt x="11" y="50"/>
                    <a:pt x="12" y="50"/>
                  </a:cubicBezTo>
                  <a:cubicBezTo>
                    <a:pt x="14" y="50"/>
                    <a:pt x="16" y="50"/>
                    <a:pt x="18" y="49"/>
                  </a:cubicBezTo>
                  <a:cubicBezTo>
                    <a:pt x="15" y="53"/>
                    <a:pt x="13" y="56"/>
                    <a:pt x="10" y="60"/>
                  </a:cubicBezTo>
                  <a:cubicBezTo>
                    <a:pt x="10" y="60"/>
                    <a:pt x="9" y="61"/>
                    <a:pt x="9" y="63"/>
                  </a:cubicBezTo>
                  <a:cubicBezTo>
                    <a:pt x="9" y="63"/>
                    <a:pt x="9" y="63"/>
                    <a:pt x="9" y="63"/>
                  </a:cubicBezTo>
                  <a:cubicBezTo>
                    <a:pt x="9" y="65"/>
                    <a:pt x="10" y="66"/>
                    <a:pt x="11" y="67"/>
                  </a:cubicBezTo>
                  <a:cubicBezTo>
                    <a:pt x="12" y="67"/>
                    <a:pt x="13" y="68"/>
                    <a:pt x="15" y="68"/>
                  </a:cubicBezTo>
                  <a:cubicBezTo>
                    <a:pt x="16" y="68"/>
                    <a:pt x="16" y="68"/>
                    <a:pt x="16" y="68"/>
                  </a:cubicBezTo>
                  <a:cubicBezTo>
                    <a:pt x="18" y="67"/>
                    <a:pt x="19" y="66"/>
                    <a:pt x="20" y="66"/>
                  </a:cubicBezTo>
                  <a:cubicBezTo>
                    <a:pt x="20" y="66"/>
                    <a:pt x="20" y="66"/>
                    <a:pt x="20" y="66"/>
                  </a:cubicBezTo>
                  <a:cubicBezTo>
                    <a:pt x="21" y="66"/>
                    <a:pt x="21" y="66"/>
                    <a:pt x="21" y="66"/>
                  </a:cubicBezTo>
                  <a:cubicBezTo>
                    <a:pt x="21" y="66"/>
                    <a:pt x="21" y="66"/>
                    <a:pt x="21" y="66"/>
                  </a:cubicBezTo>
                  <a:cubicBezTo>
                    <a:pt x="22" y="66"/>
                    <a:pt x="23" y="66"/>
                    <a:pt x="23" y="65"/>
                  </a:cubicBezTo>
                  <a:cubicBezTo>
                    <a:pt x="23" y="64"/>
                    <a:pt x="23" y="63"/>
                    <a:pt x="21" y="63"/>
                  </a:cubicBezTo>
                  <a:cubicBezTo>
                    <a:pt x="21" y="62"/>
                    <a:pt x="21" y="62"/>
                    <a:pt x="20" y="62"/>
                  </a:cubicBezTo>
                  <a:cubicBezTo>
                    <a:pt x="18" y="62"/>
                    <a:pt x="16" y="63"/>
                    <a:pt x="15" y="64"/>
                  </a:cubicBezTo>
                  <a:cubicBezTo>
                    <a:pt x="15" y="64"/>
                    <a:pt x="15" y="64"/>
                    <a:pt x="15" y="64"/>
                  </a:cubicBezTo>
                  <a:cubicBezTo>
                    <a:pt x="15" y="64"/>
                    <a:pt x="15" y="64"/>
                    <a:pt x="15" y="64"/>
                  </a:cubicBezTo>
                  <a:cubicBezTo>
                    <a:pt x="14" y="64"/>
                    <a:pt x="13" y="63"/>
                    <a:pt x="13" y="63"/>
                  </a:cubicBezTo>
                  <a:cubicBezTo>
                    <a:pt x="13" y="63"/>
                    <a:pt x="13" y="63"/>
                    <a:pt x="13" y="63"/>
                  </a:cubicBezTo>
                  <a:cubicBezTo>
                    <a:pt x="13" y="63"/>
                    <a:pt x="13" y="63"/>
                    <a:pt x="13" y="62"/>
                  </a:cubicBezTo>
                  <a:cubicBezTo>
                    <a:pt x="17" y="57"/>
                    <a:pt x="21" y="51"/>
                    <a:pt x="25" y="46"/>
                  </a:cubicBezTo>
                  <a:cubicBezTo>
                    <a:pt x="25" y="45"/>
                    <a:pt x="25" y="44"/>
                    <a:pt x="25" y="43"/>
                  </a:cubicBezTo>
                  <a:cubicBezTo>
                    <a:pt x="24" y="43"/>
                    <a:pt x="24" y="43"/>
                    <a:pt x="23" y="43"/>
                  </a:cubicBezTo>
                  <a:cubicBezTo>
                    <a:pt x="23" y="43"/>
                    <a:pt x="23" y="43"/>
                    <a:pt x="22" y="43"/>
                  </a:cubicBezTo>
                  <a:cubicBezTo>
                    <a:pt x="19" y="45"/>
                    <a:pt x="16" y="46"/>
                    <a:pt x="12" y="46"/>
                  </a:cubicBezTo>
                  <a:cubicBezTo>
                    <a:pt x="12" y="46"/>
                    <a:pt x="11" y="46"/>
                    <a:pt x="10" y="46"/>
                  </a:cubicBezTo>
                  <a:cubicBezTo>
                    <a:pt x="11" y="43"/>
                    <a:pt x="13" y="41"/>
                    <a:pt x="14" y="39"/>
                  </a:cubicBezTo>
                  <a:cubicBezTo>
                    <a:pt x="18" y="38"/>
                    <a:pt x="21" y="37"/>
                    <a:pt x="23" y="34"/>
                  </a:cubicBezTo>
                  <a:cubicBezTo>
                    <a:pt x="24" y="33"/>
                    <a:pt x="24" y="32"/>
                    <a:pt x="23" y="32"/>
                  </a:cubicBezTo>
                  <a:cubicBezTo>
                    <a:pt x="23" y="31"/>
                    <a:pt x="22" y="31"/>
                    <a:pt x="22" y="31"/>
                  </a:cubicBezTo>
                  <a:cubicBezTo>
                    <a:pt x="22" y="31"/>
                    <a:pt x="21" y="31"/>
                    <a:pt x="21" y="31"/>
                  </a:cubicBezTo>
                  <a:cubicBezTo>
                    <a:pt x="18" y="32"/>
                    <a:pt x="15" y="33"/>
                    <a:pt x="13" y="35"/>
                  </a:cubicBezTo>
                  <a:cubicBezTo>
                    <a:pt x="12" y="35"/>
                    <a:pt x="12" y="35"/>
                    <a:pt x="11" y="35"/>
                  </a:cubicBezTo>
                  <a:cubicBezTo>
                    <a:pt x="11" y="35"/>
                    <a:pt x="11" y="35"/>
                    <a:pt x="11" y="35"/>
                  </a:cubicBezTo>
                  <a:cubicBezTo>
                    <a:pt x="11" y="35"/>
                    <a:pt x="10" y="35"/>
                    <a:pt x="10" y="35"/>
                  </a:cubicBezTo>
                  <a:cubicBezTo>
                    <a:pt x="9" y="35"/>
                    <a:pt x="9" y="35"/>
                    <a:pt x="8" y="35"/>
                  </a:cubicBezTo>
                  <a:cubicBezTo>
                    <a:pt x="8" y="34"/>
                    <a:pt x="8" y="34"/>
                    <a:pt x="8" y="34"/>
                  </a:cubicBezTo>
                  <a:cubicBezTo>
                    <a:pt x="8" y="34"/>
                    <a:pt x="8" y="34"/>
                    <a:pt x="8" y="34"/>
                  </a:cubicBezTo>
                  <a:cubicBezTo>
                    <a:pt x="8" y="34"/>
                    <a:pt x="8" y="33"/>
                    <a:pt x="9" y="32"/>
                  </a:cubicBezTo>
                  <a:cubicBezTo>
                    <a:pt x="13" y="26"/>
                    <a:pt x="18" y="20"/>
                    <a:pt x="23" y="14"/>
                  </a:cubicBezTo>
                  <a:cubicBezTo>
                    <a:pt x="23" y="13"/>
                    <a:pt x="23" y="12"/>
                    <a:pt x="22" y="12"/>
                  </a:cubicBezTo>
                  <a:cubicBezTo>
                    <a:pt x="22" y="11"/>
                    <a:pt x="21" y="11"/>
                    <a:pt x="21" y="11"/>
                  </a:cubicBezTo>
                  <a:cubicBezTo>
                    <a:pt x="21" y="11"/>
                    <a:pt x="20" y="11"/>
                    <a:pt x="20" y="11"/>
                  </a:cubicBezTo>
                  <a:cubicBezTo>
                    <a:pt x="16" y="13"/>
                    <a:pt x="12" y="16"/>
                    <a:pt x="9" y="18"/>
                  </a:cubicBezTo>
                  <a:cubicBezTo>
                    <a:pt x="8" y="18"/>
                    <a:pt x="7" y="19"/>
                    <a:pt x="6" y="19"/>
                  </a:cubicBezTo>
                  <a:cubicBezTo>
                    <a:pt x="6" y="19"/>
                    <a:pt x="6" y="19"/>
                    <a:pt x="6" y="19"/>
                  </a:cubicBezTo>
                  <a:cubicBezTo>
                    <a:pt x="6" y="19"/>
                    <a:pt x="6" y="19"/>
                    <a:pt x="6" y="19"/>
                  </a:cubicBezTo>
                  <a:cubicBezTo>
                    <a:pt x="5" y="19"/>
                    <a:pt x="5" y="19"/>
                    <a:pt x="5" y="18"/>
                  </a:cubicBezTo>
                  <a:cubicBezTo>
                    <a:pt x="5" y="17"/>
                    <a:pt x="4" y="16"/>
                    <a:pt x="4" y="15"/>
                  </a:cubicBezTo>
                  <a:cubicBezTo>
                    <a:pt x="4" y="15"/>
                    <a:pt x="4" y="14"/>
                    <a:pt x="5" y="13"/>
                  </a:cubicBezTo>
                  <a:cubicBezTo>
                    <a:pt x="6" y="10"/>
                    <a:pt x="8" y="6"/>
                    <a:pt x="10" y="3"/>
                  </a:cubicBezTo>
                  <a:cubicBezTo>
                    <a:pt x="11" y="2"/>
                    <a:pt x="11" y="1"/>
                    <a:pt x="10" y="0"/>
                  </a:cubicBezTo>
                  <a:cubicBezTo>
                    <a:pt x="10" y="0"/>
                    <a:pt x="9" y="0"/>
                    <a:pt x="9" y="0"/>
                  </a:cubicBezTo>
                </a:path>
              </a:pathLst>
            </a:custGeom>
            <a:solidFill>
              <a:srgbClr val="B2B2B2"/>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6" name="Freeform 847"/>
            <p:cNvSpPr>
              <a:spLocks noEditPoints="1"/>
            </p:cNvSpPr>
            <p:nvPr/>
          </p:nvSpPr>
          <p:spPr bwMode="auto">
            <a:xfrm>
              <a:off x="2742" y="2913"/>
              <a:ext cx="236" cy="225"/>
            </a:xfrm>
            <a:custGeom>
              <a:avLst/>
              <a:gdLst>
                <a:gd name="T0" fmla="*/ 51 w 100"/>
                <a:gd name="T1" fmla="*/ 88 h 95"/>
                <a:gd name="T2" fmla="*/ 11 w 100"/>
                <a:gd name="T3" fmla="*/ 35 h 95"/>
                <a:gd name="T4" fmla="*/ 49 w 100"/>
                <a:gd name="T5" fmla="*/ 6 h 95"/>
                <a:gd name="T6" fmla="*/ 89 w 100"/>
                <a:gd name="T7" fmla="*/ 59 h 95"/>
                <a:gd name="T8" fmla="*/ 51 w 100"/>
                <a:gd name="T9" fmla="*/ 88 h 95"/>
                <a:gd name="T10" fmla="*/ 49 w 100"/>
                <a:gd name="T11" fmla="*/ 0 h 95"/>
                <a:gd name="T12" fmla="*/ 5 w 100"/>
                <a:gd name="T13" fmla="*/ 33 h 95"/>
                <a:gd name="T14" fmla="*/ 11 w 100"/>
                <a:gd name="T15" fmla="*/ 75 h 95"/>
                <a:gd name="T16" fmla="*/ 51 w 100"/>
                <a:gd name="T17" fmla="*/ 95 h 95"/>
                <a:gd name="T18" fmla="*/ 95 w 100"/>
                <a:gd name="T19" fmla="*/ 61 h 95"/>
                <a:gd name="T20" fmla="*/ 89 w 100"/>
                <a:gd name="T21" fmla="*/ 19 h 95"/>
                <a:gd name="T22" fmla="*/ 49 w 100"/>
                <a:gd name="T23"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0" h="95">
                  <a:moveTo>
                    <a:pt x="51" y="88"/>
                  </a:moveTo>
                  <a:cubicBezTo>
                    <a:pt x="26" y="88"/>
                    <a:pt x="1" y="67"/>
                    <a:pt x="11" y="35"/>
                  </a:cubicBezTo>
                  <a:cubicBezTo>
                    <a:pt x="17" y="14"/>
                    <a:pt x="33" y="6"/>
                    <a:pt x="49" y="6"/>
                  </a:cubicBezTo>
                  <a:cubicBezTo>
                    <a:pt x="74" y="6"/>
                    <a:pt x="99" y="27"/>
                    <a:pt x="89" y="59"/>
                  </a:cubicBezTo>
                  <a:cubicBezTo>
                    <a:pt x="83" y="80"/>
                    <a:pt x="67" y="88"/>
                    <a:pt x="51" y="88"/>
                  </a:cubicBezTo>
                  <a:moveTo>
                    <a:pt x="49" y="0"/>
                  </a:moveTo>
                  <a:cubicBezTo>
                    <a:pt x="28" y="0"/>
                    <a:pt x="11" y="12"/>
                    <a:pt x="5" y="33"/>
                  </a:cubicBezTo>
                  <a:cubicBezTo>
                    <a:pt x="0" y="48"/>
                    <a:pt x="2" y="63"/>
                    <a:pt x="11" y="75"/>
                  </a:cubicBezTo>
                  <a:cubicBezTo>
                    <a:pt x="20" y="87"/>
                    <a:pt x="35" y="95"/>
                    <a:pt x="51" y="95"/>
                  </a:cubicBezTo>
                  <a:cubicBezTo>
                    <a:pt x="72" y="95"/>
                    <a:pt x="88" y="82"/>
                    <a:pt x="95" y="61"/>
                  </a:cubicBezTo>
                  <a:cubicBezTo>
                    <a:pt x="100" y="46"/>
                    <a:pt x="98" y="31"/>
                    <a:pt x="89" y="19"/>
                  </a:cubicBezTo>
                  <a:cubicBezTo>
                    <a:pt x="80" y="7"/>
                    <a:pt x="65" y="0"/>
                    <a:pt x="49" y="0"/>
                  </a:cubicBezTo>
                </a:path>
              </a:pathLst>
            </a:custGeom>
            <a:solidFill>
              <a:srgbClr val="B2B2B2"/>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7" name="Freeform 848"/>
            <p:cNvSpPr>
              <a:spLocks noEditPoints="1"/>
            </p:cNvSpPr>
            <p:nvPr/>
          </p:nvSpPr>
          <p:spPr bwMode="auto">
            <a:xfrm>
              <a:off x="2661" y="2875"/>
              <a:ext cx="369" cy="473"/>
            </a:xfrm>
            <a:custGeom>
              <a:avLst/>
              <a:gdLst>
                <a:gd name="T0" fmla="*/ 13 w 156"/>
                <a:gd name="T1" fmla="*/ 191 h 200"/>
                <a:gd name="T2" fmla="*/ 15 w 156"/>
                <a:gd name="T3" fmla="*/ 191 h 200"/>
                <a:gd name="T4" fmla="*/ 21 w 156"/>
                <a:gd name="T5" fmla="*/ 194 h 200"/>
                <a:gd name="T6" fmla="*/ 21 w 156"/>
                <a:gd name="T7" fmla="*/ 162 h 200"/>
                <a:gd name="T8" fmla="*/ 33 w 156"/>
                <a:gd name="T9" fmla="*/ 141 h 200"/>
                <a:gd name="T10" fmla="*/ 44 w 156"/>
                <a:gd name="T11" fmla="*/ 144 h 200"/>
                <a:gd name="T12" fmla="*/ 40 w 156"/>
                <a:gd name="T13" fmla="*/ 146 h 200"/>
                <a:gd name="T14" fmla="*/ 47 w 156"/>
                <a:gd name="T15" fmla="*/ 146 h 200"/>
                <a:gd name="T16" fmla="*/ 49 w 156"/>
                <a:gd name="T17" fmla="*/ 148 h 200"/>
                <a:gd name="T18" fmla="*/ 48 w 156"/>
                <a:gd name="T19" fmla="*/ 148 h 200"/>
                <a:gd name="T20" fmla="*/ 39 w 156"/>
                <a:gd name="T21" fmla="*/ 155 h 200"/>
                <a:gd name="T22" fmla="*/ 45 w 156"/>
                <a:gd name="T23" fmla="*/ 156 h 200"/>
                <a:gd name="T24" fmla="*/ 35 w 156"/>
                <a:gd name="T25" fmla="*/ 159 h 200"/>
                <a:gd name="T26" fmla="*/ 43 w 156"/>
                <a:gd name="T27" fmla="*/ 159 h 200"/>
                <a:gd name="T28" fmla="*/ 40 w 156"/>
                <a:gd name="T29" fmla="*/ 161 h 200"/>
                <a:gd name="T30" fmla="*/ 32 w 156"/>
                <a:gd name="T31" fmla="*/ 169 h 200"/>
                <a:gd name="T32" fmla="*/ 38 w 156"/>
                <a:gd name="T33" fmla="*/ 169 h 200"/>
                <a:gd name="T34" fmla="*/ 27 w 156"/>
                <a:gd name="T35" fmla="*/ 173 h 200"/>
                <a:gd name="T36" fmla="*/ 37 w 156"/>
                <a:gd name="T37" fmla="*/ 171 h 200"/>
                <a:gd name="T38" fmla="*/ 34 w 156"/>
                <a:gd name="T39" fmla="*/ 177 h 200"/>
                <a:gd name="T40" fmla="*/ 24 w 156"/>
                <a:gd name="T41" fmla="*/ 180 h 200"/>
                <a:gd name="T42" fmla="*/ 33 w 156"/>
                <a:gd name="T43" fmla="*/ 179 h 200"/>
                <a:gd name="T44" fmla="*/ 30 w 156"/>
                <a:gd name="T45" fmla="*/ 183 h 200"/>
                <a:gd name="T46" fmla="*/ 21 w 156"/>
                <a:gd name="T47" fmla="*/ 189 h 200"/>
                <a:gd name="T48" fmla="*/ 28 w 156"/>
                <a:gd name="T49" fmla="*/ 188 h 200"/>
                <a:gd name="T50" fmla="*/ 25 w 156"/>
                <a:gd name="T51" fmla="*/ 193 h 200"/>
                <a:gd name="T52" fmla="*/ 24 w 156"/>
                <a:gd name="T53" fmla="*/ 193 h 200"/>
                <a:gd name="T54" fmla="*/ 15 w 156"/>
                <a:gd name="T55" fmla="*/ 187 h 200"/>
                <a:gd name="T56" fmla="*/ 7 w 156"/>
                <a:gd name="T57" fmla="*/ 187 h 200"/>
                <a:gd name="T58" fmla="*/ 7 w 156"/>
                <a:gd name="T59" fmla="*/ 188 h 200"/>
                <a:gd name="T60" fmla="*/ 7 w 156"/>
                <a:gd name="T61" fmla="*/ 185 h 200"/>
                <a:gd name="T62" fmla="*/ 7 w 156"/>
                <a:gd name="T63" fmla="*/ 185 h 200"/>
                <a:gd name="T64" fmla="*/ 43 w 156"/>
                <a:gd name="T65" fmla="*/ 137 h 200"/>
                <a:gd name="T66" fmla="*/ 46 w 156"/>
                <a:gd name="T67" fmla="*/ 123 h 200"/>
                <a:gd name="T68" fmla="*/ 49 w 156"/>
                <a:gd name="T69" fmla="*/ 115 h 200"/>
                <a:gd name="T70" fmla="*/ 49 w 156"/>
                <a:gd name="T71" fmla="*/ 140 h 200"/>
                <a:gd name="T72" fmla="*/ 50 w 156"/>
                <a:gd name="T73" fmla="*/ 108 h 200"/>
                <a:gd name="T74" fmla="*/ 50 w 156"/>
                <a:gd name="T75" fmla="*/ 108 h 200"/>
                <a:gd name="T76" fmla="*/ 82 w 156"/>
                <a:gd name="T77" fmla="*/ 6 h 200"/>
                <a:gd name="T78" fmla="*/ 86 w 156"/>
                <a:gd name="T79" fmla="*/ 120 h 200"/>
                <a:gd name="T80" fmla="*/ 28 w 156"/>
                <a:gd name="T81" fmla="*/ 35 h 200"/>
                <a:gd name="T82" fmla="*/ 44 w 156"/>
                <a:gd name="T83" fmla="*/ 111 h 200"/>
                <a:gd name="T84" fmla="*/ 33 w 156"/>
                <a:gd name="T85" fmla="*/ 135 h 200"/>
                <a:gd name="T86" fmla="*/ 27 w 156"/>
                <a:gd name="T87" fmla="*/ 136 h 200"/>
                <a:gd name="T88" fmla="*/ 27 w 156"/>
                <a:gd name="T89" fmla="*/ 136 h 200"/>
                <a:gd name="T90" fmla="*/ 27 w 156"/>
                <a:gd name="T91" fmla="*/ 137 h 200"/>
                <a:gd name="T92" fmla="*/ 3 w 156"/>
                <a:gd name="T93" fmla="*/ 179 h 200"/>
                <a:gd name="T94" fmla="*/ 2 w 156"/>
                <a:gd name="T95" fmla="*/ 182 h 200"/>
                <a:gd name="T96" fmla="*/ 0 w 156"/>
                <a:gd name="T97" fmla="*/ 188 h 200"/>
                <a:gd name="T98" fmla="*/ 1 w 156"/>
                <a:gd name="T99" fmla="*/ 190 h 200"/>
                <a:gd name="T100" fmla="*/ 13 w 156"/>
                <a:gd name="T101" fmla="*/ 198 h 200"/>
                <a:gd name="T102" fmla="*/ 28 w 156"/>
                <a:gd name="T103" fmla="*/ 199 h 200"/>
                <a:gd name="T104" fmla="*/ 32 w 156"/>
                <a:gd name="T105" fmla="*/ 194 h 200"/>
                <a:gd name="T106" fmla="*/ 56 w 156"/>
                <a:gd name="T107" fmla="*/ 148 h 200"/>
                <a:gd name="T108" fmla="*/ 56 w 156"/>
                <a:gd name="T109" fmla="*/ 148 h 200"/>
                <a:gd name="T110" fmla="*/ 56 w 156"/>
                <a:gd name="T111" fmla="*/ 148 h 200"/>
                <a:gd name="T112" fmla="*/ 66 w 156"/>
                <a:gd name="T113" fmla="*/ 123 h 200"/>
                <a:gd name="T114" fmla="*/ 140 w 156"/>
                <a:gd name="T115" fmla="*/ 91 h 200"/>
                <a:gd name="T116" fmla="*/ 82 w 156"/>
                <a:gd name="T117" fmla="*/ 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56" h="200">
                  <a:moveTo>
                    <a:pt x="21" y="194"/>
                  </a:moveTo>
                  <a:cubicBezTo>
                    <a:pt x="18" y="194"/>
                    <a:pt x="15" y="193"/>
                    <a:pt x="13" y="191"/>
                  </a:cubicBezTo>
                  <a:cubicBezTo>
                    <a:pt x="12" y="191"/>
                    <a:pt x="11" y="190"/>
                    <a:pt x="10" y="190"/>
                  </a:cubicBezTo>
                  <a:cubicBezTo>
                    <a:pt x="12" y="190"/>
                    <a:pt x="13" y="190"/>
                    <a:pt x="15" y="191"/>
                  </a:cubicBezTo>
                  <a:cubicBezTo>
                    <a:pt x="16" y="191"/>
                    <a:pt x="17" y="191"/>
                    <a:pt x="18" y="191"/>
                  </a:cubicBezTo>
                  <a:cubicBezTo>
                    <a:pt x="19" y="192"/>
                    <a:pt x="20" y="193"/>
                    <a:pt x="21" y="194"/>
                  </a:cubicBezTo>
                  <a:moveTo>
                    <a:pt x="7" y="185"/>
                  </a:moveTo>
                  <a:cubicBezTo>
                    <a:pt x="13" y="175"/>
                    <a:pt x="17" y="169"/>
                    <a:pt x="21" y="162"/>
                  </a:cubicBezTo>
                  <a:cubicBezTo>
                    <a:pt x="25" y="156"/>
                    <a:pt x="28" y="150"/>
                    <a:pt x="32" y="141"/>
                  </a:cubicBezTo>
                  <a:cubicBezTo>
                    <a:pt x="32" y="141"/>
                    <a:pt x="33" y="141"/>
                    <a:pt x="33" y="141"/>
                  </a:cubicBezTo>
                  <a:cubicBezTo>
                    <a:pt x="33" y="141"/>
                    <a:pt x="33" y="141"/>
                    <a:pt x="33" y="141"/>
                  </a:cubicBezTo>
                  <a:cubicBezTo>
                    <a:pt x="36" y="141"/>
                    <a:pt x="40" y="142"/>
                    <a:pt x="44" y="144"/>
                  </a:cubicBezTo>
                  <a:cubicBezTo>
                    <a:pt x="44" y="144"/>
                    <a:pt x="44" y="144"/>
                    <a:pt x="44" y="144"/>
                  </a:cubicBezTo>
                  <a:cubicBezTo>
                    <a:pt x="43" y="145"/>
                    <a:pt x="41" y="146"/>
                    <a:pt x="40" y="146"/>
                  </a:cubicBezTo>
                  <a:cubicBezTo>
                    <a:pt x="41" y="149"/>
                    <a:pt x="41" y="149"/>
                    <a:pt x="41" y="149"/>
                  </a:cubicBezTo>
                  <a:cubicBezTo>
                    <a:pt x="43" y="148"/>
                    <a:pt x="45" y="147"/>
                    <a:pt x="47" y="146"/>
                  </a:cubicBezTo>
                  <a:cubicBezTo>
                    <a:pt x="48" y="147"/>
                    <a:pt x="48" y="147"/>
                    <a:pt x="48" y="147"/>
                  </a:cubicBezTo>
                  <a:cubicBezTo>
                    <a:pt x="48" y="147"/>
                    <a:pt x="49" y="148"/>
                    <a:pt x="49" y="148"/>
                  </a:cubicBezTo>
                  <a:cubicBezTo>
                    <a:pt x="48" y="149"/>
                    <a:pt x="48" y="149"/>
                    <a:pt x="48" y="149"/>
                  </a:cubicBezTo>
                  <a:cubicBezTo>
                    <a:pt x="48" y="148"/>
                    <a:pt x="48" y="148"/>
                    <a:pt x="48" y="148"/>
                  </a:cubicBezTo>
                  <a:cubicBezTo>
                    <a:pt x="44" y="149"/>
                    <a:pt x="41" y="151"/>
                    <a:pt x="37" y="152"/>
                  </a:cubicBezTo>
                  <a:cubicBezTo>
                    <a:pt x="39" y="155"/>
                    <a:pt x="39" y="155"/>
                    <a:pt x="39" y="155"/>
                  </a:cubicBezTo>
                  <a:cubicBezTo>
                    <a:pt x="41" y="154"/>
                    <a:pt x="44" y="153"/>
                    <a:pt x="47" y="151"/>
                  </a:cubicBezTo>
                  <a:cubicBezTo>
                    <a:pt x="46" y="153"/>
                    <a:pt x="45" y="154"/>
                    <a:pt x="45" y="156"/>
                  </a:cubicBezTo>
                  <a:cubicBezTo>
                    <a:pt x="44" y="155"/>
                    <a:pt x="44" y="155"/>
                    <a:pt x="44" y="155"/>
                  </a:cubicBezTo>
                  <a:cubicBezTo>
                    <a:pt x="41" y="156"/>
                    <a:pt x="38" y="158"/>
                    <a:pt x="35" y="159"/>
                  </a:cubicBezTo>
                  <a:cubicBezTo>
                    <a:pt x="36" y="162"/>
                    <a:pt x="36" y="162"/>
                    <a:pt x="36" y="162"/>
                  </a:cubicBezTo>
                  <a:cubicBezTo>
                    <a:pt x="38" y="161"/>
                    <a:pt x="41" y="160"/>
                    <a:pt x="43" y="159"/>
                  </a:cubicBezTo>
                  <a:cubicBezTo>
                    <a:pt x="42" y="160"/>
                    <a:pt x="42" y="162"/>
                    <a:pt x="41" y="163"/>
                  </a:cubicBezTo>
                  <a:cubicBezTo>
                    <a:pt x="40" y="161"/>
                    <a:pt x="40" y="161"/>
                    <a:pt x="40" y="161"/>
                  </a:cubicBezTo>
                  <a:cubicBezTo>
                    <a:pt x="37" y="163"/>
                    <a:pt x="33" y="164"/>
                    <a:pt x="30" y="166"/>
                  </a:cubicBezTo>
                  <a:cubicBezTo>
                    <a:pt x="32" y="169"/>
                    <a:pt x="32" y="169"/>
                    <a:pt x="32" y="169"/>
                  </a:cubicBezTo>
                  <a:cubicBezTo>
                    <a:pt x="34" y="167"/>
                    <a:pt x="37" y="166"/>
                    <a:pt x="40" y="165"/>
                  </a:cubicBezTo>
                  <a:cubicBezTo>
                    <a:pt x="40" y="166"/>
                    <a:pt x="39" y="167"/>
                    <a:pt x="38" y="169"/>
                  </a:cubicBezTo>
                  <a:cubicBezTo>
                    <a:pt x="38" y="167"/>
                    <a:pt x="38" y="167"/>
                    <a:pt x="38" y="167"/>
                  </a:cubicBezTo>
                  <a:cubicBezTo>
                    <a:pt x="34" y="168"/>
                    <a:pt x="30" y="170"/>
                    <a:pt x="27" y="173"/>
                  </a:cubicBezTo>
                  <a:cubicBezTo>
                    <a:pt x="29" y="175"/>
                    <a:pt x="29" y="175"/>
                    <a:pt x="29" y="175"/>
                  </a:cubicBezTo>
                  <a:cubicBezTo>
                    <a:pt x="31" y="173"/>
                    <a:pt x="34" y="172"/>
                    <a:pt x="37" y="171"/>
                  </a:cubicBezTo>
                  <a:cubicBezTo>
                    <a:pt x="36" y="172"/>
                    <a:pt x="36" y="174"/>
                    <a:pt x="35" y="175"/>
                  </a:cubicBezTo>
                  <a:cubicBezTo>
                    <a:pt x="35" y="176"/>
                    <a:pt x="34" y="176"/>
                    <a:pt x="34" y="177"/>
                  </a:cubicBezTo>
                  <a:cubicBezTo>
                    <a:pt x="34" y="175"/>
                    <a:pt x="34" y="175"/>
                    <a:pt x="34" y="175"/>
                  </a:cubicBezTo>
                  <a:cubicBezTo>
                    <a:pt x="30" y="177"/>
                    <a:pt x="27" y="178"/>
                    <a:pt x="24" y="180"/>
                  </a:cubicBezTo>
                  <a:cubicBezTo>
                    <a:pt x="26" y="183"/>
                    <a:pt x="26" y="183"/>
                    <a:pt x="26" y="183"/>
                  </a:cubicBezTo>
                  <a:cubicBezTo>
                    <a:pt x="28" y="181"/>
                    <a:pt x="31" y="180"/>
                    <a:pt x="33" y="179"/>
                  </a:cubicBezTo>
                  <a:cubicBezTo>
                    <a:pt x="32" y="181"/>
                    <a:pt x="31" y="183"/>
                    <a:pt x="30" y="185"/>
                  </a:cubicBezTo>
                  <a:cubicBezTo>
                    <a:pt x="30" y="183"/>
                    <a:pt x="30" y="183"/>
                    <a:pt x="30" y="183"/>
                  </a:cubicBezTo>
                  <a:cubicBezTo>
                    <a:pt x="26" y="184"/>
                    <a:pt x="23" y="185"/>
                    <a:pt x="20" y="186"/>
                  </a:cubicBezTo>
                  <a:cubicBezTo>
                    <a:pt x="21" y="189"/>
                    <a:pt x="21" y="189"/>
                    <a:pt x="21" y="189"/>
                  </a:cubicBezTo>
                  <a:cubicBezTo>
                    <a:pt x="24" y="188"/>
                    <a:pt x="27" y="187"/>
                    <a:pt x="29" y="186"/>
                  </a:cubicBezTo>
                  <a:cubicBezTo>
                    <a:pt x="29" y="187"/>
                    <a:pt x="28" y="187"/>
                    <a:pt x="28" y="188"/>
                  </a:cubicBezTo>
                  <a:cubicBezTo>
                    <a:pt x="27" y="190"/>
                    <a:pt x="26" y="191"/>
                    <a:pt x="26" y="192"/>
                  </a:cubicBezTo>
                  <a:cubicBezTo>
                    <a:pt x="25" y="193"/>
                    <a:pt x="25" y="193"/>
                    <a:pt x="25" y="193"/>
                  </a:cubicBezTo>
                  <a:cubicBezTo>
                    <a:pt x="25" y="193"/>
                    <a:pt x="25" y="193"/>
                    <a:pt x="25" y="193"/>
                  </a:cubicBezTo>
                  <a:cubicBezTo>
                    <a:pt x="24" y="193"/>
                    <a:pt x="24" y="193"/>
                    <a:pt x="24" y="193"/>
                  </a:cubicBezTo>
                  <a:cubicBezTo>
                    <a:pt x="23" y="192"/>
                    <a:pt x="22" y="190"/>
                    <a:pt x="20" y="188"/>
                  </a:cubicBezTo>
                  <a:cubicBezTo>
                    <a:pt x="18" y="188"/>
                    <a:pt x="16" y="188"/>
                    <a:pt x="15" y="187"/>
                  </a:cubicBezTo>
                  <a:cubicBezTo>
                    <a:pt x="13" y="187"/>
                    <a:pt x="11" y="187"/>
                    <a:pt x="8" y="187"/>
                  </a:cubicBezTo>
                  <a:cubicBezTo>
                    <a:pt x="7" y="187"/>
                    <a:pt x="7" y="187"/>
                    <a:pt x="7" y="187"/>
                  </a:cubicBezTo>
                  <a:cubicBezTo>
                    <a:pt x="7" y="187"/>
                    <a:pt x="7" y="187"/>
                    <a:pt x="7" y="187"/>
                  </a:cubicBezTo>
                  <a:cubicBezTo>
                    <a:pt x="7" y="188"/>
                    <a:pt x="7" y="188"/>
                    <a:pt x="7" y="188"/>
                  </a:cubicBezTo>
                  <a:cubicBezTo>
                    <a:pt x="7" y="187"/>
                    <a:pt x="7" y="187"/>
                    <a:pt x="7" y="187"/>
                  </a:cubicBezTo>
                  <a:cubicBezTo>
                    <a:pt x="7" y="187"/>
                    <a:pt x="7" y="186"/>
                    <a:pt x="7" y="185"/>
                  </a:cubicBezTo>
                  <a:cubicBezTo>
                    <a:pt x="7" y="185"/>
                    <a:pt x="7" y="185"/>
                    <a:pt x="7" y="185"/>
                  </a:cubicBezTo>
                  <a:cubicBezTo>
                    <a:pt x="7" y="185"/>
                    <a:pt x="7" y="185"/>
                    <a:pt x="7" y="185"/>
                  </a:cubicBezTo>
                  <a:moveTo>
                    <a:pt x="49" y="140"/>
                  </a:moveTo>
                  <a:cubicBezTo>
                    <a:pt x="47" y="139"/>
                    <a:pt x="45" y="138"/>
                    <a:pt x="43" y="137"/>
                  </a:cubicBezTo>
                  <a:cubicBezTo>
                    <a:pt x="42" y="136"/>
                    <a:pt x="41" y="136"/>
                    <a:pt x="40" y="136"/>
                  </a:cubicBezTo>
                  <a:cubicBezTo>
                    <a:pt x="42" y="132"/>
                    <a:pt x="44" y="127"/>
                    <a:pt x="46" y="123"/>
                  </a:cubicBezTo>
                  <a:cubicBezTo>
                    <a:pt x="47" y="120"/>
                    <a:pt x="49" y="117"/>
                    <a:pt x="49" y="115"/>
                  </a:cubicBezTo>
                  <a:cubicBezTo>
                    <a:pt x="49" y="115"/>
                    <a:pt x="49" y="115"/>
                    <a:pt x="49" y="115"/>
                  </a:cubicBezTo>
                  <a:cubicBezTo>
                    <a:pt x="53" y="117"/>
                    <a:pt x="56" y="119"/>
                    <a:pt x="60" y="121"/>
                  </a:cubicBezTo>
                  <a:cubicBezTo>
                    <a:pt x="56" y="127"/>
                    <a:pt x="52" y="133"/>
                    <a:pt x="49" y="140"/>
                  </a:cubicBezTo>
                  <a:moveTo>
                    <a:pt x="86" y="120"/>
                  </a:moveTo>
                  <a:cubicBezTo>
                    <a:pt x="73" y="120"/>
                    <a:pt x="61" y="115"/>
                    <a:pt x="50" y="108"/>
                  </a:cubicBezTo>
                  <a:cubicBezTo>
                    <a:pt x="50" y="108"/>
                    <a:pt x="50" y="108"/>
                    <a:pt x="50" y="108"/>
                  </a:cubicBezTo>
                  <a:cubicBezTo>
                    <a:pt x="50" y="108"/>
                    <a:pt x="50" y="108"/>
                    <a:pt x="50" y="108"/>
                  </a:cubicBezTo>
                  <a:cubicBezTo>
                    <a:pt x="30" y="94"/>
                    <a:pt x="19" y="67"/>
                    <a:pt x="34" y="38"/>
                  </a:cubicBezTo>
                  <a:cubicBezTo>
                    <a:pt x="45" y="16"/>
                    <a:pt x="63" y="6"/>
                    <a:pt x="82" y="6"/>
                  </a:cubicBezTo>
                  <a:cubicBezTo>
                    <a:pt x="119" y="6"/>
                    <a:pt x="156" y="43"/>
                    <a:pt x="134" y="88"/>
                  </a:cubicBezTo>
                  <a:cubicBezTo>
                    <a:pt x="123" y="110"/>
                    <a:pt x="104" y="120"/>
                    <a:pt x="86" y="120"/>
                  </a:cubicBezTo>
                  <a:moveTo>
                    <a:pt x="82" y="0"/>
                  </a:moveTo>
                  <a:cubicBezTo>
                    <a:pt x="59" y="0"/>
                    <a:pt x="39" y="13"/>
                    <a:pt x="28" y="35"/>
                  </a:cubicBezTo>
                  <a:cubicBezTo>
                    <a:pt x="18" y="56"/>
                    <a:pt x="18" y="77"/>
                    <a:pt x="29" y="95"/>
                  </a:cubicBezTo>
                  <a:cubicBezTo>
                    <a:pt x="33" y="101"/>
                    <a:pt x="38" y="107"/>
                    <a:pt x="44" y="111"/>
                  </a:cubicBezTo>
                  <a:cubicBezTo>
                    <a:pt x="43" y="114"/>
                    <a:pt x="42" y="117"/>
                    <a:pt x="40" y="121"/>
                  </a:cubicBezTo>
                  <a:cubicBezTo>
                    <a:pt x="38" y="126"/>
                    <a:pt x="35" y="131"/>
                    <a:pt x="33" y="135"/>
                  </a:cubicBezTo>
                  <a:cubicBezTo>
                    <a:pt x="32" y="135"/>
                    <a:pt x="31" y="135"/>
                    <a:pt x="30" y="135"/>
                  </a:cubicBezTo>
                  <a:cubicBezTo>
                    <a:pt x="29" y="135"/>
                    <a:pt x="28" y="136"/>
                    <a:pt x="27" y="136"/>
                  </a:cubicBezTo>
                  <a:cubicBezTo>
                    <a:pt x="27" y="136"/>
                    <a:pt x="27" y="136"/>
                    <a:pt x="27" y="136"/>
                  </a:cubicBezTo>
                  <a:cubicBezTo>
                    <a:pt x="27" y="136"/>
                    <a:pt x="27" y="136"/>
                    <a:pt x="27" y="136"/>
                  </a:cubicBezTo>
                  <a:cubicBezTo>
                    <a:pt x="27" y="137"/>
                    <a:pt x="27" y="137"/>
                    <a:pt x="27" y="137"/>
                  </a:cubicBezTo>
                  <a:cubicBezTo>
                    <a:pt x="27" y="137"/>
                    <a:pt x="27" y="137"/>
                    <a:pt x="27" y="137"/>
                  </a:cubicBezTo>
                  <a:cubicBezTo>
                    <a:pt x="23" y="147"/>
                    <a:pt x="19" y="153"/>
                    <a:pt x="16" y="159"/>
                  </a:cubicBezTo>
                  <a:cubicBezTo>
                    <a:pt x="12" y="165"/>
                    <a:pt x="8" y="171"/>
                    <a:pt x="3" y="179"/>
                  </a:cubicBezTo>
                  <a:cubicBezTo>
                    <a:pt x="3" y="180"/>
                    <a:pt x="3" y="180"/>
                    <a:pt x="3" y="180"/>
                  </a:cubicBezTo>
                  <a:cubicBezTo>
                    <a:pt x="2" y="180"/>
                    <a:pt x="2" y="181"/>
                    <a:pt x="2" y="182"/>
                  </a:cubicBezTo>
                  <a:cubicBezTo>
                    <a:pt x="1" y="182"/>
                    <a:pt x="1" y="184"/>
                    <a:pt x="1" y="185"/>
                  </a:cubicBezTo>
                  <a:cubicBezTo>
                    <a:pt x="0" y="186"/>
                    <a:pt x="0" y="187"/>
                    <a:pt x="0" y="188"/>
                  </a:cubicBezTo>
                  <a:cubicBezTo>
                    <a:pt x="0" y="188"/>
                    <a:pt x="0" y="188"/>
                    <a:pt x="0" y="189"/>
                  </a:cubicBezTo>
                  <a:cubicBezTo>
                    <a:pt x="1" y="189"/>
                    <a:pt x="1" y="190"/>
                    <a:pt x="1" y="190"/>
                  </a:cubicBezTo>
                  <a:cubicBezTo>
                    <a:pt x="2" y="192"/>
                    <a:pt x="3" y="193"/>
                    <a:pt x="5" y="194"/>
                  </a:cubicBezTo>
                  <a:cubicBezTo>
                    <a:pt x="7" y="196"/>
                    <a:pt x="10" y="197"/>
                    <a:pt x="13" y="198"/>
                  </a:cubicBezTo>
                  <a:cubicBezTo>
                    <a:pt x="16" y="199"/>
                    <a:pt x="19" y="200"/>
                    <a:pt x="22" y="200"/>
                  </a:cubicBezTo>
                  <a:cubicBezTo>
                    <a:pt x="24" y="200"/>
                    <a:pt x="26" y="200"/>
                    <a:pt x="28" y="199"/>
                  </a:cubicBezTo>
                  <a:cubicBezTo>
                    <a:pt x="29" y="198"/>
                    <a:pt x="29" y="198"/>
                    <a:pt x="29" y="197"/>
                  </a:cubicBezTo>
                  <a:cubicBezTo>
                    <a:pt x="30" y="196"/>
                    <a:pt x="31" y="195"/>
                    <a:pt x="32" y="194"/>
                  </a:cubicBezTo>
                  <a:cubicBezTo>
                    <a:pt x="35" y="189"/>
                    <a:pt x="39" y="181"/>
                    <a:pt x="43" y="172"/>
                  </a:cubicBezTo>
                  <a:cubicBezTo>
                    <a:pt x="48" y="164"/>
                    <a:pt x="52" y="155"/>
                    <a:pt x="56" y="148"/>
                  </a:cubicBezTo>
                  <a:cubicBezTo>
                    <a:pt x="56" y="148"/>
                    <a:pt x="56" y="148"/>
                    <a:pt x="56" y="148"/>
                  </a:cubicBezTo>
                  <a:cubicBezTo>
                    <a:pt x="56" y="148"/>
                    <a:pt x="56" y="148"/>
                    <a:pt x="56" y="148"/>
                  </a:cubicBezTo>
                  <a:cubicBezTo>
                    <a:pt x="56" y="148"/>
                    <a:pt x="56" y="148"/>
                    <a:pt x="56" y="148"/>
                  </a:cubicBezTo>
                  <a:cubicBezTo>
                    <a:pt x="56" y="148"/>
                    <a:pt x="56" y="148"/>
                    <a:pt x="56" y="148"/>
                  </a:cubicBezTo>
                  <a:cubicBezTo>
                    <a:pt x="55" y="147"/>
                    <a:pt x="55" y="145"/>
                    <a:pt x="54" y="144"/>
                  </a:cubicBezTo>
                  <a:cubicBezTo>
                    <a:pt x="58" y="136"/>
                    <a:pt x="61" y="130"/>
                    <a:pt x="66" y="123"/>
                  </a:cubicBezTo>
                  <a:cubicBezTo>
                    <a:pt x="72" y="125"/>
                    <a:pt x="79" y="126"/>
                    <a:pt x="86" y="126"/>
                  </a:cubicBezTo>
                  <a:cubicBezTo>
                    <a:pt x="109" y="126"/>
                    <a:pt x="129" y="113"/>
                    <a:pt x="140" y="91"/>
                  </a:cubicBezTo>
                  <a:cubicBezTo>
                    <a:pt x="150" y="70"/>
                    <a:pt x="149" y="49"/>
                    <a:pt x="138" y="31"/>
                  </a:cubicBezTo>
                  <a:cubicBezTo>
                    <a:pt x="127" y="12"/>
                    <a:pt x="105" y="0"/>
                    <a:pt x="82" y="0"/>
                  </a:cubicBezTo>
                </a:path>
              </a:pathLst>
            </a:custGeom>
            <a:solidFill>
              <a:srgbClr val="B2B2B2"/>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8" name="Freeform 849"/>
            <p:cNvSpPr>
              <a:spLocks noEditPoints="1"/>
            </p:cNvSpPr>
            <p:nvPr/>
          </p:nvSpPr>
          <p:spPr bwMode="auto">
            <a:xfrm>
              <a:off x="2789" y="2946"/>
              <a:ext cx="111" cy="64"/>
            </a:xfrm>
            <a:custGeom>
              <a:avLst/>
              <a:gdLst>
                <a:gd name="T0" fmla="*/ 7 w 47"/>
                <a:gd name="T1" fmla="*/ 24 h 27"/>
                <a:gd name="T2" fmla="*/ 7 w 47"/>
                <a:gd name="T3" fmla="*/ 24 h 27"/>
                <a:gd name="T4" fmla="*/ 6 w 47"/>
                <a:gd name="T5" fmla="*/ 24 h 27"/>
                <a:gd name="T6" fmla="*/ 4 w 47"/>
                <a:gd name="T7" fmla="*/ 23 h 27"/>
                <a:gd name="T8" fmla="*/ 4 w 47"/>
                <a:gd name="T9" fmla="*/ 21 h 27"/>
                <a:gd name="T10" fmla="*/ 8 w 47"/>
                <a:gd name="T11" fmla="*/ 13 h 27"/>
                <a:gd name="T12" fmla="*/ 15 w 47"/>
                <a:gd name="T13" fmla="*/ 7 h 27"/>
                <a:gd name="T14" fmla="*/ 29 w 47"/>
                <a:gd name="T15" fmla="*/ 3 h 27"/>
                <a:gd name="T16" fmla="*/ 29 w 47"/>
                <a:gd name="T17" fmla="*/ 3 h 27"/>
                <a:gd name="T18" fmla="*/ 29 w 47"/>
                <a:gd name="T19" fmla="*/ 3 h 27"/>
                <a:gd name="T20" fmla="*/ 41 w 47"/>
                <a:gd name="T21" fmla="*/ 8 h 27"/>
                <a:gd name="T22" fmla="*/ 44 w 47"/>
                <a:gd name="T23" fmla="*/ 12 h 27"/>
                <a:gd name="T24" fmla="*/ 44 w 47"/>
                <a:gd name="T25" fmla="*/ 12 h 27"/>
                <a:gd name="T26" fmla="*/ 43 w 47"/>
                <a:gd name="T27" fmla="*/ 13 h 27"/>
                <a:gd name="T28" fmla="*/ 42 w 47"/>
                <a:gd name="T29" fmla="*/ 14 h 27"/>
                <a:gd name="T30" fmla="*/ 42 w 47"/>
                <a:gd name="T31" fmla="*/ 14 h 27"/>
                <a:gd name="T32" fmla="*/ 42 w 47"/>
                <a:gd name="T33" fmla="*/ 14 h 27"/>
                <a:gd name="T34" fmla="*/ 40 w 47"/>
                <a:gd name="T35" fmla="*/ 13 h 27"/>
                <a:gd name="T36" fmla="*/ 39 w 47"/>
                <a:gd name="T37" fmla="*/ 15 h 27"/>
                <a:gd name="T38" fmla="*/ 40 w 47"/>
                <a:gd name="T39" fmla="*/ 13 h 27"/>
                <a:gd name="T40" fmla="*/ 31 w 47"/>
                <a:gd name="T41" fmla="*/ 11 h 27"/>
                <a:gd name="T42" fmla="*/ 18 w 47"/>
                <a:gd name="T43" fmla="*/ 16 h 27"/>
                <a:gd name="T44" fmla="*/ 12 w 47"/>
                <a:gd name="T45" fmla="*/ 22 h 27"/>
                <a:gd name="T46" fmla="*/ 7 w 47"/>
                <a:gd name="T47" fmla="*/ 24 h 27"/>
                <a:gd name="T48" fmla="*/ 29 w 47"/>
                <a:gd name="T49" fmla="*/ 0 h 27"/>
                <a:gd name="T50" fmla="*/ 28 w 47"/>
                <a:gd name="T51" fmla="*/ 0 h 27"/>
                <a:gd name="T52" fmla="*/ 28 w 47"/>
                <a:gd name="T53" fmla="*/ 0 h 27"/>
                <a:gd name="T54" fmla="*/ 14 w 47"/>
                <a:gd name="T55" fmla="*/ 4 h 27"/>
                <a:gd name="T56" fmla="*/ 6 w 47"/>
                <a:gd name="T57" fmla="*/ 11 h 27"/>
                <a:gd name="T58" fmla="*/ 1 w 47"/>
                <a:gd name="T59" fmla="*/ 21 h 27"/>
                <a:gd name="T60" fmla="*/ 1 w 47"/>
                <a:gd name="T61" fmla="*/ 24 h 27"/>
                <a:gd name="T62" fmla="*/ 4 w 47"/>
                <a:gd name="T63" fmla="*/ 27 h 27"/>
                <a:gd name="T64" fmla="*/ 7 w 47"/>
                <a:gd name="T65" fmla="*/ 27 h 27"/>
                <a:gd name="T66" fmla="*/ 14 w 47"/>
                <a:gd name="T67" fmla="*/ 25 h 27"/>
                <a:gd name="T68" fmla="*/ 20 w 47"/>
                <a:gd name="T69" fmla="*/ 19 h 27"/>
                <a:gd name="T70" fmla="*/ 31 w 47"/>
                <a:gd name="T71" fmla="*/ 14 h 27"/>
                <a:gd name="T72" fmla="*/ 31 w 47"/>
                <a:gd name="T73" fmla="*/ 14 h 27"/>
                <a:gd name="T74" fmla="*/ 39 w 47"/>
                <a:gd name="T75" fmla="*/ 16 h 27"/>
                <a:gd name="T76" fmla="*/ 41 w 47"/>
                <a:gd name="T77" fmla="*/ 17 h 27"/>
                <a:gd name="T78" fmla="*/ 41 w 47"/>
                <a:gd name="T79" fmla="*/ 17 h 27"/>
                <a:gd name="T80" fmla="*/ 42 w 47"/>
                <a:gd name="T81" fmla="*/ 17 h 27"/>
                <a:gd name="T82" fmla="*/ 45 w 47"/>
                <a:gd name="T83" fmla="*/ 15 h 27"/>
                <a:gd name="T84" fmla="*/ 47 w 47"/>
                <a:gd name="T85" fmla="*/ 12 h 27"/>
                <a:gd name="T86" fmla="*/ 47 w 47"/>
                <a:gd name="T87" fmla="*/ 12 h 27"/>
                <a:gd name="T88" fmla="*/ 43 w 47"/>
                <a:gd name="T89" fmla="*/ 5 h 27"/>
                <a:gd name="T90" fmla="*/ 29 w 47"/>
                <a:gd name="T91"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7" h="27">
                  <a:moveTo>
                    <a:pt x="7" y="24"/>
                  </a:moveTo>
                  <a:cubicBezTo>
                    <a:pt x="7" y="24"/>
                    <a:pt x="7" y="24"/>
                    <a:pt x="7" y="24"/>
                  </a:cubicBezTo>
                  <a:cubicBezTo>
                    <a:pt x="6" y="24"/>
                    <a:pt x="6" y="24"/>
                    <a:pt x="6" y="24"/>
                  </a:cubicBezTo>
                  <a:cubicBezTo>
                    <a:pt x="5" y="24"/>
                    <a:pt x="4" y="23"/>
                    <a:pt x="4" y="23"/>
                  </a:cubicBezTo>
                  <a:cubicBezTo>
                    <a:pt x="4" y="22"/>
                    <a:pt x="4" y="22"/>
                    <a:pt x="4" y="21"/>
                  </a:cubicBezTo>
                  <a:cubicBezTo>
                    <a:pt x="4" y="19"/>
                    <a:pt x="6" y="15"/>
                    <a:pt x="8" y="13"/>
                  </a:cubicBezTo>
                  <a:cubicBezTo>
                    <a:pt x="11" y="10"/>
                    <a:pt x="14" y="8"/>
                    <a:pt x="15" y="7"/>
                  </a:cubicBezTo>
                  <a:cubicBezTo>
                    <a:pt x="19" y="5"/>
                    <a:pt x="24" y="3"/>
                    <a:pt x="29" y="3"/>
                  </a:cubicBezTo>
                  <a:cubicBezTo>
                    <a:pt x="29" y="3"/>
                    <a:pt x="29" y="3"/>
                    <a:pt x="29" y="3"/>
                  </a:cubicBezTo>
                  <a:cubicBezTo>
                    <a:pt x="29" y="3"/>
                    <a:pt x="29" y="3"/>
                    <a:pt x="29" y="3"/>
                  </a:cubicBezTo>
                  <a:cubicBezTo>
                    <a:pt x="33" y="3"/>
                    <a:pt x="38" y="5"/>
                    <a:pt x="41" y="8"/>
                  </a:cubicBezTo>
                  <a:cubicBezTo>
                    <a:pt x="43" y="9"/>
                    <a:pt x="44" y="10"/>
                    <a:pt x="44" y="12"/>
                  </a:cubicBezTo>
                  <a:cubicBezTo>
                    <a:pt x="44" y="12"/>
                    <a:pt x="44" y="12"/>
                    <a:pt x="44" y="12"/>
                  </a:cubicBezTo>
                  <a:cubicBezTo>
                    <a:pt x="44" y="12"/>
                    <a:pt x="43" y="13"/>
                    <a:pt x="43" y="13"/>
                  </a:cubicBezTo>
                  <a:cubicBezTo>
                    <a:pt x="43" y="14"/>
                    <a:pt x="42" y="14"/>
                    <a:pt x="42" y="14"/>
                  </a:cubicBezTo>
                  <a:cubicBezTo>
                    <a:pt x="42" y="14"/>
                    <a:pt x="42" y="14"/>
                    <a:pt x="42" y="14"/>
                  </a:cubicBezTo>
                  <a:cubicBezTo>
                    <a:pt x="42" y="14"/>
                    <a:pt x="42" y="14"/>
                    <a:pt x="42" y="14"/>
                  </a:cubicBezTo>
                  <a:cubicBezTo>
                    <a:pt x="41" y="14"/>
                    <a:pt x="41" y="14"/>
                    <a:pt x="40" y="13"/>
                  </a:cubicBezTo>
                  <a:cubicBezTo>
                    <a:pt x="39" y="15"/>
                    <a:pt x="39" y="15"/>
                    <a:pt x="39" y="15"/>
                  </a:cubicBezTo>
                  <a:cubicBezTo>
                    <a:pt x="40" y="13"/>
                    <a:pt x="40" y="13"/>
                    <a:pt x="40" y="13"/>
                  </a:cubicBezTo>
                  <a:cubicBezTo>
                    <a:pt x="37" y="12"/>
                    <a:pt x="34" y="11"/>
                    <a:pt x="31" y="11"/>
                  </a:cubicBezTo>
                  <a:cubicBezTo>
                    <a:pt x="26" y="11"/>
                    <a:pt x="21" y="13"/>
                    <a:pt x="18" y="16"/>
                  </a:cubicBezTo>
                  <a:cubicBezTo>
                    <a:pt x="16" y="18"/>
                    <a:pt x="14" y="21"/>
                    <a:pt x="12" y="22"/>
                  </a:cubicBezTo>
                  <a:cubicBezTo>
                    <a:pt x="10" y="23"/>
                    <a:pt x="8" y="24"/>
                    <a:pt x="7" y="24"/>
                  </a:cubicBezTo>
                  <a:moveTo>
                    <a:pt x="29" y="0"/>
                  </a:moveTo>
                  <a:cubicBezTo>
                    <a:pt x="28" y="0"/>
                    <a:pt x="28" y="0"/>
                    <a:pt x="28" y="0"/>
                  </a:cubicBezTo>
                  <a:cubicBezTo>
                    <a:pt x="28" y="0"/>
                    <a:pt x="28" y="0"/>
                    <a:pt x="28" y="0"/>
                  </a:cubicBezTo>
                  <a:cubicBezTo>
                    <a:pt x="23" y="0"/>
                    <a:pt x="18" y="2"/>
                    <a:pt x="14" y="4"/>
                  </a:cubicBezTo>
                  <a:cubicBezTo>
                    <a:pt x="12" y="5"/>
                    <a:pt x="9" y="8"/>
                    <a:pt x="6" y="11"/>
                  </a:cubicBezTo>
                  <a:cubicBezTo>
                    <a:pt x="3" y="14"/>
                    <a:pt x="1" y="17"/>
                    <a:pt x="1" y="21"/>
                  </a:cubicBezTo>
                  <a:cubicBezTo>
                    <a:pt x="0" y="22"/>
                    <a:pt x="1" y="23"/>
                    <a:pt x="1" y="24"/>
                  </a:cubicBezTo>
                  <a:cubicBezTo>
                    <a:pt x="2" y="25"/>
                    <a:pt x="3" y="26"/>
                    <a:pt x="4" y="27"/>
                  </a:cubicBezTo>
                  <a:cubicBezTo>
                    <a:pt x="5" y="27"/>
                    <a:pt x="6" y="27"/>
                    <a:pt x="7" y="27"/>
                  </a:cubicBezTo>
                  <a:cubicBezTo>
                    <a:pt x="10" y="27"/>
                    <a:pt x="12" y="26"/>
                    <a:pt x="14" y="25"/>
                  </a:cubicBezTo>
                  <a:cubicBezTo>
                    <a:pt x="16" y="23"/>
                    <a:pt x="18" y="20"/>
                    <a:pt x="20" y="19"/>
                  </a:cubicBezTo>
                  <a:cubicBezTo>
                    <a:pt x="23" y="16"/>
                    <a:pt x="27" y="14"/>
                    <a:pt x="31" y="14"/>
                  </a:cubicBezTo>
                  <a:cubicBezTo>
                    <a:pt x="31" y="14"/>
                    <a:pt x="31" y="14"/>
                    <a:pt x="31" y="14"/>
                  </a:cubicBezTo>
                  <a:cubicBezTo>
                    <a:pt x="34" y="14"/>
                    <a:pt x="36" y="15"/>
                    <a:pt x="39" y="16"/>
                  </a:cubicBezTo>
                  <a:cubicBezTo>
                    <a:pt x="39" y="16"/>
                    <a:pt x="40" y="17"/>
                    <a:pt x="41" y="17"/>
                  </a:cubicBezTo>
                  <a:cubicBezTo>
                    <a:pt x="41" y="17"/>
                    <a:pt x="41" y="17"/>
                    <a:pt x="41" y="17"/>
                  </a:cubicBezTo>
                  <a:cubicBezTo>
                    <a:pt x="42" y="17"/>
                    <a:pt x="42" y="17"/>
                    <a:pt x="42" y="17"/>
                  </a:cubicBezTo>
                  <a:cubicBezTo>
                    <a:pt x="43" y="17"/>
                    <a:pt x="45" y="16"/>
                    <a:pt x="45" y="15"/>
                  </a:cubicBezTo>
                  <a:cubicBezTo>
                    <a:pt x="46" y="14"/>
                    <a:pt x="47" y="13"/>
                    <a:pt x="47" y="12"/>
                  </a:cubicBezTo>
                  <a:cubicBezTo>
                    <a:pt x="47" y="12"/>
                    <a:pt x="47" y="12"/>
                    <a:pt x="47" y="12"/>
                  </a:cubicBezTo>
                  <a:cubicBezTo>
                    <a:pt x="47" y="9"/>
                    <a:pt x="45" y="7"/>
                    <a:pt x="43" y="5"/>
                  </a:cubicBezTo>
                  <a:cubicBezTo>
                    <a:pt x="39" y="2"/>
                    <a:pt x="34" y="0"/>
                    <a:pt x="29" y="0"/>
                  </a:cubicBezTo>
                </a:path>
              </a:pathLst>
            </a:custGeom>
            <a:solidFill>
              <a:srgbClr val="B2B2B2"/>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9" name="Rectangle 850"/>
            <p:cNvSpPr>
              <a:spLocks noChangeArrowheads="1"/>
            </p:cNvSpPr>
            <p:nvPr/>
          </p:nvSpPr>
          <p:spPr bwMode="auto">
            <a:xfrm>
              <a:off x="2917" y="2979"/>
              <a:ext cx="1" cy="1"/>
            </a:xfrm>
            <a:prstGeom prst="rect">
              <a:avLst/>
            </a:prstGeom>
            <a:solidFill>
              <a:srgbClr val="B2B2B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50" name="Freeform 851"/>
            <p:cNvSpPr/>
            <p:nvPr/>
          </p:nvSpPr>
          <p:spPr bwMode="auto">
            <a:xfrm>
              <a:off x="2917" y="2979"/>
              <a:ext cx="0" cy="0"/>
            </a:xfrm>
            <a:custGeom>
              <a:avLst/>
              <a:gdLst/>
              <a:ahLst/>
              <a:cxnLst>
                <a:cxn ang="0">
                  <a:pos x="0" y="0"/>
                </a:cxn>
                <a:cxn ang="0">
                  <a:pos x="0" y="0"/>
                </a:cxn>
                <a:cxn ang="0">
                  <a:pos x="0" y="0"/>
                </a:cxn>
                <a:cxn ang="0">
                  <a:pos x="0" y="0"/>
                </a:cxn>
              </a:cxnLst>
              <a:rect l="0" t="0" r="r" b="b"/>
              <a:pathLst>
                <a:path>
                  <a:moveTo>
                    <a:pt x="0" y="0"/>
                  </a:moveTo>
                  <a:lnTo>
                    <a:pt x="0" y="0"/>
                  </a:lnTo>
                  <a:lnTo>
                    <a:pt x="0" y="0"/>
                  </a:lnTo>
                  <a:lnTo>
                    <a:pt x="0" y="0"/>
                  </a:lnTo>
                </a:path>
              </a:pathLst>
            </a:cu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1" name="Freeform 852"/>
            <p:cNvSpPr>
              <a:spLocks noEditPoints="1"/>
            </p:cNvSpPr>
            <p:nvPr/>
          </p:nvSpPr>
          <p:spPr bwMode="auto">
            <a:xfrm>
              <a:off x="2900" y="2979"/>
              <a:ext cx="31" cy="31"/>
            </a:xfrm>
            <a:custGeom>
              <a:avLst/>
              <a:gdLst>
                <a:gd name="T0" fmla="*/ 6 w 13"/>
                <a:gd name="T1" fmla="*/ 10 h 13"/>
                <a:gd name="T2" fmla="*/ 6 w 13"/>
                <a:gd name="T3" fmla="*/ 10 h 13"/>
                <a:gd name="T4" fmla="*/ 5 w 13"/>
                <a:gd name="T5" fmla="*/ 10 h 13"/>
                <a:gd name="T6" fmla="*/ 3 w 13"/>
                <a:gd name="T7" fmla="*/ 7 h 13"/>
                <a:gd name="T8" fmla="*/ 4 w 13"/>
                <a:gd name="T9" fmla="*/ 5 h 13"/>
                <a:gd name="T10" fmla="*/ 7 w 13"/>
                <a:gd name="T11" fmla="*/ 3 h 13"/>
                <a:gd name="T12" fmla="*/ 7 w 13"/>
                <a:gd name="T13" fmla="*/ 3 h 13"/>
                <a:gd name="T14" fmla="*/ 7 w 13"/>
                <a:gd name="T15" fmla="*/ 3 h 13"/>
                <a:gd name="T16" fmla="*/ 7 w 13"/>
                <a:gd name="T17" fmla="*/ 3 h 13"/>
                <a:gd name="T18" fmla="*/ 10 w 13"/>
                <a:gd name="T19" fmla="*/ 5 h 13"/>
                <a:gd name="T20" fmla="*/ 10 w 13"/>
                <a:gd name="T21" fmla="*/ 5 h 13"/>
                <a:gd name="T22" fmla="*/ 10 w 13"/>
                <a:gd name="T23" fmla="*/ 6 h 13"/>
                <a:gd name="T24" fmla="*/ 10 w 13"/>
                <a:gd name="T25" fmla="*/ 6 h 13"/>
                <a:gd name="T26" fmla="*/ 8 w 13"/>
                <a:gd name="T27" fmla="*/ 9 h 13"/>
                <a:gd name="T28" fmla="*/ 6 w 13"/>
                <a:gd name="T29" fmla="*/ 10 h 13"/>
                <a:gd name="T30" fmla="*/ 7 w 13"/>
                <a:gd name="T31" fmla="*/ 0 h 13"/>
                <a:gd name="T32" fmla="*/ 7 w 13"/>
                <a:gd name="T33" fmla="*/ 0 h 13"/>
                <a:gd name="T34" fmla="*/ 7 w 13"/>
                <a:gd name="T35" fmla="*/ 0 h 13"/>
                <a:gd name="T36" fmla="*/ 7 w 13"/>
                <a:gd name="T37" fmla="*/ 0 h 13"/>
                <a:gd name="T38" fmla="*/ 1 w 13"/>
                <a:gd name="T39" fmla="*/ 4 h 13"/>
                <a:gd name="T40" fmla="*/ 0 w 13"/>
                <a:gd name="T41" fmla="*/ 7 h 13"/>
                <a:gd name="T42" fmla="*/ 3 w 13"/>
                <a:gd name="T43" fmla="*/ 12 h 13"/>
                <a:gd name="T44" fmla="*/ 6 w 13"/>
                <a:gd name="T45" fmla="*/ 13 h 13"/>
                <a:gd name="T46" fmla="*/ 10 w 13"/>
                <a:gd name="T47" fmla="*/ 12 h 13"/>
                <a:gd name="T48" fmla="*/ 13 w 13"/>
                <a:gd name="T49" fmla="*/ 7 h 13"/>
                <a:gd name="T50" fmla="*/ 13 w 13"/>
                <a:gd name="T51" fmla="*/ 6 h 13"/>
                <a:gd name="T52" fmla="*/ 13 w 13"/>
                <a:gd name="T53" fmla="*/ 4 h 13"/>
                <a:gd name="T54" fmla="*/ 7 w 13"/>
                <a:gd name="T55"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3" h="13">
                  <a:moveTo>
                    <a:pt x="6" y="10"/>
                  </a:moveTo>
                  <a:cubicBezTo>
                    <a:pt x="6" y="10"/>
                    <a:pt x="6" y="10"/>
                    <a:pt x="6" y="10"/>
                  </a:cubicBezTo>
                  <a:cubicBezTo>
                    <a:pt x="6" y="10"/>
                    <a:pt x="5" y="10"/>
                    <a:pt x="5" y="10"/>
                  </a:cubicBezTo>
                  <a:cubicBezTo>
                    <a:pt x="4" y="9"/>
                    <a:pt x="3" y="8"/>
                    <a:pt x="3" y="7"/>
                  </a:cubicBezTo>
                  <a:cubicBezTo>
                    <a:pt x="3" y="6"/>
                    <a:pt x="3" y="6"/>
                    <a:pt x="4" y="5"/>
                  </a:cubicBezTo>
                  <a:cubicBezTo>
                    <a:pt x="4" y="4"/>
                    <a:pt x="6" y="3"/>
                    <a:pt x="7" y="3"/>
                  </a:cubicBezTo>
                  <a:cubicBezTo>
                    <a:pt x="7" y="3"/>
                    <a:pt x="7" y="3"/>
                    <a:pt x="7" y="3"/>
                  </a:cubicBezTo>
                  <a:cubicBezTo>
                    <a:pt x="7" y="3"/>
                    <a:pt x="7" y="3"/>
                    <a:pt x="7" y="3"/>
                  </a:cubicBezTo>
                  <a:cubicBezTo>
                    <a:pt x="7" y="3"/>
                    <a:pt x="7" y="3"/>
                    <a:pt x="7" y="3"/>
                  </a:cubicBezTo>
                  <a:cubicBezTo>
                    <a:pt x="8" y="3"/>
                    <a:pt x="9" y="4"/>
                    <a:pt x="10" y="5"/>
                  </a:cubicBezTo>
                  <a:cubicBezTo>
                    <a:pt x="10" y="5"/>
                    <a:pt x="10" y="5"/>
                    <a:pt x="10" y="5"/>
                  </a:cubicBezTo>
                  <a:cubicBezTo>
                    <a:pt x="10" y="6"/>
                    <a:pt x="10" y="6"/>
                    <a:pt x="10" y="6"/>
                  </a:cubicBezTo>
                  <a:cubicBezTo>
                    <a:pt x="10" y="6"/>
                    <a:pt x="10" y="6"/>
                    <a:pt x="10" y="6"/>
                  </a:cubicBezTo>
                  <a:cubicBezTo>
                    <a:pt x="10" y="8"/>
                    <a:pt x="9" y="9"/>
                    <a:pt x="8" y="9"/>
                  </a:cubicBezTo>
                  <a:cubicBezTo>
                    <a:pt x="8" y="10"/>
                    <a:pt x="7" y="10"/>
                    <a:pt x="6" y="10"/>
                  </a:cubicBezTo>
                  <a:moveTo>
                    <a:pt x="7" y="0"/>
                  </a:moveTo>
                  <a:cubicBezTo>
                    <a:pt x="7" y="0"/>
                    <a:pt x="7" y="0"/>
                    <a:pt x="7" y="0"/>
                  </a:cubicBezTo>
                  <a:cubicBezTo>
                    <a:pt x="7" y="0"/>
                    <a:pt x="7" y="0"/>
                    <a:pt x="7" y="0"/>
                  </a:cubicBezTo>
                  <a:cubicBezTo>
                    <a:pt x="7" y="0"/>
                    <a:pt x="7" y="0"/>
                    <a:pt x="7" y="0"/>
                  </a:cubicBezTo>
                  <a:cubicBezTo>
                    <a:pt x="4" y="0"/>
                    <a:pt x="2" y="2"/>
                    <a:pt x="1" y="4"/>
                  </a:cubicBezTo>
                  <a:cubicBezTo>
                    <a:pt x="0" y="5"/>
                    <a:pt x="0" y="6"/>
                    <a:pt x="0" y="7"/>
                  </a:cubicBezTo>
                  <a:cubicBezTo>
                    <a:pt x="0" y="9"/>
                    <a:pt x="1" y="11"/>
                    <a:pt x="3" y="12"/>
                  </a:cubicBezTo>
                  <a:cubicBezTo>
                    <a:pt x="4" y="13"/>
                    <a:pt x="5" y="13"/>
                    <a:pt x="6" y="13"/>
                  </a:cubicBezTo>
                  <a:cubicBezTo>
                    <a:pt x="7" y="13"/>
                    <a:pt x="9" y="13"/>
                    <a:pt x="10" y="12"/>
                  </a:cubicBezTo>
                  <a:cubicBezTo>
                    <a:pt x="12" y="11"/>
                    <a:pt x="13" y="9"/>
                    <a:pt x="13" y="7"/>
                  </a:cubicBezTo>
                  <a:cubicBezTo>
                    <a:pt x="13" y="6"/>
                    <a:pt x="13" y="6"/>
                    <a:pt x="13" y="6"/>
                  </a:cubicBezTo>
                  <a:cubicBezTo>
                    <a:pt x="13" y="5"/>
                    <a:pt x="13" y="5"/>
                    <a:pt x="13" y="4"/>
                  </a:cubicBezTo>
                  <a:cubicBezTo>
                    <a:pt x="12" y="2"/>
                    <a:pt x="9" y="0"/>
                    <a:pt x="7" y="0"/>
                  </a:cubicBezTo>
                </a:path>
              </a:pathLst>
            </a:custGeom>
            <a:solidFill>
              <a:srgbClr val="B2B2B2"/>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2" name="Freeform 853"/>
            <p:cNvSpPr>
              <a:spLocks noEditPoints="1"/>
            </p:cNvSpPr>
            <p:nvPr/>
          </p:nvSpPr>
          <p:spPr bwMode="auto">
            <a:xfrm>
              <a:off x="5381" y="2456"/>
              <a:ext cx="190" cy="218"/>
            </a:xfrm>
            <a:custGeom>
              <a:avLst/>
              <a:gdLst>
                <a:gd name="T0" fmla="*/ 59 w 80"/>
                <a:gd name="T1" fmla="*/ 56 h 92"/>
                <a:gd name="T2" fmla="*/ 50 w 80"/>
                <a:gd name="T3" fmla="*/ 58 h 92"/>
                <a:gd name="T4" fmla="*/ 9 w 80"/>
                <a:gd name="T5" fmla="*/ 78 h 92"/>
                <a:gd name="T6" fmla="*/ 13 w 80"/>
                <a:gd name="T7" fmla="*/ 82 h 92"/>
                <a:gd name="T8" fmla="*/ 67 w 80"/>
                <a:gd name="T9" fmla="*/ 40 h 92"/>
                <a:gd name="T10" fmla="*/ 64 w 80"/>
                <a:gd name="T11" fmla="*/ 42 h 92"/>
                <a:gd name="T12" fmla="*/ 66 w 80"/>
                <a:gd name="T13" fmla="*/ 38 h 92"/>
                <a:gd name="T14" fmla="*/ 47 w 80"/>
                <a:gd name="T15" fmla="*/ 57 h 92"/>
                <a:gd name="T16" fmla="*/ 25 w 80"/>
                <a:gd name="T17" fmla="*/ 34 h 92"/>
                <a:gd name="T18" fmla="*/ 39 w 80"/>
                <a:gd name="T19" fmla="*/ 19 h 92"/>
                <a:gd name="T20" fmla="*/ 37 w 80"/>
                <a:gd name="T21" fmla="*/ 24 h 92"/>
                <a:gd name="T22" fmla="*/ 35 w 80"/>
                <a:gd name="T23" fmla="*/ 31 h 92"/>
                <a:gd name="T24" fmla="*/ 56 w 80"/>
                <a:gd name="T25" fmla="*/ 46 h 92"/>
                <a:gd name="T26" fmla="*/ 57 w 80"/>
                <a:gd name="T27" fmla="*/ 46 h 92"/>
                <a:gd name="T28" fmla="*/ 68 w 80"/>
                <a:gd name="T29" fmla="*/ 44 h 92"/>
                <a:gd name="T30" fmla="*/ 62 w 80"/>
                <a:gd name="T31" fmla="*/ 54 h 92"/>
                <a:gd name="T32" fmla="*/ 59 w 80"/>
                <a:gd name="T33" fmla="*/ 54 h 92"/>
                <a:gd name="T34" fmla="*/ 48 w 80"/>
                <a:gd name="T35" fmla="*/ 57 h 92"/>
                <a:gd name="T36" fmla="*/ 39 w 80"/>
                <a:gd name="T37" fmla="*/ 31 h 92"/>
                <a:gd name="T38" fmla="*/ 57 w 80"/>
                <a:gd name="T39" fmla="*/ 20 h 92"/>
                <a:gd name="T40" fmla="*/ 71 w 80"/>
                <a:gd name="T41" fmla="*/ 25 h 92"/>
                <a:gd name="T42" fmla="*/ 63 w 80"/>
                <a:gd name="T43" fmla="*/ 24 h 92"/>
                <a:gd name="T44" fmla="*/ 62 w 80"/>
                <a:gd name="T45" fmla="*/ 26 h 92"/>
                <a:gd name="T46" fmla="*/ 68 w 80"/>
                <a:gd name="T47" fmla="*/ 28 h 92"/>
                <a:gd name="T48" fmla="*/ 61 w 80"/>
                <a:gd name="T49" fmla="*/ 28 h 92"/>
                <a:gd name="T50" fmla="*/ 66 w 80"/>
                <a:gd name="T51" fmla="*/ 31 h 92"/>
                <a:gd name="T52" fmla="*/ 59 w 80"/>
                <a:gd name="T53" fmla="*/ 31 h 92"/>
                <a:gd name="T54" fmla="*/ 58 w 80"/>
                <a:gd name="T55" fmla="*/ 33 h 92"/>
                <a:gd name="T56" fmla="*/ 65 w 80"/>
                <a:gd name="T57" fmla="*/ 33 h 92"/>
                <a:gd name="T58" fmla="*/ 56 w 80"/>
                <a:gd name="T59" fmla="*/ 35 h 92"/>
                <a:gd name="T60" fmla="*/ 62 w 80"/>
                <a:gd name="T61" fmla="*/ 37 h 92"/>
                <a:gd name="T62" fmla="*/ 55 w 80"/>
                <a:gd name="T63" fmla="*/ 38 h 92"/>
                <a:gd name="T64" fmla="*/ 54 w 80"/>
                <a:gd name="T65" fmla="*/ 39 h 92"/>
                <a:gd name="T66" fmla="*/ 59 w 80"/>
                <a:gd name="T67" fmla="*/ 40 h 92"/>
                <a:gd name="T68" fmla="*/ 52 w 80"/>
                <a:gd name="T69" fmla="*/ 41 h 92"/>
                <a:gd name="T70" fmla="*/ 51 w 80"/>
                <a:gd name="T71" fmla="*/ 42 h 92"/>
                <a:gd name="T72" fmla="*/ 51 w 80"/>
                <a:gd name="T73" fmla="*/ 43 h 92"/>
                <a:gd name="T74" fmla="*/ 54 w 80"/>
                <a:gd name="T75" fmla="*/ 9 h 92"/>
                <a:gd name="T76" fmla="*/ 61 w 80"/>
                <a:gd name="T77" fmla="*/ 4 h 92"/>
                <a:gd name="T78" fmla="*/ 72 w 80"/>
                <a:gd name="T79" fmla="*/ 8 h 92"/>
                <a:gd name="T80" fmla="*/ 70 w 80"/>
                <a:gd name="T81" fmla="*/ 20 h 92"/>
                <a:gd name="T82" fmla="*/ 60 w 80"/>
                <a:gd name="T83" fmla="*/ 0 h 92"/>
                <a:gd name="T84" fmla="*/ 52 w 80"/>
                <a:gd name="T85" fmla="*/ 3 h 92"/>
                <a:gd name="T86" fmla="*/ 39 w 80"/>
                <a:gd name="T87" fmla="*/ 15 h 92"/>
                <a:gd name="T88" fmla="*/ 22 w 80"/>
                <a:gd name="T89" fmla="*/ 34 h 92"/>
                <a:gd name="T90" fmla="*/ 6 w 80"/>
                <a:gd name="T91" fmla="*/ 76 h 92"/>
                <a:gd name="T92" fmla="*/ 3 w 80"/>
                <a:gd name="T93" fmla="*/ 84 h 92"/>
                <a:gd name="T94" fmla="*/ 2 w 80"/>
                <a:gd name="T95" fmla="*/ 92 h 92"/>
                <a:gd name="T96" fmla="*/ 16 w 80"/>
                <a:gd name="T97" fmla="*/ 85 h 92"/>
                <a:gd name="T98" fmla="*/ 52 w 80"/>
                <a:gd name="T99" fmla="*/ 61 h 92"/>
                <a:gd name="T100" fmla="*/ 71 w 80"/>
                <a:gd name="T101" fmla="*/ 44 h 92"/>
                <a:gd name="T102" fmla="*/ 79 w 80"/>
                <a:gd name="T103" fmla="*/ 18 h 92"/>
                <a:gd name="T104" fmla="*/ 60 w 80"/>
                <a:gd name="T105" fmla="*/ 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80" h="92">
                  <a:moveTo>
                    <a:pt x="50" y="58"/>
                  </a:moveTo>
                  <a:cubicBezTo>
                    <a:pt x="50" y="58"/>
                    <a:pt x="50" y="58"/>
                    <a:pt x="50" y="58"/>
                  </a:cubicBezTo>
                  <a:cubicBezTo>
                    <a:pt x="53" y="57"/>
                    <a:pt x="56" y="57"/>
                    <a:pt x="59" y="56"/>
                  </a:cubicBezTo>
                  <a:cubicBezTo>
                    <a:pt x="58" y="57"/>
                    <a:pt x="56" y="57"/>
                    <a:pt x="55" y="58"/>
                  </a:cubicBezTo>
                  <a:cubicBezTo>
                    <a:pt x="54" y="57"/>
                    <a:pt x="54" y="57"/>
                    <a:pt x="54" y="57"/>
                  </a:cubicBezTo>
                  <a:cubicBezTo>
                    <a:pt x="53" y="57"/>
                    <a:pt x="51" y="57"/>
                    <a:pt x="50" y="58"/>
                  </a:cubicBezTo>
                  <a:moveTo>
                    <a:pt x="6" y="86"/>
                  </a:moveTo>
                  <a:cubicBezTo>
                    <a:pt x="6" y="86"/>
                    <a:pt x="6" y="86"/>
                    <a:pt x="6" y="86"/>
                  </a:cubicBezTo>
                  <a:cubicBezTo>
                    <a:pt x="7" y="83"/>
                    <a:pt x="8" y="80"/>
                    <a:pt x="9" y="78"/>
                  </a:cubicBezTo>
                  <a:cubicBezTo>
                    <a:pt x="11" y="76"/>
                    <a:pt x="22" y="63"/>
                    <a:pt x="30" y="53"/>
                  </a:cubicBezTo>
                  <a:cubicBezTo>
                    <a:pt x="32" y="54"/>
                    <a:pt x="33" y="55"/>
                    <a:pt x="35" y="56"/>
                  </a:cubicBezTo>
                  <a:cubicBezTo>
                    <a:pt x="13" y="82"/>
                    <a:pt x="13" y="82"/>
                    <a:pt x="13" y="82"/>
                  </a:cubicBezTo>
                  <a:cubicBezTo>
                    <a:pt x="6" y="86"/>
                    <a:pt x="6" y="86"/>
                    <a:pt x="6" y="86"/>
                  </a:cubicBezTo>
                  <a:moveTo>
                    <a:pt x="64" y="42"/>
                  </a:moveTo>
                  <a:cubicBezTo>
                    <a:pt x="65" y="41"/>
                    <a:pt x="66" y="41"/>
                    <a:pt x="67" y="40"/>
                  </a:cubicBezTo>
                  <a:cubicBezTo>
                    <a:pt x="67" y="41"/>
                    <a:pt x="67" y="41"/>
                    <a:pt x="67" y="41"/>
                  </a:cubicBezTo>
                  <a:cubicBezTo>
                    <a:pt x="67" y="41"/>
                    <a:pt x="67" y="41"/>
                    <a:pt x="67" y="41"/>
                  </a:cubicBezTo>
                  <a:cubicBezTo>
                    <a:pt x="66" y="41"/>
                    <a:pt x="65" y="41"/>
                    <a:pt x="64" y="42"/>
                  </a:cubicBezTo>
                  <a:moveTo>
                    <a:pt x="65" y="39"/>
                  </a:moveTo>
                  <a:cubicBezTo>
                    <a:pt x="65" y="39"/>
                    <a:pt x="66" y="38"/>
                    <a:pt x="66" y="38"/>
                  </a:cubicBezTo>
                  <a:cubicBezTo>
                    <a:pt x="66" y="38"/>
                    <a:pt x="66" y="38"/>
                    <a:pt x="66" y="38"/>
                  </a:cubicBezTo>
                  <a:cubicBezTo>
                    <a:pt x="66" y="39"/>
                    <a:pt x="65" y="39"/>
                    <a:pt x="65" y="39"/>
                  </a:cubicBezTo>
                  <a:moveTo>
                    <a:pt x="48" y="57"/>
                  </a:moveTo>
                  <a:cubicBezTo>
                    <a:pt x="47" y="57"/>
                    <a:pt x="47" y="57"/>
                    <a:pt x="47" y="57"/>
                  </a:cubicBezTo>
                  <a:cubicBezTo>
                    <a:pt x="41" y="56"/>
                    <a:pt x="34" y="52"/>
                    <a:pt x="31" y="48"/>
                  </a:cubicBezTo>
                  <a:cubicBezTo>
                    <a:pt x="27" y="44"/>
                    <a:pt x="25" y="39"/>
                    <a:pt x="25" y="34"/>
                  </a:cubicBezTo>
                  <a:cubicBezTo>
                    <a:pt x="25" y="34"/>
                    <a:pt x="25" y="34"/>
                    <a:pt x="25" y="34"/>
                  </a:cubicBezTo>
                  <a:cubicBezTo>
                    <a:pt x="25" y="29"/>
                    <a:pt x="27" y="24"/>
                    <a:pt x="31" y="22"/>
                  </a:cubicBezTo>
                  <a:cubicBezTo>
                    <a:pt x="33" y="20"/>
                    <a:pt x="36" y="19"/>
                    <a:pt x="39" y="19"/>
                  </a:cubicBezTo>
                  <a:cubicBezTo>
                    <a:pt x="39" y="19"/>
                    <a:pt x="39" y="19"/>
                    <a:pt x="39" y="19"/>
                  </a:cubicBezTo>
                  <a:cubicBezTo>
                    <a:pt x="39" y="19"/>
                    <a:pt x="40" y="19"/>
                    <a:pt x="40" y="19"/>
                  </a:cubicBezTo>
                  <a:cubicBezTo>
                    <a:pt x="40" y="20"/>
                    <a:pt x="39" y="22"/>
                    <a:pt x="38" y="23"/>
                  </a:cubicBezTo>
                  <a:cubicBezTo>
                    <a:pt x="37" y="23"/>
                    <a:pt x="37" y="23"/>
                    <a:pt x="37" y="24"/>
                  </a:cubicBezTo>
                  <a:cubicBezTo>
                    <a:pt x="37" y="24"/>
                    <a:pt x="36" y="25"/>
                    <a:pt x="36" y="25"/>
                  </a:cubicBezTo>
                  <a:cubicBezTo>
                    <a:pt x="36" y="26"/>
                    <a:pt x="36" y="26"/>
                    <a:pt x="36" y="26"/>
                  </a:cubicBezTo>
                  <a:cubicBezTo>
                    <a:pt x="35" y="27"/>
                    <a:pt x="35" y="29"/>
                    <a:pt x="35" y="31"/>
                  </a:cubicBezTo>
                  <a:cubicBezTo>
                    <a:pt x="35" y="35"/>
                    <a:pt x="37" y="40"/>
                    <a:pt x="40" y="43"/>
                  </a:cubicBezTo>
                  <a:cubicBezTo>
                    <a:pt x="43" y="46"/>
                    <a:pt x="47" y="47"/>
                    <a:pt x="51" y="47"/>
                  </a:cubicBezTo>
                  <a:cubicBezTo>
                    <a:pt x="53" y="47"/>
                    <a:pt x="54" y="47"/>
                    <a:pt x="56" y="46"/>
                  </a:cubicBezTo>
                  <a:cubicBezTo>
                    <a:pt x="56" y="46"/>
                    <a:pt x="56" y="46"/>
                    <a:pt x="56" y="46"/>
                  </a:cubicBezTo>
                  <a:cubicBezTo>
                    <a:pt x="57" y="46"/>
                    <a:pt x="57" y="46"/>
                    <a:pt x="57" y="46"/>
                  </a:cubicBezTo>
                  <a:cubicBezTo>
                    <a:pt x="57" y="46"/>
                    <a:pt x="57" y="46"/>
                    <a:pt x="57" y="46"/>
                  </a:cubicBezTo>
                  <a:cubicBezTo>
                    <a:pt x="61" y="45"/>
                    <a:pt x="64" y="44"/>
                    <a:pt x="67" y="42"/>
                  </a:cubicBezTo>
                  <a:cubicBezTo>
                    <a:pt x="68" y="42"/>
                    <a:pt x="68" y="42"/>
                    <a:pt x="68" y="42"/>
                  </a:cubicBezTo>
                  <a:cubicBezTo>
                    <a:pt x="68" y="43"/>
                    <a:pt x="68" y="43"/>
                    <a:pt x="68" y="44"/>
                  </a:cubicBezTo>
                  <a:cubicBezTo>
                    <a:pt x="68" y="48"/>
                    <a:pt x="66" y="52"/>
                    <a:pt x="63" y="54"/>
                  </a:cubicBezTo>
                  <a:cubicBezTo>
                    <a:pt x="63" y="54"/>
                    <a:pt x="63" y="54"/>
                    <a:pt x="62" y="55"/>
                  </a:cubicBezTo>
                  <a:cubicBezTo>
                    <a:pt x="62" y="54"/>
                    <a:pt x="62" y="54"/>
                    <a:pt x="62" y="54"/>
                  </a:cubicBezTo>
                  <a:cubicBezTo>
                    <a:pt x="62" y="54"/>
                    <a:pt x="62" y="54"/>
                    <a:pt x="61" y="54"/>
                  </a:cubicBezTo>
                  <a:cubicBezTo>
                    <a:pt x="61" y="54"/>
                    <a:pt x="61" y="54"/>
                    <a:pt x="61" y="54"/>
                  </a:cubicBezTo>
                  <a:cubicBezTo>
                    <a:pt x="60" y="54"/>
                    <a:pt x="60" y="54"/>
                    <a:pt x="59" y="54"/>
                  </a:cubicBezTo>
                  <a:cubicBezTo>
                    <a:pt x="56" y="55"/>
                    <a:pt x="52" y="56"/>
                    <a:pt x="48" y="56"/>
                  </a:cubicBezTo>
                  <a:cubicBezTo>
                    <a:pt x="48" y="56"/>
                    <a:pt x="47" y="57"/>
                    <a:pt x="48" y="57"/>
                  </a:cubicBezTo>
                  <a:cubicBezTo>
                    <a:pt x="48" y="57"/>
                    <a:pt x="48" y="57"/>
                    <a:pt x="48" y="57"/>
                  </a:cubicBezTo>
                  <a:moveTo>
                    <a:pt x="51" y="43"/>
                  </a:moveTo>
                  <a:cubicBezTo>
                    <a:pt x="48" y="43"/>
                    <a:pt x="45" y="42"/>
                    <a:pt x="42" y="40"/>
                  </a:cubicBezTo>
                  <a:cubicBezTo>
                    <a:pt x="40" y="38"/>
                    <a:pt x="39" y="34"/>
                    <a:pt x="39" y="31"/>
                  </a:cubicBezTo>
                  <a:cubicBezTo>
                    <a:pt x="39" y="30"/>
                    <a:pt x="39" y="28"/>
                    <a:pt x="40" y="27"/>
                  </a:cubicBezTo>
                  <a:cubicBezTo>
                    <a:pt x="44" y="21"/>
                    <a:pt x="47" y="16"/>
                    <a:pt x="51" y="10"/>
                  </a:cubicBezTo>
                  <a:cubicBezTo>
                    <a:pt x="51" y="14"/>
                    <a:pt x="54" y="17"/>
                    <a:pt x="57" y="20"/>
                  </a:cubicBezTo>
                  <a:cubicBezTo>
                    <a:pt x="61" y="23"/>
                    <a:pt x="66" y="24"/>
                    <a:pt x="70" y="24"/>
                  </a:cubicBezTo>
                  <a:cubicBezTo>
                    <a:pt x="70" y="24"/>
                    <a:pt x="71" y="24"/>
                    <a:pt x="72" y="24"/>
                  </a:cubicBezTo>
                  <a:cubicBezTo>
                    <a:pt x="71" y="24"/>
                    <a:pt x="71" y="25"/>
                    <a:pt x="71" y="25"/>
                  </a:cubicBezTo>
                  <a:cubicBezTo>
                    <a:pt x="70" y="25"/>
                    <a:pt x="70" y="25"/>
                    <a:pt x="70" y="25"/>
                  </a:cubicBezTo>
                  <a:cubicBezTo>
                    <a:pt x="69" y="25"/>
                    <a:pt x="69" y="25"/>
                    <a:pt x="68" y="25"/>
                  </a:cubicBezTo>
                  <a:cubicBezTo>
                    <a:pt x="66" y="25"/>
                    <a:pt x="65" y="25"/>
                    <a:pt x="63" y="24"/>
                  </a:cubicBezTo>
                  <a:cubicBezTo>
                    <a:pt x="63" y="24"/>
                    <a:pt x="63" y="24"/>
                    <a:pt x="63" y="24"/>
                  </a:cubicBezTo>
                  <a:cubicBezTo>
                    <a:pt x="62" y="24"/>
                    <a:pt x="62" y="25"/>
                    <a:pt x="62" y="25"/>
                  </a:cubicBezTo>
                  <a:cubicBezTo>
                    <a:pt x="62" y="25"/>
                    <a:pt x="62" y="26"/>
                    <a:pt x="62" y="26"/>
                  </a:cubicBezTo>
                  <a:cubicBezTo>
                    <a:pt x="64" y="26"/>
                    <a:pt x="66" y="27"/>
                    <a:pt x="68" y="27"/>
                  </a:cubicBezTo>
                  <a:cubicBezTo>
                    <a:pt x="69" y="27"/>
                    <a:pt x="69" y="27"/>
                    <a:pt x="70" y="27"/>
                  </a:cubicBezTo>
                  <a:cubicBezTo>
                    <a:pt x="69" y="27"/>
                    <a:pt x="69" y="28"/>
                    <a:pt x="68" y="28"/>
                  </a:cubicBezTo>
                  <a:cubicBezTo>
                    <a:pt x="66" y="28"/>
                    <a:pt x="64" y="28"/>
                    <a:pt x="62" y="27"/>
                  </a:cubicBezTo>
                  <a:cubicBezTo>
                    <a:pt x="62" y="27"/>
                    <a:pt x="62" y="27"/>
                    <a:pt x="62" y="27"/>
                  </a:cubicBezTo>
                  <a:cubicBezTo>
                    <a:pt x="61" y="27"/>
                    <a:pt x="61" y="27"/>
                    <a:pt x="61" y="28"/>
                  </a:cubicBezTo>
                  <a:cubicBezTo>
                    <a:pt x="61" y="28"/>
                    <a:pt x="61" y="29"/>
                    <a:pt x="61" y="29"/>
                  </a:cubicBezTo>
                  <a:cubicBezTo>
                    <a:pt x="63" y="29"/>
                    <a:pt x="65" y="30"/>
                    <a:pt x="67" y="30"/>
                  </a:cubicBezTo>
                  <a:cubicBezTo>
                    <a:pt x="67" y="30"/>
                    <a:pt x="67" y="31"/>
                    <a:pt x="66" y="31"/>
                  </a:cubicBezTo>
                  <a:cubicBezTo>
                    <a:pt x="66" y="31"/>
                    <a:pt x="66" y="31"/>
                    <a:pt x="66" y="31"/>
                  </a:cubicBezTo>
                  <a:cubicBezTo>
                    <a:pt x="65" y="31"/>
                    <a:pt x="64" y="31"/>
                    <a:pt x="63" y="31"/>
                  </a:cubicBezTo>
                  <a:cubicBezTo>
                    <a:pt x="62" y="31"/>
                    <a:pt x="60" y="31"/>
                    <a:pt x="59" y="31"/>
                  </a:cubicBezTo>
                  <a:cubicBezTo>
                    <a:pt x="59" y="31"/>
                    <a:pt x="59" y="31"/>
                    <a:pt x="59" y="31"/>
                  </a:cubicBezTo>
                  <a:cubicBezTo>
                    <a:pt x="58" y="31"/>
                    <a:pt x="58" y="31"/>
                    <a:pt x="58" y="32"/>
                  </a:cubicBezTo>
                  <a:cubicBezTo>
                    <a:pt x="58" y="32"/>
                    <a:pt x="58" y="33"/>
                    <a:pt x="58" y="33"/>
                  </a:cubicBezTo>
                  <a:cubicBezTo>
                    <a:pt x="58" y="33"/>
                    <a:pt x="58" y="33"/>
                    <a:pt x="58" y="33"/>
                  </a:cubicBezTo>
                  <a:cubicBezTo>
                    <a:pt x="60" y="33"/>
                    <a:pt x="62" y="33"/>
                    <a:pt x="63" y="33"/>
                  </a:cubicBezTo>
                  <a:cubicBezTo>
                    <a:pt x="64" y="33"/>
                    <a:pt x="64" y="33"/>
                    <a:pt x="65" y="33"/>
                  </a:cubicBezTo>
                  <a:cubicBezTo>
                    <a:pt x="64" y="34"/>
                    <a:pt x="64" y="35"/>
                    <a:pt x="63" y="35"/>
                  </a:cubicBezTo>
                  <a:cubicBezTo>
                    <a:pt x="61" y="35"/>
                    <a:pt x="59" y="35"/>
                    <a:pt x="56" y="35"/>
                  </a:cubicBezTo>
                  <a:cubicBezTo>
                    <a:pt x="56" y="35"/>
                    <a:pt x="56" y="35"/>
                    <a:pt x="56" y="35"/>
                  </a:cubicBezTo>
                  <a:cubicBezTo>
                    <a:pt x="56" y="35"/>
                    <a:pt x="55" y="35"/>
                    <a:pt x="55" y="36"/>
                  </a:cubicBezTo>
                  <a:cubicBezTo>
                    <a:pt x="55" y="36"/>
                    <a:pt x="55" y="36"/>
                    <a:pt x="56" y="37"/>
                  </a:cubicBezTo>
                  <a:cubicBezTo>
                    <a:pt x="58" y="37"/>
                    <a:pt x="60" y="37"/>
                    <a:pt x="62" y="37"/>
                  </a:cubicBezTo>
                  <a:cubicBezTo>
                    <a:pt x="61" y="38"/>
                    <a:pt x="61" y="38"/>
                    <a:pt x="60" y="39"/>
                  </a:cubicBezTo>
                  <a:cubicBezTo>
                    <a:pt x="60" y="39"/>
                    <a:pt x="60" y="39"/>
                    <a:pt x="60" y="39"/>
                  </a:cubicBezTo>
                  <a:cubicBezTo>
                    <a:pt x="59" y="39"/>
                    <a:pt x="57" y="39"/>
                    <a:pt x="55" y="38"/>
                  </a:cubicBezTo>
                  <a:cubicBezTo>
                    <a:pt x="55" y="38"/>
                    <a:pt x="55" y="38"/>
                    <a:pt x="55" y="38"/>
                  </a:cubicBezTo>
                  <a:cubicBezTo>
                    <a:pt x="55" y="38"/>
                    <a:pt x="54" y="38"/>
                    <a:pt x="54" y="38"/>
                  </a:cubicBezTo>
                  <a:cubicBezTo>
                    <a:pt x="54" y="38"/>
                    <a:pt x="54" y="39"/>
                    <a:pt x="54" y="39"/>
                  </a:cubicBezTo>
                  <a:cubicBezTo>
                    <a:pt x="54" y="39"/>
                    <a:pt x="54" y="39"/>
                    <a:pt x="54" y="39"/>
                  </a:cubicBezTo>
                  <a:cubicBezTo>
                    <a:pt x="55" y="40"/>
                    <a:pt x="55" y="40"/>
                    <a:pt x="55" y="40"/>
                  </a:cubicBezTo>
                  <a:cubicBezTo>
                    <a:pt x="56" y="40"/>
                    <a:pt x="57" y="40"/>
                    <a:pt x="59" y="40"/>
                  </a:cubicBezTo>
                  <a:cubicBezTo>
                    <a:pt x="58" y="41"/>
                    <a:pt x="58" y="41"/>
                    <a:pt x="58" y="41"/>
                  </a:cubicBezTo>
                  <a:cubicBezTo>
                    <a:pt x="57" y="42"/>
                    <a:pt x="57" y="42"/>
                    <a:pt x="57" y="42"/>
                  </a:cubicBezTo>
                  <a:cubicBezTo>
                    <a:pt x="55" y="42"/>
                    <a:pt x="53" y="41"/>
                    <a:pt x="52" y="41"/>
                  </a:cubicBezTo>
                  <a:cubicBezTo>
                    <a:pt x="52" y="41"/>
                    <a:pt x="52" y="41"/>
                    <a:pt x="52" y="41"/>
                  </a:cubicBezTo>
                  <a:cubicBezTo>
                    <a:pt x="51" y="41"/>
                    <a:pt x="51" y="41"/>
                    <a:pt x="51" y="41"/>
                  </a:cubicBezTo>
                  <a:cubicBezTo>
                    <a:pt x="51" y="42"/>
                    <a:pt x="51" y="42"/>
                    <a:pt x="51" y="42"/>
                  </a:cubicBezTo>
                  <a:cubicBezTo>
                    <a:pt x="52" y="43"/>
                    <a:pt x="53" y="43"/>
                    <a:pt x="54" y="43"/>
                  </a:cubicBezTo>
                  <a:cubicBezTo>
                    <a:pt x="53" y="43"/>
                    <a:pt x="52" y="43"/>
                    <a:pt x="51" y="43"/>
                  </a:cubicBezTo>
                  <a:cubicBezTo>
                    <a:pt x="51" y="43"/>
                    <a:pt x="51" y="43"/>
                    <a:pt x="51" y="43"/>
                  </a:cubicBezTo>
                  <a:moveTo>
                    <a:pt x="70" y="20"/>
                  </a:moveTo>
                  <a:cubicBezTo>
                    <a:pt x="67" y="20"/>
                    <a:pt x="63" y="19"/>
                    <a:pt x="59" y="17"/>
                  </a:cubicBezTo>
                  <a:cubicBezTo>
                    <a:pt x="56" y="15"/>
                    <a:pt x="54" y="12"/>
                    <a:pt x="54" y="9"/>
                  </a:cubicBezTo>
                  <a:cubicBezTo>
                    <a:pt x="54" y="7"/>
                    <a:pt x="55" y="6"/>
                    <a:pt x="55" y="5"/>
                  </a:cubicBezTo>
                  <a:cubicBezTo>
                    <a:pt x="57" y="4"/>
                    <a:pt x="59" y="4"/>
                    <a:pt x="60" y="4"/>
                  </a:cubicBezTo>
                  <a:cubicBezTo>
                    <a:pt x="60" y="4"/>
                    <a:pt x="61" y="4"/>
                    <a:pt x="61" y="4"/>
                  </a:cubicBezTo>
                  <a:cubicBezTo>
                    <a:pt x="65" y="4"/>
                    <a:pt x="69" y="5"/>
                    <a:pt x="72" y="8"/>
                  </a:cubicBezTo>
                  <a:cubicBezTo>
                    <a:pt x="73" y="7"/>
                    <a:pt x="73" y="7"/>
                    <a:pt x="73" y="7"/>
                  </a:cubicBezTo>
                  <a:cubicBezTo>
                    <a:pt x="72" y="8"/>
                    <a:pt x="72" y="8"/>
                    <a:pt x="72" y="8"/>
                  </a:cubicBezTo>
                  <a:cubicBezTo>
                    <a:pt x="75" y="11"/>
                    <a:pt x="76" y="14"/>
                    <a:pt x="76" y="15"/>
                  </a:cubicBezTo>
                  <a:cubicBezTo>
                    <a:pt x="76" y="17"/>
                    <a:pt x="75" y="19"/>
                    <a:pt x="74" y="19"/>
                  </a:cubicBezTo>
                  <a:cubicBezTo>
                    <a:pt x="73" y="20"/>
                    <a:pt x="72" y="20"/>
                    <a:pt x="70" y="20"/>
                  </a:cubicBezTo>
                  <a:cubicBezTo>
                    <a:pt x="70" y="20"/>
                    <a:pt x="70" y="20"/>
                    <a:pt x="70" y="20"/>
                  </a:cubicBezTo>
                  <a:cubicBezTo>
                    <a:pt x="70" y="20"/>
                    <a:pt x="70" y="20"/>
                    <a:pt x="70" y="20"/>
                  </a:cubicBezTo>
                  <a:moveTo>
                    <a:pt x="60" y="0"/>
                  </a:moveTo>
                  <a:cubicBezTo>
                    <a:pt x="58" y="0"/>
                    <a:pt x="56" y="0"/>
                    <a:pt x="53" y="1"/>
                  </a:cubicBezTo>
                  <a:cubicBezTo>
                    <a:pt x="53" y="2"/>
                    <a:pt x="53" y="2"/>
                    <a:pt x="53" y="2"/>
                  </a:cubicBezTo>
                  <a:cubicBezTo>
                    <a:pt x="52" y="3"/>
                    <a:pt x="52" y="3"/>
                    <a:pt x="52" y="3"/>
                  </a:cubicBezTo>
                  <a:cubicBezTo>
                    <a:pt x="52" y="3"/>
                    <a:pt x="52" y="3"/>
                    <a:pt x="52" y="3"/>
                  </a:cubicBezTo>
                  <a:cubicBezTo>
                    <a:pt x="48" y="8"/>
                    <a:pt x="45" y="12"/>
                    <a:pt x="43" y="16"/>
                  </a:cubicBezTo>
                  <a:cubicBezTo>
                    <a:pt x="41" y="16"/>
                    <a:pt x="40" y="15"/>
                    <a:pt x="39" y="15"/>
                  </a:cubicBezTo>
                  <a:cubicBezTo>
                    <a:pt x="35" y="15"/>
                    <a:pt x="32" y="17"/>
                    <a:pt x="29" y="19"/>
                  </a:cubicBezTo>
                  <a:cubicBezTo>
                    <a:pt x="24" y="22"/>
                    <a:pt x="22" y="28"/>
                    <a:pt x="22" y="34"/>
                  </a:cubicBezTo>
                  <a:cubicBezTo>
                    <a:pt x="22" y="34"/>
                    <a:pt x="22" y="34"/>
                    <a:pt x="22" y="34"/>
                  </a:cubicBezTo>
                  <a:cubicBezTo>
                    <a:pt x="22" y="40"/>
                    <a:pt x="24" y="45"/>
                    <a:pt x="28" y="50"/>
                  </a:cubicBezTo>
                  <a:cubicBezTo>
                    <a:pt x="23" y="55"/>
                    <a:pt x="18" y="61"/>
                    <a:pt x="14" y="66"/>
                  </a:cubicBezTo>
                  <a:cubicBezTo>
                    <a:pt x="10" y="72"/>
                    <a:pt x="6" y="76"/>
                    <a:pt x="6" y="76"/>
                  </a:cubicBezTo>
                  <a:cubicBezTo>
                    <a:pt x="6" y="76"/>
                    <a:pt x="6" y="76"/>
                    <a:pt x="6" y="76"/>
                  </a:cubicBezTo>
                  <a:cubicBezTo>
                    <a:pt x="6" y="76"/>
                    <a:pt x="6" y="76"/>
                    <a:pt x="6" y="76"/>
                  </a:cubicBezTo>
                  <a:cubicBezTo>
                    <a:pt x="5" y="78"/>
                    <a:pt x="4" y="81"/>
                    <a:pt x="3" y="84"/>
                  </a:cubicBezTo>
                  <a:cubicBezTo>
                    <a:pt x="1" y="87"/>
                    <a:pt x="1" y="90"/>
                    <a:pt x="1" y="90"/>
                  </a:cubicBezTo>
                  <a:cubicBezTo>
                    <a:pt x="0" y="90"/>
                    <a:pt x="1" y="91"/>
                    <a:pt x="1" y="92"/>
                  </a:cubicBezTo>
                  <a:cubicBezTo>
                    <a:pt x="2" y="92"/>
                    <a:pt x="2" y="92"/>
                    <a:pt x="2" y="92"/>
                  </a:cubicBezTo>
                  <a:cubicBezTo>
                    <a:pt x="3" y="92"/>
                    <a:pt x="3" y="92"/>
                    <a:pt x="3" y="92"/>
                  </a:cubicBezTo>
                  <a:cubicBezTo>
                    <a:pt x="15" y="85"/>
                    <a:pt x="15" y="85"/>
                    <a:pt x="15" y="85"/>
                  </a:cubicBezTo>
                  <a:cubicBezTo>
                    <a:pt x="16" y="85"/>
                    <a:pt x="16" y="85"/>
                    <a:pt x="16" y="85"/>
                  </a:cubicBezTo>
                  <a:cubicBezTo>
                    <a:pt x="38" y="58"/>
                    <a:pt x="38" y="58"/>
                    <a:pt x="38" y="58"/>
                  </a:cubicBezTo>
                  <a:cubicBezTo>
                    <a:pt x="41" y="59"/>
                    <a:pt x="44" y="60"/>
                    <a:pt x="46" y="61"/>
                  </a:cubicBezTo>
                  <a:cubicBezTo>
                    <a:pt x="48" y="61"/>
                    <a:pt x="50" y="61"/>
                    <a:pt x="52" y="61"/>
                  </a:cubicBezTo>
                  <a:cubicBezTo>
                    <a:pt x="52" y="61"/>
                    <a:pt x="52" y="61"/>
                    <a:pt x="52" y="61"/>
                  </a:cubicBezTo>
                  <a:cubicBezTo>
                    <a:pt x="57" y="61"/>
                    <a:pt x="62" y="60"/>
                    <a:pt x="66" y="57"/>
                  </a:cubicBezTo>
                  <a:cubicBezTo>
                    <a:pt x="69" y="53"/>
                    <a:pt x="71" y="49"/>
                    <a:pt x="71" y="44"/>
                  </a:cubicBezTo>
                  <a:cubicBezTo>
                    <a:pt x="71" y="41"/>
                    <a:pt x="70" y="37"/>
                    <a:pt x="68" y="35"/>
                  </a:cubicBezTo>
                  <a:cubicBezTo>
                    <a:pt x="72" y="30"/>
                    <a:pt x="75" y="25"/>
                    <a:pt x="79" y="20"/>
                  </a:cubicBezTo>
                  <a:cubicBezTo>
                    <a:pt x="79" y="20"/>
                    <a:pt x="79" y="19"/>
                    <a:pt x="79" y="18"/>
                  </a:cubicBezTo>
                  <a:cubicBezTo>
                    <a:pt x="79" y="17"/>
                    <a:pt x="80" y="16"/>
                    <a:pt x="80" y="15"/>
                  </a:cubicBezTo>
                  <a:cubicBezTo>
                    <a:pt x="80" y="12"/>
                    <a:pt x="78" y="9"/>
                    <a:pt x="74" y="6"/>
                  </a:cubicBezTo>
                  <a:cubicBezTo>
                    <a:pt x="71" y="2"/>
                    <a:pt x="66" y="0"/>
                    <a:pt x="60" y="0"/>
                  </a:cubicBezTo>
                </a:path>
              </a:pathLst>
            </a:custGeom>
            <a:solidFill>
              <a:srgbClr val="B2B2B2"/>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3" name="Freeform 854"/>
            <p:cNvSpPr/>
            <p:nvPr/>
          </p:nvSpPr>
          <p:spPr bwMode="auto">
            <a:xfrm>
              <a:off x="5507" y="2562"/>
              <a:ext cx="35" cy="10"/>
            </a:xfrm>
            <a:custGeom>
              <a:avLst/>
              <a:gdLst>
                <a:gd name="T0" fmla="*/ 14 w 15"/>
                <a:gd name="T1" fmla="*/ 0 h 4"/>
                <a:gd name="T2" fmla="*/ 13 w 15"/>
                <a:gd name="T3" fmla="*/ 0 h 4"/>
                <a:gd name="T4" fmla="*/ 1 w 15"/>
                <a:gd name="T5" fmla="*/ 3 h 4"/>
                <a:gd name="T6" fmla="*/ 0 w 15"/>
                <a:gd name="T7" fmla="*/ 4 h 4"/>
                <a:gd name="T8" fmla="*/ 1 w 15"/>
                <a:gd name="T9" fmla="*/ 4 h 4"/>
                <a:gd name="T10" fmla="*/ 1 w 15"/>
                <a:gd name="T11" fmla="*/ 4 h 4"/>
                <a:gd name="T12" fmla="*/ 14 w 15"/>
                <a:gd name="T13" fmla="*/ 1 h 4"/>
                <a:gd name="T14" fmla="*/ 14 w 15"/>
                <a:gd name="T15" fmla="*/ 0 h 4"/>
                <a:gd name="T16" fmla="*/ 14 w 15"/>
                <a:gd name="T1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4">
                  <a:moveTo>
                    <a:pt x="14" y="0"/>
                  </a:moveTo>
                  <a:cubicBezTo>
                    <a:pt x="13" y="0"/>
                    <a:pt x="13" y="0"/>
                    <a:pt x="13" y="0"/>
                  </a:cubicBezTo>
                  <a:cubicBezTo>
                    <a:pt x="9" y="1"/>
                    <a:pt x="5" y="2"/>
                    <a:pt x="1" y="3"/>
                  </a:cubicBezTo>
                  <a:cubicBezTo>
                    <a:pt x="1" y="3"/>
                    <a:pt x="0" y="3"/>
                    <a:pt x="0" y="4"/>
                  </a:cubicBezTo>
                  <a:cubicBezTo>
                    <a:pt x="0" y="4"/>
                    <a:pt x="1" y="4"/>
                    <a:pt x="1" y="4"/>
                  </a:cubicBezTo>
                  <a:cubicBezTo>
                    <a:pt x="1" y="4"/>
                    <a:pt x="1" y="4"/>
                    <a:pt x="1" y="4"/>
                  </a:cubicBezTo>
                  <a:cubicBezTo>
                    <a:pt x="6" y="4"/>
                    <a:pt x="10" y="3"/>
                    <a:pt x="14" y="1"/>
                  </a:cubicBezTo>
                  <a:cubicBezTo>
                    <a:pt x="14" y="1"/>
                    <a:pt x="15" y="0"/>
                    <a:pt x="14" y="0"/>
                  </a:cubicBezTo>
                  <a:cubicBezTo>
                    <a:pt x="14" y="0"/>
                    <a:pt x="14" y="0"/>
                    <a:pt x="14" y="0"/>
                  </a:cubicBezTo>
                </a:path>
              </a:pathLst>
            </a:custGeom>
            <a:solidFill>
              <a:srgbClr val="B2B2B2"/>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4" name="Freeform 855"/>
            <p:cNvSpPr/>
            <p:nvPr/>
          </p:nvSpPr>
          <p:spPr bwMode="auto">
            <a:xfrm>
              <a:off x="5504" y="2572"/>
              <a:ext cx="34" cy="9"/>
            </a:xfrm>
            <a:custGeom>
              <a:avLst/>
              <a:gdLst>
                <a:gd name="T0" fmla="*/ 13 w 14"/>
                <a:gd name="T1" fmla="*/ 0 h 4"/>
                <a:gd name="T2" fmla="*/ 13 w 14"/>
                <a:gd name="T3" fmla="*/ 0 h 4"/>
                <a:gd name="T4" fmla="*/ 1 w 14"/>
                <a:gd name="T5" fmla="*/ 3 h 4"/>
                <a:gd name="T6" fmla="*/ 0 w 14"/>
                <a:gd name="T7" fmla="*/ 4 h 4"/>
                <a:gd name="T8" fmla="*/ 1 w 14"/>
                <a:gd name="T9" fmla="*/ 4 h 4"/>
                <a:gd name="T10" fmla="*/ 1 w 14"/>
                <a:gd name="T11" fmla="*/ 4 h 4"/>
                <a:gd name="T12" fmla="*/ 13 w 14"/>
                <a:gd name="T13" fmla="*/ 2 h 4"/>
                <a:gd name="T14" fmla="*/ 14 w 14"/>
                <a:gd name="T15" fmla="*/ 1 h 4"/>
                <a:gd name="T16" fmla="*/ 13 w 14"/>
                <a:gd name="T1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4">
                  <a:moveTo>
                    <a:pt x="13" y="0"/>
                  </a:moveTo>
                  <a:cubicBezTo>
                    <a:pt x="13" y="0"/>
                    <a:pt x="13" y="0"/>
                    <a:pt x="13" y="0"/>
                  </a:cubicBezTo>
                  <a:cubicBezTo>
                    <a:pt x="9" y="2"/>
                    <a:pt x="5" y="2"/>
                    <a:pt x="1" y="3"/>
                  </a:cubicBezTo>
                  <a:cubicBezTo>
                    <a:pt x="1" y="3"/>
                    <a:pt x="0" y="3"/>
                    <a:pt x="0" y="4"/>
                  </a:cubicBezTo>
                  <a:cubicBezTo>
                    <a:pt x="0" y="4"/>
                    <a:pt x="1" y="4"/>
                    <a:pt x="1" y="4"/>
                  </a:cubicBezTo>
                  <a:cubicBezTo>
                    <a:pt x="1" y="4"/>
                    <a:pt x="1" y="4"/>
                    <a:pt x="1" y="4"/>
                  </a:cubicBezTo>
                  <a:cubicBezTo>
                    <a:pt x="5" y="4"/>
                    <a:pt x="9" y="3"/>
                    <a:pt x="13" y="2"/>
                  </a:cubicBezTo>
                  <a:cubicBezTo>
                    <a:pt x="14" y="2"/>
                    <a:pt x="14" y="1"/>
                    <a:pt x="14" y="1"/>
                  </a:cubicBezTo>
                  <a:cubicBezTo>
                    <a:pt x="14" y="0"/>
                    <a:pt x="13" y="0"/>
                    <a:pt x="13" y="0"/>
                  </a:cubicBezTo>
                </a:path>
              </a:pathLst>
            </a:custGeom>
            <a:solidFill>
              <a:srgbClr val="B2B2B2"/>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5" name="Freeform 856"/>
            <p:cNvSpPr/>
            <p:nvPr/>
          </p:nvSpPr>
          <p:spPr bwMode="auto">
            <a:xfrm>
              <a:off x="5445" y="1753"/>
              <a:ext cx="0" cy="0"/>
            </a:xfrm>
            <a:custGeom>
              <a:avLst/>
              <a:gdLst/>
              <a:ahLst/>
              <a:cxnLst>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close/>
                </a:path>
              </a:pathLst>
            </a:custGeom>
            <a:solidFill>
              <a:srgbClr val="B2B2B2"/>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6" name="Freeform 857"/>
            <p:cNvSpPr/>
            <p:nvPr/>
          </p:nvSpPr>
          <p:spPr bwMode="auto">
            <a:xfrm>
              <a:off x="5445" y="1753"/>
              <a:ext cx="0" cy="0"/>
            </a:xfrm>
            <a:custGeom>
              <a:avLst/>
              <a:gdLst/>
              <a:ahLst/>
              <a:cxnLst>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path>
              </a:pathLst>
            </a:cu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7" name="Freeform 858"/>
            <p:cNvSpPr>
              <a:spLocks noEditPoints="1"/>
            </p:cNvSpPr>
            <p:nvPr/>
          </p:nvSpPr>
          <p:spPr bwMode="auto">
            <a:xfrm>
              <a:off x="5182" y="1649"/>
              <a:ext cx="296" cy="199"/>
            </a:xfrm>
            <a:custGeom>
              <a:avLst/>
              <a:gdLst>
                <a:gd name="T0" fmla="*/ 20 w 125"/>
                <a:gd name="T1" fmla="*/ 58 h 84"/>
                <a:gd name="T2" fmla="*/ 27 w 125"/>
                <a:gd name="T3" fmla="*/ 78 h 84"/>
                <a:gd name="T4" fmla="*/ 53 w 125"/>
                <a:gd name="T5" fmla="*/ 46 h 84"/>
                <a:gd name="T6" fmla="*/ 46 w 125"/>
                <a:gd name="T7" fmla="*/ 75 h 84"/>
                <a:gd name="T8" fmla="*/ 29 w 125"/>
                <a:gd name="T9" fmla="*/ 79 h 84"/>
                <a:gd name="T10" fmla="*/ 37 w 125"/>
                <a:gd name="T11" fmla="*/ 51 h 84"/>
                <a:gd name="T12" fmla="*/ 48 w 125"/>
                <a:gd name="T13" fmla="*/ 46 h 84"/>
                <a:gd name="T14" fmla="*/ 51 w 125"/>
                <a:gd name="T15" fmla="*/ 46 h 84"/>
                <a:gd name="T16" fmla="*/ 31 w 125"/>
                <a:gd name="T17" fmla="*/ 79 h 84"/>
                <a:gd name="T18" fmla="*/ 97 w 125"/>
                <a:gd name="T19" fmla="*/ 25 h 84"/>
                <a:gd name="T20" fmla="*/ 104 w 125"/>
                <a:gd name="T21" fmla="*/ 23 h 84"/>
                <a:gd name="T22" fmla="*/ 101 w 125"/>
                <a:gd name="T23" fmla="*/ 50 h 84"/>
                <a:gd name="T24" fmla="*/ 108 w 125"/>
                <a:gd name="T25" fmla="*/ 24 h 84"/>
                <a:gd name="T26" fmla="*/ 111 w 125"/>
                <a:gd name="T27" fmla="*/ 43 h 84"/>
                <a:gd name="T28" fmla="*/ 111 w 125"/>
                <a:gd name="T29" fmla="*/ 44 h 84"/>
                <a:gd name="T30" fmla="*/ 110 w 125"/>
                <a:gd name="T31" fmla="*/ 44 h 84"/>
                <a:gd name="T32" fmla="*/ 85 w 125"/>
                <a:gd name="T33" fmla="*/ 56 h 84"/>
                <a:gd name="T34" fmla="*/ 74 w 125"/>
                <a:gd name="T35" fmla="*/ 35 h 84"/>
                <a:gd name="T36" fmla="*/ 88 w 125"/>
                <a:gd name="T37" fmla="*/ 54 h 84"/>
                <a:gd name="T38" fmla="*/ 82 w 125"/>
                <a:gd name="T39" fmla="*/ 0 h 84"/>
                <a:gd name="T40" fmla="*/ 82 w 125"/>
                <a:gd name="T41" fmla="*/ 19 h 84"/>
                <a:gd name="T42" fmla="*/ 83 w 125"/>
                <a:gd name="T43" fmla="*/ 11 h 84"/>
                <a:gd name="T44" fmla="*/ 87 w 125"/>
                <a:gd name="T45" fmla="*/ 6 h 84"/>
                <a:gd name="T46" fmla="*/ 105 w 125"/>
                <a:gd name="T47" fmla="*/ 17 h 84"/>
                <a:gd name="T48" fmla="*/ 72 w 125"/>
                <a:gd name="T49" fmla="*/ 30 h 84"/>
                <a:gd name="T50" fmla="*/ 59 w 125"/>
                <a:gd name="T51" fmla="*/ 41 h 84"/>
                <a:gd name="T52" fmla="*/ 50 w 125"/>
                <a:gd name="T53" fmla="*/ 40 h 84"/>
                <a:gd name="T54" fmla="*/ 33 w 125"/>
                <a:gd name="T55" fmla="*/ 46 h 84"/>
                <a:gd name="T56" fmla="*/ 19 w 125"/>
                <a:gd name="T57" fmla="*/ 34 h 84"/>
                <a:gd name="T58" fmla="*/ 24 w 125"/>
                <a:gd name="T59" fmla="*/ 37 h 84"/>
                <a:gd name="T60" fmla="*/ 29 w 125"/>
                <a:gd name="T61" fmla="*/ 41 h 84"/>
                <a:gd name="T62" fmla="*/ 15 w 125"/>
                <a:gd name="T63" fmla="*/ 28 h 84"/>
                <a:gd name="T64" fmla="*/ 4 w 125"/>
                <a:gd name="T65" fmla="*/ 60 h 84"/>
                <a:gd name="T66" fmla="*/ 5 w 125"/>
                <a:gd name="T67" fmla="*/ 71 h 84"/>
                <a:gd name="T68" fmla="*/ 11 w 125"/>
                <a:gd name="T69" fmla="*/ 68 h 84"/>
                <a:gd name="T70" fmla="*/ 18 w 125"/>
                <a:gd name="T71" fmla="*/ 79 h 84"/>
                <a:gd name="T72" fmla="*/ 55 w 125"/>
                <a:gd name="T73" fmla="*/ 76 h 84"/>
                <a:gd name="T74" fmla="*/ 65 w 125"/>
                <a:gd name="T75" fmla="*/ 45 h 84"/>
                <a:gd name="T76" fmla="*/ 72 w 125"/>
                <a:gd name="T77" fmla="*/ 55 h 84"/>
                <a:gd name="T78" fmla="*/ 110 w 125"/>
                <a:gd name="T79" fmla="*/ 52 h 84"/>
                <a:gd name="T80" fmla="*/ 118 w 125"/>
                <a:gd name="T81" fmla="*/ 23 h 84"/>
                <a:gd name="T82" fmla="*/ 96 w 125"/>
                <a:gd name="T83" fmla="*/ 4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5" h="84">
                  <a:moveTo>
                    <a:pt x="27" y="78"/>
                  </a:moveTo>
                  <a:cubicBezTo>
                    <a:pt x="20" y="74"/>
                    <a:pt x="10" y="62"/>
                    <a:pt x="20" y="58"/>
                  </a:cubicBezTo>
                  <a:cubicBezTo>
                    <a:pt x="25" y="56"/>
                    <a:pt x="30" y="54"/>
                    <a:pt x="36" y="51"/>
                  </a:cubicBezTo>
                  <a:cubicBezTo>
                    <a:pt x="33" y="60"/>
                    <a:pt x="30" y="69"/>
                    <a:pt x="27" y="78"/>
                  </a:cubicBezTo>
                  <a:moveTo>
                    <a:pt x="46" y="75"/>
                  </a:moveTo>
                  <a:cubicBezTo>
                    <a:pt x="48" y="65"/>
                    <a:pt x="50" y="56"/>
                    <a:pt x="53" y="46"/>
                  </a:cubicBezTo>
                  <a:cubicBezTo>
                    <a:pt x="58" y="50"/>
                    <a:pt x="59" y="64"/>
                    <a:pt x="55" y="68"/>
                  </a:cubicBezTo>
                  <a:cubicBezTo>
                    <a:pt x="53" y="70"/>
                    <a:pt x="50" y="73"/>
                    <a:pt x="46" y="75"/>
                  </a:cubicBezTo>
                  <a:moveTo>
                    <a:pt x="31" y="79"/>
                  </a:moveTo>
                  <a:cubicBezTo>
                    <a:pt x="30" y="79"/>
                    <a:pt x="29" y="79"/>
                    <a:pt x="29" y="79"/>
                  </a:cubicBezTo>
                  <a:cubicBezTo>
                    <a:pt x="28" y="79"/>
                    <a:pt x="28" y="79"/>
                    <a:pt x="28" y="79"/>
                  </a:cubicBezTo>
                  <a:cubicBezTo>
                    <a:pt x="31" y="70"/>
                    <a:pt x="34" y="60"/>
                    <a:pt x="37" y="51"/>
                  </a:cubicBezTo>
                  <a:cubicBezTo>
                    <a:pt x="37" y="51"/>
                    <a:pt x="37" y="51"/>
                    <a:pt x="37" y="51"/>
                  </a:cubicBezTo>
                  <a:cubicBezTo>
                    <a:pt x="40" y="49"/>
                    <a:pt x="44" y="48"/>
                    <a:pt x="48" y="46"/>
                  </a:cubicBezTo>
                  <a:cubicBezTo>
                    <a:pt x="49" y="46"/>
                    <a:pt x="49" y="46"/>
                    <a:pt x="50" y="46"/>
                  </a:cubicBezTo>
                  <a:cubicBezTo>
                    <a:pt x="51" y="46"/>
                    <a:pt x="51" y="46"/>
                    <a:pt x="51" y="46"/>
                  </a:cubicBezTo>
                  <a:cubicBezTo>
                    <a:pt x="49" y="56"/>
                    <a:pt x="46" y="66"/>
                    <a:pt x="43" y="76"/>
                  </a:cubicBezTo>
                  <a:cubicBezTo>
                    <a:pt x="39" y="78"/>
                    <a:pt x="35" y="79"/>
                    <a:pt x="31" y="79"/>
                  </a:cubicBezTo>
                  <a:moveTo>
                    <a:pt x="89" y="55"/>
                  </a:moveTo>
                  <a:cubicBezTo>
                    <a:pt x="92" y="45"/>
                    <a:pt x="95" y="35"/>
                    <a:pt x="97" y="25"/>
                  </a:cubicBezTo>
                  <a:cubicBezTo>
                    <a:pt x="99" y="25"/>
                    <a:pt x="100" y="24"/>
                    <a:pt x="101" y="23"/>
                  </a:cubicBezTo>
                  <a:cubicBezTo>
                    <a:pt x="102" y="23"/>
                    <a:pt x="103" y="23"/>
                    <a:pt x="104" y="23"/>
                  </a:cubicBezTo>
                  <a:cubicBezTo>
                    <a:pt x="105" y="23"/>
                    <a:pt x="106" y="23"/>
                    <a:pt x="106" y="23"/>
                  </a:cubicBezTo>
                  <a:cubicBezTo>
                    <a:pt x="104" y="32"/>
                    <a:pt x="103" y="41"/>
                    <a:pt x="101" y="50"/>
                  </a:cubicBezTo>
                  <a:cubicBezTo>
                    <a:pt x="103" y="50"/>
                    <a:pt x="103" y="50"/>
                    <a:pt x="103" y="50"/>
                  </a:cubicBezTo>
                  <a:cubicBezTo>
                    <a:pt x="104" y="41"/>
                    <a:pt x="106" y="33"/>
                    <a:pt x="108" y="24"/>
                  </a:cubicBezTo>
                  <a:cubicBezTo>
                    <a:pt x="113" y="27"/>
                    <a:pt x="113" y="39"/>
                    <a:pt x="111" y="44"/>
                  </a:cubicBezTo>
                  <a:cubicBezTo>
                    <a:pt x="111" y="43"/>
                    <a:pt x="111" y="43"/>
                    <a:pt x="111" y="43"/>
                  </a:cubicBezTo>
                  <a:cubicBezTo>
                    <a:pt x="111" y="43"/>
                    <a:pt x="111" y="43"/>
                    <a:pt x="111" y="44"/>
                  </a:cubicBezTo>
                  <a:cubicBezTo>
                    <a:pt x="111" y="44"/>
                    <a:pt x="111" y="44"/>
                    <a:pt x="111" y="44"/>
                  </a:cubicBezTo>
                  <a:cubicBezTo>
                    <a:pt x="111" y="44"/>
                    <a:pt x="111" y="44"/>
                    <a:pt x="111" y="44"/>
                  </a:cubicBezTo>
                  <a:cubicBezTo>
                    <a:pt x="110" y="44"/>
                    <a:pt x="110" y="44"/>
                    <a:pt x="110" y="44"/>
                  </a:cubicBezTo>
                  <a:cubicBezTo>
                    <a:pt x="110" y="44"/>
                    <a:pt x="110" y="44"/>
                    <a:pt x="111" y="44"/>
                  </a:cubicBezTo>
                  <a:cubicBezTo>
                    <a:pt x="107" y="50"/>
                    <a:pt x="92" y="56"/>
                    <a:pt x="85" y="56"/>
                  </a:cubicBezTo>
                  <a:cubicBezTo>
                    <a:pt x="85" y="56"/>
                    <a:pt x="85" y="56"/>
                    <a:pt x="85" y="55"/>
                  </a:cubicBezTo>
                  <a:cubicBezTo>
                    <a:pt x="78" y="55"/>
                    <a:pt x="63" y="40"/>
                    <a:pt x="74" y="35"/>
                  </a:cubicBezTo>
                  <a:cubicBezTo>
                    <a:pt x="81" y="32"/>
                    <a:pt x="88" y="29"/>
                    <a:pt x="95" y="26"/>
                  </a:cubicBezTo>
                  <a:cubicBezTo>
                    <a:pt x="93" y="35"/>
                    <a:pt x="90" y="45"/>
                    <a:pt x="88" y="54"/>
                  </a:cubicBezTo>
                  <a:cubicBezTo>
                    <a:pt x="89" y="55"/>
                    <a:pt x="89" y="55"/>
                    <a:pt x="89" y="55"/>
                  </a:cubicBezTo>
                  <a:moveTo>
                    <a:pt x="82" y="0"/>
                  </a:moveTo>
                  <a:cubicBezTo>
                    <a:pt x="78" y="0"/>
                    <a:pt x="75" y="3"/>
                    <a:pt x="77" y="12"/>
                  </a:cubicBezTo>
                  <a:cubicBezTo>
                    <a:pt x="78" y="14"/>
                    <a:pt x="79" y="19"/>
                    <a:pt x="82" y="19"/>
                  </a:cubicBezTo>
                  <a:cubicBezTo>
                    <a:pt x="82" y="19"/>
                    <a:pt x="82" y="19"/>
                    <a:pt x="83" y="18"/>
                  </a:cubicBezTo>
                  <a:cubicBezTo>
                    <a:pt x="86" y="17"/>
                    <a:pt x="83" y="13"/>
                    <a:pt x="83" y="11"/>
                  </a:cubicBezTo>
                  <a:cubicBezTo>
                    <a:pt x="82" y="7"/>
                    <a:pt x="82" y="6"/>
                    <a:pt x="84" y="6"/>
                  </a:cubicBezTo>
                  <a:cubicBezTo>
                    <a:pt x="85" y="6"/>
                    <a:pt x="86" y="6"/>
                    <a:pt x="87" y="6"/>
                  </a:cubicBezTo>
                  <a:cubicBezTo>
                    <a:pt x="95" y="11"/>
                    <a:pt x="104" y="15"/>
                    <a:pt x="112" y="19"/>
                  </a:cubicBezTo>
                  <a:cubicBezTo>
                    <a:pt x="110" y="18"/>
                    <a:pt x="107" y="17"/>
                    <a:pt x="105" y="17"/>
                  </a:cubicBezTo>
                  <a:cubicBezTo>
                    <a:pt x="99" y="17"/>
                    <a:pt x="93" y="21"/>
                    <a:pt x="86" y="23"/>
                  </a:cubicBezTo>
                  <a:cubicBezTo>
                    <a:pt x="82" y="25"/>
                    <a:pt x="77" y="28"/>
                    <a:pt x="72" y="30"/>
                  </a:cubicBezTo>
                  <a:cubicBezTo>
                    <a:pt x="66" y="32"/>
                    <a:pt x="66" y="39"/>
                    <a:pt x="62" y="40"/>
                  </a:cubicBezTo>
                  <a:cubicBezTo>
                    <a:pt x="61" y="41"/>
                    <a:pt x="60" y="41"/>
                    <a:pt x="59" y="41"/>
                  </a:cubicBezTo>
                  <a:cubicBezTo>
                    <a:pt x="57" y="41"/>
                    <a:pt x="56" y="41"/>
                    <a:pt x="55" y="40"/>
                  </a:cubicBezTo>
                  <a:cubicBezTo>
                    <a:pt x="53" y="40"/>
                    <a:pt x="52" y="40"/>
                    <a:pt x="50" y="40"/>
                  </a:cubicBezTo>
                  <a:cubicBezTo>
                    <a:pt x="49" y="40"/>
                    <a:pt x="48" y="40"/>
                    <a:pt x="47" y="40"/>
                  </a:cubicBezTo>
                  <a:cubicBezTo>
                    <a:pt x="42" y="42"/>
                    <a:pt x="37" y="44"/>
                    <a:pt x="33" y="46"/>
                  </a:cubicBezTo>
                  <a:cubicBezTo>
                    <a:pt x="23" y="50"/>
                    <a:pt x="13" y="53"/>
                    <a:pt x="9" y="63"/>
                  </a:cubicBezTo>
                  <a:cubicBezTo>
                    <a:pt x="12" y="53"/>
                    <a:pt x="16" y="43"/>
                    <a:pt x="19" y="34"/>
                  </a:cubicBezTo>
                  <a:cubicBezTo>
                    <a:pt x="19" y="33"/>
                    <a:pt x="19" y="33"/>
                    <a:pt x="20" y="33"/>
                  </a:cubicBezTo>
                  <a:cubicBezTo>
                    <a:pt x="21" y="33"/>
                    <a:pt x="22" y="35"/>
                    <a:pt x="24" y="37"/>
                  </a:cubicBezTo>
                  <a:cubicBezTo>
                    <a:pt x="26" y="39"/>
                    <a:pt x="28" y="41"/>
                    <a:pt x="29" y="41"/>
                  </a:cubicBezTo>
                  <a:cubicBezTo>
                    <a:pt x="29" y="41"/>
                    <a:pt x="29" y="41"/>
                    <a:pt x="29" y="41"/>
                  </a:cubicBezTo>
                  <a:cubicBezTo>
                    <a:pt x="34" y="40"/>
                    <a:pt x="27" y="27"/>
                    <a:pt x="19" y="27"/>
                  </a:cubicBezTo>
                  <a:cubicBezTo>
                    <a:pt x="18" y="27"/>
                    <a:pt x="16" y="27"/>
                    <a:pt x="15" y="28"/>
                  </a:cubicBezTo>
                  <a:cubicBezTo>
                    <a:pt x="12" y="30"/>
                    <a:pt x="12" y="37"/>
                    <a:pt x="11" y="39"/>
                  </a:cubicBezTo>
                  <a:cubicBezTo>
                    <a:pt x="9" y="46"/>
                    <a:pt x="6" y="53"/>
                    <a:pt x="4" y="60"/>
                  </a:cubicBezTo>
                  <a:cubicBezTo>
                    <a:pt x="3" y="63"/>
                    <a:pt x="0" y="69"/>
                    <a:pt x="4" y="71"/>
                  </a:cubicBezTo>
                  <a:cubicBezTo>
                    <a:pt x="4" y="71"/>
                    <a:pt x="4" y="71"/>
                    <a:pt x="5" y="71"/>
                  </a:cubicBezTo>
                  <a:cubicBezTo>
                    <a:pt x="6" y="71"/>
                    <a:pt x="7" y="70"/>
                    <a:pt x="8" y="70"/>
                  </a:cubicBezTo>
                  <a:cubicBezTo>
                    <a:pt x="9" y="69"/>
                    <a:pt x="10" y="68"/>
                    <a:pt x="11" y="68"/>
                  </a:cubicBezTo>
                  <a:cubicBezTo>
                    <a:pt x="11" y="68"/>
                    <a:pt x="11" y="68"/>
                    <a:pt x="11" y="68"/>
                  </a:cubicBezTo>
                  <a:cubicBezTo>
                    <a:pt x="13" y="72"/>
                    <a:pt x="16" y="75"/>
                    <a:pt x="18" y="79"/>
                  </a:cubicBezTo>
                  <a:cubicBezTo>
                    <a:pt x="22" y="83"/>
                    <a:pt x="27" y="84"/>
                    <a:pt x="32" y="84"/>
                  </a:cubicBezTo>
                  <a:cubicBezTo>
                    <a:pt x="40" y="84"/>
                    <a:pt x="48" y="80"/>
                    <a:pt x="55" y="76"/>
                  </a:cubicBezTo>
                  <a:cubicBezTo>
                    <a:pt x="64" y="70"/>
                    <a:pt x="64" y="62"/>
                    <a:pt x="62" y="52"/>
                  </a:cubicBezTo>
                  <a:cubicBezTo>
                    <a:pt x="61" y="47"/>
                    <a:pt x="60" y="47"/>
                    <a:pt x="65" y="45"/>
                  </a:cubicBezTo>
                  <a:cubicBezTo>
                    <a:pt x="65" y="45"/>
                    <a:pt x="65" y="45"/>
                    <a:pt x="65" y="45"/>
                  </a:cubicBezTo>
                  <a:cubicBezTo>
                    <a:pt x="67" y="45"/>
                    <a:pt x="71" y="53"/>
                    <a:pt x="72" y="55"/>
                  </a:cubicBezTo>
                  <a:cubicBezTo>
                    <a:pt x="76" y="59"/>
                    <a:pt x="81" y="61"/>
                    <a:pt x="86" y="61"/>
                  </a:cubicBezTo>
                  <a:cubicBezTo>
                    <a:pt x="94" y="61"/>
                    <a:pt x="104" y="56"/>
                    <a:pt x="110" y="52"/>
                  </a:cubicBezTo>
                  <a:cubicBezTo>
                    <a:pt x="118" y="47"/>
                    <a:pt x="118" y="39"/>
                    <a:pt x="117" y="31"/>
                  </a:cubicBezTo>
                  <a:cubicBezTo>
                    <a:pt x="116" y="27"/>
                    <a:pt x="114" y="24"/>
                    <a:pt x="118" y="23"/>
                  </a:cubicBezTo>
                  <a:cubicBezTo>
                    <a:pt x="120" y="22"/>
                    <a:pt x="125" y="19"/>
                    <a:pt x="120" y="17"/>
                  </a:cubicBezTo>
                  <a:cubicBezTo>
                    <a:pt x="116" y="11"/>
                    <a:pt x="102" y="7"/>
                    <a:pt x="96" y="4"/>
                  </a:cubicBezTo>
                  <a:cubicBezTo>
                    <a:pt x="92" y="3"/>
                    <a:pt x="87" y="0"/>
                    <a:pt x="82" y="0"/>
                  </a:cubicBezTo>
                </a:path>
              </a:pathLst>
            </a:custGeom>
            <a:solidFill>
              <a:srgbClr val="B2B2B2"/>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8" name="Freeform 859"/>
            <p:cNvSpPr/>
            <p:nvPr/>
          </p:nvSpPr>
          <p:spPr bwMode="auto">
            <a:xfrm>
              <a:off x="5466" y="1687"/>
              <a:ext cx="3" cy="2"/>
            </a:xfrm>
            <a:custGeom>
              <a:avLst/>
              <a:gdLst>
                <a:gd name="T0" fmla="*/ 0 w 1"/>
                <a:gd name="T1" fmla="*/ 0 h 1"/>
                <a:gd name="T2" fmla="*/ 0 w 1"/>
                <a:gd name="T3" fmla="*/ 1 h 1"/>
                <a:gd name="T4" fmla="*/ 1 w 1"/>
                <a:gd name="T5" fmla="*/ 1 h 1"/>
                <a:gd name="T6" fmla="*/ 1 w 1"/>
                <a:gd name="T7" fmla="*/ 1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0" y="0"/>
                    <a:pt x="0" y="1"/>
                    <a:pt x="0" y="1"/>
                  </a:cubicBezTo>
                  <a:cubicBezTo>
                    <a:pt x="1" y="1"/>
                    <a:pt x="1" y="1"/>
                    <a:pt x="1" y="1"/>
                  </a:cubicBezTo>
                  <a:cubicBezTo>
                    <a:pt x="1" y="1"/>
                    <a:pt x="1" y="1"/>
                    <a:pt x="1" y="1"/>
                  </a:cubicBezTo>
                  <a:cubicBezTo>
                    <a:pt x="1" y="1"/>
                    <a:pt x="0" y="0"/>
                    <a:pt x="0" y="0"/>
                  </a:cubicBezTo>
                </a:path>
              </a:pathLst>
            </a:custGeom>
            <a:solidFill>
              <a:srgbClr val="B2B2B2"/>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9" name="Freeform 860"/>
            <p:cNvSpPr>
              <a:spLocks noEditPoints="1"/>
            </p:cNvSpPr>
            <p:nvPr/>
          </p:nvSpPr>
          <p:spPr bwMode="auto">
            <a:xfrm>
              <a:off x="2389" y="873"/>
              <a:ext cx="258" cy="821"/>
            </a:xfrm>
            <a:custGeom>
              <a:avLst/>
              <a:gdLst>
                <a:gd name="T0" fmla="*/ 103 w 109"/>
                <a:gd name="T1" fmla="*/ 299 h 347"/>
                <a:gd name="T2" fmla="*/ 74 w 109"/>
                <a:gd name="T3" fmla="*/ 302 h 347"/>
                <a:gd name="T4" fmla="*/ 52 w 109"/>
                <a:gd name="T5" fmla="*/ 209 h 347"/>
                <a:gd name="T6" fmla="*/ 50 w 109"/>
                <a:gd name="T7" fmla="*/ 210 h 347"/>
                <a:gd name="T8" fmla="*/ 69 w 109"/>
                <a:gd name="T9" fmla="*/ 204 h 347"/>
                <a:gd name="T10" fmla="*/ 41 w 109"/>
                <a:gd name="T11" fmla="*/ 200 h 347"/>
                <a:gd name="T12" fmla="*/ 49 w 109"/>
                <a:gd name="T13" fmla="*/ 204 h 347"/>
                <a:gd name="T14" fmla="*/ 57 w 109"/>
                <a:gd name="T15" fmla="*/ 190 h 347"/>
                <a:gd name="T16" fmla="*/ 45 w 109"/>
                <a:gd name="T17" fmla="*/ 147 h 347"/>
                <a:gd name="T18" fmla="*/ 41 w 109"/>
                <a:gd name="T19" fmla="*/ 145 h 347"/>
                <a:gd name="T20" fmla="*/ 45 w 109"/>
                <a:gd name="T21" fmla="*/ 180 h 347"/>
                <a:gd name="T22" fmla="*/ 32 w 109"/>
                <a:gd name="T23" fmla="*/ 185 h 347"/>
                <a:gd name="T24" fmla="*/ 34 w 109"/>
                <a:gd name="T25" fmla="*/ 173 h 347"/>
                <a:gd name="T26" fmla="*/ 77 w 109"/>
                <a:gd name="T27" fmla="*/ 143 h 347"/>
                <a:gd name="T28" fmla="*/ 52 w 109"/>
                <a:gd name="T29" fmla="*/ 142 h 347"/>
                <a:gd name="T30" fmla="*/ 5 w 109"/>
                <a:gd name="T31" fmla="*/ 190 h 347"/>
                <a:gd name="T32" fmla="*/ 36 w 109"/>
                <a:gd name="T33" fmla="*/ 137 h 347"/>
                <a:gd name="T34" fmla="*/ 32 w 109"/>
                <a:gd name="T35" fmla="*/ 199 h 347"/>
                <a:gd name="T36" fmla="*/ 71 w 109"/>
                <a:gd name="T37" fmla="*/ 198 h 347"/>
                <a:gd name="T38" fmla="*/ 89 w 109"/>
                <a:gd name="T39" fmla="*/ 197 h 347"/>
                <a:gd name="T40" fmla="*/ 95 w 109"/>
                <a:gd name="T41" fmla="*/ 291 h 347"/>
                <a:gd name="T42" fmla="*/ 38 w 109"/>
                <a:gd name="T43" fmla="*/ 292 h 347"/>
                <a:gd name="T44" fmla="*/ 43 w 109"/>
                <a:gd name="T45" fmla="*/ 271 h 347"/>
                <a:gd name="T46" fmla="*/ 22 w 109"/>
                <a:gd name="T47" fmla="*/ 235 h 347"/>
                <a:gd name="T48" fmla="*/ 15 w 109"/>
                <a:gd name="T49" fmla="*/ 213 h 347"/>
                <a:gd name="T50" fmla="*/ 52 w 109"/>
                <a:gd name="T51" fmla="*/ 136 h 347"/>
                <a:gd name="T52" fmla="*/ 79 w 109"/>
                <a:gd name="T53" fmla="*/ 124 h 347"/>
                <a:gd name="T54" fmla="*/ 43 w 109"/>
                <a:gd name="T55" fmla="*/ 129 h 347"/>
                <a:gd name="T56" fmla="*/ 51 w 109"/>
                <a:gd name="T57" fmla="*/ 122 h 347"/>
                <a:gd name="T58" fmla="*/ 51 w 109"/>
                <a:gd name="T59" fmla="*/ 115 h 347"/>
                <a:gd name="T60" fmla="*/ 62 w 109"/>
                <a:gd name="T61" fmla="*/ 115 h 347"/>
                <a:gd name="T62" fmla="*/ 60 w 109"/>
                <a:gd name="T63" fmla="*/ 110 h 347"/>
                <a:gd name="T64" fmla="*/ 60 w 109"/>
                <a:gd name="T65" fmla="*/ 110 h 347"/>
                <a:gd name="T66" fmla="*/ 53 w 109"/>
                <a:gd name="T67" fmla="*/ 72 h 347"/>
                <a:gd name="T68" fmla="*/ 48 w 109"/>
                <a:gd name="T69" fmla="*/ 49 h 347"/>
                <a:gd name="T70" fmla="*/ 69 w 109"/>
                <a:gd name="T71" fmla="*/ 44 h 347"/>
                <a:gd name="T72" fmla="*/ 29 w 109"/>
                <a:gd name="T73" fmla="*/ 18 h 347"/>
                <a:gd name="T74" fmla="*/ 80 w 109"/>
                <a:gd name="T75" fmla="*/ 111 h 347"/>
                <a:gd name="T76" fmla="*/ 82 w 109"/>
                <a:gd name="T77" fmla="*/ 41 h 347"/>
                <a:gd name="T78" fmla="*/ 71 w 109"/>
                <a:gd name="T79" fmla="*/ 40 h 347"/>
                <a:gd name="T80" fmla="*/ 57 w 109"/>
                <a:gd name="T81" fmla="*/ 73 h 347"/>
                <a:gd name="T82" fmla="*/ 54 w 109"/>
                <a:gd name="T83" fmla="*/ 76 h 347"/>
                <a:gd name="T84" fmla="*/ 14 w 109"/>
                <a:gd name="T85" fmla="*/ 51 h 347"/>
                <a:gd name="T86" fmla="*/ 40 w 109"/>
                <a:gd name="T87" fmla="*/ 130 h 347"/>
                <a:gd name="T88" fmla="*/ 32 w 109"/>
                <a:gd name="T89" fmla="*/ 130 h 347"/>
                <a:gd name="T90" fmla="*/ 14 w 109"/>
                <a:gd name="T91" fmla="*/ 222 h 347"/>
                <a:gd name="T92" fmla="*/ 32 w 109"/>
                <a:gd name="T93" fmla="*/ 291 h 347"/>
                <a:gd name="T94" fmla="*/ 29 w 109"/>
                <a:gd name="T95" fmla="*/ 308 h 347"/>
                <a:gd name="T96" fmla="*/ 76 w 109"/>
                <a:gd name="T97" fmla="*/ 317 h 347"/>
                <a:gd name="T98" fmla="*/ 101 w 109"/>
                <a:gd name="T99" fmla="*/ 307 h 347"/>
                <a:gd name="T100" fmla="*/ 84 w 109"/>
                <a:gd name="T101" fmla="*/ 332 h 347"/>
                <a:gd name="T102" fmla="*/ 98 w 109"/>
                <a:gd name="T103" fmla="*/ 347 h 347"/>
                <a:gd name="T104" fmla="*/ 106 w 109"/>
                <a:gd name="T105" fmla="*/ 298 h 347"/>
                <a:gd name="T106" fmla="*/ 106 w 109"/>
                <a:gd name="T107" fmla="*/ 244 h 347"/>
                <a:gd name="T108" fmla="*/ 80 w 109"/>
                <a:gd name="T109" fmla="*/ 151 h 347"/>
                <a:gd name="T110" fmla="*/ 84 w 109"/>
                <a:gd name="T111" fmla="*/ 135 h 347"/>
                <a:gd name="T112" fmla="*/ 83 w 109"/>
                <a:gd name="T113" fmla="*/ 127 h 347"/>
                <a:gd name="T114" fmla="*/ 109 w 109"/>
                <a:gd name="T115" fmla="*/ 47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9" h="347">
                  <a:moveTo>
                    <a:pt x="32" y="305"/>
                  </a:moveTo>
                  <a:cubicBezTo>
                    <a:pt x="32" y="305"/>
                    <a:pt x="32" y="305"/>
                    <a:pt x="32" y="305"/>
                  </a:cubicBezTo>
                  <a:cubicBezTo>
                    <a:pt x="31" y="305"/>
                    <a:pt x="31" y="305"/>
                    <a:pt x="30" y="304"/>
                  </a:cubicBezTo>
                  <a:cubicBezTo>
                    <a:pt x="30" y="304"/>
                    <a:pt x="29" y="304"/>
                    <a:pt x="29" y="304"/>
                  </a:cubicBezTo>
                  <a:cubicBezTo>
                    <a:pt x="29" y="303"/>
                    <a:pt x="29" y="303"/>
                    <a:pt x="29" y="303"/>
                  </a:cubicBezTo>
                  <a:cubicBezTo>
                    <a:pt x="29" y="303"/>
                    <a:pt x="30" y="302"/>
                    <a:pt x="30" y="302"/>
                  </a:cubicBezTo>
                  <a:cubicBezTo>
                    <a:pt x="31" y="301"/>
                    <a:pt x="31" y="301"/>
                    <a:pt x="32" y="301"/>
                  </a:cubicBezTo>
                  <a:cubicBezTo>
                    <a:pt x="32" y="302"/>
                    <a:pt x="32" y="304"/>
                    <a:pt x="32" y="305"/>
                  </a:cubicBezTo>
                  <a:moveTo>
                    <a:pt x="103" y="301"/>
                  </a:moveTo>
                  <a:cubicBezTo>
                    <a:pt x="103" y="301"/>
                    <a:pt x="103" y="300"/>
                    <a:pt x="103" y="299"/>
                  </a:cubicBezTo>
                  <a:cubicBezTo>
                    <a:pt x="103" y="299"/>
                    <a:pt x="103" y="299"/>
                    <a:pt x="103" y="299"/>
                  </a:cubicBezTo>
                  <a:cubicBezTo>
                    <a:pt x="103" y="299"/>
                    <a:pt x="103" y="299"/>
                    <a:pt x="103" y="299"/>
                  </a:cubicBezTo>
                  <a:cubicBezTo>
                    <a:pt x="103" y="300"/>
                    <a:pt x="103" y="300"/>
                    <a:pt x="103" y="300"/>
                  </a:cubicBezTo>
                  <a:cubicBezTo>
                    <a:pt x="103" y="300"/>
                    <a:pt x="103" y="301"/>
                    <a:pt x="103" y="301"/>
                  </a:cubicBezTo>
                  <a:cubicBezTo>
                    <a:pt x="103" y="301"/>
                    <a:pt x="103" y="301"/>
                    <a:pt x="103" y="301"/>
                  </a:cubicBezTo>
                  <a:moveTo>
                    <a:pt x="60" y="310"/>
                  </a:moveTo>
                  <a:cubicBezTo>
                    <a:pt x="51" y="310"/>
                    <a:pt x="43" y="310"/>
                    <a:pt x="36" y="307"/>
                  </a:cubicBezTo>
                  <a:cubicBezTo>
                    <a:pt x="36" y="303"/>
                    <a:pt x="36" y="299"/>
                    <a:pt x="36" y="295"/>
                  </a:cubicBezTo>
                  <a:cubicBezTo>
                    <a:pt x="39" y="298"/>
                    <a:pt x="47" y="300"/>
                    <a:pt x="61" y="302"/>
                  </a:cubicBezTo>
                  <a:cubicBezTo>
                    <a:pt x="65" y="302"/>
                    <a:pt x="70" y="302"/>
                    <a:pt x="74" y="302"/>
                  </a:cubicBezTo>
                  <a:cubicBezTo>
                    <a:pt x="77" y="302"/>
                    <a:pt x="80" y="302"/>
                    <a:pt x="83" y="302"/>
                  </a:cubicBezTo>
                  <a:cubicBezTo>
                    <a:pt x="85" y="301"/>
                    <a:pt x="90" y="300"/>
                    <a:pt x="95" y="298"/>
                  </a:cubicBezTo>
                  <a:cubicBezTo>
                    <a:pt x="96" y="298"/>
                    <a:pt x="98" y="297"/>
                    <a:pt x="99" y="296"/>
                  </a:cubicBezTo>
                  <a:cubicBezTo>
                    <a:pt x="99" y="298"/>
                    <a:pt x="99" y="301"/>
                    <a:pt x="99" y="304"/>
                  </a:cubicBezTo>
                  <a:cubicBezTo>
                    <a:pt x="92" y="308"/>
                    <a:pt x="82" y="309"/>
                    <a:pt x="73" y="310"/>
                  </a:cubicBezTo>
                  <a:cubicBezTo>
                    <a:pt x="69" y="310"/>
                    <a:pt x="64" y="310"/>
                    <a:pt x="60" y="310"/>
                  </a:cubicBezTo>
                  <a:cubicBezTo>
                    <a:pt x="60" y="310"/>
                    <a:pt x="60" y="310"/>
                    <a:pt x="60" y="310"/>
                  </a:cubicBezTo>
                  <a:moveTo>
                    <a:pt x="53" y="212"/>
                  </a:moveTo>
                  <a:cubicBezTo>
                    <a:pt x="53" y="212"/>
                    <a:pt x="52" y="212"/>
                    <a:pt x="51" y="212"/>
                  </a:cubicBezTo>
                  <a:cubicBezTo>
                    <a:pt x="51" y="211"/>
                    <a:pt x="52" y="210"/>
                    <a:pt x="52" y="209"/>
                  </a:cubicBezTo>
                  <a:cubicBezTo>
                    <a:pt x="53" y="210"/>
                    <a:pt x="53" y="211"/>
                    <a:pt x="54" y="212"/>
                  </a:cubicBezTo>
                  <a:cubicBezTo>
                    <a:pt x="53" y="212"/>
                    <a:pt x="53" y="212"/>
                    <a:pt x="53" y="212"/>
                  </a:cubicBezTo>
                  <a:moveTo>
                    <a:pt x="50" y="210"/>
                  </a:moveTo>
                  <a:cubicBezTo>
                    <a:pt x="50" y="209"/>
                    <a:pt x="50" y="208"/>
                    <a:pt x="49" y="208"/>
                  </a:cubicBezTo>
                  <a:cubicBezTo>
                    <a:pt x="49" y="208"/>
                    <a:pt x="49" y="208"/>
                    <a:pt x="49" y="208"/>
                  </a:cubicBezTo>
                  <a:cubicBezTo>
                    <a:pt x="49" y="208"/>
                    <a:pt x="49" y="208"/>
                    <a:pt x="49" y="208"/>
                  </a:cubicBezTo>
                  <a:cubicBezTo>
                    <a:pt x="49" y="207"/>
                    <a:pt x="49" y="207"/>
                    <a:pt x="50" y="206"/>
                  </a:cubicBezTo>
                  <a:cubicBezTo>
                    <a:pt x="50" y="206"/>
                    <a:pt x="50" y="206"/>
                    <a:pt x="50" y="206"/>
                  </a:cubicBezTo>
                  <a:cubicBezTo>
                    <a:pt x="50" y="207"/>
                    <a:pt x="51" y="207"/>
                    <a:pt x="51" y="208"/>
                  </a:cubicBezTo>
                  <a:cubicBezTo>
                    <a:pt x="51" y="208"/>
                    <a:pt x="50" y="209"/>
                    <a:pt x="50" y="210"/>
                  </a:cubicBezTo>
                  <a:moveTo>
                    <a:pt x="59" y="211"/>
                  </a:moveTo>
                  <a:cubicBezTo>
                    <a:pt x="59" y="210"/>
                    <a:pt x="59" y="210"/>
                    <a:pt x="59" y="210"/>
                  </a:cubicBezTo>
                  <a:cubicBezTo>
                    <a:pt x="58" y="210"/>
                    <a:pt x="57" y="210"/>
                    <a:pt x="57" y="209"/>
                  </a:cubicBezTo>
                  <a:cubicBezTo>
                    <a:pt x="56" y="208"/>
                    <a:pt x="55" y="208"/>
                    <a:pt x="55" y="207"/>
                  </a:cubicBezTo>
                  <a:cubicBezTo>
                    <a:pt x="54" y="206"/>
                    <a:pt x="53" y="205"/>
                    <a:pt x="53" y="204"/>
                  </a:cubicBezTo>
                  <a:cubicBezTo>
                    <a:pt x="52" y="204"/>
                    <a:pt x="52" y="204"/>
                    <a:pt x="52" y="204"/>
                  </a:cubicBezTo>
                  <a:cubicBezTo>
                    <a:pt x="53" y="204"/>
                    <a:pt x="53" y="204"/>
                    <a:pt x="53" y="204"/>
                  </a:cubicBezTo>
                  <a:cubicBezTo>
                    <a:pt x="55" y="197"/>
                    <a:pt x="60" y="192"/>
                    <a:pt x="65" y="189"/>
                  </a:cubicBezTo>
                  <a:cubicBezTo>
                    <a:pt x="66" y="192"/>
                    <a:pt x="67" y="196"/>
                    <a:pt x="68" y="199"/>
                  </a:cubicBezTo>
                  <a:cubicBezTo>
                    <a:pt x="68" y="201"/>
                    <a:pt x="69" y="203"/>
                    <a:pt x="69" y="204"/>
                  </a:cubicBezTo>
                  <a:cubicBezTo>
                    <a:pt x="69" y="206"/>
                    <a:pt x="68" y="207"/>
                    <a:pt x="67" y="208"/>
                  </a:cubicBezTo>
                  <a:cubicBezTo>
                    <a:pt x="67" y="209"/>
                    <a:pt x="65" y="210"/>
                    <a:pt x="64" y="210"/>
                  </a:cubicBezTo>
                  <a:cubicBezTo>
                    <a:pt x="62" y="211"/>
                    <a:pt x="60" y="211"/>
                    <a:pt x="59" y="211"/>
                  </a:cubicBezTo>
                  <a:moveTo>
                    <a:pt x="62" y="187"/>
                  </a:moveTo>
                  <a:cubicBezTo>
                    <a:pt x="63" y="185"/>
                    <a:pt x="64" y="183"/>
                    <a:pt x="64" y="181"/>
                  </a:cubicBezTo>
                  <a:cubicBezTo>
                    <a:pt x="64" y="183"/>
                    <a:pt x="64" y="184"/>
                    <a:pt x="65" y="185"/>
                  </a:cubicBezTo>
                  <a:cubicBezTo>
                    <a:pt x="64" y="186"/>
                    <a:pt x="63" y="186"/>
                    <a:pt x="62" y="187"/>
                  </a:cubicBezTo>
                  <a:moveTo>
                    <a:pt x="48" y="206"/>
                  </a:moveTo>
                  <a:cubicBezTo>
                    <a:pt x="47" y="205"/>
                    <a:pt x="47" y="204"/>
                    <a:pt x="46" y="204"/>
                  </a:cubicBezTo>
                  <a:cubicBezTo>
                    <a:pt x="45" y="202"/>
                    <a:pt x="43" y="201"/>
                    <a:pt x="41" y="200"/>
                  </a:cubicBezTo>
                  <a:cubicBezTo>
                    <a:pt x="42" y="194"/>
                    <a:pt x="43" y="189"/>
                    <a:pt x="45" y="184"/>
                  </a:cubicBezTo>
                  <a:cubicBezTo>
                    <a:pt x="47" y="184"/>
                    <a:pt x="48" y="183"/>
                    <a:pt x="49" y="183"/>
                  </a:cubicBezTo>
                  <a:cubicBezTo>
                    <a:pt x="53" y="182"/>
                    <a:pt x="56" y="180"/>
                    <a:pt x="60" y="179"/>
                  </a:cubicBezTo>
                  <a:cubicBezTo>
                    <a:pt x="58" y="183"/>
                    <a:pt x="56" y="187"/>
                    <a:pt x="55" y="192"/>
                  </a:cubicBezTo>
                  <a:cubicBezTo>
                    <a:pt x="56" y="192"/>
                    <a:pt x="56" y="192"/>
                    <a:pt x="56" y="192"/>
                  </a:cubicBezTo>
                  <a:cubicBezTo>
                    <a:pt x="53" y="195"/>
                    <a:pt x="51" y="199"/>
                    <a:pt x="49" y="203"/>
                  </a:cubicBezTo>
                  <a:cubicBezTo>
                    <a:pt x="49" y="203"/>
                    <a:pt x="49" y="203"/>
                    <a:pt x="49" y="203"/>
                  </a:cubicBezTo>
                  <a:cubicBezTo>
                    <a:pt x="49" y="204"/>
                    <a:pt x="49" y="204"/>
                    <a:pt x="49" y="204"/>
                  </a:cubicBezTo>
                  <a:cubicBezTo>
                    <a:pt x="49" y="204"/>
                    <a:pt x="49" y="204"/>
                    <a:pt x="49" y="204"/>
                  </a:cubicBezTo>
                  <a:cubicBezTo>
                    <a:pt x="49" y="204"/>
                    <a:pt x="49" y="204"/>
                    <a:pt x="49" y="204"/>
                  </a:cubicBezTo>
                  <a:cubicBezTo>
                    <a:pt x="48" y="205"/>
                    <a:pt x="48" y="205"/>
                    <a:pt x="48" y="206"/>
                  </a:cubicBezTo>
                  <a:moveTo>
                    <a:pt x="57" y="190"/>
                  </a:moveTo>
                  <a:cubicBezTo>
                    <a:pt x="59" y="186"/>
                    <a:pt x="60" y="182"/>
                    <a:pt x="62" y="178"/>
                  </a:cubicBezTo>
                  <a:cubicBezTo>
                    <a:pt x="63" y="178"/>
                    <a:pt x="63" y="177"/>
                    <a:pt x="64" y="177"/>
                  </a:cubicBezTo>
                  <a:cubicBezTo>
                    <a:pt x="64" y="177"/>
                    <a:pt x="64" y="177"/>
                    <a:pt x="64" y="177"/>
                  </a:cubicBezTo>
                  <a:cubicBezTo>
                    <a:pt x="64" y="178"/>
                    <a:pt x="64" y="178"/>
                    <a:pt x="64" y="178"/>
                  </a:cubicBezTo>
                  <a:cubicBezTo>
                    <a:pt x="63" y="178"/>
                    <a:pt x="63" y="178"/>
                    <a:pt x="63" y="178"/>
                  </a:cubicBezTo>
                  <a:cubicBezTo>
                    <a:pt x="63" y="181"/>
                    <a:pt x="61" y="185"/>
                    <a:pt x="59" y="188"/>
                  </a:cubicBezTo>
                  <a:cubicBezTo>
                    <a:pt x="59" y="189"/>
                    <a:pt x="59" y="189"/>
                    <a:pt x="59" y="189"/>
                  </a:cubicBezTo>
                  <a:cubicBezTo>
                    <a:pt x="59" y="189"/>
                    <a:pt x="58" y="190"/>
                    <a:pt x="57" y="190"/>
                  </a:cubicBezTo>
                  <a:moveTo>
                    <a:pt x="62" y="149"/>
                  </a:moveTo>
                  <a:cubicBezTo>
                    <a:pt x="68" y="149"/>
                    <a:pt x="74" y="148"/>
                    <a:pt x="78" y="147"/>
                  </a:cubicBezTo>
                  <a:cubicBezTo>
                    <a:pt x="78" y="147"/>
                    <a:pt x="78" y="147"/>
                    <a:pt x="78" y="147"/>
                  </a:cubicBezTo>
                  <a:cubicBezTo>
                    <a:pt x="77" y="149"/>
                    <a:pt x="74" y="153"/>
                    <a:pt x="72" y="154"/>
                  </a:cubicBezTo>
                  <a:cubicBezTo>
                    <a:pt x="70" y="156"/>
                    <a:pt x="66" y="157"/>
                    <a:pt x="62" y="157"/>
                  </a:cubicBezTo>
                  <a:cubicBezTo>
                    <a:pt x="62" y="157"/>
                    <a:pt x="62" y="157"/>
                    <a:pt x="62" y="157"/>
                  </a:cubicBezTo>
                  <a:cubicBezTo>
                    <a:pt x="62" y="157"/>
                    <a:pt x="62" y="157"/>
                    <a:pt x="62" y="157"/>
                  </a:cubicBezTo>
                  <a:cubicBezTo>
                    <a:pt x="62" y="157"/>
                    <a:pt x="61" y="157"/>
                    <a:pt x="61" y="156"/>
                  </a:cubicBezTo>
                  <a:cubicBezTo>
                    <a:pt x="57" y="156"/>
                    <a:pt x="54" y="155"/>
                    <a:pt x="51" y="153"/>
                  </a:cubicBezTo>
                  <a:cubicBezTo>
                    <a:pt x="48" y="151"/>
                    <a:pt x="46" y="149"/>
                    <a:pt x="45" y="147"/>
                  </a:cubicBezTo>
                  <a:cubicBezTo>
                    <a:pt x="46" y="147"/>
                    <a:pt x="47" y="147"/>
                    <a:pt x="48" y="148"/>
                  </a:cubicBezTo>
                  <a:cubicBezTo>
                    <a:pt x="53" y="148"/>
                    <a:pt x="58" y="149"/>
                    <a:pt x="62" y="149"/>
                  </a:cubicBezTo>
                  <a:moveTo>
                    <a:pt x="30" y="181"/>
                  </a:moveTo>
                  <a:cubicBezTo>
                    <a:pt x="30" y="180"/>
                    <a:pt x="29" y="179"/>
                    <a:pt x="29" y="179"/>
                  </a:cubicBezTo>
                  <a:cubicBezTo>
                    <a:pt x="32" y="174"/>
                    <a:pt x="34" y="166"/>
                    <a:pt x="37" y="159"/>
                  </a:cubicBezTo>
                  <a:cubicBezTo>
                    <a:pt x="38" y="155"/>
                    <a:pt x="39" y="151"/>
                    <a:pt x="40" y="148"/>
                  </a:cubicBezTo>
                  <a:cubicBezTo>
                    <a:pt x="40" y="147"/>
                    <a:pt x="40" y="145"/>
                    <a:pt x="40" y="144"/>
                  </a:cubicBezTo>
                  <a:cubicBezTo>
                    <a:pt x="40" y="144"/>
                    <a:pt x="40" y="144"/>
                    <a:pt x="40" y="144"/>
                  </a:cubicBezTo>
                  <a:cubicBezTo>
                    <a:pt x="41" y="144"/>
                    <a:pt x="41" y="144"/>
                    <a:pt x="41" y="144"/>
                  </a:cubicBezTo>
                  <a:cubicBezTo>
                    <a:pt x="41" y="145"/>
                    <a:pt x="41" y="145"/>
                    <a:pt x="41" y="145"/>
                  </a:cubicBezTo>
                  <a:cubicBezTo>
                    <a:pt x="41" y="150"/>
                    <a:pt x="45" y="153"/>
                    <a:pt x="49" y="156"/>
                  </a:cubicBezTo>
                  <a:cubicBezTo>
                    <a:pt x="52" y="158"/>
                    <a:pt x="56" y="160"/>
                    <a:pt x="60" y="160"/>
                  </a:cubicBezTo>
                  <a:cubicBezTo>
                    <a:pt x="61" y="160"/>
                    <a:pt x="62" y="160"/>
                    <a:pt x="62" y="160"/>
                  </a:cubicBezTo>
                  <a:cubicBezTo>
                    <a:pt x="65" y="160"/>
                    <a:pt x="67" y="160"/>
                    <a:pt x="70" y="159"/>
                  </a:cubicBezTo>
                  <a:cubicBezTo>
                    <a:pt x="68" y="161"/>
                    <a:pt x="66" y="164"/>
                    <a:pt x="65" y="168"/>
                  </a:cubicBezTo>
                  <a:cubicBezTo>
                    <a:pt x="65" y="170"/>
                    <a:pt x="64" y="171"/>
                    <a:pt x="64" y="173"/>
                  </a:cubicBezTo>
                  <a:cubicBezTo>
                    <a:pt x="64" y="173"/>
                    <a:pt x="64" y="173"/>
                    <a:pt x="64" y="173"/>
                  </a:cubicBezTo>
                  <a:cubicBezTo>
                    <a:pt x="59" y="175"/>
                    <a:pt x="53" y="177"/>
                    <a:pt x="48" y="180"/>
                  </a:cubicBezTo>
                  <a:cubicBezTo>
                    <a:pt x="47" y="180"/>
                    <a:pt x="46" y="180"/>
                    <a:pt x="45" y="180"/>
                  </a:cubicBezTo>
                  <a:cubicBezTo>
                    <a:pt x="45" y="180"/>
                    <a:pt x="45" y="180"/>
                    <a:pt x="45" y="180"/>
                  </a:cubicBezTo>
                  <a:cubicBezTo>
                    <a:pt x="44" y="180"/>
                    <a:pt x="44" y="180"/>
                    <a:pt x="44" y="180"/>
                  </a:cubicBezTo>
                  <a:cubicBezTo>
                    <a:pt x="43" y="180"/>
                    <a:pt x="43" y="180"/>
                    <a:pt x="43" y="180"/>
                  </a:cubicBezTo>
                  <a:cubicBezTo>
                    <a:pt x="42" y="182"/>
                    <a:pt x="42" y="182"/>
                    <a:pt x="42" y="182"/>
                  </a:cubicBezTo>
                  <a:cubicBezTo>
                    <a:pt x="40" y="187"/>
                    <a:pt x="39" y="193"/>
                    <a:pt x="38" y="198"/>
                  </a:cubicBezTo>
                  <a:cubicBezTo>
                    <a:pt x="37" y="198"/>
                    <a:pt x="37" y="198"/>
                    <a:pt x="37" y="198"/>
                  </a:cubicBezTo>
                  <a:cubicBezTo>
                    <a:pt x="36" y="198"/>
                    <a:pt x="35" y="197"/>
                    <a:pt x="35" y="197"/>
                  </a:cubicBezTo>
                  <a:cubicBezTo>
                    <a:pt x="34" y="196"/>
                    <a:pt x="34" y="195"/>
                    <a:pt x="34" y="194"/>
                  </a:cubicBezTo>
                  <a:cubicBezTo>
                    <a:pt x="33" y="191"/>
                    <a:pt x="32" y="189"/>
                    <a:pt x="32" y="186"/>
                  </a:cubicBezTo>
                  <a:cubicBezTo>
                    <a:pt x="32" y="185"/>
                    <a:pt x="32" y="185"/>
                    <a:pt x="32" y="185"/>
                  </a:cubicBezTo>
                  <a:cubicBezTo>
                    <a:pt x="32" y="185"/>
                    <a:pt x="32" y="185"/>
                    <a:pt x="32" y="185"/>
                  </a:cubicBezTo>
                  <a:cubicBezTo>
                    <a:pt x="33" y="183"/>
                    <a:pt x="36" y="177"/>
                    <a:pt x="37" y="174"/>
                  </a:cubicBezTo>
                  <a:cubicBezTo>
                    <a:pt x="37" y="173"/>
                    <a:pt x="37" y="173"/>
                    <a:pt x="37" y="173"/>
                  </a:cubicBezTo>
                  <a:cubicBezTo>
                    <a:pt x="38" y="173"/>
                    <a:pt x="38" y="172"/>
                    <a:pt x="39" y="172"/>
                  </a:cubicBezTo>
                  <a:cubicBezTo>
                    <a:pt x="42" y="170"/>
                    <a:pt x="45" y="169"/>
                    <a:pt x="47" y="167"/>
                  </a:cubicBezTo>
                  <a:cubicBezTo>
                    <a:pt x="50" y="166"/>
                    <a:pt x="53" y="164"/>
                    <a:pt x="56" y="162"/>
                  </a:cubicBezTo>
                  <a:cubicBezTo>
                    <a:pt x="54" y="159"/>
                    <a:pt x="54" y="159"/>
                    <a:pt x="54" y="159"/>
                  </a:cubicBezTo>
                  <a:cubicBezTo>
                    <a:pt x="51" y="161"/>
                    <a:pt x="49" y="163"/>
                    <a:pt x="46" y="164"/>
                  </a:cubicBezTo>
                  <a:cubicBezTo>
                    <a:pt x="43" y="165"/>
                    <a:pt x="40" y="167"/>
                    <a:pt x="37" y="169"/>
                  </a:cubicBezTo>
                  <a:cubicBezTo>
                    <a:pt x="36" y="169"/>
                    <a:pt x="35" y="170"/>
                    <a:pt x="35" y="171"/>
                  </a:cubicBezTo>
                  <a:cubicBezTo>
                    <a:pt x="34" y="171"/>
                    <a:pt x="34" y="172"/>
                    <a:pt x="34" y="173"/>
                  </a:cubicBezTo>
                  <a:cubicBezTo>
                    <a:pt x="33" y="174"/>
                    <a:pt x="31" y="178"/>
                    <a:pt x="30" y="181"/>
                  </a:cubicBezTo>
                  <a:moveTo>
                    <a:pt x="62" y="145"/>
                  </a:moveTo>
                  <a:cubicBezTo>
                    <a:pt x="61" y="145"/>
                    <a:pt x="60" y="145"/>
                    <a:pt x="59" y="145"/>
                  </a:cubicBezTo>
                  <a:cubicBezTo>
                    <a:pt x="66" y="144"/>
                    <a:pt x="72" y="143"/>
                    <a:pt x="79" y="141"/>
                  </a:cubicBezTo>
                  <a:cubicBezTo>
                    <a:pt x="79" y="141"/>
                    <a:pt x="79" y="141"/>
                    <a:pt x="79" y="141"/>
                  </a:cubicBezTo>
                  <a:cubicBezTo>
                    <a:pt x="80" y="141"/>
                    <a:pt x="80" y="141"/>
                    <a:pt x="80" y="141"/>
                  </a:cubicBezTo>
                  <a:cubicBezTo>
                    <a:pt x="80" y="142"/>
                    <a:pt x="80" y="142"/>
                    <a:pt x="80" y="142"/>
                  </a:cubicBezTo>
                  <a:cubicBezTo>
                    <a:pt x="80" y="142"/>
                    <a:pt x="80" y="142"/>
                    <a:pt x="80" y="142"/>
                  </a:cubicBezTo>
                  <a:cubicBezTo>
                    <a:pt x="80" y="142"/>
                    <a:pt x="80" y="142"/>
                    <a:pt x="79" y="143"/>
                  </a:cubicBezTo>
                  <a:cubicBezTo>
                    <a:pt x="79" y="143"/>
                    <a:pt x="78" y="143"/>
                    <a:pt x="77" y="143"/>
                  </a:cubicBezTo>
                  <a:cubicBezTo>
                    <a:pt x="73" y="145"/>
                    <a:pt x="68" y="145"/>
                    <a:pt x="62" y="145"/>
                  </a:cubicBezTo>
                  <a:moveTo>
                    <a:pt x="40" y="138"/>
                  </a:moveTo>
                  <a:cubicBezTo>
                    <a:pt x="40" y="137"/>
                    <a:pt x="40" y="137"/>
                    <a:pt x="40" y="137"/>
                  </a:cubicBezTo>
                  <a:cubicBezTo>
                    <a:pt x="40" y="138"/>
                    <a:pt x="40" y="138"/>
                    <a:pt x="40" y="138"/>
                  </a:cubicBezTo>
                  <a:cubicBezTo>
                    <a:pt x="40" y="138"/>
                    <a:pt x="40" y="138"/>
                    <a:pt x="40" y="138"/>
                  </a:cubicBezTo>
                  <a:moveTo>
                    <a:pt x="52" y="140"/>
                  </a:moveTo>
                  <a:cubicBezTo>
                    <a:pt x="56" y="140"/>
                    <a:pt x="61" y="139"/>
                    <a:pt x="66" y="139"/>
                  </a:cubicBezTo>
                  <a:cubicBezTo>
                    <a:pt x="70" y="138"/>
                    <a:pt x="75" y="138"/>
                    <a:pt x="79" y="137"/>
                  </a:cubicBezTo>
                  <a:cubicBezTo>
                    <a:pt x="79" y="137"/>
                    <a:pt x="79" y="137"/>
                    <a:pt x="79" y="137"/>
                  </a:cubicBezTo>
                  <a:cubicBezTo>
                    <a:pt x="70" y="140"/>
                    <a:pt x="61" y="142"/>
                    <a:pt x="52" y="142"/>
                  </a:cubicBezTo>
                  <a:cubicBezTo>
                    <a:pt x="52" y="142"/>
                    <a:pt x="52" y="142"/>
                    <a:pt x="52" y="142"/>
                  </a:cubicBezTo>
                  <a:cubicBezTo>
                    <a:pt x="49" y="142"/>
                    <a:pt x="47" y="142"/>
                    <a:pt x="44" y="141"/>
                  </a:cubicBezTo>
                  <a:cubicBezTo>
                    <a:pt x="43" y="141"/>
                    <a:pt x="43" y="141"/>
                    <a:pt x="43" y="141"/>
                  </a:cubicBezTo>
                  <a:cubicBezTo>
                    <a:pt x="43" y="141"/>
                    <a:pt x="43" y="141"/>
                    <a:pt x="43" y="141"/>
                  </a:cubicBezTo>
                  <a:cubicBezTo>
                    <a:pt x="43" y="141"/>
                    <a:pt x="43" y="141"/>
                    <a:pt x="43" y="141"/>
                  </a:cubicBezTo>
                  <a:cubicBezTo>
                    <a:pt x="43" y="140"/>
                    <a:pt x="43" y="139"/>
                    <a:pt x="43" y="139"/>
                  </a:cubicBezTo>
                  <a:cubicBezTo>
                    <a:pt x="46" y="140"/>
                    <a:pt x="49" y="140"/>
                    <a:pt x="52" y="140"/>
                  </a:cubicBezTo>
                  <a:moveTo>
                    <a:pt x="15" y="213"/>
                  </a:moveTo>
                  <a:cubicBezTo>
                    <a:pt x="14" y="210"/>
                    <a:pt x="12" y="206"/>
                    <a:pt x="10" y="202"/>
                  </a:cubicBezTo>
                  <a:cubicBezTo>
                    <a:pt x="8" y="198"/>
                    <a:pt x="6" y="194"/>
                    <a:pt x="5" y="190"/>
                  </a:cubicBezTo>
                  <a:cubicBezTo>
                    <a:pt x="4" y="188"/>
                    <a:pt x="4" y="186"/>
                    <a:pt x="4" y="185"/>
                  </a:cubicBezTo>
                  <a:cubicBezTo>
                    <a:pt x="4" y="184"/>
                    <a:pt x="4" y="183"/>
                    <a:pt x="4" y="183"/>
                  </a:cubicBezTo>
                  <a:cubicBezTo>
                    <a:pt x="4" y="182"/>
                    <a:pt x="5" y="181"/>
                    <a:pt x="5" y="180"/>
                  </a:cubicBezTo>
                  <a:cubicBezTo>
                    <a:pt x="6" y="179"/>
                    <a:pt x="7" y="178"/>
                    <a:pt x="7" y="177"/>
                  </a:cubicBezTo>
                  <a:cubicBezTo>
                    <a:pt x="14" y="163"/>
                    <a:pt x="18" y="152"/>
                    <a:pt x="25" y="138"/>
                  </a:cubicBezTo>
                  <a:cubicBezTo>
                    <a:pt x="25" y="137"/>
                    <a:pt x="27" y="136"/>
                    <a:pt x="28" y="135"/>
                  </a:cubicBezTo>
                  <a:cubicBezTo>
                    <a:pt x="29" y="134"/>
                    <a:pt x="31" y="134"/>
                    <a:pt x="32" y="134"/>
                  </a:cubicBezTo>
                  <a:cubicBezTo>
                    <a:pt x="32" y="134"/>
                    <a:pt x="32" y="134"/>
                    <a:pt x="32" y="134"/>
                  </a:cubicBezTo>
                  <a:cubicBezTo>
                    <a:pt x="33" y="134"/>
                    <a:pt x="33" y="134"/>
                    <a:pt x="33" y="134"/>
                  </a:cubicBezTo>
                  <a:cubicBezTo>
                    <a:pt x="34" y="134"/>
                    <a:pt x="35" y="136"/>
                    <a:pt x="36" y="137"/>
                  </a:cubicBezTo>
                  <a:cubicBezTo>
                    <a:pt x="37" y="138"/>
                    <a:pt x="37" y="140"/>
                    <a:pt x="37" y="142"/>
                  </a:cubicBezTo>
                  <a:cubicBezTo>
                    <a:pt x="37" y="142"/>
                    <a:pt x="37" y="142"/>
                    <a:pt x="37" y="142"/>
                  </a:cubicBezTo>
                  <a:cubicBezTo>
                    <a:pt x="37" y="142"/>
                    <a:pt x="37" y="143"/>
                    <a:pt x="37" y="144"/>
                  </a:cubicBezTo>
                  <a:cubicBezTo>
                    <a:pt x="36" y="147"/>
                    <a:pt x="35" y="154"/>
                    <a:pt x="32" y="161"/>
                  </a:cubicBezTo>
                  <a:cubicBezTo>
                    <a:pt x="30" y="168"/>
                    <a:pt x="28" y="174"/>
                    <a:pt x="25" y="178"/>
                  </a:cubicBezTo>
                  <a:cubicBezTo>
                    <a:pt x="25" y="179"/>
                    <a:pt x="25" y="179"/>
                    <a:pt x="25" y="179"/>
                  </a:cubicBezTo>
                  <a:cubicBezTo>
                    <a:pt x="25" y="180"/>
                    <a:pt x="25" y="180"/>
                    <a:pt x="25" y="180"/>
                  </a:cubicBezTo>
                  <a:cubicBezTo>
                    <a:pt x="27" y="182"/>
                    <a:pt x="28" y="184"/>
                    <a:pt x="28" y="187"/>
                  </a:cubicBezTo>
                  <a:cubicBezTo>
                    <a:pt x="29" y="189"/>
                    <a:pt x="29" y="192"/>
                    <a:pt x="30" y="195"/>
                  </a:cubicBezTo>
                  <a:cubicBezTo>
                    <a:pt x="30" y="196"/>
                    <a:pt x="31" y="198"/>
                    <a:pt x="32" y="199"/>
                  </a:cubicBezTo>
                  <a:cubicBezTo>
                    <a:pt x="33" y="201"/>
                    <a:pt x="35" y="201"/>
                    <a:pt x="36" y="202"/>
                  </a:cubicBezTo>
                  <a:cubicBezTo>
                    <a:pt x="39" y="202"/>
                    <a:pt x="42" y="204"/>
                    <a:pt x="44" y="206"/>
                  </a:cubicBezTo>
                  <a:cubicBezTo>
                    <a:pt x="46" y="208"/>
                    <a:pt x="47" y="211"/>
                    <a:pt x="47" y="213"/>
                  </a:cubicBezTo>
                  <a:cubicBezTo>
                    <a:pt x="47" y="215"/>
                    <a:pt x="47" y="215"/>
                    <a:pt x="47" y="215"/>
                  </a:cubicBezTo>
                  <a:cubicBezTo>
                    <a:pt x="49" y="215"/>
                    <a:pt x="49" y="215"/>
                    <a:pt x="49" y="215"/>
                  </a:cubicBezTo>
                  <a:cubicBezTo>
                    <a:pt x="50" y="215"/>
                    <a:pt x="52" y="215"/>
                    <a:pt x="53" y="215"/>
                  </a:cubicBezTo>
                  <a:cubicBezTo>
                    <a:pt x="57" y="215"/>
                    <a:pt x="61" y="215"/>
                    <a:pt x="65" y="213"/>
                  </a:cubicBezTo>
                  <a:cubicBezTo>
                    <a:pt x="67" y="213"/>
                    <a:pt x="68" y="212"/>
                    <a:pt x="70" y="211"/>
                  </a:cubicBezTo>
                  <a:cubicBezTo>
                    <a:pt x="72" y="209"/>
                    <a:pt x="72" y="207"/>
                    <a:pt x="72" y="204"/>
                  </a:cubicBezTo>
                  <a:cubicBezTo>
                    <a:pt x="72" y="202"/>
                    <a:pt x="72" y="200"/>
                    <a:pt x="71" y="198"/>
                  </a:cubicBezTo>
                  <a:cubicBezTo>
                    <a:pt x="70" y="191"/>
                    <a:pt x="67" y="184"/>
                    <a:pt x="67" y="177"/>
                  </a:cubicBezTo>
                  <a:cubicBezTo>
                    <a:pt x="67" y="175"/>
                    <a:pt x="68" y="172"/>
                    <a:pt x="69" y="169"/>
                  </a:cubicBezTo>
                  <a:cubicBezTo>
                    <a:pt x="70" y="165"/>
                    <a:pt x="72" y="162"/>
                    <a:pt x="74" y="160"/>
                  </a:cubicBezTo>
                  <a:cubicBezTo>
                    <a:pt x="76" y="158"/>
                    <a:pt x="77" y="158"/>
                    <a:pt x="79" y="158"/>
                  </a:cubicBezTo>
                  <a:cubicBezTo>
                    <a:pt x="79" y="158"/>
                    <a:pt x="79" y="158"/>
                    <a:pt x="79" y="158"/>
                  </a:cubicBezTo>
                  <a:cubicBezTo>
                    <a:pt x="81" y="158"/>
                    <a:pt x="82" y="158"/>
                    <a:pt x="83" y="159"/>
                  </a:cubicBezTo>
                  <a:cubicBezTo>
                    <a:pt x="84" y="160"/>
                    <a:pt x="85" y="161"/>
                    <a:pt x="85" y="162"/>
                  </a:cubicBezTo>
                  <a:cubicBezTo>
                    <a:pt x="85" y="162"/>
                    <a:pt x="85" y="162"/>
                    <a:pt x="85" y="162"/>
                  </a:cubicBezTo>
                  <a:cubicBezTo>
                    <a:pt x="85" y="164"/>
                    <a:pt x="85" y="166"/>
                    <a:pt x="85" y="169"/>
                  </a:cubicBezTo>
                  <a:cubicBezTo>
                    <a:pt x="85" y="178"/>
                    <a:pt x="86" y="188"/>
                    <a:pt x="89" y="197"/>
                  </a:cubicBezTo>
                  <a:cubicBezTo>
                    <a:pt x="94" y="213"/>
                    <a:pt x="98" y="220"/>
                    <a:pt x="102" y="235"/>
                  </a:cubicBezTo>
                  <a:cubicBezTo>
                    <a:pt x="102" y="239"/>
                    <a:pt x="103" y="241"/>
                    <a:pt x="103" y="244"/>
                  </a:cubicBezTo>
                  <a:cubicBezTo>
                    <a:pt x="103" y="250"/>
                    <a:pt x="101" y="255"/>
                    <a:pt x="98" y="259"/>
                  </a:cubicBezTo>
                  <a:cubicBezTo>
                    <a:pt x="96" y="263"/>
                    <a:pt x="93" y="267"/>
                    <a:pt x="92" y="272"/>
                  </a:cubicBezTo>
                  <a:cubicBezTo>
                    <a:pt x="92" y="272"/>
                    <a:pt x="92" y="272"/>
                    <a:pt x="92" y="272"/>
                  </a:cubicBezTo>
                  <a:cubicBezTo>
                    <a:pt x="92" y="275"/>
                    <a:pt x="92" y="278"/>
                    <a:pt x="92" y="281"/>
                  </a:cubicBezTo>
                  <a:cubicBezTo>
                    <a:pt x="91" y="281"/>
                    <a:pt x="91" y="282"/>
                    <a:pt x="91" y="283"/>
                  </a:cubicBezTo>
                  <a:cubicBezTo>
                    <a:pt x="92" y="283"/>
                    <a:pt x="92" y="283"/>
                    <a:pt x="92" y="283"/>
                  </a:cubicBezTo>
                  <a:cubicBezTo>
                    <a:pt x="91" y="286"/>
                    <a:pt x="91" y="288"/>
                    <a:pt x="91" y="291"/>
                  </a:cubicBezTo>
                  <a:cubicBezTo>
                    <a:pt x="95" y="291"/>
                    <a:pt x="95" y="291"/>
                    <a:pt x="95" y="291"/>
                  </a:cubicBezTo>
                  <a:cubicBezTo>
                    <a:pt x="95" y="289"/>
                    <a:pt x="95" y="286"/>
                    <a:pt x="95" y="284"/>
                  </a:cubicBezTo>
                  <a:cubicBezTo>
                    <a:pt x="97" y="284"/>
                    <a:pt x="98" y="285"/>
                    <a:pt x="99" y="286"/>
                  </a:cubicBezTo>
                  <a:cubicBezTo>
                    <a:pt x="100" y="287"/>
                    <a:pt x="100" y="288"/>
                    <a:pt x="100" y="289"/>
                  </a:cubicBezTo>
                  <a:cubicBezTo>
                    <a:pt x="100" y="290"/>
                    <a:pt x="99" y="291"/>
                    <a:pt x="98" y="292"/>
                  </a:cubicBezTo>
                  <a:cubicBezTo>
                    <a:pt x="96" y="294"/>
                    <a:pt x="93" y="295"/>
                    <a:pt x="90" y="296"/>
                  </a:cubicBezTo>
                  <a:cubicBezTo>
                    <a:pt x="87" y="297"/>
                    <a:pt x="84" y="298"/>
                    <a:pt x="82" y="298"/>
                  </a:cubicBezTo>
                  <a:cubicBezTo>
                    <a:pt x="79" y="299"/>
                    <a:pt x="77" y="299"/>
                    <a:pt x="74" y="299"/>
                  </a:cubicBezTo>
                  <a:cubicBezTo>
                    <a:pt x="74" y="299"/>
                    <a:pt x="74" y="299"/>
                    <a:pt x="74" y="299"/>
                  </a:cubicBezTo>
                  <a:cubicBezTo>
                    <a:pt x="70" y="299"/>
                    <a:pt x="66" y="298"/>
                    <a:pt x="61" y="298"/>
                  </a:cubicBezTo>
                  <a:cubicBezTo>
                    <a:pt x="48" y="297"/>
                    <a:pt x="41" y="294"/>
                    <a:pt x="38" y="292"/>
                  </a:cubicBezTo>
                  <a:cubicBezTo>
                    <a:pt x="37" y="292"/>
                    <a:pt x="36" y="291"/>
                    <a:pt x="36" y="290"/>
                  </a:cubicBezTo>
                  <a:cubicBezTo>
                    <a:pt x="36" y="290"/>
                    <a:pt x="36" y="289"/>
                    <a:pt x="36" y="288"/>
                  </a:cubicBezTo>
                  <a:cubicBezTo>
                    <a:pt x="36" y="288"/>
                    <a:pt x="36" y="288"/>
                    <a:pt x="36" y="288"/>
                  </a:cubicBezTo>
                  <a:cubicBezTo>
                    <a:pt x="36" y="287"/>
                    <a:pt x="36" y="287"/>
                    <a:pt x="36" y="287"/>
                  </a:cubicBezTo>
                  <a:cubicBezTo>
                    <a:pt x="37" y="287"/>
                    <a:pt x="38" y="286"/>
                    <a:pt x="40" y="285"/>
                  </a:cubicBezTo>
                  <a:cubicBezTo>
                    <a:pt x="40" y="286"/>
                    <a:pt x="40" y="286"/>
                    <a:pt x="40" y="286"/>
                  </a:cubicBezTo>
                  <a:cubicBezTo>
                    <a:pt x="40" y="288"/>
                    <a:pt x="40" y="289"/>
                    <a:pt x="40" y="291"/>
                  </a:cubicBezTo>
                  <a:cubicBezTo>
                    <a:pt x="44" y="291"/>
                    <a:pt x="44" y="291"/>
                    <a:pt x="44" y="291"/>
                  </a:cubicBezTo>
                  <a:cubicBezTo>
                    <a:pt x="44" y="290"/>
                    <a:pt x="44" y="288"/>
                    <a:pt x="44" y="286"/>
                  </a:cubicBezTo>
                  <a:cubicBezTo>
                    <a:pt x="44" y="281"/>
                    <a:pt x="44" y="276"/>
                    <a:pt x="43" y="271"/>
                  </a:cubicBezTo>
                  <a:cubicBezTo>
                    <a:pt x="43" y="271"/>
                    <a:pt x="43" y="271"/>
                    <a:pt x="43" y="271"/>
                  </a:cubicBezTo>
                  <a:cubicBezTo>
                    <a:pt x="40" y="272"/>
                    <a:pt x="40" y="272"/>
                    <a:pt x="40" y="272"/>
                  </a:cubicBezTo>
                  <a:cubicBezTo>
                    <a:pt x="43" y="271"/>
                    <a:pt x="43" y="271"/>
                    <a:pt x="43" y="271"/>
                  </a:cubicBezTo>
                  <a:cubicBezTo>
                    <a:pt x="43" y="271"/>
                    <a:pt x="43" y="271"/>
                    <a:pt x="43" y="271"/>
                  </a:cubicBezTo>
                  <a:cubicBezTo>
                    <a:pt x="38" y="264"/>
                    <a:pt x="34" y="257"/>
                    <a:pt x="30" y="251"/>
                  </a:cubicBezTo>
                  <a:cubicBezTo>
                    <a:pt x="26" y="245"/>
                    <a:pt x="24" y="241"/>
                    <a:pt x="23" y="239"/>
                  </a:cubicBezTo>
                  <a:cubicBezTo>
                    <a:pt x="21" y="237"/>
                    <a:pt x="21" y="235"/>
                    <a:pt x="20" y="232"/>
                  </a:cubicBezTo>
                  <a:cubicBezTo>
                    <a:pt x="20" y="233"/>
                    <a:pt x="21" y="234"/>
                    <a:pt x="21" y="235"/>
                  </a:cubicBezTo>
                  <a:cubicBezTo>
                    <a:pt x="21" y="235"/>
                    <a:pt x="21" y="235"/>
                    <a:pt x="21" y="235"/>
                  </a:cubicBezTo>
                  <a:cubicBezTo>
                    <a:pt x="22" y="235"/>
                    <a:pt x="22" y="235"/>
                    <a:pt x="22" y="235"/>
                  </a:cubicBezTo>
                  <a:cubicBezTo>
                    <a:pt x="25" y="238"/>
                    <a:pt x="25" y="238"/>
                    <a:pt x="25" y="238"/>
                  </a:cubicBezTo>
                  <a:cubicBezTo>
                    <a:pt x="25" y="234"/>
                    <a:pt x="25" y="234"/>
                    <a:pt x="25" y="234"/>
                  </a:cubicBezTo>
                  <a:cubicBezTo>
                    <a:pt x="24" y="234"/>
                    <a:pt x="24" y="234"/>
                    <a:pt x="24" y="234"/>
                  </a:cubicBezTo>
                  <a:cubicBezTo>
                    <a:pt x="24" y="233"/>
                    <a:pt x="24" y="233"/>
                    <a:pt x="24" y="233"/>
                  </a:cubicBezTo>
                  <a:cubicBezTo>
                    <a:pt x="24" y="233"/>
                    <a:pt x="24" y="233"/>
                    <a:pt x="24" y="233"/>
                  </a:cubicBezTo>
                  <a:cubicBezTo>
                    <a:pt x="24" y="233"/>
                    <a:pt x="24" y="233"/>
                    <a:pt x="24" y="233"/>
                  </a:cubicBezTo>
                  <a:cubicBezTo>
                    <a:pt x="24" y="233"/>
                    <a:pt x="24" y="233"/>
                    <a:pt x="24" y="233"/>
                  </a:cubicBezTo>
                  <a:cubicBezTo>
                    <a:pt x="24" y="233"/>
                    <a:pt x="24" y="233"/>
                    <a:pt x="24" y="233"/>
                  </a:cubicBezTo>
                  <a:cubicBezTo>
                    <a:pt x="21" y="226"/>
                    <a:pt x="18" y="220"/>
                    <a:pt x="15" y="214"/>
                  </a:cubicBezTo>
                  <a:cubicBezTo>
                    <a:pt x="15" y="213"/>
                    <a:pt x="15" y="213"/>
                    <a:pt x="15" y="213"/>
                  </a:cubicBezTo>
                  <a:cubicBezTo>
                    <a:pt x="15" y="213"/>
                    <a:pt x="15" y="213"/>
                    <a:pt x="15" y="213"/>
                  </a:cubicBezTo>
                  <a:moveTo>
                    <a:pt x="44" y="133"/>
                  </a:moveTo>
                  <a:cubicBezTo>
                    <a:pt x="45" y="133"/>
                    <a:pt x="45" y="133"/>
                    <a:pt x="45" y="133"/>
                  </a:cubicBezTo>
                  <a:cubicBezTo>
                    <a:pt x="45" y="133"/>
                    <a:pt x="45" y="133"/>
                    <a:pt x="45" y="133"/>
                  </a:cubicBezTo>
                  <a:cubicBezTo>
                    <a:pt x="57" y="133"/>
                    <a:pt x="68" y="131"/>
                    <a:pt x="80" y="129"/>
                  </a:cubicBezTo>
                  <a:cubicBezTo>
                    <a:pt x="79" y="130"/>
                    <a:pt x="79" y="130"/>
                    <a:pt x="79" y="130"/>
                  </a:cubicBezTo>
                  <a:cubicBezTo>
                    <a:pt x="79" y="131"/>
                    <a:pt x="78" y="132"/>
                    <a:pt x="78" y="133"/>
                  </a:cubicBezTo>
                  <a:cubicBezTo>
                    <a:pt x="78" y="133"/>
                    <a:pt x="78" y="133"/>
                    <a:pt x="78" y="133"/>
                  </a:cubicBezTo>
                  <a:cubicBezTo>
                    <a:pt x="74" y="134"/>
                    <a:pt x="70" y="135"/>
                    <a:pt x="65" y="135"/>
                  </a:cubicBezTo>
                  <a:cubicBezTo>
                    <a:pt x="61" y="136"/>
                    <a:pt x="56" y="136"/>
                    <a:pt x="52" y="136"/>
                  </a:cubicBezTo>
                  <a:cubicBezTo>
                    <a:pt x="52" y="136"/>
                    <a:pt x="52" y="136"/>
                    <a:pt x="52" y="136"/>
                  </a:cubicBezTo>
                  <a:cubicBezTo>
                    <a:pt x="52" y="136"/>
                    <a:pt x="52" y="136"/>
                    <a:pt x="52" y="136"/>
                  </a:cubicBezTo>
                  <a:cubicBezTo>
                    <a:pt x="49" y="136"/>
                    <a:pt x="46" y="136"/>
                    <a:pt x="44" y="135"/>
                  </a:cubicBezTo>
                  <a:cubicBezTo>
                    <a:pt x="44" y="135"/>
                    <a:pt x="44" y="135"/>
                    <a:pt x="44" y="135"/>
                  </a:cubicBezTo>
                  <a:cubicBezTo>
                    <a:pt x="43" y="135"/>
                    <a:pt x="43" y="135"/>
                    <a:pt x="43" y="135"/>
                  </a:cubicBezTo>
                  <a:cubicBezTo>
                    <a:pt x="43" y="134"/>
                    <a:pt x="43" y="134"/>
                    <a:pt x="43" y="133"/>
                  </a:cubicBezTo>
                  <a:cubicBezTo>
                    <a:pt x="44" y="133"/>
                    <a:pt x="44" y="133"/>
                    <a:pt x="44" y="133"/>
                  </a:cubicBezTo>
                  <a:moveTo>
                    <a:pt x="48" y="126"/>
                  </a:moveTo>
                  <a:cubicBezTo>
                    <a:pt x="49" y="126"/>
                    <a:pt x="50" y="126"/>
                    <a:pt x="51" y="125"/>
                  </a:cubicBezTo>
                  <a:cubicBezTo>
                    <a:pt x="60" y="125"/>
                    <a:pt x="70" y="124"/>
                    <a:pt x="79" y="124"/>
                  </a:cubicBezTo>
                  <a:cubicBezTo>
                    <a:pt x="79" y="124"/>
                    <a:pt x="79" y="124"/>
                    <a:pt x="79" y="124"/>
                  </a:cubicBezTo>
                  <a:cubicBezTo>
                    <a:pt x="79" y="125"/>
                    <a:pt x="79" y="125"/>
                    <a:pt x="78" y="125"/>
                  </a:cubicBezTo>
                  <a:cubicBezTo>
                    <a:pt x="78" y="126"/>
                    <a:pt x="78" y="126"/>
                    <a:pt x="78" y="126"/>
                  </a:cubicBezTo>
                  <a:cubicBezTo>
                    <a:pt x="78" y="126"/>
                    <a:pt x="78" y="126"/>
                    <a:pt x="78" y="126"/>
                  </a:cubicBezTo>
                  <a:cubicBezTo>
                    <a:pt x="67" y="127"/>
                    <a:pt x="56" y="129"/>
                    <a:pt x="45" y="130"/>
                  </a:cubicBezTo>
                  <a:cubicBezTo>
                    <a:pt x="45" y="130"/>
                    <a:pt x="45" y="130"/>
                    <a:pt x="45" y="130"/>
                  </a:cubicBezTo>
                  <a:cubicBezTo>
                    <a:pt x="44" y="130"/>
                    <a:pt x="44" y="130"/>
                    <a:pt x="44" y="130"/>
                  </a:cubicBezTo>
                  <a:cubicBezTo>
                    <a:pt x="44" y="130"/>
                    <a:pt x="44" y="130"/>
                    <a:pt x="44" y="130"/>
                  </a:cubicBezTo>
                  <a:cubicBezTo>
                    <a:pt x="43" y="129"/>
                    <a:pt x="43" y="129"/>
                    <a:pt x="43" y="129"/>
                  </a:cubicBezTo>
                  <a:cubicBezTo>
                    <a:pt x="43" y="129"/>
                    <a:pt x="43" y="129"/>
                    <a:pt x="43" y="129"/>
                  </a:cubicBezTo>
                  <a:cubicBezTo>
                    <a:pt x="43" y="129"/>
                    <a:pt x="43" y="129"/>
                    <a:pt x="43" y="129"/>
                  </a:cubicBezTo>
                  <a:cubicBezTo>
                    <a:pt x="43" y="129"/>
                    <a:pt x="43" y="128"/>
                    <a:pt x="43" y="128"/>
                  </a:cubicBezTo>
                  <a:cubicBezTo>
                    <a:pt x="43" y="127"/>
                    <a:pt x="43" y="126"/>
                    <a:pt x="43" y="125"/>
                  </a:cubicBezTo>
                  <a:cubicBezTo>
                    <a:pt x="44" y="125"/>
                    <a:pt x="46" y="126"/>
                    <a:pt x="48" y="126"/>
                  </a:cubicBezTo>
                  <a:moveTo>
                    <a:pt x="62" y="119"/>
                  </a:moveTo>
                  <a:cubicBezTo>
                    <a:pt x="66" y="119"/>
                    <a:pt x="69" y="119"/>
                    <a:pt x="73" y="118"/>
                  </a:cubicBezTo>
                  <a:cubicBezTo>
                    <a:pt x="75" y="118"/>
                    <a:pt x="77" y="118"/>
                    <a:pt x="79" y="117"/>
                  </a:cubicBezTo>
                  <a:cubicBezTo>
                    <a:pt x="79" y="118"/>
                    <a:pt x="79" y="119"/>
                    <a:pt x="79" y="120"/>
                  </a:cubicBezTo>
                  <a:cubicBezTo>
                    <a:pt x="79" y="120"/>
                    <a:pt x="79" y="120"/>
                    <a:pt x="79" y="120"/>
                  </a:cubicBezTo>
                  <a:cubicBezTo>
                    <a:pt x="70" y="121"/>
                    <a:pt x="60" y="121"/>
                    <a:pt x="51" y="122"/>
                  </a:cubicBezTo>
                  <a:cubicBezTo>
                    <a:pt x="50" y="122"/>
                    <a:pt x="49" y="122"/>
                    <a:pt x="48" y="122"/>
                  </a:cubicBezTo>
                  <a:cubicBezTo>
                    <a:pt x="48" y="122"/>
                    <a:pt x="48" y="122"/>
                    <a:pt x="48" y="122"/>
                  </a:cubicBezTo>
                  <a:cubicBezTo>
                    <a:pt x="46" y="122"/>
                    <a:pt x="44" y="122"/>
                    <a:pt x="42" y="121"/>
                  </a:cubicBezTo>
                  <a:cubicBezTo>
                    <a:pt x="42" y="121"/>
                    <a:pt x="42" y="120"/>
                    <a:pt x="42" y="120"/>
                  </a:cubicBezTo>
                  <a:cubicBezTo>
                    <a:pt x="42" y="119"/>
                    <a:pt x="42" y="119"/>
                    <a:pt x="42" y="118"/>
                  </a:cubicBezTo>
                  <a:cubicBezTo>
                    <a:pt x="43" y="118"/>
                    <a:pt x="43" y="118"/>
                    <a:pt x="43" y="118"/>
                  </a:cubicBezTo>
                  <a:cubicBezTo>
                    <a:pt x="43" y="118"/>
                    <a:pt x="43" y="118"/>
                    <a:pt x="43" y="118"/>
                  </a:cubicBezTo>
                  <a:cubicBezTo>
                    <a:pt x="49" y="118"/>
                    <a:pt x="56" y="119"/>
                    <a:pt x="62" y="119"/>
                  </a:cubicBezTo>
                  <a:moveTo>
                    <a:pt x="57" y="115"/>
                  </a:moveTo>
                  <a:cubicBezTo>
                    <a:pt x="55" y="115"/>
                    <a:pt x="53" y="115"/>
                    <a:pt x="51" y="115"/>
                  </a:cubicBezTo>
                  <a:cubicBezTo>
                    <a:pt x="53" y="114"/>
                    <a:pt x="55" y="114"/>
                    <a:pt x="57" y="114"/>
                  </a:cubicBezTo>
                  <a:cubicBezTo>
                    <a:pt x="57" y="115"/>
                    <a:pt x="57" y="115"/>
                    <a:pt x="57" y="115"/>
                  </a:cubicBezTo>
                  <a:cubicBezTo>
                    <a:pt x="57" y="115"/>
                    <a:pt x="57" y="115"/>
                    <a:pt x="57" y="115"/>
                  </a:cubicBezTo>
                  <a:moveTo>
                    <a:pt x="70" y="115"/>
                  </a:moveTo>
                  <a:cubicBezTo>
                    <a:pt x="70" y="114"/>
                    <a:pt x="70" y="114"/>
                    <a:pt x="70" y="114"/>
                  </a:cubicBezTo>
                  <a:cubicBezTo>
                    <a:pt x="70" y="114"/>
                    <a:pt x="70" y="114"/>
                    <a:pt x="70" y="114"/>
                  </a:cubicBezTo>
                  <a:cubicBezTo>
                    <a:pt x="73" y="114"/>
                    <a:pt x="75" y="114"/>
                    <a:pt x="77" y="114"/>
                  </a:cubicBezTo>
                  <a:cubicBezTo>
                    <a:pt x="75" y="115"/>
                    <a:pt x="74" y="115"/>
                    <a:pt x="72" y="115"/>
                  </a:cubicBezTo>
                  <a:cubicBezTo>
                    <a:pt x="72" y="115"/>
                    <a:pt x="71" y="115"/>
                    <a:pt x="70" y="115"/>
                  </a:cubicBezTo>
                  <a:moveTo>
                    <a:pt x="62" y="115"/>
                  </a:moveTo>
                  <a:cubicBezTo>
                    <a:pt x="62" y="115"/>
                    <a:pt x="61" y="115"/>
                    <a:pt x="60" y="115"/>
                  </a:cubicBezTo>
                  <a:cubicBezTo>
                    <a:pt x="60" y="115"/>
                    <a:pt x="60" y="115"/>
                    <a:pt x="60" y="115"/>
                  </a:cubicBezTo>
                  <a:cubicBezTo>
                    <a:pt x="60" y="114"/>
                    <a:pt x="60" y="114"/>
                    <a:pt x="60" y="114"/>
                  </a:cubicBezTo>
                  <a:cubicBezTo>
                    <a:pt x="61" y="113"/>
                    <a:pt x="62" y="113"/>
                    <a:pt x="63" y="113"/>
                  </a:cubicBezTo>
                  <a:cubicBezTo>
                    <a:pt x="63" y="113"/>
                    <a:pt x="63" y="113"/>
                    <a:pt x="63" y="113"/>
                  </a:cubicBezTo>
                  <a:cubicBezTo>
                    <a:pt x="65" y="113"/>
                    <a:pt x="66" y="114"/>
                    <a:pt x="67" y="114"/>
                  </a:cubicBezTo>
                  <a:cubicBezTo>
                    <a:pt x="67" y="114"/>
                    <a:pt x="67" y="114"/>
                    <a:pt x="67" y="114"/>
                  </a:cubicBezTo>
                  <a:cubicBezTo>
                    <a:pt x="67" y="115"/>
                    <a:pt x="67" y="115"/>
                    <a:pt x="67" y="115"/>
                  </a:cubicBezTo>
                  <a:cubicBezTo>
                    <a:pt x="66" y="115"/>
                    <a:pt x="64" y="115"/>
                    <a:pt x="62" y="115"/>
                  </a:cubicBezTo>
                  <a:moveTo>
                    <a:pt x="60" y="110"/>
                  </a:moveTo>
                  <a:cubicBezTo>
                    <a:pt x="60" y="99"/>
                    <a:pt x="59" y="88"/>
                    <a:pt x="58" y="77"/>
                  </a:cubicBezTo>
                  <a:cubicBezTo>
                    <a:pt x="58" y="77"/>
                    <a:pt x="58" y="77"/>
                    <a:pt x="58" y="77"/>
                  </a:cubicBezTo>
                  <a:cubicBezTo>
                    <a:pt x="60" y="76"/>
                    <a:pt x="62" y="75"/>
                    <a:pt x="63" y="74"/>
                  </a:cubicBezTo>
                  <a:cubicBezTo>
                    <a:pt x="63" y="73"/>
                    <a:pt x="63" y="73"/>
                    <a:pt x="64" y="72"/>
                  </a:cubicBezTo>
                  <a:cubicBezTo>
                    <a:pt x="64" y="72"/>
                    <a:pt x="64" y="72"/>
                    <a:pt x="64" y="72"/>
                  </a:cubicBezTo>
                  <a:cubicBezTo>
                    <a:pt x="65" y="74"/>
                    <a:pt x="67" y="74"/>
                    <a:pt x="69" y="75"/>
                  </a:cubicBezTo>
                  <a:cubicBezTo>
                    <a:pt x="67" y="84"/>
                    <a:pt x="67" y="94"/>
                    <a:pt x="67" y="103"/>
                  </a:cubicBezTo>
                  <a:cubicBezTo>
                    <a:pt x="67" y="105"/>
                    <a:pt x="67" y="108"/>
                    <a:pt x="67" y="110"/>
                  </a:cubicBezTo>
                  <a:cubicBezTo>
                    <a:pt x="66" y="110"/>
                    <a:pt x="65" y="110"/>
                    <a:pt x="63" y="110"/>
                  </a:cubicBezTo>
                  <a:cubicBezTo>
                    <a:pt x="62" y="110"/>
                    <a:pt x="61" y="110"/>
                    <a:pt x="60" y="110"/>
                  </a:cubicBezTo>
                  <a:moveTo>
                    <a:pt x="74" y="70"/>
                  </a:moveTo>
                  <a:cubicBezTo>
                    <a:pt x="75" y="62"/>
                    <a:pt x="77" y="55"/>
                    <a:pt x="80" y="47"/>
                  </a:cubicBezTo>
                  <a:cubicBezTo>
                    <a:pt x="80" y="46"/>
                    <a:pt x="81" y="45"/>
                    <a:pt x="81" y="44"/>
                  </a:cubicBezTo>
                  <a:cubicBezTo>
                    <a:pt x="82" y="44"/>
                    <a:pt x="82" y="44"/>
                    <a:pt x="82" y="44"/>
                  </a:cubicBezTo>
                  <a:cubicBezTo>
                    <a:pt x="83" y="44"/>
                    <a:pt x="83" y="44"/>
                    <a:pt x="83" y="44"/>
                  </a:cubicBezTo>
                  <a:cubicBezTo>
                    <a:pt x="83" y="44"/>
                    <a:pt x="83" y="45"/>
                    <a:pt x="83" y="46"/>
                  </a:cubicBezTo>
                  <a:cubicBezTo>
                    <a:pt x="83" y="46"/>
                    <a:pt x="83" y="46"/>
                    <a:pt x="83" y="46"/>
                  </a:cubicBezTo>
                  <a:cubicBezTo>
                    <a:pt x="83" y="52"/>
                    <a:pt x="81" y="59"/>
                    <a:pt x="78" y="65"/>
                  </a:cubicBezTo>
                  <a:cubicBezTo>
                    <a:pt x="77" y="67"/>
                    <a:pt x="75" y="69"/>
                    <a:pt x="74" y="70"/>
                  </a:cubicBezTo>
                  <a:moveTo>
                    <a:pt x="53" y="72"/>
                  </a:moveTo>
                  <a:cubicBezTo>
                    <a:pt x="53" y="71"/>
                    <a:pt x="52" y="71"/>
                    <a:pt x="51" y="71"/>
                  </a:cubicBezTo>
                  <a:cubicBezTo>
                    <a:pt x="46" y="66"/>
                    <a:pt x="42" y="60"/>
                    <a:pt x="38" y="54"/>
                  </a:cubicBezTo>
                  <a:cubicBezTo>
                    <a:pt x="37" y="52"/>
                    <a:pt x="36" y="50"/>
                    <a:pt x="36" y="48"/>
                  </a:cubicBezTo>
                  <a:cubicBezTo>
                    <a:pt x="36" y="48"/>
                    <a:pt x="36" y="48"/>
                    <a:pt x="36" y="48"/>
                  </a:cubicBezTo>
                  <a:cubicBezTo>
                    <a:pt x="36" y="46"/>
                    <a:pt x="37" y="44"/>
                    <a:pt x="39" y="43"/>
                  </a:cubicBezTo>
                  <a:cubicBezTo>
                    <a:pt x="40" y="43"/>
                    <a:pt x="41" y="42"/>
                    <a:pt x="42" y="42"/>
                  </a:cubicBezTo>
                  <a:cubicBezTo>
                    <a:pt x="42" y="42"/>
                    <a:pt x="42" y="42"/>
                    <a:pt x="42" y="42"/>
                  </a:cubicBezTo>
                  <a:cubicBezTo>
                    <a:pt x="42" y="42"/>
                    <a:pt x="42" y="42"/>
                    <a:pt x="42" y="42"/>
                  </a:cubicBezTo>
                  <a:cubicBezTo>
                    <a:pt x="43" y="42"/>
                    <a:pt x="43" y="43"/>
                    <a:pt x="44" y="43"/>
                  </a:cubicBezTo>
                  <a:cubicBezTo>
                    <a:pt x="46" y="44"/>
                    <a:pt x="47" y="46"/>
                    <a:pt x="48" y="49"/>
                  </a:cubicBezTo>
                  <a:cubicBezTo>
                    <a:pt x="50" y="57"/>
                    <a:pt x="52" y="64"/>
                    <a:pt x="53" y="72"/>
                  </a:cubicBezTo>
                  <a:moveTo>
                    <a:pt x="64" y="63"/>
                  </a:moveTo>
                  <a:cubicBezTo>
                    <a:pt x="63" y="60"/>
                    <a:pt x="63" y="57"/>
                    <a:pt x="63" y="54"/>
                  </a:cubicBezTo>
                  <a:cubicBezTo>
                    <a:pt x="63" y="51"/>
                    <a:pt x="64" y="47"/>
                    <a:pt x="64" y="43"/>
                  </a:cubicBezTo>
                  <a:cubicBezTo>
                    <a:pt x="65" y="43"/>
                    <a:pt x="65" y="42"/>
                    <a:pt x="65" y="42"/>
                  </a:cubicBezTo>
                  <a:cubicBezTo>
                    <a:pt x="65" y="41"/>
                    <a:pt x="66" y="41"/>
                    <a:pt x="66" y="41"/>
                  </a:cubicBezTo>
                  <a:cubicBezTo>
                    <a:pt x="66" y="41"/>
                    <a:pt x="66" y="41"/>
                    <a:pt x="66" y="41"/>
                  </a:cubicBezTo>
                  <a:cubicBezTo>
                    <a:pt x="66" y="41"/>
                    <a:pt x="66" y="41"/>
                    <a:pt x="66" y="41"/>
                  </a:cubicBezTo>
                  <a:cubicBezTo>
                    <a:pt x="67" y="41"/>
                    <a:pt x="68" y="41"/>
                    <a:pt x="68" y="42"/>
                  </a:cubicBezTo>
                  <a:cubicBezTo>
                    <a:pt x="68" y="43"/>
                    <a:pt x="69" y="43"/>
                    <a:pt x="69" y="44"/>
                  </a:cubicBezTo>
                  <a:cubicBezTo>
                    <a:pt x="69" y="45"/>
                    <a:pt x="68" y="46"/>
                    <a:pt x="68" y="47"/>
                  </a:cubicBezTo>
                  <a:cubicBezTo>
                    <a:pt x="68" y="52"/>
                    <a:pt x="66" y="58"/>
                    <a:pt x="64" y="63"/>
                  </a:cubicBezTo>
                  <a:moveTo>
                    <a:pt x="41" y="114"/>
                  </a:moveTo>
                  <a:cubicBezTo>
                    <a:pt x="41" y="113"/>
                    <a:pt x="41" y="113"/>
                    <a:pt x="41" y="113"/>
                  </a:cubicBezTo>
                  <a:cubicBezTo>
                    <a:pt x="38" y="110"/>
                    <a:pt x="37" y="107"/>
                    <a:pt x="36" y="104"/>
                  </a:cubicBezTo>
                  <a:cubicBezTo>
                    <a:pt x="36" y="102"/>
                    <a:pt x="36" y="100"/>
                    <a:pt x="36" y="98"/>
                  </a:cubicBezTo>
                  <a:cubicBezTo>
                    <a:pt x="35" y="93"/>
                    <a:pt x="33" y="89"/>
                    <a:pt x="30" y="85"/>
                  </a:cubicBezTo>
                  <a:cubicBezTo>
                    <a:pt x="28" y="81"/>
                    <a:pt x="25" y="78"/>
                    <a:pt x="23" y="73"/>
                  </a:cubicBezTo>
                  <a:cubicBezTo>
                    <a:pt x="20" y="66"/>
                    <a:pt x="18" y="59"/>
                    <a:pt x="18" y="51"/>
                  </a:cubicBezTo>
                  <a:cubicBezTo>
                    <a:pt x="18" y="39"/>
                    <a:pt x="22" y="27"/>
                    <a:pt x="29" y="18"/>
                  </a:cubicBezTo>
                  <a:cubicBezTo>
                    <a:pt x="36" y="10"/>
                    <a:pt x="47" y="4"/>
                    <a:pt x="60" y="4"/>
                  </a:cubicBezTo>
                  <a:cubicBezTo>
                    <a:pt x="61" y="4"/>
                    <a:pt x="61" y="4"/>
                    <a:pt x="62" y="4"/>
                  </a:cubicBezTo>
                  <a:cubicBezTo>
                    <a:pt x="79" y="5"/>
                    <a:pt x="89" y="10"/>
                    <a:pt x="96" y="18"/>
                  </a:cubicBezTo>
                  <a:cubicBezTo>
                    <a:pt x="103" y="26"/>
                    <a:pt x="105" y="37"/>
                    <a:pt x="105" y="47"/>
                  </a:cubicBezTo>
                  <a:cubicBezTo>
                    <a:pt x="105" y="59"/>
                    <a:pt x="101" y="72"/>
                    <a:pt x="96" y="78"/>
                  </a:cubicBezTo>
                  <a:cubicBezTo>
                    <a:pt x="90" y="86"/>
                    <a:pt x="89" y="91"/>
                    <a:pt x="88" y="97"/>
                  </a:cubicBezTo>
                  <a:cubicBezTo>
                    <a:pt x="86" y="100"/>
                    <a:pt x="86" y="103"/>
                    <a:pt x="85" y="106"/>
                  </a:cubicBezTo>
                  <a:cubicBezTo>
                    <a:pt x="85" y="108"/>
                    <a:pt x="84" y="110"/>
                    <a:pt x="82" y="112"/>
                  </a:cubicBezTo>
                  <a:cubicBezTo>
                    <a:pt x="82" y="112"/>
                    <a:pt x="82" y="112"/>
                    <a:pt x="81" y="111"/>
                  </a:cubicBezTo>
                  <a:cubicBezTo>
                    <a:pt x="81" y="111"/>
                    <a:pt x="81" y="111"/>
                    <a:pt x="80" y="111"/>
                  </a:cubicBezTo>
                  <a:cubicBezTo>
                    <a:pt x="77" y="111"/>
                    <a:pt x="74" y="110"/>
                    <a:pt x="70" y="110"/>
                  </a:cubicBezTo>
                  <a:cubicBezTo>
                    <a:pt x="70" y="108"/>
                    <a:pt x="70" y="106"/>
                    <a:pt x="70" y="103"/>
                  </a:cubicBezTo>
                  <a:cubicBezTo>
                    <a:pt x="70" y="93"/>
                    <a:pt x="71" y="84"/>
                    <a:pt x="73" y="74"/>
                  </a:cubicBezTo>
                  <a:cubicBezTo>
                    <a:pt x="73" y="74"/>
                    <a:pt x="74" y="74"/>
                    <a:pt x="74" y="73"/>
                  </a:cubicBezTo>
                  <a:cubicBezTo>
                    <a:pt x="77" y="72"/>
                    <a:pt x="79" y="69"/>
                    <a:pt x="81" y="67"/>
                  </a:cubicBezTo>
                  <a:cubicBezTo>
                    <a:pt x="85" y="60"/>
                    <a:pt x="87" y="53"/>
                    <a:pt x="87" y="46"/>
                  </a:cubicBezTo>
                  <a:cubicBezTo>
                    <a:pt x="87" y="46"/>
                    <a:pt x="87" y="46"/>
                    <a:pt x="87" y="46"/>
                  </a:cubicBezTo>
                  <a:cubicBezTo>
                    <a:pt x="86" y="45"/>
                    <a:pt x="87" y="43"/>
                    <a:pt x="85" y="42"/>
                  </a:cubicBezTo>
                  <a:cubicBezTo>
                    <a:pt x="85" y="41"/>
                    <a:pt x="83" y="41"/>
                    <a:pt x="82" y="41"/>
                  </a:cubicBezTo>
                  <a:cubicBezTo>
                    <a:pt x="82" y="41"/>
                    <a:pt x="82" y="41"/>
                    <a:pt x="82" y="41"/>
                  </a:cubicBezTo>
                  <a:cubicBezTo>
                    <a:pt x="81" y="41"/>
                    <a:pt x="80" y="41"/>
                    <a:pt x="79" y="42"/>
                  </a:cubicBezTo>
                  <a:cubicBezTo>
                    <a:pt x="77" y="43"/>
                    <a:pt x="77" y="45"/>
                    <a:pt x="76" y="46"/>
                  </a:cubicBezTo>
                  <a:cubicBezTo>
                    <a:pt x="73" y="54"/>
                    <a:pt x="71" y="63"/>
                    <a:pt x="70" y="71"/>
                  </a:cubicBezTo>
                  <a:cubicBezTo>
                    <a:pt x="70" y="71"/>
                    <a:pt x="70" y="71"/>
                    <a:pt x="70" y="71"/>
                  </a:cubicBezTo>
                  <a:cubicBezTo>
                    <a:pt x="70" y="71"/>
                    <a:pt x="70" y="71"/>
                    <a:pt x="70" y="71"/>
                  </a:cubicBezTo>
                  <a:cubicBezTo>
                    <a:pt x="68" y="71"/>
                    <a:pt x="67" y="71"/>
                    <a:pt x="66" y="70"/>
                  </a:cubicBezTo>
                  <a:cubicBezTo>
                    <a:pt x="66" y="70"/>
                    <a:pt x="66" y="69"/>
                    <a:pt x="66" y="69"/>
                  </a:cubicBezTo>
                  <a:cubicBezTo>
                    <a:pt x="69" y="62"/>
                    <a:pt x="71" y="55"/>
                    <a:pt x="72" y="47"/>
                  </a:cubicBezTo>
                  <a:cubicBezTo>
                    <a:pt x="72" y="46"/>
                    <a:pt x="72" y="45"/>
                    <a:pt x="72" y="44"/>
                  </a:cubicBezTo>
                  <a:cubicBezTo>
                    <a:pt x="72" y="43"/>
                    <a:pt x="72" y="42"/>
                    <a:pt x="71" y="40"/>
                  </a:cubicBezTo>
                  <a:cubicBezTo>
                    <a:pt x="70" y="39"/>
                    <a:pt x="69" y="37"/>
                    <a:pt x="66" y="37"/>
                  </a:cubicBezTo>
                  <a:cubicBezTo>
                    <a:pt x="66" y="37"/>
                    <a:pt x="66" y="37"/>
                    <a:pt x="66" y="37"/>
                  </a:cubicBezTo>
                  <a:cubicBezTo>
                    <a:pt x="66" y="37"/>
                    <a:pt x="65" y="37"/>
                    <a:pt x="64" y="37"/>
                  </a:cubicBezTo>
                  <a:cubicBezTo>
                    <a:pt x="63" y="38"/>
                    <a:pt x="62" y="39"/>
                    <a:pt x="62" y="40"/>
                  </a:cubicBezTo>
                  <a:cubicBezTo>
                    <a:pt x="61" y="41"/>
                    <a:pt x="61" y="42"/>
                    <a:pt x="61" y="43"/>
                  </a:cubicBezTo>
                  <a:cubicBezTo>
                    <a:pt x="60" y="46"/>
                    <a:pt x="60" y="50"/>
                    <a:pt x="60" y="54"/>
                  </a:cubicBezTo>
                  <a:cubicBezTo>
                    <a:pt x="60" y="58"/>
                    <a:pt x="60" y="63"/>
                    <a:pt x="61" y="67"/>
                  </a:cubicBezTo>
                  <a:cubicBezTo>
                    <a:pt x="61" y="67"/>
                    <a:pt x="61" y="68"/>
                    <a:pt x="62" y="69"/>
                  </a:cubicBezTo>
                  <a:cubicBezTo>
                    <a:pt x="61" y="70"/>
                    <a:pt x="61" y="71"/>
                    <a:pt x="60" y="72"/>
                  </a:cubicBezTo>
                  <a:cubicBezTo>
                    <a:pt x="59" y="72"/>
                    <a:pt x="58" y="73"/>
                    <a:pt x="57" y="73"/>
                  </a:cubicBezTo>
                  <a:cubicBezTo>
                    <a:pt x="57" y="73"/>
                    <a:pt x="57" y="73"/>
                    <a:pt x="57" y="73"/>
                  </a:cubicBezTo>
                  <a:cubicBezTo>
                    <a:pt x="55" y="65"/>
                    <a:pt x="54" y="56"/>
                    <a:pt x="51" y="48"/>
                  </a:cubicBezTo>
                  <a:cubicBezTo>
                    <a:pt x="50" y="45"/>
                    <a:pt x="49" y="42"/>
                    <a:pt x="46" y="40"/>
                  </a:cubicBezTo>
                  <a:cubicBezTo>
                    <a:pt x="45" y="39"/>
                    <a:pt x="43" y="39"/>
                    <a:pt x="42" y="39"/>
                  </a:cubicBezTo>
                  <a:cubicBezTo>
                    <a:pt x="40" y="39"/>
                    <a:pt x="38" y="39"/>
                    <a:pt x="37" y="40"/>
                  </a:cubicBezTo>
                  <a:cubicBezTo>
                    <a:pt x="34" y="42"/>
                    <a:pt x="33" y="45"/>
                    <a:pt x="33" y="48"/>
                  </a:cubicBezTo>
                  <a:cubicBezTo>
                    <a:pt x="33" y="48"/>
                    <a:pt x="33" y="48"/>
                    <a:pt x="33" y="48"/>
                  </a:cubicBezTo>
                  <a:cubicBezTo>
                    <a:pt x="33" y="51"/>
                    <a:pt x="34" y="53"/>
                    <a:pt x="35" y="55"/>
                  </a:cubicBezTo>
                  <a:cubicBezTo>
                    <a:pt x="39" y="62"/>
                    <a:pt x="43" y="68"/>
                    <a:pt x="49" y="73"/>
                  </a:cubicBezTo>
                  <a:cubicBezTo>
                    <a:pt x="50" y="74"/>
                    <a:pt x="52" y="76"/>
                    <a:pt x="54" y="76"/>
                  </a:cubicBezTo>
                  <a:cubicBezTo>
                    <a:pt x="56" y="88"/>
                    <a:pt x="57" y="99"/>
                    <a:pt x="57" y="110"/>
                  </a:cubicBezTo>
                  <a:cubicBezTo>
                    <a:pt x="52" y="111"/>
                    <a:pt x="47" y="112"/>
                    <a:pt x="43" y="114"/>
                  </a:cubicBezTo>
                  <a:cubicBezTo>
                    <a:pt x="42" y="114"/>
                    <a:pt x="42" y="114"/>
                    <a:pt x="42" y="114"/>
                  </a:cubicBezTo>
                  <a:cubicBezTo>
                    <a:pt x="41" y="114"/>
                    <a:pt x="41" y="114"/>
                    <a:pt x="41" y="114"/>
                  </a:cubicBezTo>
                  <a:cubicBezTo>
                    <a:pt x="41" y="114"/>
                    <a:pt x="41" y="114"/>
                    <a:pt x="41" y="114"/>
                  </a:cubicBezTo>
                  <a:cubicBezTo>
                    <a:pt x="41" y="114"/>
                    <a:pt x="41" y="114"/>
                    <a:pt x="41" y="114"/>
                  </a:cubicBezTo>
                  <a:moveTo>
                    <a:pt x="60" y="0"/>
                  </a:moveTo>
                  <a:cubicBezTo>
                    <a:pt x="60" y="0"/>
                    <a:pt x="60" y="0"/>
                    <a:pt x="60" y="0"/>
                  </a:cubicBezTo>
                  <a:cubicBezTo>
                    <a:pt x="46" y="0"/>
                    <a:pt x="34" y="7"/>
                    <a:pt x="26" y="16"/>
                  </a:cubicBezTo>
                  <a:cubicBezTo>
                    <a:pt x="19" y="26"/>
                    <a:pt x="14" y="38"/>
                    <a:pt x="14" y="51"/>
                  </a:cubicBezTo>
                  <a:cubicBezTo>
                    <a:pt x="14" y="59"/>
                    <a:pt x="16" y="67"/>
                    <a:pt x="20" y="75"/>
                  </a:cubicBezTo>
                  <a:cubicBezTo>
                    <a:pt x="22" y="79"/>
                    <a:pt x="25" y="83"/>
                    <a:pt x="27" y="87"/>
                  </a:cubicBezTo>
                  <a:cubicBezTo>
                    <a:pt x="30" y="91"/>
                    <a:pt x="32" y="95"/>
                    <a:pt x="32" y="99"/>
                  </a:cubicBezTo>
                  <a:cubicBezTo>
                    <a:pt x="33" y="100"/>
                    <a:pt x="32" y="102"/>
                    <a:pt x="33" y="104"/>
                  </a:cubicBezTo>
                  <a:cubicBezTo>
                    <a:pt x="33" y="109"/>
                    <a:pt x="35" y="112"/>
                    <a:pt x="38" y="115"/>
                  </a:cubicBezTo>
                  <a:cubicBezTo>
                    <a:pt x="39" y="117"/>
                    <a:pt x="39" y="118"/>
                    <a:pt x="39" y="120"/>
                  </a:cubicBezTo>
                  <a:cubicBezTo>
                    <a:pt x="39" y="121"/>
                    <a:pt x="39" y="121"/>
                    <a:pt x="39" y="122"/>
                  </a:cubicBezTo>
                  <a:cubicBezTo>
                    <a:pt x="39" y="123"/>
                    <a:pt x="39" y="124"/>
                    <a:pt x="39" y="125"/>
                  </a:cubicBezTo>
                  <a:cubicBezTo>
                    <a:pt x="39" y="126"/>
                    <a:pt x="39" y="127"/>
                    <a:pt x="39" y="128"/>
                  </a:cubicBezTo>
                  <a:cubicBezTo>
                    <a:pt x="39" y="129"/>
                    <a:pt x="39" y="129"/>
                    <a:pt x="40" y="130"/>
                  </a:cubicBezTo>
                  <a:cubicBezTo>
                    <a:pt x="40" y="130"/>
                    <a:pt x="40" y="131"/>
                    <a:pt x="40" y="131"/>
                  </a:cubicBezTo>
                  <a:cubicBezTo>
                    <a:pt x="40" y="132"/>
                    <a:pt x="39" y="134"/>
                    <a:pt x="39" y="135"/>
                  </a:cubicBezTo>
                  <a:cubicBezTo>
                    <a:pt x="39" y="136"/>
                    <a:pt x="39" y="136"/>
                    <a:pt x="39" y="136"/>
                  </a:cubicBezTo>
                  <a:cubicBezTo>
                    <a:pt x="39" y="136"/>
                    <a:pt x="39" y="136"/>
                    <a:pt x="39" y="135"/>
                  </a:cubicBezTo>
                  <a:cubicBezTo>
                    <a:pt x="38" y="133"/>
                    <a:pt x="36" y="132"/>
                    <a:pt x="34" y="131"/>
                  </a:cubicBezTo>
                  <a:cubicBezTo>
                    <a:pt x="34" y="131"/>
                    <a:pt x="34" y="131"/>
                    <a:pt x="34" y="131"/>
                  </a:cubicBezTo>
                  <a:cubicBezTo>
                    <a:pt x="34" y="131"/>
                    <a:pt x="34" y="131"/>
                    <a:pt x="34" y="131"/>
                  </a:cubicBezTo>
                  <a:cubicBezTo>
                    <a:pt x="34" y="131"/>
                    <a:pt x="34" y="131"/>
                    <a:pt x="34" y="131"/>
                  </a:cubicBezTo>
                  <a:cubicBezTo>
                    <a:pt x="33" y="130"/>
                    <a:pt x="33" y="130"/>
                    <a:pt x="32" y="130"/>
                  </a:cubicBezTo>
                  <a:cubicBezTo>
                    <a:pt x="32" y="130"/>
                    <a:pt x="32" y="130"/>
                    <a:pt x="32" y="130"/>
                  </a:cubicBezTo>
                  <a:cubicBezTo>
                    <a:pt x="30" y="130"/>
                    <a:pt x="28" y="131"/>
                    <a:pt x="26" y="132"/>
                  </a:cubicBezTo>
                  <a:cubicBezTo>
                    <a:pt x="24" y="134"/>
                    <a:pt x="23" y="135"/>
                    <a:pt x="22" y="137"/>
                  </a:cubicBezTo>
                  <a:cubicBezTo>
                    <a:pt x="14" y="151"/>
                    <a:pt x="11" y="162"/>
                    <a:pt x="4" y="175"/>
                  </a:cubicBezTo>
                  <a:cubicBezTo>
                    <a:pt x="3" y="176"/>
                    <a:pt x="3" y="177"/>
                    <a:pt x="2" y="178"/>
                  </a:cubicBezTo>
                  <a:cubicBezTo>
                    <a:pt x="2" y="180"/>
                    <a:pt x="1" y="181"/>
                    <a:pt x="1" y="182"/>
                  </a:cubicBezTo>
                  <a:cubicBezTo>
                    <a:pt x="0" y="183"/>
                    <a:pt x="0" y="184"/>
                    <a:pt x="0" y="185"/>
                  </a:cubicBezTo>
                  <a:cubicBezTo>
                    <a:pt x="0" y="187"/>
                    <a:pt x="1" y="189"/>
                    <a:pt x="1" y="191"/>
                  </a:cubicBezTo>
                  <a:cubicBezTo>
                    <a:pt x="3" y="195"/>
                    <a:pt x="5" y="200"/>
                    <a:pt x="7" y="204"/>
                  </a:cubicBezTo>
                  <a:cubicBezTo>
                    <a:pt x="9" y="208"/>
                    <a:pt x="10" y="211"/>
                    <a:pt x="12" y="215"/>
                  </a:cubicBezTo>
                  <a:cubicBezTo>
                    <a:pt x="12" y="217"/>
                    <a:pt x="13" y="220"/>
                    <a:pt x="14" y="222"/>
                  </a:cubicBezTo>
                  <a:cubicBezTo>
                    <a:pt x="15" y="225"/>
                    <a:pt x="16" y="228"/>
                    <a:pt x="16" y="230"/>
                  </a:cubicBezTo>
                  <a:cubicBezTo>
                    <a:pt x="17" y="234"/>
                    <a:pt x="17" y="238"/>
                    <a:pt x="20" y="241"/>
                  </a:cubicBezTo>
                  <a:cubicBezTo>
                    <a:pt x="21" y="243"/>
                    <a:pt x="23" y="247"/>
                    <a:pt x="27" y="253"/>
                  </a:cubicBezTo>
                  <a:cubicBezTo>
                    <a:pt x="30" y="259"/>
                    <a:pt x="35" y="266"/>
                    <a:pt x="40" y="273"/>
                  </a:cubicBezTo>
                  <a:cubicBezTo>
                    <a:pt x="40" y="276"/>
                    <a:pt x="40" y="279"/>
                    <a:pt x="40" y="282"/>
                  </a:cubicBezTo>
                  <a:cubicBezTo>
                    <a:pt x="37" y="282"/>
                    <a:pt x="35" y="283"/>
                    <a:pt x="34" y="285"/>
                  </a:cubicBezTo>
                  <a:cubicBezTo>
                    <a:pt x="32" y="286"/>
                    <a:pt x="32" y="288"/>
                    <a:pt x="32" y="289"/>
                  </a:cubicBezTo>
                  <a:cubicBezTo>
                    <a:pt x="32" y="290"/>
                    <a:pt x="32" y="290"/>
                    <a:pt x="32" y="290"/>
                  </a:cubicBezTo>
                  <a:cubicBezTo>
                    <a:pt x="32" y="290"/>
                    <a:pt x="32" y="290"/>
                    <a:pt x="32" y="290"/>
                  </a:cubicBezTo>
                  <a:cubicBezTo>
                    <a:pt x="32" y="290"/>
                    <a:pt x="32" y="291"/>
                    <a:pt x="32" y="291"/>
                  </a:cubicBezTo>
                  <a:cubicBezTo>
                    <a:pt x="32" y="293"/>
                    <a:pt x="32" y="295"/>
                    <a:pt x="32" y="297"/>
                  </a:cubicBezTo>
                  <a:cubicBezTo>
                    <a:pt x="31" y="298"/>
                    <a:pt x="29" y="298"/>
                    <a:pt x="28" y="299"/>
                  </a:cubicBezTo>
                  <a:cubicBezTo>
                    <a:pt x="27" y="300"/>
                    <a:pt x="26" y="302"/>
                    <a:pt x="26" y="303"/>
                  </a:cubicBezTo>
                  <a:cubicBezTo>
                    <a:pt x="26" y="304"/>
                    <a:pt x="26" y="305"/>
                    <a:pt x="26" y="305"/>
                  </a:cubicBezTo>
                  <a:cubicBezTo>
                    <a:pt x="26" y="305"/>
                    <a:pt x="26" y="305"/>
                    <a:pt x="26" y="305"/>
                  </a:cubicBezTo>
                  <a:cubicBezTo>
                    <a:pt x="25" y="316"/>
                    <a:pt x="24" y="327"/>
                    <a:pt x="24" y="337"/>
                  </a:cubicBezTo>
                  <a:cubicBezTo>
                    <a:pt x="24" y="338"/>
                    <a:pt x="25" y="339"/>
                    <a:pt x="26" y="339"/>
                  </a:cubicBezTo>
                  <a:cubicBezTo>
                    <a:pt x="26" y="339"/>
                    <a:pt x="26" y="339"/>
                    <a:pt x="26" y="339"/>
                  </a:cubicBezTo>
                  <a:cubicBezTo>
                    <a:pt x="27" y="339"/>
                    <a:pt x="28" y="338"/>
                    <a:pt x="28" y="337"/>
                  </a:cubicBezTo>
                  <a:cubicBezTo>
                    <a:pt x="28" y="328"/>
                    <a:pt x="29" y="318"/>
                    <a:pt x="29" y="308"/>
                  </a:cubicBezTo>
                  <a:cubicBezTo>
                    <a:pt x="30" y="309"/>
                    <a:pt x="31" y="309"/>
                    <a:pt x="32" y="309"/>
                  </a:cubicBezTo>
                  <a:cubicBezTo>
                    <a:pt x="32" y="310"/>
                    <a:pt x="32" y="310"/>
                    <a:pt x="32" y="310"/>
                  </a:cubicBezTo>
                  <a:cubicBezTo>
                    <a:pt x="32" y="311"/>
                    <a:pt x="33" y="311"/>
                    <a:pt x="34" y="311"/>
                  </a:cubicBezTo>
                  <a:cubicBezTo>
                    <a:pt x="34" y="311"/>
                    <a:pt x="34" y="311"/>
                    <a:pt x="34" y="311"/>
                  </a:cubicBezTo>
                  <a:cubicBezTo>
                    <a:pt x="34" y="311"/>
                    <a:pt x="35" y="311"/>
                    <a:pt x="35" y="311"/>
                  </a:cubicBezTo>
                  <a:cubicBezTo>
                    <a:pt x="43" y="313"/>
                    <a:pt x="51" y="314"/>
                    <a:pt x="60" y="314"/>
                  </a:cubicBezTo>
                  <a:cubicBezTo>
                    <a:pt x="64" y="314"/>
                    <a:pt x="69" y="314"/>
                    <a:pt x="74" y="313"/>
                  </a:cubicBezTo>
                  <a:cubicBezTo>
                    <a:pt x="75" y="313"/>
                    <a:pt x="76" y="313"/>
                    <a:pt x="77" y="313"/>
                  </a:cubicBezTo>
                  <a:cubicBezTo>
                    <a:pt x="77" y="314"/>
                    <a:pt x="76" y="315"/>
                    <a:pt x="75" y="316"/>
                  </a:cubicBezTo>
                  <a:cubicBezTo>
                    <a:pt x="76" y="317"/>
                    <a:pt x="76" y="317"/>
                    <a:pt x="76" y="317"/>
                  </a:cubicBezTo>
                  <a:cubicBezTo>
                    <a:pt x="77" y="316"/>
                    <a:pt x="79" y="314"/>
                    <a:pt x="80" y="313"/>
                  </a:cubicBezTo>
                  <a:cubicBezTo>
                    <a:pt x="81" y="313"/>
                    <a:pt x="83" y="313"/>
                    <a:pt x="84" y="312"/>
                  </a:cubicBezTo>
                  <a:cubicBezTo>
                    <a:pt x="82" y="314"/>
                    <a:pt x="81" y="316"/>
                    <a:pt x="79" y="319"/>
                  </a:cubicBezTo>
                  <a:cubicBezTo>
                    <a:pt x="80" y="320"/>
                    <a:pt x="80" y="320"/>
                    <a:pt x="80" y="320"/>
                  </a:cubicBezTo>
                  <a:cubicBezTo>
                    <a:pt x="82" y="317"/>
                    <a:pt x="85" y="314"/>
                    <a:pt x="87" y="312"/>
                  </a:cubicBezTo>
                  <a:cubicBezTo>
                    <a:pt x="90" y="311"/>
                    <a:pt x="92" y="311"/>
                    <a:pt x="95" y="310"/>
                  </a:cubicBezTo>
                  <a:cubicBezTo>
                    <a:pt x="90" y="315"/>
                    <a:pt x="85" y="321"/>
                    <a:pt x="81" y="327"/>
                  </a:cubicBezTo>
                  <a:cubicBezTo>
                    <a:pt x="82" y="328"/>
                    <a:pt x="82" y="328"/>
                    <a:pt x="82" y="328"/>
                  </a:cubicBezTo>
                  <a:cubicBezTo>
                    <a:pt x="88" y="321"/>
                    <a:pt x="93" y="315"/>
                    <a:pt x="99" y="308"/>
                  </a:cubicBezTo>
                  <a:cubicBezTo>
                    <a:pt x="99" y="308"/>
                    <a:pt x="100" y="308"/>
                    <a:pt x="101" y="307"/>
                  </a:cubicBezTo>
                  <a:cubicBezTo>
                    <a:pt x="101" y="307"/>
                    <a:pt x="101" y="307"/>
                    <a:pt x="101" y="307"/>
                  </a:cubicBezTo>
                  <a:cubicBezTo>
                    <a:pt x="101" y="307"/>
                    <a:pt x="101" y="307"/>
                    <a:pt x="101" y="307"/>
                  </a:cubicBezTo>
                  <a:cubicBezTo>
                    <a:pt x="101" y="307"/>
                    <a:pt x="102" y="307"/>
                    <a:pt x="102" y="306"/>
                  </a:cubicBezTo>
                  <a:cubicBezTo>
                    <a:pt x="103" y="306"/>
                    <a:pt x="103" y="306"/>
                    <a:pt x="103" y="306"/>
                  </a:cubicBezTo>
                  <a:cubicBezTo>
                    <a:pt x="103" y="307"/>
                    <a:pt x="103" y="307"/>
                    <a:pt x="103" y="308"/>
                  </a:cubicBezTo>
                  <a:cubicBezTo>
                    <a:pt x="102" y="308"/>
                    <a:pt x="102" y="308"/>
                    <a:pt x="102" y="308"/>
                  </a:cubicBezTo>
                  <a:cubicBezTo>
                    <a:pt x="96" y="315"/>
                    <a:pt x="90" y="322"/>
                    <a:pt x="84" y="329"/>
                  </a:cubicBezTo>
                  <a:cubicBezTo>
                    <a:pt x="84" y="329"/>
                    <a:pt x="84" y="329"/>
                    <a:pt x="84" y="329"/>
                  </a:cubicBezTo>
                  <a:cubicBezTo>
                    <a:pt x="84" y="330"/>
                    <a:pt x="84" y="330"/>
                    <a:pt x="84" y="330"/>
                  </a:cubicBezTo>
                  <a:cubicBezTo>
                    <a:pt x="84" y="332"/>
                    <a:pt x="84" y="332"/>
                    <a:pt x="84" y="332"/>
                  </a:cubicBezTo>
                  <a:cubicBezTo>
                    <a:pt x="85" y="331"/>
                    <a:pt x="85" y="331"/>
                    <a:pt x="85" y="331"/>
                  </a:cubicBezTo>
                  <a:cubicBezTo>
                    <a:pt x="85" y="331"/>
                    <a:pt x="85" y="331"/>
                    <a:pt x="85" y="331"/>
                  </a:cubicBezTo>
                  <a:cubicBezTo>
                    <a:pt x="86" y="331"/>
                    <a:pt x="86" y="331"/>
                    <a:pt x="86" y="331"/>
                  </a:cubicBezTo>
                  <a:cubicBezTo>
                    <a:pt x="86" y="330"/>
                    <a:pt x="86" y="330"/>
                    <a:pt x="86" y="330"/>
                  </a:cubicBezTo>
                  <a:cubicBezTo>
                    <a:pt x="92" y="324"/>
                    <a:pt x="97" y="317"/>
                    <a:pt x="103" y="310"/>
                  </a:cubicBezTo>
                  <a:cubicBezTo>
                    <a:pt x="103" y="318"/>
                    <a:pt x="103" y="326"/>
                    <a:pt x="103" y="334"/>
                  </a:cubicBezTo>
                  <a:cubicBezTo>
                    <a:pt x="103" y="335"/>
                    <a:pt x="103" y="337"/>
                    <a:pt x="103" y="339"/>
                  </a:cubicBezTo>
                  <a:cubicBezTo>
                    <a:pt x="102" y="338"/>
                    <a:pt x="102" y="338"/>
                    <a:pt x="102" y="338"/>
                  </a:cubicBezTo>
                  <a:cubicBezTo>
                    <a:pt x="99" y="340"/>
                    <a:pt x="97" y="343"/>
                    <a:pt x="96" y="347"/>
                  </a:cubicBezTo>
                  <a:cubicBezTo>
                    <a:pt x="98" y="347"/>
                    <a:pt x="98" y="347"/>
                    <a:pt x="98" y="347"/>
                  </a:cubicBezTo>
                  <a:cubicBezTo>
                    <a:pt x="99" y="344"/>
                    <a:pt x="101" y="342"/>
                    <a:pt x="103" y="339"/>
                  </a:cubicBezTo>
                  <a:cubicBezTo>
                    <a:pt x="103" y="340"/>
                    <a:pt x="103" y="341"/>
                    <a:pt x="103" y="341"/>
                  </a:cubicBezTo>
                  <a:cubicBezTo>
                    <a:pt x="103" y="342"/>
                    <a:pt x="104" y="343"/>
                    <a:pt x="105" y="343"/>
                  </a:cubicBezTo>
                  <a:cubicBezTo>
                    <a:pt x="105" y="343"/>
                    <a:pt x="105" y="343"/>
                    <a:pt x="105" y="343"/>
                  </a:cubicBezTo>
                  <a:cubicBezTo>
                    <a:pt x="106" y="343"/>
                    <a:pt x="106" y="342"/>
                    <a:pt x="106" y="341"/>
                  </a:cubicBezTo>
                  <a:cubicBezTo>
                    <a:pt x="106" y="339"/>
                    <a:pt x="106" y="336"/>
                    <a:pt x="106" y="334"/>
                  </a:cubicBezTo>
                  <a:cubicBezTo>
                    <a:pt x="106" y="326"/>
                    <a:pt x="106" y="318"/>
                    <a:pt x="106" y="310"/>
                  </a:cubicBezTo>
                  <a:cubicBezTo>
                    <a:pt x="106" y="307"/>
                    <a:pt x="106" y="305"/>
                    <a:pt x="106" y="302"/>
                  </a:cubicBezTo>
                  <a:cubicBezTo>
                    <a:pt x="107" y="302"/>
                    <a:pt x="107" y="301"/>
                    <a:pt x="107" y="300"/>
                  </a:cubicBezTo>
                  <a:cubicBezTo>
                    <a:pt x="107" y="299"/>
                    <a:pt x="107" y="299"/>
                    <a:pt x="106" y="298"/>
                  </a:cubicBezTo>
                  <a:cubicBezTo>
                    <a:pt x="106" y="298"/>
                    <a:pt x="106" y="297"/>
                    <a:pt x="105" y="296"/>
                  </a:cubicBezTo>
                  <a:cubicBezTo>
                    <a:pt x="105" y="296"/>
                    <a:pt x="104" y="296"/>
                    <a:pt x="103" y="295"/>
                  </a:cubicBezTo>
                  <a:cubicBezTo>
                    <a:pt x="103" y="294"/>
                    <a:pt x="104" y="292"/>
                    <a:pt x="104" y="290"/>
                  </a:cubicBezTo>
                  <a:cubicBezTo>
                    <a:pt x="104" y="289"/>
                    <a:pt x="104" y="289"/>
                    <a:pt x="104" y="289"/>
                  </a:cubicBezTo>
                  <a:cubicBezTo>
                    <a:pt x="104" y="287"/>
                    <a:pt x="103" y="285"/>
                    <a:pt x="102" y="284"/>
                  </a:cubicBezTo>
                  <a:cubicBezTo>
                    <a:pt x="100" y="282"/>
                    <a:pt x="98" y="280"/>
                    <a:pt x="95" y="280"/>
                  </a:cubicBezTo>
                  <a:cubicBezTo>
                    <a:pt x="96" y="277"/>
                    <a:pt x="96" y="275"/>
                    <a:pt x="96" y="272"/>
                  </a:cubicBezTo>
                  <a:cubicBezTo>
                    <a:pt x="96" y="272"/>
                    <a:pt x="96" y="272"/>
                    <a:pt x="96" y="272"/>
                  </a:cubicBezTo>
                  <a:cubicBezTo>
                    <a:pt x="97" y="268"/>
                    <a:pt x="99" y="265"/>
                    <a:pt x="101" y="261"/>
                  </a:cubicBezTo>
                  <a:cubicBezTo>
                    <a:pt x="104" y="256"/>
                    <a:pt x="106" y="251"/>
                    <a:pt x="106" y="244"/>
                  </a:cubicBezTo>
                  <a:cubicBezTo>
                    <a:pt x="106" y="241"/>
                    <a:pt x="106" y="238"/>
                    <a:pt x="105" y="235"/>
                  </a:cubicBezTo>
                  <a:cubicBezTo>
                    <a:pt x="102" y="219"/>
                    <a:pt x="97" y="211"/>
                    <a:pt x="92" y="196"/>
                  </a:cubicBezTo>
                  <a:cubicBezTo>
                    <a:pt x="90" y="187"/>
                    <a:pt x="88" y="178"/>
                    <a:pt x="88" y="169"/>
                  </a:cubicBezTo>
                  <a:cubicBezTo>
                    <a:pt x="88" y="166"/>
                    <a:pt x="88" y="164"/>
                    <a:pt x="88" y="162"/>
                  </a:cubicBezTo>
                  <a:cubicBezTo>
                    <a:pt x="88" y="162"/>
                    <a:pt x="88" y="162"/>
                    <a:pt x="88" y="162"/>
                  </a:cubicBezTo>
                  <a:cubicBezTo>
                    <a:pt x="88" y="160"/>
                    <a:pt x="87" y="158"/>
                    <a:pt x="85" y="156"/>
                  </a:cubicBezTo>
                  <a:cubicBezTo>
                    <a:pt x="84" y="155"/>
                    <a:pt x="81" y="154"/>
                    <a:pt x="79" y="154"/>
                  </a:cubicBezTo>
                  <a:cubicBezTo>
                    <a:pt x="79" y="154"/>
                    <a:pt x="79" y="154"/>
                    <a:pt x="79" y="154"/>
                  </a:cubicBezTo>
                  <a:cubicBezTo>
                    <a:pt x="78" y="154"/>
                    <a:pt x="77" y="154"/>
                    <a:pt x="77" y="154"/>
                  </a:cubicBezTo>
                  <a:cubicBezTo>
                    <a:pt x="78" y="153"/>
                    <a:pt x="79" y="152"/>
                    <a:pt x="80" y="151"/>
                  </a:cubicBezTo>
                  <a:cubicBezTo>
                    <a:pt x="80" y="150"/>
                    <a:pt x="81" y="149"/>
                    <a:pt x="82" y="148"/>
                  </a:cubicBezTo>
                  <a:cubicBezTo>
                    <a:pt x="82" y="147"/>
                    <a:pt x="83" y="145"/>
                    <a:pt x="83" y="144"/>
                  </a:cubicBezTo>
                  <a:cubicBezTo>
                    <a:pt x="83" y="144"/>
                    <a:pt x="83" y="144"/>
                    <a:pt x="83" y="144"/>
                  </a:cubicBezTo>
                  <a:cubicBezTo>
                    <a:pt x="83" y="144"/>
                    <a:pt x="83" y="144"/>
                    <a:pt x="83" y="144"/>
                  </a:cubicBezTo>
                  <a:cubicBezTo>
                    <a:pt x="83" y="143"/>
                    <a:pt x="84" y="143"/>
                    <a:pt x="84" y="142"/>
                  </a:cubicBezTo>
                  <a:cubicBezTo>
                    <a:pt x="84" y="141"/>
                    <a:pt x="83" y="141"/>
                    <a:pt x="83" y="140"/>
                  </a:cubicBezTo>
                  <a:cubicBezTo>
                    <a:pt x="84" y="140"/>
                    <a:pt x="85" y="139"/>
                    <a:pt x="84" y="138"/>
                  </a:cubicBezTo>
                  <a:cubicBezTo>
                    <a:pt x="84" y="137"/>
                    <a:pt x="84" y="137"/>
                    <a:pt x="83" y="137"/>
                  </a:cubicBezTo>
                  <a:cubicBezTo>
                    <a:pt x="84" y="136"/>
                    <a:pt x="84" y="136"/>
                    <a:pt x="84" y="136"/>
                  </a:cubicBezTo>
                  <a:cubicBezTo>
                    <a:pt x="84" y="135"/>
                    <a:pt x="84" y="135"/>
                    <a:pt x="84" y="135"/>
                  </a:cubicBezTo>
                  <a:cubicBezTo>
                    <a:pt x="84" y="134"/>
                    <a:pt x="83" y="134"/>
                    <a:pt x="83" y="133"/>
                  </a:cubicBezTo>
                  <a:cubicBezTo>
                    <a:pt x="83" y="133"/>
                    <a:pt x="83" y="133"/>
                    <a:pt x="83" y="133"/>
                  </a:cubicBezTo>
                  <a:cubicBezTo>
                    <a:pt x="82" y="133"/>
                    <a:pt x="82" y="133"/>
                    <a:pt x="82" y="133"/>
                  </a:cubicBezTo>
                  <a:cubicBezTo>
                    <a:pt x="82" y="133"/>
                    <a:pt x="82" y="133"/>
                    <a:pt x="82" y="133"/>
                  </a:cubicBezTo>
                  <a:cubicBezTo>
                    <a:pt x="82" y="133"/>
                    <a:pt x="82" y="133"/>
                    <a:pt x="82" y="133"/>
                  </a:cubicBezTo>
                  <a:cubicBezTo>
                    <a:pt x="82" y="132"/>
                    <a:pt x="82" y="132"/>
                    <a:pt x="82" y="132"/>
                  </a:cubicBezTo>
                  <a:cubicBezTo>
                    <a:pt x="82" y="132"/>
                    <a:pt x="82" y="132"/>
                    <a:pt x="82" y="132"/>
                  </a:cubicBezTo>
                  <a:cubicBezTo>
                    <a:pt x="83" y="132"/>
                    <a:pt x="84" y="131"/>
                    <a:pt x="84" y="130"/>
                  </a:cubicBezTo>
                  <a:cubicBezTo>
                    <a:pt x="84" y="129"/>
                    <a:pt x="84" y="129"/>
                    <a:pt x="84" y="129"/>
                  </a:cubicBezTo>
                  <a:cubicBezTo>
                    <a:pt x="84" y="128"/>
                    <a:pt x="83" y="127"/>
                    <a:pt x="83" y="127"/>
                  </a:cubicBezTo>
                  <a:cubicBezTo>
                    <a:pt x="82" y="126"/>
                    <a:pt x="82" y="126"/>
                    <a:pt x="82" y="126"/>
                  </a:cubicBezTo>
                  <a:cubicBezTo>
                    <a:pt x="82" y="126"/>
                    <a:pt x="83" y="125"/>
                    <a:pt x="83" y="125"/>
                  </a:cubicBezTo>
                  <a:cubicBezTo>
                    <a:pt x="83" y="124"/>
                    <a:pt x="83" y="124"/>
                    <a:pt x="83" y="123"/>
                  </a:cubicBezTo>
                  <a:cubicBezTo>
                    <a:pt x="83" y="123"/>
                    <a:pt x="83" y="123"/>
                    <a:pt x="83" y="123"/>
                  </a:cubicBezTo>
                  <a:cubicBezTo>
                    <a:pt x="83" y="121"/>
                    <a:pt x="83" y="119"/>
                    <a:pt x="83" y="118"/>
                  </a:cubicBezTo>
                  <a:cubicBezTo>
                    <a:pt x="83" y="117"/>
                    <a:pt x="83" y="117"/>
                    <a:pt x="83" y="117"/>
                  </a:cubicBezTo>
                  <a:cubicBezTo>
                    <a:pt x="86" y="114"/>
                    <a:pt x="88" y="111"/>
                    <a:pt x="89" y="107"/>
                  </a:cubicBezTo>
                  <a:cubicBezTo>
                    <a:pt x="90" y="104"/>
                    <a:pt x="90" y="100"/>
                    <a:pt x="91" y="98"/>
                  </a:cubicBezTo>
                  <a:cubicBezTo>
                    <a:pt x="93" y="92"/>
                    <a:pt x="94" y="88"/>
                    <a:pt x="99" y="80"/>
                  </a:cubicBezTo>
                  <a:cubicBezTo>
                    <a:pt x="105" y="73"/>
                    <a:pt x="109" y="60"/>
                    <a:pt x="109" y="47"/>
                  </a:cubicBezTo>
                  <a:cubicBezTo>
                    <a:pt x="109" y="36"/>
                    <a:pt x="106" y="25"/>
                    <a:pt x="99" y="16"/>
                  </a:cubicBezTo>
                  <a:cubicBezTo>
                    <a:pt x="91" y="7"/>
                    <a:pt x="80" y="1"/>
                    <a:pt x="62" y="0"/>
                  </a:cubicBezTo>
                  <a:cubicBezTo>
                    <a:pt x="62" y="0"/>
                    <a:pt x="61" y="0"/>
                    <a:pt x="60" y="0"/>
                  </a:cubicBezTo>
                </a:path>
              </a:pathLst>
            </a:custGeom>
            <a:solidFill>
              <a:srgbClr val="B2B2B2"/>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0" name="Freeform 861"/>
            <p:cNvSpPr/>
            <p:nvPr/>
          </p:nvSpPr>
          <p:spPr bwMode="auto">
            <a:xfrm>
              <a:off x="2519" y="754"/>
              <a:ext cx="14" cy="95"/>
            </a:xfrm>
            <a:custGeom>
              <a:avLst/>
              <a:gdLst>
                <a:gd name="T0" fmla="*/ 2 w 6"/>
                <a:gd name="T1" fmla="*/ 0 h 40"/>
                <a:gd name="T2" fmla="*/ 2 w 6"/>
                <a:gd name="T3" fmla="*/ 0 h 40"/>
                <a:gd name="T4" fmla="*/ 0 w 6"/>
                <a:gd name="T5" fmla="*/ 1 h 40"/>
                <a:gd name="T6" fmla="*/ 0 w 6"/>
                <a:gd name="T7" fmla="*/ 8 h 40"/>
                <a:gd name="T8" fmla="*/ 2 w 6"/>
                <a:gd name="T9" fmla="*/ 39 h 40"/>
                <a:gd name="T10" fmla="*/ 4 w 6"/>
                <a:gd name="T11" fmla="*/ 40 h 40"/>
                <a:gd name="T12" fmla="*/ 4 w 6"/>
                <a:gd name="T13" fmla="*/ 40 h 40"/>
                <a:gd name="T14" fmla="*/ 6 w 6"/>
                <a:gd name="T15" fmla="*/ 38 h 40"/>
                <a:gd name="T16" fmla="*/ 4 w 6"/>
                <a:gd name="T17" fmla="*/ 8 h 40"/>
                <a:gd name="T18" fmla="*/ 4 w 6"/>
                <a:gd name="T19" fmla="*/ 2 h 40"/>
                <a:gd name="T20" fmla="*/ 2 w 6"/>
                <a:gd name="T21"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40">
                  <a:moveTo>
                    <a:pt x="2" y="0"/>
                  </a:moveTo>
                  <a:cubicBezTo>
                    <a:pt x="2" y="0"/>
                    <a:pt x="2" y="0"/>
                    <a:pt x="2" y="0"/>
                  </a:cubicBezTo>
                  <a:cubicBezTo>
                    <a:pt x="1" y="0"/>
                    <a:pt x="0" y="0"/>
                    <a:pt x="0" y="1"/>
                  </a:cubicBezTo>
                  <a:cubicBezTo>
                    <a:pt x="0" y="4"/>
                    <a:pt x="0" y="6"/>
                    <a:pt x="0" y="8"/>
                  </a:cubicBezTo>
                  <a:cubicBezTo>
                    <a:pt x="0" y="18"/>
                    <a:pt x="1" y="29"/>
                    <a:pt x="2" y="39"/>
                  </a:cubicBezTo>
                  <a:cubicBezTo>
                    <a:pt x="2" y="40"/>
                    <a:pt x="3" y="40"/>
                    <a:pt x="4" y="40"/>
                  </a:cubicBezTo>
                  <a:cubicBezTo>
                    <a:pt x="4" y="40"/>
                    <a:pt x="4" y="40"/>
                    <a:pt x="4" y="40"/>
                  </a:cubicBezTo>
                  <a:cubicBezTo>
                    <a:pt x="5" y="40"/>
                    <a:pt x="6" y="39"/>
                    <a:pt x="6" y="38"/>
                  </a:cubicBezTo>
                  <a:cubicBezTo>
                    <a:pt x="4" y="28"/>
                    <a:pt x="4" y="18"/>
                    <a:pt x="4" y="8"/>
                  </a:cubicBezTo>
                  <a:cubicBezTo>
                    <a:pt x="4" y="6"/>
                    <a:pt x="4" y="4"/>
                    <a:pt x="4" y="2"/>
                  </a:cubicBezTo>
                  <a:cubicBezTo>
                    <a:pt x="4" y="1"/>
                    <a:pt x="3" y="0"/>
                    <a:pt x="2" y="0"/>
                  </a:cubicBezTo>
                </a:path>
              </a:pathLst>
            </a:custGeom>
            <a:solidFill>
              <a:srgbClr val="B2B2B2"/>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1" name="Freeform 862"/>
            <p:cNvSpPr/>
            <p:nvPr/>
          </p:nvSpPr>
          <p:spPr bwMode="auto">
            <a:xfrm>
              <a:off x="2637" y="818"/>
              <a:ext cx="64" cy="48"/>
            </a:xfrm>
            <a:custGeom>
              <a:avLst/>
              <a:gdLst>
                <a:gd name="T0" fmla="*/ 25 w 27"/>
                <a:gd name="T1" fmla="*/ 0 h 20"/>
                <a:gd name="T2" fmla="*/ 24 w 27"/>
                <a:gd name="T3" fmla="*/ 1 h 20"/>
                <a:gd name="T4" fmla="*/ 1 w 27"/>
                <a:gd name="T5" fmla="*/ 17 h 20"/>
                <a:gd name="T6" fmla="*/ 0 w 27"/>
                <a:gd name="T7" fmla="*/ 20 h 20"/>
                <a:gd name="T8" fmla="*/ 2 w 27"/>
                <a:gd name="T9" fmla="*/ 20 h 20"/>
                <a:gd name="T10" fmla="*/ 3 w 27"/>
                <a:gd name="T11" fmla="*/ 20 h 20"/>
                <a:gd name="T12" fmla="*/ 26 w 27"/>
                <a:gd name="T13" fmla="*/ 3 h 20"/>
                <a:gd name="T14" fmla="*/ 26 w 27"/>
                <a:gd name="T15" fmla="*/ 1 h 20"/>
                <a:gd name="T16" fmla="*/ 25 w 27"/>
                <a:gd name="T17"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20">
                  <a:moveTo>
                    <a:pt x="25" y="0"/>
                  </a:moveTo>
                  <a:cubicBezTo>
                    <a:pt x="24" y="0"/>
                    <a:pt x="24" y="0"/>
                    <a:pt x="24" y="1"/>
                  </a:cubicBezTo>
                  <a:cubicBezTo>
                    <a:pt x="16" y="6"/>
                    <a:pt x="8" y="12"/>
                    <a:pt x="1" y="17"/>
                  </a:cubicBezTo>
                  <a:cubicBezTo>
                    <a:pt x="0" y="18"/>
                    <a:pt x="0" y="19"/>
                    <a:pt x="0" y="20"/>
                  </a:cubicBezTo>
                  <a:cubicBezTo>
                    <a:pt x="1" y="20"/>
                    <a:pt x="1" y="20"/>
                    <a:pt x="2" y="20"/>
                  </a:cubicBezTo>
                  <a:cubicBezTo>
                    <a:pt x="2" y="20"/>
                    <a:pt x="3" y="20"/>
                    <a:pt x="3" y="20"/>
                  </a:cubicBezTo>
                  <a:cubicBezTo>
                    <a:pt x="11" y="14"/>
                    <a:pt x="18" y="9"/>
                    <a:pt x="26" y="3"/>
                  </a:cubicBezTo>
                  <a:cubicBezTo>
                    <a:pt x="27" y="3"/>
                    <a:pt x="27" y="2"/>
                    <a:pt x="26" y="1"/>
                  </a:cubicBezTo>
                  <a:cubicBezTo>
                    <a:pt x="26" y="0"/>
                    <a:pt x="25" y="0"/>
                    <a:pt x="25" y="0"/>
                  </a:cubicBezTo>
                </a:path>
              </a:pathLst>
            </a:custGeom>
            <a:solidFill>
              <a:srgbClr val="B2B2B2"/>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2" name="Freeform 863"/>
            <p:cNvSpPr/>
            <p:nvPr/>
          </p:nvSpPr>
          <p:spPr bwMode="auto">
            <a:xfrm>
              <a:off x="2678" y="944"/>
              <a:ext cx="66" cy="23"/>
            </a:xfrm>
            <a:custGeom>
              <a:avLst/>
              <a:gdLst>
                <a:gd name="T0" fmla="*/ 26 w 28"/>
                <a:gd name="T1" fmla="*/ 0 h 10"/>
                <a:gd name="T2" fmla="*/ 26 w 28"/>
                <a:gd name="T3" fmla="*/ 0 h 10"/>
                <a:gd name="T4" fmla="*/ 2 w 28"/>
                <a:gd name="T5" fmla="*/ 6 h 10"/>
                <a:gd name="T6" fmla="*/ 0 w 28"/>
                <a:gd name="T7" fmla="*/ 8 h 10"/>
                <a:gd name="T8" fmla="*/ 2 w 28"/>
                <a:gd name="T9" fmla="*/ 10 h 10"/>
                <a:gd name="T10" fmla="*/ 2 w 28"/>
                <a:gd name="T11" fmla="*/ 10 h 10"/>
                <a:gd name="T12" fmla="*/ 27 w 28"/>
                <a:gd name="T13" fmla="*/ 4 h 10"/>
                <a:gd name="T14" fmla="*/ 28 w 28"/>
                <a:gd name="T15" fmla="*/ 1 h 10"/>
                <a:gd name="T16" fmla="*/ 26 w 28"/>
                <a:gd name="T17"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 h="10">
                  <a:moveTo>
                    <a:pt x="26" y="0"/>
                  </a:moveTo>
                  <a:cubicBezTo>
                    <a:pt x="26" y="0"/>
                    <a:pt x="26" y="0"/>
                    <a:pt x="26" y="0"/>
                  </a:cubicBezTo>
                  <a:cubicBezTo>
                    <a:pt x="18" y="4"/>
                    <a:pt x="10" y="6"/>
                    <a:pt x="2" y="6"/>
                  </a:cubicBezTo>
                  <a:cubicBezTo>
                    <a:pt x="1" y="6"/>
                    <a:pt x="0" y="7"/>
                    <a:pt x="0" y="8"/>
                  </a:cubicBezTo>
                  <a:cubicBezTo>
                    <a:pt x="0" y="9"/>
                    <a:pt x="1" y="10"/>
                    <a:pt x="2" y="10"/>
                  </a:cubicBezTo>
                  <a:cubicBezTo>
                    <a:pt x="2" y="10"/>
                    <a:pt x="2" y="10"/>
                    <a:pt x="2" y="10"/>
                  </a:cubicBezTo>
                  <a:cubicBezTo>
                    <a:pt x="10" y="10"/>
                    <a:pt x="19" y="8"/>
                    <a:pt x="27" y="4"/>
                  </a:cubicBezTo>
                  <a:cubicBezTo>
                    <a:pt x="28" y="3"/>
                    <a:pt x="28" y="2"/>
                    <a:pt x="28" y="1"/>
                  </a:cubicBezTo>
                  <a:cubicBezTo>
                    <a:pt x="28" y="1"/>
                    <a:pt x="27" y="0"/>
                    <a:pt x="26" y="0"/>
                  </a:cubicBezTo>
                </a:path>
              </a:pathLst>
            </a:custGeom>
            <a:solidFill>
              <a:srgbClr val="B2B2B2"/>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3" name="Freeform 864"/>
            <p:cNvSpPr/>
            <p:nvPr/>
          </p:nvSpPr>
          <p:spPr bwMode="auto">
            <a:xfrm>
              <a:off x="2668" y="1048"/>
              <a:ext cx="55" cy="47"/>
            </a:xfrm>
            <a:custGeom>
              <a:avLst/>
              <a:gdLst>
                <a:gd name="T0" fmla="*/ 2 w 23"/>
                <a:gd name="T1" fmla="*/ 0 h 20"/>
                <a:gd name="T2" fmla="*/ 1 w 23"/>
                <a:gd name="T3" fmla="*/ 1 h 20"/>
                <a:gd name="T4" fmla="*/ 1 w 23"/>
                <a:gd name="T5" fmla="*/ 3 h 20"/>
                <a:gd name="T6" fmla="*/ 20 w 23"/>
                <a:gd name="T7" fmla="*/ 19 h 20"/>
                <a:gd name="T8" fmla="*/ 21 w 23"/>
                <a:gd name="T9" fmla="*/ 20 h 20"/>
                <a:gd name="T10" fmla="*/ 22 w 23"/>
                <a:gd name="T11" fmla="*/ 19 h 20"/>
                <a:gd name="T12" fmla="*/ 22 w 23"/>
                <a:gd name="T13" fmla="*/ 17 h 20"/>
                <a:gd name="T14" fmla="*/ 3 w 23"/>
                <a:gd name="T15" fmla="*/ 1 h 20"/>
                <a:gd name="T16" fmla="*/ 2 w 23"/>
                <a:gd name="T17"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20">
                  <a:moveTo>
                    <a:pt x="2" y="0"/>
                  </a:moveTo>
                  <a:cubicBezTo>
                    <a:pt x="2" y="0"/>
                    <a:pt x="1" y="1"/>
                    <a:pt x="1" y="1"/>
                  </a:cubicBezTo>
                  <a:cubicBezTo>
                    <a:pt x="0" y="2"/>
                    <a:pt x="0" y="3"/>
                    <a:pt x="1" y="3"/>
                  </a:cubicBezTo>
                  <a:cubicBezTo>
                    <a:pt x="7" y="9"/>
                    <a:pt x="14" y="14"/>
                    <a:pt x="20" y="19"/>
                  </a:cubicBezTo>
                  <a:cubicBezTo>
                    <a:pt x="20" y="20"/>
                    <a:pt x="21" y="20"/>
                    <a:pt x="21" y="20"/>
                  </a:cubicBezTo>
                  <a:cubicBezTo>
                    <a:pt x="22" y="20"/>
                    <a:pt x="22" y="19"/>
                    <a:pt x="22" y="19"/>
                  </a:cubicBezTo>
                  <a:cubicBezTo>
                    <a:pt x="23" y="18"/>
                    <a:pt x="23" y="17"/>
                    <a:pt x="22" y="17"/>
                  </a:cubicBezTo>
                  <a:cubicBezTo>
                    <a:pt x="16" y="11"/>
                    <a:pt x="10" y="6"/>
                    <a:pt x="3" y="1"/>
                  </a:cubicBezTo>
                  <a:cubicBezTo>
                    <a:pt x="3" y="0"/>
                    <a:pt x="3" y="0"/>
                    <a:pt x="2" y="0"/>
                  </a:cubicBezTo>
                </a:path>
              </a:pathLst>
            </a:custGeom>
            <a:solidFill>
              <a:srgbClr val="B2B2B2"/>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4" name="Freeform 865"/>
            <p:cNvSpPr/>
            <p:nvPr/>
          </p:nvSpPr>
          <p:spPr bwMode="auto">
            <a:xfrm>
              <a:off x="2372" y="818"/>
              <a:ext cx="52" cy="50"/>
            </a:xfrm>
            <a:custGeom>
              <a:avLst/>
              <a:gdLst>
                <a:gd name="T0" fmla="*/ 2 w 22"/>
                <a:gd name="T1" fmla="*/ 0 h 21"/>
                <a:gd name="T2" fmla="*/ 1 w 22"/>
                <a:gd name="T3" fmla="*/ 1 h 21"/>
                <a:gd name="T4" fmla="*/ 1 w 22"/>
                <a:gd name="T5" fmla="*/ 3 h 21"/>
                <a:gd name="T6" fmla="*/ 18 w 22"/>
                <a:gd name="T7" fmla="*/ 21 h 21"/>
                <a:gd name="T8" fmla="*/ 20 w 22"/>
                <a:gd name="T9" fmla="*/ 21 h 21"/>
                <a:gd name="T10" fmla="*/ 21 w 22"/>
                <a:gd name="T11" fmla="*/ 21 h 21"/>
                <a:gd name="T12" fmla="*/ 21 w 22"/>
                <a:gd name="T13" fmla="*/ 19 h 21"/>
                <a:gd name="T14" fmla="*/ 3 w 22"/>
                <a:gd name="T15" fmla="*/ 0 h 21"/>
                <a:gd name="T16" fmla="*/ 2 w 22"/>
                <a:gd name="T17"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 h="21">
                  <a:moveTo>
                    <a:pt x="2" y="0"/>
                  </a:moveTo>
                  <a:cubicBezTo>
                    <a:pt x="2" y="0"/>
                    <a:pt x="1" y="0"/>
                    <a:pt x="1" y="1"/>
                  </a:cubicBezTo>
                  <a:cubicBezTo>
                    <a:pt x="0" y="2"/>
                    <a:pt x="0" y="3"/>
                    <a:pt x="1" y="3"/>
                  </a:cubicBezTo>
                  <a:cubicBezTo>
                    <a:pt x="8" y="8"/>
                    <a:pt x="14" y="14"/>
                    <a:pt x="18" y="21"/>
                  </a:cubicBezTo>
                  <a:cubicBezTo>
                    <a:pt x="19" y="21"/>
                    <a:pt x="19" y="21"/>
                    <a:pt x="20" y="21"/>
                  </a:cubicBezTo>
                  <a:cubicBezTo>
                    <a:pt x="21" y="21"/>
                    <a:pt x="21" y="21"/>
                    <a:pt x="21" y="21"/>
                  </a:cubicBezTo>
                  <a:cubicBezTo>
                    <a:pt x="22" y="21"/>
                    <a:pt x="22" y="20"/>
                    <a:pt x="21" y="19"/>
                  </a:cubicBezTo>
                  <a:cubicBezTo>
                    <a:pt x="17" y="11"/>
                    <a:pt x="10" y="5"/>
                    <a:pt x="3" y="0"/>
                  </a:cubicBezTo>
                  <a:cubicBezTo>
                    <a:pt x="2" y="0"/>
                    <a:pt x="2" y="0"/>
                    <a:pt x="2" y="0"/>
                  </a:cubicBezTo>
                </a:path>
              </a:pathLst>
            </a:custGeom>
            <a:solidFill>
              <a:srgbClr val="B2B2B2"/>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5" name="Freeform 866"/>
            <p:cNvSpPr/>
            <p:nvPr/>
          </p:nvSpPr>
          <p:spPr bwMode="auto">
            <a:xfrm>
              <a:off x="2332" y="948"/>
              <a:ext cx="64" cy="22"/>
            </a:xfrm>
            <a:custGeom>
              <a:avLst/>
              <a:gdLst>
                <a:gd name="T0" fmla="*/ 2 w 27"/>
                <a:gd name="T1" fmla="*/ 0 h 9"/>
                <a:gd name="T2" fmla="*/ 1 w 27"/>
                <a:gd name="T3" fmla="*/ 1 h 9"/>
                <a:gd name="T4" fmla="*/ 2 w 27"/>
                <a:gd name="T5" fmla="*/ 3 h 9"/>
                <a:gd name="T6" fmla="*/ 24 w 27"/>
                <a:gd name="T7" fmla="*/ 9 h 9"/>
                <a:gd name="T8" fmla="*/ 25 w 27"/>
                <a:gd name="T9" fmla="*/ 9 h 9"/>
                <a:gd name="T10" fmla="*/ 27 w 27"/>
                <a:gd name="T11" fmla="*/ 8 h 9"/>
                <a:gd name="T12" fmla="*/ 26 w 27"/>
                <a:gd name="T13" fmla="*/ 5 h 9"/>
                <a:gd name="T14" fmla="*/ 3 w 27"/>
                <a:gd name="T15" fmla="*/ 0 h 9"/>
                <a:gd name="T16" fmla="*/ 2 w 27"/>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9">
                  <a:moveTo>
                    <a:pt x="2" y="0"/>
                  </a:moveTo>
                  <a:cubicBezTo>
                    <a:pt x="1" y="0"/>
                    <a:pt x="1" y="0"/>
                    <a:pt x="1" y="1"/>
                  </a:cubicBezTo>
                  <a:cubicBezTo>
                    <a:pt x="0" y="2"/>
                    <a:pt x="1" y="3"/>
                    <a:pt x="2" y="3"/>
                  </a:cubicBezTo>
                  <a:cubicBezTo>
                    <a:pt x="10" y="4"/>
                    <a:pt x="17" y="6"/>
                    <a:pt x="24" y="9"/>
                  </a:cubicBezTo>
                  <a:cubicBezTo>
                    <a:pt x="25" y="9"/>
                    <a:pt x="25" y="9"/>
                    <a:pt x="25" y="9"/>
                  </a:cubicBezTo>
                  <a:cubicBezTo>
                    <a:pt x="26" y="9"/>
                    <a:pt x="26" y="8"/>
                    <a:pt x="27" y="8"/>
                  </a:cubicBezTo>
                  <a:cubicBezTo>
                    <a:pt x="27" y="7"/>
                    <a:pt x="27" y="6"/>
                    <a:pt x="26" y="5"/>
                  </a:cubicBezTo>
                  <a:cubicBezTo>
                    <a:pt x="18" y="3"/>
                    <a:pt x="10" y="1"/>
                    <a:pt x="3" y="0"/>
                  </a:cubicBezTo>
                  <a:cubicBezTo>
                    <a:pt x="2" y="0"/>
                    <a:pt x="2" y="0"/>
                    <a:pt x="2" y="0"/>
                  </a:cubicBezTo>
                </a:path>
              </a:pathLst>
            </a:custGeom>
            <a:solidFill>
              <a:srgbClr val="B2B2B2"/>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6" name="Freeform 867"/>
            <p:cNvSpPr/>
            <p:nvPr/>
          </p:nvSpPr>
          <p:spPr bwMode="auto">
            <a:xfrm>
              <a:off x="2351" y="1067"/>
              <a:ext cx="59" cy="49"/>
            </a:xfrm>
            <a:custGeom>
              <a:avLst/>
              <a:gdLst>
                <a:gd name="T0" fmla="*/ 23 w 25"/>
                <a:gd name="T1" fmla="*/ 0 h 21"/>
                <a:gd name="T2" fmla="*/ 22 w 25"/>
                <a:gd name="T3" fmla="*/ 0 h 21"/>
                <a:gd name="T4" fmla="*/ 12 w 25"/>
                <a:gd name="T5" fmla="*/ 9 h 21"/>
                <a:gd name="T6" fmla="*/ 1 w 25"/>
                <a:gd name="T7" fmla="*/ 18 h 21"/>
                <a:gd name="T8" fmla="*/ 1 w 25"/>
                <a:gd name="T9" fmla="*/ 21 h 21"/>
                <a:gd name="T10" fmla="*/ 2 w 25"/>
                <a:gd name="T11" fmla="*/ 21 h 21"/>
                <a:gd name="T12" fmla="*/ 4 w 25"/>
                <a:gd name="T13" fmla="*/ 21 h 21"/>
                <a:gd name="T14" fmla="*/ 14 w 25"/>
                <a:gd name="T15" fmla="*/ 12 h 21"/>
                <a:gd name="T16" fmla="*/ 24 w 25"/>
                <a:gd name="T17" fmla="*/ 3 h 21"/>
                <a:gd name="T18" fmla="*/ 24 w 25"/>
                <a:gd name="T19" fmla="*/ 0 h 21"/>
                <a:gd name="T20" fmla="*/ 23 w 25"/>
                <a:gd name="T21"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 h="21">
                  <a:moveTo>
                    <a:pt x="23" y="0"/>
                  </a:moveTo>
                  <a:cubicBezTo>
                    <a:pt x="22" y="0"/>
                    <a:pt x="22" y="0"/>
                    <a:pt x="22" y="0"/>
                  </a:cubicBezTo>
                  <a:cubicBezTo>
                    <a:pt x="18" y="4"/>
                    <a:pt x="15" y="7"/>
                    <a:pt x="12" y="9"/>
                  </a:cubicBezTo>
                  <a:cubicBezTo>
                    <a:pt x="8" y="11"/>
                    <a:pt x="5" y="14"/>
                    <a:pt x="1" y="18"/>
                  </a:cubicBezTo>
                  <a:cubicBezTo>
                    <a:pt x="0" y="19"/>
                    <a:pt x="1" y="20"/>
                    <a:pt x="1" y="21"/>
                  </a:cubicBezTo>
                  <a:cubicBezTo>
                    <a:pt x="2" y="21"/>
                    <a:pt x="2" y="21"/>
                    <a:pt x="2" y="21"/>
                  </a:cubicBezTo>
                  <a:cubicBezTo>
                    <a:pt x="3" y="21"/>
                    <a:pt x="3" y="21"/>
                    <a:pt x="4" y="21"/>
                  </a:cubicBezTo>
                  <a:cubicBezTo>
                    <a:pt x="8" y="16"/>
                    <a:pt x="11" y="14"/>
                    <a:pt x="14" y="12"/>
                  </a:cubicBezTo>
                  <a:cubicBezTo>
                    <a:pt x="17" y="10"/>
                    <a:pt x="20" y="7"/>
                    <a:pt x="24" y="3"/>
                  </a:cubicBezTo>
                  <a:cubicBezTo>
                    <a:pt x="25" y="2"/>
                    <a:pt x="25" y="1"/>
                    <a:pt x="24" y="0"/>
                  </a:cubicBezTo>
                  <a:cubicBezTo>
                    <a:pt x="24" y="0"/>
                    <a:pt x="23" y="0"/>
                    <a:pt x="23" y="0"/>
                  </a:cubicBezTo>
                </a:path>
              </a:pathLst>
            </a:custGeom>
            <a:solidFill>
              <a:srgbClr val="B2B2B2"/>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7" name="Rectangle 868"/>
            <p:cNvSpPr>
              <a:spLocks noChangeArrowheads="1"/>
            </p:cNvSpPr>
            <p:nvPr/>
          </p:nvSpPr>
          <p:spPr bwMode="auto">
            <a:xfrm>
              <a:off x="2469" y="1183"/>
              <a:ext cx="1" cy="1"/>
            </a:xfrm>
            <a:prstGeom prst="rect">
              <a:avLst/>
            </a:prstGeom>
            <a:solidFill>
              <a:srgbClr val="B2B2B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68" name="Freeform 869"/>
            <p:cNvSpPr/>
            <p:nvPr/>
          </p:nvSpPr>
          <p:spPr bwMode="auto">
            <a:xfrm>
              <a:off x="2469" y="1183"/>
              <a:ext cx="0" cy="0"/>
            </a:xfrm>
            <a:custGeom>
              <a:avLst/>
              <a:gdLst/>
              <a:ahLst/>
              <a:cxnLst>
                <a:cxn ang="0">
                  <a:pos x="0" y="0"/>
                </a:cxn>
                <a:cxn ang="0">
                  <a:pos x="0" y="0"/>
                </a:cxn>
                <a:cxn ang="0">
                  <a:pos x="0" y="0"/>
                </a:cxn>
                <a:cxn ang="0">
                  <a:pos x="0" y="0"/>
                </a:cxn>
              </a:cxnLst>
              <a:rect l="0" t="0" r="r" b="b"/>
              <a:pathLst>
                <a:path>
                  <a:moveTo>
                    <a:pt x="0" y="0"/>
                  </a:moveTo>
                  <a:lnTo>
                    <a:pt x="0" y="0"/>
                  </a:lnTo>
                  <a:lnTo>
                    <a:pt x="0" y="0"/>
                  </a:lnTo>
                  <a:lnTo>
                    <a:pt x="0" y="0"/>
                  </a:lnTo>
                </a:path>
              </a:pathLst>
            </a:cu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9" name="Freeform 870"/>
            <p:cNvSpPr/>
            <p:nvPr/>
          </p:nvSpPr>
          <p:spPr bwMode="auto">
            <a:xfrm>
              <a:off x="2585" y="1618"/>
              <a:ext cx="45" cy="59"/>
            </a:xfrm>
            <a:custGeom>
              <a:avLst/>
              <a:gdLst>
                <a:gd name="T0" fmla="*/ 18 w 19"/>
                <a:gd name="T1" fmla="*/ 0 h 25"/>
                <a:gd name="T2" fmla="*/ 0 w 19"/>
                <a:gd name="T3" fmla="*/ 24 h 25"/>
                <a:gd name="T4" fmla="*/ 2 w 19"/>
                <a:gd name="T5" fmla="*/ 25 h 25"/>
                <a:gd name="T6" fmla="*/ 19 w 19"/>
                <a:gd name="T7" fmla="*/ 1 h 25"/>
                <a:gd name="T8" fmla="*/ 18 w 19"/>
                <a:gd name="T9" fmla="*/ 0 h 25"/>
              </a:gdLst>
              <a:ahLst/>
              <a:cxnLst>
                <a:cxn ang="0">
                  <a:pos x="T0" y="T1"/>
                </a:cxn>
                <a:cxn ang="0">
                  <a:pos x="T2" y="T3"/>
                </a:cxn>
                <a:cxn ang="0">
                  <a:pos x="T4" y="T5"/>
                </a:cxn>
                <a:cxn ang="0">
                  <a:pos x="T6" y="T7"/>
                </a:cxn>
                <a:cxn ang="0">
                  <a:pos x="T8" y="T9"/>
                </a:cxn>
              </a:cxnLst>
              <a:rect l="0" t="0" r="r" b="b"/>
              <a:pathLst>
                <a:path w="19" h="25">
                  <a:moveTo>
                    <a:pt x="18" y="0"/>
                  </a:moveTo>
                  <a:cubicBezTo>
                    <a:pt x="12" y="8"/>
                    <a:pt x="6" y="16"/>
                    <a:pt x="0" y="24"/>
                  </a:cubicBezTo>
                  <a:cubicBezTo>
                    <a:pt x="2" y="25"/>
                    <a:pt x="2" y="25"/>
                    <a:pt x="2" y="25"/>
                  </a:cubicBezTo>
                  <a:cubicBezTo>
                    <a:pt x="8" y="17"/>
                    <a:pt x="14" y="9"/>
                    <a:pt x="19" y="1"/>
                  </a:cubicBezTo>
                  <a:cubicBezTo>
                    <a:pt x="18" y="0"/>
                    <a:pt x="18" y="0"/>
                    <a:pt x="18" y="0"/>
                  </a:cubicBezTo>
                </a:path>
              </a:pathLst>
            </a:custGeom>
            <a:solidFill>
              <a:srgbClr val="B2B2B2"/>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0" name="Freeform 871"/>
            <p:cNvSpPr/>
            <p:nvPr/>
          </p:nvSpPr>
          <p:spPr bwMode="auto">
            <a:xfrm>
              <a:off x="2592" y="1639"/>
              <a:ext cx="38" cy="48"/>
            </a:xfrm>
            <a:custGeom>
              <a:avLst/>
              <a:gdLst>
                <a:gd name="T0" fmla="*/ 15 w 16"/>
                <a:gd name="T1" fmla="*/ 0 h 20"/>
                <a:gd name="T2" fmla="*/ 0 w 16"/>
                <a:gd name="T3" fmla="*/ 19 h 20"/>
                <a:gd name="T4" fmla="*/ 2 w 16"/>
                <a:gd name="T5" fmla="*/ 20 h 20"/>
                <a:gd name="T6" fmla="*/ 16 w 16"/>
                <a:gd name="T7" fmla="*/ 1 h 20"/>
                <a:gd name="T8" fmla="*/ 15 w 16"/>
                <a:gd name="T9" fmla="*/ 0 h 20"/>
              </a:gdLst>
              <a:ahLst/>
              <a:cxnLst>
                <a:cxn ang="0">
                  <a:pos x="T0" y="T1"/>
                </a:cxn>
                <a:cxn ang="0">
                  <a:pos x="T2" y="T3"/>
                </a:cxn>
                <a:cxn ang="0">
                  <a:pos x="T4" y="T5"/>
                </a:cxn>
                <a:cxn ang="0">
                  <a:pos x="T6" y="T7"/>
                </a:cxn>
                <a:cxn ang="0">
                  <a:pos x="T8" y="T9"/>
                </a:cxn>
              </a:cxnLst>
              <a:rect l="0" t="0" r="r" b="b"/>
              <a:pathLst>
                <a:path w="16" h="20">
                  <a:moveTo>
                    <a:pt x="15" y="0"/>
                  </a:moveTo>
                  <a:cubicBezTo>
                    <a:pt x="10" y="7"/>
                    <a:pt x="5" y="13"/>
                    <a:pt x="0" y="19"/>
                  </a:cubicBezTo>
                  <a:cubicBezTo>
                    <a:pt x="2" y="20"/>
                    <a:pt x="2" y="20"/>
                    <a:pt x="2" y="20"/>
                  </a:cubicBezTo>
                  <a:cubicBezTo>
                    <a:pt x="6" y="14"/>
                    <a:pt x="11" y="8"/>
                    <a:pt x="16" y="1"/>
                  </a:cubicBezTo>
                  <a:cubicBezTo>
                    <a:pt x="15" y="0"/>
                    <a:pt x="15" y="0"/>
                    <a:pt x="15" y="0"/>
                  </a:cubicBezTo>
                </a:path>
              </a:pathLst>
            </a:custGeom>
            <a:solidFill>
              <a:srgbClr val="B2B2B2"/>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1" name="Freeform 872"/>
            <p:cNvSpPr/>
            <p:nvPr/>
          </p:nvSpPr>
          <p:spPr bwMode="auto">
            <a:xfrm>
              <a:off x="2602" y="1658"/>
              <a:ext cx="28" cy="41"/>
            </a:xfrm>
            <a:custGeom>
              <a:avLst/>
              <a:gdLst>
                <a:gd name="T0" fmla="*/ 10 w 12"/>
                <a:gd name="T1" fmla="*/ 0 h 17"/>
                <a:gd name="T2" fmla="*/ 1 w 12"/>
                <a:gd name="T3" fmla="*/ 12 h 17"/>
                <a:gd name="T4" fmla="*/ 1 w 12"/>
                <a:gd name="T5" fmla="*/ 13 h 17"/>
                <a:gd name="T6" fmla="*/ 1 w 12"/>
                <a:gd name="T7" fmla="*/ 14 h 17"/>
                <a:gd name="T8" fmla="*/ 0 w 12"/>
                <a:gd name="T9" fmla="*/ 17 h 17"/>
                <a:gd name="T10" fmla="*/ 2 w 12"/>
                <a:gd name="T11" fmla="*/ 14 h 17"/>
                <a:gd name="T12" fmla="*/ 2 w 12"/>
                <a:gd name="T13" fmla="*/ 14 h 17"/>
                <a:gd name="T14" fmla="*/ 3 w 12"/>
                <a:gd name="T15" fmla="*/ 14 h 17"/>
                <a:gd name="T16" fmla="*/ 12 w 12"/>
                <a:gd name="T17" fmla="*/ 1 h 17"/>
                <a:gd name="T18" fmla="*/ 10 w 12"/>
                <a:gd name="T19"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17">
                  <a:moveTo>
                    <a:pt x="10" y="0"/>
                  </a:moveTo>
                  <a:cubicBezTo>
                    <a:pt x="8" y="5"/>
                    <a:pt x="5" y="9"/>
                    <a:pt x="1" y="12"/>
                  </a:cubicBezTo>
                  <a:cubicBezTo>
                    <a:pt x="1" y="13"/>
                    <a:pt x="1" y="13"/>
                    <a:pt x="1" y="13"/>
                  </a:cubicBezTo>
                  <a:cubicBezTo>
                    <a:pt x="1" y="14"/>
                    <a:pt x="1" y="14"/>
                    <a:pt x="1" y="14"/>
                  </a:cubicBezTo>
                  <a:cubicBezTo>
                    <a:pt x="0" y="17"/>
                    <a:pt x="0" y="17"/>
                    <a:pt x="0" y="17"/>
                  </a:cubicBezTo>
                  <a:cubicBezTo>
                    <a:pt x="2" y="14"/>
                    <a:pt x="2" y="14"/>
                    <a:pt x="2" y="14"/>
                  </a:cubicBezTo>
                  <a:cubicBezTo>
                    <a:pt x="2" y="14"/>
                    <a:pt x="2" y="14"/>
                    <a:pt x="2" y="14"/>
                  </a:cubicBezTo>
                  <a:cubicBezTo>
                    <a:pt x="3" y="14"/>
                    <a:pt x="3" y="14"/>
                    <a:pt x="3" y="14"/>
                  </a:cubicBezTo>
                  <a:cubicBezTo>
                    <a:pt x="6" y="10"/>
                    <a:pt x="9" y="5"/>
                    <a:pt x="12" y="1"/>
                  </a:cubicBezTo>
                  <a:cubicBezTo>
                    <a:pt x="10" y="0"/>
                    <a:pt x="10" y="0"/>
                    <a:pt x="10" y="0"/>
                  </a:cubicBezTo>
                </a:path>
              </a:pathLst>
            </a:custGeom>
            <a:solidFill>
              <a:srgbClr val="B2B2B2"/>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2" name="Freeform 873"/>
            <p:cNvSpPr>
              <a:spLocks noEditPoints="1"/>
            </p:cNvSpPr>
            <p:nvPr/>
          </p:nvSpPr>
          <p:spPr bwMode="auto">
            <a:xfrm>
              <a:off x="2706" y="2020"/>
              <a:ext cx="367" cy="486"/>
            </a:xfrm>
            <a:custGeom>
              <a:avLst/>
              <a:gdLst>
                <a:gd name="T0" fmla="*/ 125 w 155"/>
                <a:gd name="T1" fmla="*/ 178 h 205"/>
                <a:gd name="T2" fmla="*/ 124 w 155"/>
                <a:gd name="T3" fmla="*/ 189 h 205"/>
                <a:gd name="T4" fmla="*/ 115 w 155"/>
                <a:gd name="T5" fmla="*/ 187 h 205"/>
                <a:gd name="T6" fmla="*/ 60 w 155"/>
                <a:gd name="T7" fmla="*/ 175 h 205"/>
                <a:gd name="T8" fmla="*/ 71 w 155"/>
                <a:gd name="T9" fmla="*/ 158 h 205"/>
                <a:gd name="T10" fmla="*/ 73 w 155"/>
                <a:gd name="T11" fmla="*/ 158 h 205"/>
                <a:gd name="T12" fmla="*/ 88 w 155"/>
                <a:gd name="T13" fmla="*/ 153 h 205"/>
                <a:gd name="T14" fmla="*/ 124 w 155"/>
                <a:gd name="T15" fmla="*/ 140 h 205"/>
                <a:gd name="T16" fmla="*/ 133 w 155"/>
                <a:gd name="T17" fmla="*/ 137 h 205"/>
                <a:gd name="T18" fmla="*/ 141 w 155"/>
                <a:gd name="T19" fmla="*/ 134 h 205"/>
                <a:gd name="T20" fmla="*/ 146 w 155"/>
                <a:gd name="T21" fmla="*/ 144 h 205"/>
                <a:gd name="T22" fmla="*/ 35 w 155"/>
                <a:gd name="T23" fmla="*/ 131 h 205"/>
                <a:gd name="T24" fmla="*/ 44 w 155"/>
                <a:gd name="T25" fmla="*/ 128 h 205"/>
                <a:gd name="T26" fmla="*/ 75 w 155"/>
                <a:gd name="T27" fmla="*/ 122 h 205"/>
                <a:gd name="T28" fmla="*/ 56 w 155"/>
                <a:gd name="T29" fmla="*/ 123 h 205"/>
                <a:gd name="T30" fmla="*/ 69 w 155"/>
                <a:gd name="T31" fmla="*/ 124 h 205"/>
                <a:gd name="T32" fmla="*/ 107 w 155"/>
                <a:gd name="T33" fmla="*/ 112 h 205"/>
                <a:gd name="T34" fmla="*/ 108 w 155"/>
                <a:gd name="T35" fmla="*/ 105 h 205"/>
                <a:gd name="T36" fmla="*/ 115 w 155"/>
                <a:gd name="T37" fmla="*/ 97 h 205"/>
                <a:gd name="T38" fmla="*/ 47 w 155"/>
                <a:gd name="T39" fmla="*/ 94 h 205"/>
                <a:gd name="T40" fmla="*/ 117 w 155"/>
                <a:gd name="T41" fmla="*/ 101 h 205"/>
                <a:gd name="T42" fmla="*/ 133 w 155"/>
                <a:gd name="T43" fmla="*/ 88 h 205"/>
                <a:gd name="T44" fmla="*/ 39 w 155"/>
                <a:gd name="T45" fmla="*/ 87 h 205"/>
                <a:gd name="T46" fmla="*/ 30 w 155"/>
                <a:gd name="T47" fmla="*/ 78 h 205"/>
                <a:gd name="T48" fmla="*/ 23 w 155"/>
                <a:gd name="T49" fmla="*/ 71 h 205"/>
                <a:gd name="T50" fmla="*/ 21 w 155"/>
                <a:gd name="T51" fmla="*/ 78 h 205"/>
                <a:gd name="T52" fmla="*/ 7 w 155"/>
                <a:gd name="T53" fmla="*/ 59 h 205"/>
                <a:gd name="T54" fmla="*/ 119 w 155"/>
                <a:gd name="T55" fmla="*/ 53 h 205"/>
                <a:gd name="T56" fmla="*/ 122 w 155"/>
                <a:gd name="T57" fmla="*/ 22 h 205"/>
                <a:gd name="T58" fmla="*/ 80 w 155"/>
                <a:gd name="T59" fmla="*/ 72 h 205"/>
                <a:gd name="T60" fmla="*/ 108 w 155"/>
                <a:gd name="T61" fmla="*/ 73 h 205"/>
                <a:gd name="T62" fmla="*/ 103 w 155"/>
                <a:gd name="T63" fmla="*/ 94 h 205"/>
                <a:gd name="T64" fmla="*/ 101 w 155"/>
                <a:gd name="T65" fmla="*/ 107 h 205"/>
                <a:gd name="T66" fmla="*/ 106 w 155"/>
                <a:gd name="T67" fmla="*/ 117 h 205"/>
                <a:gd name="T68" fmla="*/ 115 w 155"/>
                <a:gd name="T69" fmla="*/ 139 h 205"/>
                <a:gd name="T70" fmla="*/ 89 w 155"/>
                <a:gd name="T71" fmla="*/ 148 h 205"/>
                <a:gd name="T72" fmla="*/ 79 w 155"/>
                <a:gd name="T73" fmla="*/ 127 h 205"/>
                <a:gd name="T74" fmla="*/ 73 w 155"/>
                <a:gd name="T75" fmla="*/ 111 h 205"/>
                <a:gd name="T76" fmla="*/ 31 w 155"/>
                <a:gd name="T77" fmla="*/ 121 h 205"/>
                <a:gd name="T78" fmla="*/ 52 w 155"/>
                <a:gd name="T79" fmla="*/ 97 h 205"/>
                <a:gd name="T80" fmla="*/ 53 w 155"/>
                <a:gd name="T81" fmla="*/ 93 h 205"/>
                <a:gd name="T82" fmla="*/ 59 w 155"/>
                <a:gd name="T83" fmla="*/ 64 h 205"/>
                <a:gd name="T84" fmla="*/ 76 w 155"/>
                <a:gd name="T85" fmla="*/ 77 h 205"/>
                <a:gd name="T86" fmla="*/ 0 w 155"/>
                <a:gd name="T87" fmla="*/ 48 h 205"/>
                <a:gd name="T88" fmla="*/ 8 w 155"/>
                <a:gd name="T89" fmla="*/ 71 h 205"/>
                <a:gd name="T90" fmla="*/ 35 w 155"/>
                <a:gd name="T91" fmla="*/ 98 h 205"/>
                <a:gd name="T92" fmla="*/ 43 w 155"/>
                <a:gd name="T93" fmla="*/ 132 h 205"/>
                <a:gd name="T94" fmla="*/ 66 w 155"/>
                <a:gd name="T95" fmla="*/ 127 h 205"/>
                <a:gd name="T96" fmla="*/ 46 w 155"/>
                <a:gd name="T97" fmla="*/ 165 h 205"/>
                <a:gd name="T98" fmla="*/ 106 w 155"/>
                <a:gd name="T99" fmla="*/ 203 h 205"/>
                <a:gd name="T100" fmla="*/ 110 w 155"/>
                <a:gd name="T101" fmla="*/ 204 h 205"/>
                <a:gd name="T102" fmla="*/ 125 w 155"/>
                <a:gd name="T103" fmla="*/ 196 h 205"/>
                <a:gd name="T104" fmla="*/ 124 w 155"/>
                <a:gd name="T105" fmla="*/ 157 h 205"/>
                <a:gd name="T106" fmla="*/ 152 w 155"/>
                <a:gd name="T107" fmla="*/ 127 h 205"/>
                <a:gd name="T108" fmla="*/ 111 w 155"/>
                <a:gd name="T109" fmla="*/ 109 h 205"/>
                <a:gd name="T110" fmla="*/ 137 w 155"/>
                <a:gd name="T111" fmla="*/ 99 h 205"/>
                <a:gd name="T112" fmla="*/ 133 w 155"/>
                <a:gd name="T113" fmla="*/ 59 h 205"/>
                <a:gd name="T114" fmla="*/ 125 w 155"/>
                <a:gd name="T115" fmla="*/ 0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55" h="205">
                  <a:moveTo>
                    <a:pt x="108" y="199"/>
                  </a:moveTo>
                  <a:cubicBezTo>
                    <a:pt x="106" y="193"/>
                    <a:pt x="104" y="188"/>
                    <a:pt x="102" y="182"/>
                  </a:cubicBezTo>
                  <a:cubicBezTo>
                    <a:pt x="104" y="180"/>
                    <a:pt x="106" y="179"/>
                    <a:pt x="108" y="178"/>
                  </a:cubicBezTo>
                  <a:cubicBezTo>
                    <a:pt x="108" y="185"/>
                    <a:pt x="108" y="192"/>
                    <a:pt x="109" y="199"/>
                  </a:cubicBezTo>
                  <a:cubicBezTo>
                    <a:pt x="108" y="199"/>
                    <a:pt x="108" y="199"/>
                    <a:pt x="108" y="199"/>
                  </a:cubicBezTo>
                  <a:moveTo>
                    <a:pt x="126" y="191"/>
                  </a:moveTo>
                  <a:cubicBezTo>
                    <a:pt x="126" y="190"/>
                    <a:pt x="126" y="190"/>
                    <a:pt x="126" y="189"/>
                  </a:cubicBezTo>
                  <a:cubicBezTo>
                    <a:pt x="126" y="185"/>
                    <a:pt x="125" y="181"/>
                    <a:pt x="125" y="178"/>
                  </a:cubicBezTo>
                  <a:cubicBezTo>
                    <a:pt x="126" y="182"/>
                    <a:pt x="128" y="185"/>
                    <a:pt x="131" y="189"/>
                  </a:cubicBezTo>
                  <a:cubicBezTo>
                    <a:pt x="129" y="190"/>
                    <a:pt x="127" y="190"/>
                    <a:pt x="126" y="191"/>
                  </a:cubicBezTo>
                  <a:moveTo>
                    <a:pt x="111" y="198"/>
                  </a:moveTo>
                  <a:cubicBezTo>
                    <a:pt x="110" y="191"/>
                    <a:pt x="110" y="184"/>
                    <a:pt x="110" y="177"/>
                  </a:cubicBezTo>
                  <a:cubicBezTo>
                    <a:pt x="110" y="177"/>
                    <a:pt x="110" y="177"/>
                    <a:pt x="110" y="177"/>
                  </a:cubicBezTo>
                  <a:cubicBezTo>
                    <a:pt x="114" y="175"/>
                    <a:pt x="118" y="174"/>
                    <a:pt x="122" y="173"/>
                  </a:cubicBezTo>
                  <a:cubicBezTo>
                    <a:pt x="122" y="174"/>
                    <a:pt x="122" y="174"/>
                    <a:pt x="122" y="174"/>
                  </a:cubicBezTo>
                  <a:cubicBezTo>
                    <a:pt x="123" y="179"/>
                    <a:pt x="124" y="184"/>
                    <a:pt x="124" y="189"/>
                  </a:cubicBezTo>
                  <a:cubicBezTo>
                    <a:pt x="124" y="190"/>
                    <a:pt x="124" y="191"/>
                    <a:pt x="124" y="192"/>
                  </a:cubicBezTo>
                  <a:cubicBezTo>
                    <a:pt x="121" y="193"/>
                    <a:pt x="119" y="194"/>
                    <a:pt x="117" y="195"/>
                  </a:cubicBezTo>
                  <a:cubicBezTo>
                    <a:pt x="117" y="192"/>
                    <a:pt x="117" y="190"/>
                    <a:pt x="117" y="187"/>
                  </a:cubicBezTo>
                  <a:cubicBezTo>
                    <a:pt x="117" y="183"/>
                    <a:pt x="117" y="180"/>
                    <a:pt x="117" y="176"/>
                  </a:cubicBezTo>
                  <a:cubicBezTo>
                    <a:pt x="117" y="176"/>
                    <a:pt x="116" y="175"/>
                    <a:pt x="116" y="175"/>
                  </a:cubicBezTo>
                  <a:cubicBezTo>
                    <a:pt x="116" y="175"/>
                    <a:pt x="116" y="175"/>
                    <a:pt x="116" y="175"/>
                  </a:cubicBezTo>
                  <a:cubicBezTo>
                    <a:pt x="115" y="175"/>
                    <a:pt x="115" y="176"/>
                    <a:pt x="115" y="176"/>
                  </a:cubicBezTo>
                  <a:cubicBezTo>
                    <a:pt x="115" y="180"/>
                    <a:pt x="115" y="183"/>
                    <a:pt x="115" y="187"/>
                  </a:cubicBezTo>
                  <a:cubicBezTo>
                    <a:pt x="115" y="190"/>
                    <a:pt x="115" y="193"/>
                    <a:pt x="115" y="196"/>
                  </a:cubicBezTo>
                  <a:cubicBezTo>
                    <a:pt x="113" y="197"/>
                    <a:pt x="112" y="197"/>
                    <a:pt x="111" y="198"/>
                  </a:cubicBezTo>
                  <a:moveTo>
                    <a:pt x="58" y="174"/>
                  </a:moveTo>
                  <a:cubicBezTo>
                    <a:pt x="56" y="171"/>
                    <a:pt x="54" y="168"/>
                    <a:pt x="51" y="165"/>
                  </a:cubicBezTo>
                  <a:cubicBezTo>
                    <a:pt x="52" y="165"/>
                    <a:pt x="54" y="164"/>
                    <a:pt x="56" y="164"/>
                  </a:cubicBezTo>
                  <a:cubicBezTo>
                    <a:pt x="57" y="167"/>
                    <a:pt x="57" y="171"/>
                    <a:pt x="58" y="174"/>
                  </a:cubicBezTo>
                  <a:moveTo>
                    <a:pt x="59" y="175"/>
                  </a:moveTo>
                  <a:cubicBezTo>
                    <a:pt x="60" y="175"/>
                    <a:pt x="60" y="175"/>
                    <a:pt x="60" y="175"/>
                  </a:cubicBezTo>
                  <a:cubicBezTo>
                    <a:pt x="59" y="171"/>
                    <a:pt x="59" y="167"/>
                    <a:pt x="58" y="163"/>
                  </a:cubicBezTo>
                  <a:cubicBezTo>
                    <a:pt x="60" y="162"/>
                    <a:pt x="62" y="162"/>
                    <a:pt x="64" y="161"/>
                  </a:cubicBezTo>
                  <a:cubicBezTo>
                    <a:pt x="64" y="165"/>
                    <a:pt x="64" y="169"/>
                    <a:pt x="64" y="173"/>
                  </a:cubicBezTo>
                  <a:cubicBezTo>
                    <a:pt x="63" y="174"/>
                    <a:pt x="61" y="174"/>
                    <a:pt x="59" y="175"/>
                  </a:cubicBezTo>
                  <a:moveTo>
                    <a:pt x="66" y="172"/>
                  </a:moveTo>
                  <a:cubicBezTo>
                    <a:pt x="66" y="168"/>
                    <a:pt x="66" y="164"/>
                    <a:pt x="66" y="161"/>
                  </a:cubicBezTo>
                  <a:cubicBezTo>
                    <a:pt x="66" y="160"/>
                    <a:pt x="66" y="160"/>
                    <a:pt x="66" y="160"/>
                  </a:cubicBezTo>
                  <a:cubicBezTo>
                    <a:pt x="67" y="160"/>
                    <a:pt x="69" y="159"/>
                    <a:pt x="71" y="158"/>
                  </a:cubicBezTo>
                  <a:cubicBezTo>
                    <a:pt x="71" y="160"/>
                    <a:pt x="71" y="162"/>
                    <a:pt x="71" y="164"/>
                  </a:cubicBezTo>
                  <a:cubicBezTo>
                    <a:pt x="71" y="166"/>
                    <a:pt x="71" y="168"/>
                    <a:pt x="72" y="169"/>
                  </a:cubicBezTo>
                  <a:cubicBezTo>
                    <a:pt x="72" y="170"/>
                    <a:pt x="72" y="170"/>
                    <a:pt x="72" y="170"/>
                  </a:cubicBezTo>
                  <a:cubicBezTo>
                    <a:pt x="70" y="170"/>
                    <a:pt x="68" y="171"/>
                    <a:pt x="66" y="172"/>
                  </a:cubicBezTo>
                  <a:moveTo>
                    <a:pt x="74" y="169"/>
                  </a:moveTo>
                  <a:cubicBezTo>
                    <a:pt x="73" y="167"/>
                    <a:pt x="73" y="165"/>
                    <a:pt x="73" y="164"/>
                  </a:cubicBezTo>
                  <a:cubicBezTo>
                    <a:pt x="73" y="162"/>
                    <a:pt x="73" y="160"/>
                    <a:pt x="73" y="159"/>
                  </a:cubicBezTo>
                  <a:cubicBezTo>
                    <a:pt x="73" y="158"/>
                    <a:pt x="73" y="158"/>
                    <a:pt x="73" y="158"/>
                  </a:cubicBezTo>
                  <a:cubicBezTo>
                    <a:pt x="76" y="157"/>
                    <a:pt x="79" y="156"/>
                    <a:pt x="82" y="155"/>
                  </a:cubicBezTo>
                  <a:cubicBezTo>
                    <a:pt x="82" y="155"/>
                    <a:pt x="82" y="155"/>
                    <a:pt x="82" y="155"/>
                  </a:cubicBezTo>
                  <a:cubicBezTo>
                    <a:pt x="82" y="159"/>
                    <a:pt x="81" y="163"/>
                    <a:pt x="81" y="166"/>
                  </a:cubicBezTo>
                  <a:cubicBezTo>
                    <a:pt x="78" y="167"/>
                    <a:pt x="76" y="168"/>
                    <a:pt x="74" y="169"/>
                  </a:cubicBezTo>
                  <a:moveTo>
                    <a:pt x="83" y="166"/>
                  </a:moveTo>
                  <a:cubicBezTo>
                    <a:pt x="83" y="162"/>
                    <a:pt x="84" y="159"/>
                    <a:pt x="84" y="155"/>
                  </a:cubicBezTo>
                  <a:cubicBezTo>
                    <a:pt x="84" y="155"/>
                    <a:pt x="84" y="155"/>
                    <a:pt x="83" y="154"/>
                  </a:cubicBezTo>
                  <a:cubicBezTo>
                    <a:pt x="85" y="154"/>
                    <a:pt x="86" y="153"/>
                    <a:pt x="88" y="153"/>
                  </a:cubicBezTo>
                  <a:cubicBezTo>
                    <a:pt x="90" y="160"/>
                    <a:pt x="92" y="165"/>
                    <a:pt x="95" y="171"/>
                  </a:cubicBezTo>
                  <a:cubicBezTo>
                    <a:pt x="93" y="169"/>
                    <a:pt x="92" y="167"/>
                    <a:pt x="91" y="165"/>
                  </a:cubicBezTo>
                  <a:cubicBezTo>
                    <a:pt x="91" y="165"/>
                    <a:pt x="90" y="164"/>
                    <a:pt x="89" y="164"/>
                  </a:cubicBezTo>
                  <a:cubicBezTo>
                    <a:pt x="89" y="164"/>
                    <a:pt x="89" y="164"/>
                    <a:pt x="89" y="164"/>
                  </a:cubicBezTo>
                  <a:cubicBezTo>
                    <a:pt x="87" y="165"/>
                    <a:pt x="85" y="165"/>
                    <a:pt x="83" y="166"/>
                  </a:cubicBezTo>
                  <a:moveTo>
                    <a:pt x="123" y="154"/>
                  </a:moveTo>
                  <a:cubicBezTo>
                    <a:pt x="121" y="150"/>
                    <a:pt x="120" y="146"/>
                    <a:pt x="118" y="142"/>
                  </a:cubicBezTo>
                  <a:cubicBezTo>
                    <a:pt x="120" y="141"/>
                    <a:pt x="122" y="140"/>
                    <a:pt x="124" y="140"/>
                  </a:cubicBezTo>
                  <a:cubicBezTo>
                    <a:pt x="124" y="144"/>
                    <a:pt x="124" y="148"/>
                    <a:pt x="125" y="152"/>
                  </a:cubicBezTo>
                  <a:cubicBezTo>
                    <a:pt x="124" y="153"/>
                    <a:pt x="124" y="153"/>
                    <a:pt x="124" y="153"/>
                  </a:cubicBezTo>
                  <a:cubicBezTo>
                    <a:pt x="123" y="153"/>
                    <a:pt x="123" y="153"/>
                    <a:pt x="123" y="153"/>
                  </a:cubicBezTo>
                  <a:cubicBezTo>
                    <a:pt x="123" y="154"/>
                    <a:pt x="123" y="154"/>
                    <a:pt x="123" y="154"/>
                  </a:cubicBezTo>
                  <a:moveTo>
                    <a:pt x="127" y="152"/>
                  </a:moveTo>
                  <a:cubicBezTo>
                    <a:pt x="126" y="147"/>
                    <a:pt x="126" y="143"/>
                    <a:pt x="125" y="139"/>
                  </a:cubicBezTo>
                  <a:cubicBezTo>
                    <a:pt x="128" y="138"/>
                    <a:pt x="131" y="137"/>
                    <a:pt x="133" y="136"/>
                  </a:cubicBezTo>
                  <a:cubicBezTo>
                    <a:pt x="133" y="137"/>
                    <a:pt x="133" y="137"/>
                    <a:pt x="133" y="137"/>
                  </a:cubicBezTo>
                  <a:cubicBezTo>
                    <a:pt x="133" y="141"/>
                    <a:pt x="133" y="145"/>
                    <a:pt x="133" y="149"/>
                  </a:cubicBezTo>
                  <a:cubicBezTo>
                    <a:pt x="133" y="149"/>
                    <a:pt x="132" y="149"/>
                    <a:pt x="132" y="149"/>
                  </a:cubicBezTo>
                  <a:cubicBezTo>
                    <a:pt x="130" y="150"/>
                    <a:pt x="128" y="151"/>
                    <a:pt x="127" y="152"/>
                  </a:cubicBezTo>
                  <a:moveTo>
                    <a:pt x="135" y="148"/>
                  </a:moveTo>
                  <a:cubicBezTo>
                    <a:pt x="135" y="144"/>
                    <a:pt x="135" y="140"/>
                    <a:pt x="135" y="137"/>
                  </a:cubicBezTo>
                  <a:cubicBezTo>
                    <a:pt x="135" y="136"/>
                    <a:pt x="135" y="136"/>
                    <a:pt x="134" y="136"/>
                  </a:cubicBezTo>
                  <a:cubicBezTo>
                    <a:pt x="137" y="135"/>
                    <a:pt x="140" y="134"/>
                    <a:pt x="142" y="133"/>
                  </a:cubicBezTo>
                  <a:cubicBezTo>
                    <a:pt x="141" y="134"/>
                    <a:pt x="141" y="134"/>
                    <a:pt x="141" y="134"/>
                  </a:cubicBezTo>
                  <a:cubicBezTo>
                    <a:pt x="141" y="138"/>
                    <a:pt x="141" y="142"/>
                    <a:pt x="141" y="146"/>
                  </a:cubicBezTo>
                  <a:cubicBezTo>
                    <a:pt x="139" y="147"/>
                    <a:pt x="137" y="147"/>
                    <a:pt x="135" y="148"/>
                  </a:cubicBezTo>
                  <a:moveTo>
                    <a:pt x="143" y="145"/>
                  </a:moveTo>
                  <a:cubicBezTo>
                    <a:pt x="143" y="141"/>
                    <a:pt x="143" y="138"/>
                    <a:pt x="143" y="134"/>
                  </a:cubicBezTo>
                  <a:cubicBezTo>
                    <a:pt x="144" y="133"/>
                    <a:pt x="143" y="133"/>
                    <a:pt x="143" y="133"/>
                  </a:cubicBezTo>
                  <a:cubicBezTo>
                    <a:pt x="145" y="132"/>
                    <a:pt x="147" y="131"/>
                    <a:pt x="148" y="131"/>
                  </a:cubicBezTo>
                  <a:cubicBezTo>
                    <a:pt x="149" y="135"/>
                    <a:pt x="149" y="139"/>
                    <a:pt x="150" y="142"/>
                  </a:cubicBezTo>
                  <a:cubicBezTo>
                    <a:pt x="149" y="143"/>
                    <a:pt x="148" y="143"/>
                    <a:pt x="146" y="144"/>
                  </a:cubicBezTo>
                  <a:cubicBezTo>
                    <a:pt x="145" y="144"/>
                    <a:pt x="144" y="145"/>
                    <a:pt x="143" y="145"/>
                  </a:cubicBezTo>
                  <a:moveTo>
                    <a:pt x="35" y="131"/>
                  </a:moveTo>
                  <a:cubicBezTo>
                    <a:pt x="33" y="129"/>
                    <a:pt x="32" y="128"/>
                    <a:pt x="31" y="125"/>
                  </a:cubicBezTo>
                  <a:cubicBezTo>
                    <a:pt x="32" y="125"/>
                    <a:pt x="32" y="125"/>
                    <a:pt x="32" y="125"/>
                  </a:cubicBezTo>
                  <a:cubicBezTo>
                    <a:pt x="33" y="125"/>
                    <a:pt x="35" y="124"/>
                    <a:pt x="36" y="124"/>
                  </a:cubicBezTo>
                  <a:cubicBezTo>
                    <a:pt x="36" y="125"/>
                    <a:pt x="36" y="126"/>
                    <a:pt x="36" y="127"/>
                  </a:cubicBezTo>
                  <a:cubicBezTo>
                    <a:pt x="36" y="128"/>
                    <a:pt x="36" y="129"/>
                    <a:pt x="36" y="130"/>
                  </a:cubicBezTo>
                  <a:cubicBezTo>
                    <a:pt x="35" y="131"/>
                    <a:pt x="35" y="131"/>
                    <a:pt x="35" y="131"/>
                  </a:cubicBezTo>
                  <a:moveTo>
                    <a:pt x="38" y="130"/>
                  </a:moveTo>
                  <a:cubicBezTo>
                    <a:pt x="38" y="129"/>
                    <a:pt x="38" y="128"/>
                    <a:pt x="38" y="127"/>
                  </a:cubicBezTo>
                  <a:cubicBezTo>
                    <a:pt x="38" y="126"/>
                    <a:pt x="38" y="124"/>
                    <a:pt x="38" y="123"/>
                  </a:cubicBezTo>
                  <a:cubicBezTo>
                    <a:pt x="38" y="123"/>
                    <a:pt x="38" y="123"/>
                    <a:pt x="38" y="123"/>
                  </a:cubicBezTo>
                  <a:cubicBezTo>
                    <a:pt x="39" y="123"/>
                    <a:pt x="40" y="122"/>
                    <a:pt x="41" y="122"/>
                  </a:cubicBezTo>
                  <a:cubicBezTo>
                    <a:pt x="41" y="124"/>
                    <a:pt x="42" y="126"/>
                    <a:pt x="42" y="128"/>
                  </a:cubicBezTo>
                  <a:cubicBezTo>
                    <a:pt x="40" y="129"/>
                    <a:pt x="39" y="129"/>
                    <a:pt x="38" y="130"/>
                  </a:cubicBezTo>
                  <a:moveTo>
                    <a:pt x="44" y="128"/>
                  </a:moveTo>
                  <a:cubicBezTo>
                    <a:pt x="44" y="125"/>
                    <a:pt x="43" y="123"/>
                    <a:pt x="43" y="121"/>
                  </a:cubicBezTo>
                  <a:cubicBezTo>
                    <a:pt x="46" y="120"/>
                    <a:pt x="50" y="119"/>
                    <a:pt x="53" y="118"/>
                  </a:cubicBezTo>
                  <a:cubicBezTo>
                    <a:pt x="53" y="120"/>
                    <a:pt x="52" y="122"/>
                    <a:pt x="52" y="125"/>
                  </a:cubicBezTo>
                  <a:cubicBezTo>
                    <a:pt x="48" y="126"/>
                    <a:pt x="46" y="127"/>
                    <a:pt x="44" y="128"/>
                  </a:cubicBezTo>
                  <a:moveTo>
                    <a:pt x="70" y="126"/>
                  </a:moveTo>
                  <a:cubicBezTo>
                    <a:pt x="71" y="123"/>
                    <a:pt x="72" y="119"/>
                    <a:pt x="73" y="116"/>
                  </a:cubicBezTo>
                  <a:cubicBezTo>
                    <a:pt x="73" y="116"/>
                    <a:pt x="73" y="116"/>
                    <a:pt x="73" y="116"/>
                  </a:cubicBezTo>
                  <a:cubicBezTo>
                    <a:pt x="73" y="118"/>
                    <a:pt x="74" y="120"/>
                    <a:pt x="75" y="122"/>
                  </a:cubicBezTo>
                  <a:cubicBezTo>
                    <a:pt x="75" y="122"/>
                    <a:pt x="76" y="123"/>
                    <a:pt x="76" y="124"/>
                  </a:cubicBezTo>
                  <a:cubicBezTo>
                    <a:pt x="74" y="125"/>
                    <a:pt x="72" y="125"/>
                    <a:pt x="70" y="126"/>
                  </a:cubicBezTo>
                  <a:moveTo>
                    <a:pt x="54" y="124"/>
                  </a:moveTo>
                  <a:cubicBezTo>
                    <a:pt x="55" y="122"/>
                    <a:pt x="55" y="119"/>
                    <a:pt x="55" y="117"/>
                  </a:cubicBezTo>
                  <a:cubicBezTo>
                    <a:pt x="58" y="116"/>
                    <a:pt x="60" y="115"/>
                    <a:pt x="63" y="114"/>
                  </a:cubicBezTo>
                  <a:cubicBezTo>
                    <a:pt x="62" y="117"/>
                    <a:pt x="62" y="119"/>
                    <a:pt x="62" y="121"/>
                  </a:cubicBezTo>
                  <a:cubicBezTo>
                    <a:pt x="61" y="122"/>
                    <a:pt x="60" y="122"/>
                    <a:pt x="58" y="122"/>
                  </a:cubicBezTo>
                  <a:cubicBezTo>
                    <a:pt x="57" y="123"/>
                    <a:pt x="57" y="123"/>
                    <a:pt x="56" y="123"/>
                  </a:cubicBezTo>
                  <a:cubicBezTo>
                    <a:pt x="55" y="124"/>
                    <a:pt x="55" y="124"/>
                    <a:pt x="55" y="124"/>
                  </a:cubicBezTo>
                  <a:cubicBezTo>
                    <a:pt x="54" y="124"/>
                    <a:pt x="54" y="124"/>
                    <a:pt x="54" y="124"/>
                  </a:cubicBezTo>
                  <a:moveTo>
                    <a:pt x="64" y="121"/>
                  </a:moveTo>
                  <a:cubicBezTo>
                    <a:pt x="64" y="118"/>
                    <a:pt x="64" y="116"/>
                    <a:pt x="65" y="114"/>
                  </a:cubicBezTo>
                  <a:cubicBezTo>
                    <a:pt x="66" y="113"/>
                    <a:pt x="68" y="113"/>
                    <a:pt x="69" y="112"/>
                  </a:cubicBezTo>
                  <a:cubicBezTo>
                    <a:pt x="70" y="113"/>
                    <a:pt x="70" y="113"/>
                    <a:pt x="70" y="114"/>
                  </a:cubicBezTo>
                  <a:cubicBezTo>
                    <a:pt x="71" y="114"/>
                    <a:pt x="71" y="114"/>
                    <a:pt x="71" y="114"/>
                  </a:cubicBezTo>
                  <a:cubicBezTo>
                    <a:pt x="70" y="117"/>
                    <a:pt x="69" y="121"/>
                    <a:pt x="69" y="124"/>
                  </a:cubicBezTo>
                  <a:cubicBezTo>
                    <a:pt x="68" y="123"/>
                    <a:pt x="68" y="123"/>
                    <a:pt x="68" y="123"/>
                  </a:cubicBezTo>
                  <a:cubicBezTo>
                    <a:pt x="68" y="122"/>
                    <a:pt x="67" y="121"/>
                    <a:pt x="66" y="121"/>
                  </a:cubicBezTo>
                  <a:cubicBezTo>
                    <a:pt x="66" y="121"/>
                    <a:pt x="66" y="121"/>
                    <a:pt x="66" y="121"/>
                  </a:cubicBezTo>
                  <a:cubicBezTo>
                    <a:pt x="66" y="121"/>
                    <a:pt x="66" y="121"/>
                    <a:pt x="66" y="121"/>
                  </a:cubicBezTo>
                  <a:cubicBezTo>
                    <a:pt x="66" y="121"/>
                    <a:pt x="66" y="121"/>
                    <a:pt x="66" y="121"/>
                  </a:cubicBezTo>
                  <a:cubicBezTo>
                    <a:pt x="66" y="120"/>
                    <a:pt x="65" y="120"/>
                    <a:pt x="65" y="120"/>
                  </a:cubicBezTo>
                  <a:cubicBezTo>
                    <a:pt x="65" y="120"/>
                    <a:pt x="64" y="121"/>
                    <a:pt x="64" y="121"/>
                  </a:cubicBezTo>
                  <a:moveTo>
                    <a:pt x="107" y="112"/>
                  </a:moveTo>
                  <a:cubicBezTo>
                    <a:pt x="107" y="111"/>
                    <a:pt x="106" y="110"/>
                    <a:pt x="106" y="109"/>
                  </a:cubicBezTo>
                  <a:cubicBezTo>
                    <a:pt x="106" y="108"/>
                    <a:pt x="105" y="107"/>
                    <a:pt x="105" y="106"/>
                  </a:cubicBezTo>
                  <a:cubicBezTo>
                    <a:pt x="105" y="105"/>
                    <a:pt x="105" y="104"/>
                    <a:pt x="105" y="104"/>
                  </a:cubicBezTo>
                  <a:cubicBezTo>
                    <a:pt x="105" y="103"/>
                    <a:pt x="105" y="103"/>
                    <a:pt x="105" y="103"/>
                  </a:cubicBezTo>
                  <a:cubicBezTo>
                    <a:pt x="105" y="102"/>
                    <a:pt x="105" y="100"/>
                    <a:pt x="106" y="97"/>
                  </a:cubicBezTo>
                  <a:cubicBezTo>
                    <a:pt x="106" y="97"/>
                    <a:pt x="107" y="97"/>
                    <a:pt x="107" y="96"/>
                  </a:cubicBezTo>
                  <a:cubicBezTo>
                    <a:pt x="109" y="99"/>
                    <a:pt x="109" y="102"/>
                    <a:pt x="109" y="105"/>
                  </a:cubicBezTo>
                  <a:cubicBezTo>
                    <a:pt x="109" y="105"/>
                    <a:pt x="108" y="105"/>
                    <a:pt x="108" y="105"/>
                  </a:cubicBezTo>
                  <a:cubicBezTo>
                    <a:pt x="107" y="106"/>
                    <a:pt x="107" y="106"/>
                    <a:pt x="107" y="107"/>
                  </a:cubicBezTo>
                  <a:cubicBezTo>
                    <a:pt x="107" y="107"/>
                    <a:pt x="107" y="107"/>
                    <a:pt x="107" y="107"/>
                  </a:cubicBezTo>
                  <a:cubicBezTo>
                    <a:pt x="107" y="109"/>
                    <a:pt x="107" y="110"/>
                    <a:pt x="107" y="112"/>
                  </a:cubicBezTo>
                  <a:moveTo>
                    <a:pt x="111" y="104"/>
                  </a:moveTo>
                  <a:cubicBezTo>
                    <a:pt x="111" y="101"/>
                    <a:pt x="110" y="98"/>
                    <a:pt x="109" y="96"/>
                  </a:cubicBezTo>
                  <a:cubicBezTo>
                    <a:pt x="111" y="95"/>
                    <a:pt x="112" y="95"/>
                    <a:pt x="113" y="94"/>
                  </a:cubicBezTo>
                  <a:cubicBezTo>
                    <a:pt x="114" y="94"/>
                    <a:pt x="115" y="94"/>
                    <a:pt x="115" y="94"/>
                  </a:cubicBezTo>
                  <a:cubicBezTo>
                    <a:pt x="115" y="95"/>
                    <a:pt x="115" y="96"/>
                    <a:pt x="115" y="97"/>
                  </a:cubicBezTo>
                  <a:cubicBezTo>
                    <a:pt x="115" y="99"/>
                    <a:pt x="115" y="100"/>
                    <a:pt x="115" y="102"/>
                  </a:cubicBezTo>
                  <a:cubicBezTo>
                    <a:pt x="114" y="103"/>
                    <a:pt x="113" y="103"/>
                    <a:pt x="111" y="104"/>
                  </a:cubicBezTo>
                  <a:moveTo>
                    <a:pt x="53" y="94"/>
                  </a:moveTo>
                  <a:cubicBezTo>
                    <a:pt x="53" y="94"/>
                    <a:pt x="53" y="94"/>
                    <a:pt x="53" y="94"/>
                  </a:cubicBezTo>
                  <a:cubicBezTo>
                    <a:pt x="53" y="94"/>
                    <a:pt x="53" y="94"/>
                    <a:pt x="53" y="94"/>
                  </a:cubicBezTo>
                  <a:moveTo>
                    <a:pt x="45" y="95"/>
                  </a:moveTo>
                  <a:cubicBezTo>
                    <a:pt x="45" y="94"/>
                    <a:pt x="45" y="93"/>
                    <a:pt x="45" y="92"/>
                  </a:cubicBezTo>
                  <a:cubicBezTo>
                    <a:pt x="46" y="93"/>
                    <a:pt x="47" y="94"/>
                    <a:pt x="47" y="94"/>
                  </a:cubicBezTo>
                  <a:cubicBezTo>
                    <a:pt x="47" y="95"/>
                    <a:pt x="46" y="95"/>
                    <a:pt x="45" y="95"/>
                  </a:cubicBezTo>
                  <a:moveTo>
                    <a:pt x="117" y="101"/>
                  </a:moveTo>
                  <a:cubicBezTo>
                    <a:pt x="117" y="100"/>
                    <a:pt x="117" y="99"/>
                    <a:pt x="117" y="97"/>
                  </a:cubicBezTo>
                  <a:cubicBezTo>
                    <a:pt x="117" y="96"/>
                    <a:pt x="117" y="94"/>
                    <a:pt x="117" y="93"/>
                  </a:cubicBezTo>
                  <a:cubicBezTo>
                    <a:pt x="119" y="92"/>
                    <a:pt x="122" y="92"/>
                    <a:pt x="124" y="91"/>
                  </a:cubicBezTo>
                  <a:cubicBezTo>
                    <a:pt x="124" y="92"/>
                    <a:pt x="124" y="92"/>
                    <a:pt x="124" y="92"/>
                  </a:cubicBezTo>
                  <a:cubicBezTo>
                    <a:pt x="124" y="94"/>
                    <a:pt x="124" y="97"/>
                    <a:pt x="123" y="99"/>
                  </a:cubicBezTo>
                  <a:cubicBezTo>
                    <a:pt x="121" y="100"/>
                    <a:pt x="119" y="101"/>
                    <a:pt x="117" y="101"/>
                  </a:cubicBezTo>
                  <a:moveTo>
                    <a:pt x="125" y="98"/>
                  </a:moveTo>
                  <a:cubicBezTo>
                    <a:pt x="126" y="96"/>
                    <a:pt x="126" y="94"/>
                    <a:pt x="126" y="92"/>
                  </a:cubicBezTo>
                  <a:cubicBezTo>
                    <a:pt x="126" y="91"/>
                    <a:pt x="126" y="91"/>
                    <a:pt x="126" y="90"/>
                  </a:cubicBezTo>
                  <a:cubicBezTo>
                    <a:pt x="128" y="90"/>
                    <a:pt x="129" y="89"/>
                    <a:pt x="131" y="89"/>
                  </a:cubicBezTo>
                  <a:cubicBezTo>
                    <a:pt x="131" y="91"/>
                    <a:pt x="130" y="94"/>
                    <a:pt x="130" y="97"/>
                  </a:cubicBezTo>
                  <a:cubicBezTo>
                    <a:pt x="129" y="97"/>
                    <a:pt x="127" y="98"/>
                    <a:pt x="125" y="98"/>
                  </a:cubicBezTo>
                  <a:moveTo>
                    <a:pt x="132" y="96"/>
                  </a:moveTo>
                  <a:cubicBezTo>
                    <a:pt x="133" y="93"/>
                    <a:pt x="133" y="91"/>
                    <a:pt x="133" y="88"/>
                  </a:cubicBezTo>
                  <a:cubicBezTo>
                    <a:pt x="134" y="88"/>
                    <a:pt x="135" y="88"/>
                    <a:pt x="135" y="87"/>
                  </a:cubicBezTo>
                  <a:cubicBezTo>
                    <a:pt x="136" y="89"/>
                    <a:pt x="136" y="91"/>
                    <a:pt x="136" y="93"/>
                  </a:cubicBezTo>
                  <a:cubicBezTo>
                    <a:pt x="136" y="94"/>
                    <a:pt x="136" y="95"/>
                    <a:pt x="136" y="95"/>
                  </a:cubicBezTo>
                  <a:cubicBezTo>
                    <a:pt x="136" y="95"/>
                    <a:pt x="136" y="95"/>
                    <a:pt x="136" y="95"/>
                  </a:cubicBezTo>
                  <a:cubicBezTo>
                    <a:pt x="134" y="95"/>
                    <a:pt x="133" y="96"/>
                    <a:pt x="132" y="96"/>
                  </a:cubicBezTo>
                  <a:moveTo>
                    <a:pt x="39" y="97"/>
                  </a:moveTo>
                  <a:cubicBezTo>
                    <a:pt x="39" y="96"/>
                    <a:pt x="39" y="96"/>
                    <a:pt x="39" y="96"/>
                  </a:cubicBezTo>
                  <a:cubicBezTo>
                    <a:pt x="39" y="93"/>
                    <a:pt x="39" y="90"/>
                    <a:pt x="39" y="87"/>
                  </a:cubicBezTo>
                  <a:cubicBezTo>
                    <a:pt x="41" y="88"/>
                    <a:pt x="42" y="90"/>
                    <a:pt x="44" y="91"/>
                  </a:cubicBezTo>
                  <a:cubicBezTo>
                    <a:pt x="44" y="91"/>
                    <a:pt x="44" y="91"/>
                    <a:pt x="44" y="91"/>
                  </a:cubicBezTo>
                  <a:cubicBezTo>
                    <a:pt x="43" y="93"/>
                    <a:pt x="43" y="94"/>
                    <a:pt x="43" y="96"/>
                  </a:cubicBezTo>
                  <a:cubicBezTo>
                    <a:pt x="42" y="96"/>
                    <a:pt x="41" y="96"/>
                    <a:pt x="40" y="97"/>
                  </a:cubicBezTo>
                  <a:cubicBezTo>
                    <a:pt x="39" y="97"/>
                    <a:pt x="39" y="97"/>
                    <a:pt x="39" y="97"/>
                  </a:cubicBezTo>
                  <a:moveTo>
                    <a:pt x="37" y="94"/>
                  </a:moveTo>
                  <a:cubicBezTo>
                    <a:pt x="35" y="92"/>
                    <a:pt x="33" y="90"/>
                    <a:pt x="31" y="88"/>
                  </a:cubicBezTo>
                  <a:cubicBezTo>
                    <a:pt x="31" y="85"/>
                    <a:pt x="30" y="81"/>
                    <a:pt x="30" y="78"/>
                  </a:cubicBezTo>
                  <a:cubicBezTo>
                    <a:pt x="33" y="81"/>
                    <a:pt x="35" y="83"/>
                    <a:pt x="37" y="85"/>
                  </a:cubicBezTo>
                  <a:cubicBezTo>
                    <a:pt x="37" y="86"/>
                    <a:pt x="37" y="86"/>
                    <a:pt x="37" y="86"/>
                  </a:cubicBezTo>
                  <a:cubicBezTo>
                    <a:pt x="37" y="89"/>
                    <a:pt x="37" y="91"/>
                    <a:pt x="37" y="94"/>
                  </a:cubicBezTo>
                  <a:moveTo>
                    <a:pt x="29" y="85"/>
                  </a:moveTo>
                  <a:cubicBezTo>
                    <a:pt x="27" y="84"/>
                    <a:pt x="25" y="82"/>
                    <a:pt x="24" y="81"/>
                  </a:cubicBezTo>
                  <a:cubicBezTo>
                    <a:pt x="23" y="80"/>
                    <a:pt x="23" y="80"/>
                    <a:pt x="23" y="80"/>
                  </a:cubicBezTo>
                  <a:cubicBezTo>
                    <a:pt x="23" y="80"/>
                    <a:pt x="23" y="80"/>
                    <a:pt x="23" y="80"/>
                  </a:cubicBezTo>
                  <a:cubicBezTo>
                    <a:pt x="23" y="77"/>
                    <a:pt x="23" y="74"/>
                    <a:pt x="23" y="71"/>
                  </a:cubicBezTo>
                  <a:cubicBezTo>
                    <a:pt x="25" y="73"/>
                    <a:pt x="26" y="75"/>
                    <a:pt x="28" y="76"/>
                  </a:cubicBezTo>
                  <a:cubicBezTo>
                    <a:pt x="28" y="77"/>
                    <a:pt x="28" y="77"/>
                    <a:pt x="28" y="77"/>
                  </a:cubicBezTo>
                  <a:cubicBezTo>
                    <a:pt x="28" y="80"/>
                    <a:pt x="28" y="83"/>
                    <a:pt x="29" y="85"/>
                  </a:cubicBezTo>
                  <a:moveTo>
                    <a:pt x="21" y="78"/>
                  </a:moveTo>
                  <a:cubicBezTo>
                    <a:pt x="19" y="76"/>
                    <a:pt x="17" y="74"/>
                    <a:pt x="16" y="73"/>
                  </a:cubicBezTo>
                  <a:cubicBezTo>
                    <a:pt x="16" y="70"/>
                    <a:pt x="15" y="66"/>
                    <a:pt x="15" y="63"/>
                  </a:cubicBezTo>
                  <a:cubicBezTo>
                    <a:pt x="17" y="65"/>
                    <a:pt x="19" y="67"/>
                    <a:pt x="21" y="69"/>
                  </a:cubicBezTo>
                  <a:cubicBezTo>
                    <a:pt x="21" y="72"/>
                    <a:pt x="21" y="75"/>
                    <a:pt x="21" y="78"/>
                  </a:cubicBezTo>
                  <a:moveTo>
                    <a:pt x="111" y="68"/>
                  </a:moveTo>
                  <a:cubicBezTo>
                    <a:pt x="112" y="65"/>
                    <a:pt x="113" y="62"/>
                    <a:pt x="113" y="59"/>
                  </a:cubicBezTo>
                  <a:cubicBezTo>
                    <a:pt x="114" y="61"/>
                    <a:pt x="114" y="64"/>
                    <a:pt x="115" y="66"/>
                  </a:cubicBezTo>
                  <a:cubicBezTo>
                    <a:pt x="113" y="67"/>
                    <a:pt x="112" y="67"/>
                    <a:pt x="111" y="68"/>
                  </a:cubicBezTo>
                  <a:moveTo>
                    <a:pt x="14" y="71"/>
                  </a:moveTo>
                  <a:cubicBezTo>
                    <a:pt x="13" y="71"/>
                    <a:pt x="13" y="70"/>
                    <a:pt x="12" y="70"/>
                  </a:cubicBezTo>
                  <a:cubicBezTo>
                    <a:pt x="12" y="69"/>
                    <a:pt x="11" y="69"/>
                    <a:pt x="11" y="68"/>
                  </a:cubicBezTo>
                  <a:cubicBezTo>
                    <a:pt x="9" y="63"/>
                    <a:pt x="7" y="61"/>
                    <a:pt x="7" y="59"/>
                  </a:cubicBezTo>
                  <a:cubicBezTo>
                    <a:pt x="6" y="57"/>
                    <a:pt x="6" y="56"/>
                    <a:pt x="5" y="53"/>
                  </a:cubicBezTo>
                  <a:cubicBezTo>
                    <a:pt x="7" y="56"/>
                    <a:pt x="10" y="58"/>
                    <a:pt x="12" y="61"/>
                  </a:cubicBezTo>
                  <a:cubicBezTo>
                    <a:pt x="13" y="64"/>
                    <a:pt x="13" y="68"/>
                    <a:pt x="14" y="71"/>
                  </a:cubicBezTo>
                  <a:moveTo>
                    <a:pt x="116" y="63"/>
                  </a:moveTo>
                  <a:cubicBezTo>
                    <a:pt x="116" y="60"/>
                    <a:pt x="115" y="57"/>
                    <a:pt x="114" y="55"/>
                  </a:cubicBezTo>
                  <a:cubicBezTo>
                    <a:pt x="115" y="51"/>
                    <a:pt x="116" y="47"/>
                    <a:pt x="117" y="43"/>
                  </a:cubicBezTo>
                  <a:cubicBezTo>
                    <a:pt x="117" y="46"/>
                    <a:pt x="118" y="49"/>
                    <a:pt x="118" y="53"/>
                  </a:cubicBezTo>
                  <a:cubicBezTo>
                    <a:pt x="119" y="53"/>
                    <a:pt x="119" y="53"/>
                    <a:pt x="119" y="53"/>
                  </a:cubicBezTo>
                  <a:cubicBezTo>
                    <a:pt x="118" y="56"/>
                    <a:pt x="117" y="60"/>
                    <a:pt x="116" y="63"/>
                  </a:cubicBezTo>
                  <a:moveTo>
                    <a:pt x="120" y="48"/>
                  </a:moveTo>
                  <a:cubicBezTo>
                    <a:pt x="119" y="45"/>
                    <a:pt x="119" y="41"/>
                    <a:pt x="118" y="37"/>
                  </a:cubicBezTo>
                  <a:cubicBezTo>
                    <a:pt x="119" y="33"/>
                    <a:pt x="120" y="30"/>
                    <a:pt x="121" y="26"/>
                  </a:cubicBezTo>
                  <a:cubicBezTo>
                    <a:pt x="122" y="30"/>
                    <a:pt x="122" y="34"/>
                    <a:pt x="122" y="37"/>
                  </a:cubicBezTo>
                  <a:cubicBezTo>
                    <a:pt x="121" y="41"/>
                    <a:pt x="120" y="45"/>
                    <a:pt x="120" y="48"/>
                  </a:cubicBezTo>
                  <a:moveTo>
                    <a:pt x="124" y="32"/>
                  </a:moveTo>
                  <a:cubicBezTo>
                    <a:pt x="123" y="28"/>
                    <a:pt x="123" y="25"/>
                    <a:pt x="122" y="22"/>
                  </a:cubicBezTo>
                  <a:cubicBezTo>
                    <a:pt x="122" y="19"/>
                    <a:pt x="123" y="17"/>
                    <a:pt x="123" y="14"/>
                  </a:cubicBezTo>
                  <a:cubicBezTo>
                    <a:pt x="124" y="17"/>
                    <a:pt x="124" y="21"/>
                    <a:pt x="124" y="24"/>
                  </a:cubicBezTo>
                  <a:cubicBezTo>
                    <a:pt x="124" y="25"/>
                    <a:pt x="124" y="25"/>
                    <a:pt x="124" y="26"/>
                  </a:cubicBezTo>
                  <a:cubicBezTo>
                    <a:pt x="124" y="28"/>
                    <a:pt x="124" y="30"/>
                    <a:pt x="124" y="32"/>
                  </a:cubicBezTo>
                  <a:moveTo>
                    <a:pt x="78" y="85"/>
                  </a:moveTo>
                  <a:cubicBezTo>
                    <a:pt x="79" y="85"/>
                    <a:pt x="79" y="85"/>
                    <a:pt x="79" y="85"/>
                  </a:cubicBezTo>
                  <a:cubicBezTo>
                    <a:pt x="80" y="85"/>
                    <a:pt x="80" y="84"/>
                    <a:pt x="80" y="83"/>
                  </a:cubicBezTo>
                  <a:cubicBezTo>
                    <a:pt x="80" y="79"/>
                    <a:pt x="80" y="76"/>
                    <a:pt x="80" y="72"/>
                  </a:cubicBezTo>
                  <a:cubicBezTo>
                    <a:pt x="80" y="55"/>
                    <a:pt x="82" y="38"/>
                    <a:pt x="84" y="20"/>
                  </a:cubicBezTo>
                  <a:cubicBezTo>
                    <a:pt x="97" y="15"/>
                    <a:pt x="109" y="10"/>
                    <a:pt x="121" y="5"/>
                  </a:cubicBezTo>
                  <a:cubicBezTo>
                    <a:pt x="116" y="27"/>
                    <a:pt x="112" y="48"/>
                    <a:pt x="107" y="70"/>
                  </a:cubicBezTo>
                  <a:cubicBezTo>
                    <a:pt x="106" y="70"/>
                    <a:pt x="106" y="71"/>
                    <a:pt x="106" y="71"/>
                  </a:cubicBezTo>
                  <a:cubicBezTo>
                    <a:pt x="107" y="72"/>
                    <a:pt x="107" y="72"/>
                    <a:pt x="108" y="73"/>
                  </a:cubicBezTo>
                  <a:cubicBezTo>
                    <a:pt x="108" y="73"/>
                    <a:pt x="108" y="73"/>
                    <a:pt x="108" y="73"/>
                  </a:cubicBezTo>
                  <a:cubicBezTo>
                    <a:pt x="108" y="73"/>
                    <a:pt x="108" y="73"/>
                    <a:pt x="108" y="73"/>
                  </a:cubicBezTo>
                  <a:cubicBezTo>
                    <a:pt x="108" y="73"/>
                    <a:pt x="108" y="73"/>
                    <a:pt x="108" y="73"/>
                  </a:cubicBezTo>
                  <a:cubicBezTo>
                    <a:pt x="108" y="73"/>
                    <a:pt x="108" y="73"/>
                    <a:pt x="109" y="73"/>
                  </a:cubicBezTo>
                  <a:cubicBezTo>
                    <a:pt x="109" y="73"/>
                    <a:pt x="109" y="73"/>
                    <a:pt x="110" y="72"/>
                  </a:cubicBezTo>
                  <a:cubicBezTo>
                    <a:pt x="117" y="70"/>
                    <a:pt x="124" y="67"/>
                    <a:pt x="131" y="64"/>
                  </a:cubicBezTo>
                  <a:cubicBezTo>
                    <a:pt x="133" y="70"/>
                    <a:pt x="134" y="76"/>
                    <a:pt x="135" y="82"/>
                  </a:cubicBezTo>
                  <a:cubicBezTo>
                    <a:pt x="135" y="82"/>
                    <a:pt x="134" y="83"/>
                    <a:pt x="134" y="83"/>
                  </a:cubicBezTo>
                  <a:cubicBezTo>
                    <a:pt x="127" y="86"/>
                    <a:pt x="119" y="88"/>
                    <a:pt x="112" y="90"/>
                  </a:cubicBezTo>
                  <a:cubicBezTo>
                    <a:pt x="109" y="91"/>
                    <a:pt x="106" y="92"/>
                    <a:pt x="103" y="94"/>
                  </a:cubicBezTo>
                  <a:cubicBezTo>
                    <a:pt x="103" y="94"/>
                    <a:pt x="103" y="94"/>
                    <a:pt x="103" y="94"/>
                  </a:cubicBezTo>
                  <a:cubicBezTo>
                    <a:pt x="102" y="95"/>
                    <a:pt x="102" y="95"/>
                    <a:pt x="102" y="95"/>
                  </a:cubicBezTo>
                  <a:cubicBezTo>
                    <a:pt x="102" y="95"/>
                    <a:pt x="102" y="95"/>
                    <a:pt x="102" y="95"/>
                  </a:cubicBezTo>
                  <a:cubicBezTo>
                    <a:pt x="102" y="95"/>
                    <a:pt x="102" y="95"/>
                    <a:pt x="102" y="95"/>
                  </a:cubicBezTo>
                  <a:cubicBezTo>
                    <a:pt x="102" y="96"/>
                    <a:pt x="102" y="96"/>
                    <a:pt x="102" y="96"/>
                  </a:cubicBezTo>
                  <a:cubicBezTo>
                    <a:pt x="102" y="96"/>
                    <a:pt x="102" y="96"/>
                    <a:pt x="102" y="96"/>
                  </a:cubicBezTo>
                  <a:cubicBezTo>
                    <a:pt x="102" y="98"/>
                    <a:pt x="101" y="100"/>
                    <a:pt x="101" y="103"/>
                  </a:cubicBezTo>
                  <a:cubicBezTo>
                    <a:pt x="101" y="104"/>
                    <a:pt x="101" y="104"/>
                    <a:pt x="101" y="105"/>
                  </a:cubicBezTo>
                  <a:cubicBezTo>
                    <a:pt x="101" y="105"/>
                    <a:pt x="101" y="106"/>
                    <a:pt x="101" y="107"/>
                  </a:cubicBezTo>
                  <a:cubicBezTo>
                    <a:pt x="102" y="109"/>
                    <a:pt x="102" y="110"/>
                    <a:pt x="103" y="112"/>
                  </a:cubicBezTo>
                  <a:cubicBezTo>
                    <a:pt x="103" y="113"/>
                    <a:pt x="103" y="114"/>
                    <a:pt x="103" y="115"/>
                  </a:cubicBezTo>
                  <a:cubicBezTo>
                    <a:pt x="103" y="115"/>
                    <a:pt x="103" y="116"/>
                    <a:pt x="104" y="116"/>
                  </a:cubicBezTo>
                  <a:cubicBezTo>
                    <a:pt x="104" y="117"/>
                    <a:pt x="105" y="117"/>
                    <a:pt x="105" y="117"/>
                  </a:cubicBezTo>
                  <a:cubicBezTo>
                    <a:pt x="106" y="117"/>
                    <a:pt x="106" y="117"/>
                    <a:pt x="106" y="117"/>
                  </a:cubicBezTo>
                  <a:cubicBezTo>
                    <a:pt x="106" y="117"/>
                    <a:pt x="106" y="117"/>
                    <a:pt x="106" y="117"/>
                  </a:cubicBezTo>
                  <a:cubicBezTo>
                    <a:pt x="106" y="117"/>
                    <a:pt x="106" y="117"/>
                    <a:pt x="106" y="117"/>
                  </a:cubicBezTo>
                  <a:cubicBezTo>
                    <a:pt x="106" y="117"/>
                    <a:pt x="106" y="117"/>
                    <a:pt x="106" y="117"/>
                  </a:cubicBezTo>
                  <a:cubicBezTo>
                    <a:pt x="119" y="112"/>
                    <a:pt x="127" y="110"/>
                    <a:pt x="133" y="108"/>
                  </a:cubicBezTo>
                  <a:cubicBezTo>
                    <a:pt x="136" y="107"/>
                    <a:pt x="138" y="106"/>
                    <a:pt x="139" y="105"/>
                  </a:cubicBezTo>
                  <a:cubicBezTo>
                    <a:pt x="140" y="105"/>
                    <a:pt x="140" y="105"/>
                    <a:pt x="141" y="105"/>
                  </a:cubicBezTo>
                  <a:cubicBezTo>
                    <a:pt x="142" y="108"/>
                    <a:pt x="144" y="113"/>
                    <a:pt x="145" y="118"/>
                  </a:cubicBezTo>
                  <a:cubicBezTo>
                    <a:pt x="146" y="121"/>
                    <a:pt x="147" y="124"/>
                    <a:pt x="148" y="126"/>
                  </a:cubicBezTo>
                  <a:cubicBezTo>
                    <a:pt x="147" y="127"/>
                    <a:pt x="144" y="128"/>
                    <a:pt x="141" y="129"/>
                  </a:cubicBezTo>
                  <a:cubicBezTo>
                    <a:pt x="136" y="131"/>
                    <a:pt x="127" y="134"/>
                    <a:pt x="115" y="139"/>
                  </a:cubicBezTo>
                  <a:cubicBezTo>
                    <a:pt x="115" y="139"/>
                    <a:pt x="115" y="139"/>
                    <a:pt x="115" y="139"/>
                  </a:cubicBezTo>
                  <a:cubicBezTo>
                    <a:pt x="115" y="139"/>
                    <a:pt x="115" y="139"/>
                    <a:pt x="115" y="139"/>
                  </a:cubicBezTo>
                  <a:cubicBezTo>
                    <a:pt x="114" y="139"/>
                    <a:pt x="114" y="139"/>
                    <a:pt x="114" y="139"/>
                  </a:cubicBezTo>
                  <a:cubicBezTo>
                    <a:pt x="113" y="139"/>
                    <a:pt x="112" y="141"/>
                    <a:pt x="113" y="142"/>
                  </a:cubicBezTo>
                  <a:cubicBezTo>
                    <a:pt x="113" y="142"/>
                    <a:pt x="114" y="143"/>
                    <a:pt x="114" y="143"/>
                  </a:cubicBezTo>
                  <a:cubicBezTo>
                    <a:pt x="118" y="153"/>
                    <a:pt x="121" y="159"/>
                    <a:pt x="124" y="169"/>
                  </a:cubicBezTo>
                  <a:cubicBezTo>
                    <a:pt x="116" y="169"/>
                    <a:pt x="108" y="172"/>
                    <a:pt x="101" y="178"/>
                  </a:cubicBezTo>
                  <a:cubicBezTo>
                    <a:pt x="97" y="167"/>
                    <a:pt x="95" y="161"/>
                    <a:pt x="91" y="150"/>
                  </a:cubicBezTo>
                  <a:cubicBezTo>
                    <a:pt x="90" y="149"/>
                    <a:pt x="90" y="148"/>
                    <a:pt x="89" y="148"/>
                  </a:cubicBezTo>
                  <a:cubicBezTo>
                    <a:pt x="89" y="148"/>
                    <a:pt x="88" y="148"/>
                    <a:pt x="88" y="148"/>
                  </a:cubicBezTo>
                  <a:cubicBezTo>
                    <a:pt x="88" y="149"/>
                    <a:pt x="88" y="149"/>
                    <a:pt x="88" y="149"/>
                  </a:cubicBezTo>
                  <a:cubicBezTo>
                    <a:pt x="88" y="149"/>
                    <a:pt x="88" y="149"/>
                    <a:pt x="88" y="149"/>
                  </a:cubicBezTo>
                  <a:cubicBezTo>
                    <a:pt x="66" y="156"/>
                    <a:pt x="54" y="160"/>
                    <a:pt x="49" y="162"/>
                  </a:cubicBezTo>
                  <a:cubicBezTo>
                    <a:pt x="48" y="154"/>
                    <a:pt x="46" y="147"/>
                    <a:pt x="43" y="140"/>
                  </a:cubicBezTo>
                  <a:cubicBezTo>
                    <a:pt x="44" y="140"/>
                    <a:pt x="44" y="139"/>
                    <a:pt x="44" y="139"/>
                  </a:cubicBezTo>
                  <a:cubicBezTo>
                    <a:pt x="49" y="138"/>
                    <a:pt x="60" y="134"/>
                    <a:pt x="79" y="127"/>
                  </a:cubicBezTo>
                  <a:cubicBezTo>
                    <a:pt x="79" y="127"/>
                    <a:pt x="79" y="127"/>
                    <a:pt x="79" y="127"/>
                  </a:cubicBezTo>
                  <a:cubicBezTo>
                    <a:pt x="79" y="127"/>
                    <a:pt x="79" y="127"/>
                    <a:pt x="79" y="127"/>
                  </a:cubicBezTo>
                  <a:cubicBezTo>
                    <a:pt x="80" y="127"/>
                    <a:pt x="80" y="127"/>
                    <a:pt x="80" y="127"/>
                  </a:cubicBezTo>
                  <a:cubicBezTo>
                    <a:pt x="81" y="126"/>
                    <a:pt x="81" y="125"/>
                    <a:pt x="81" y="124"/>
                  </a:cubicBezTo>
                  <a:cubicBezTo>
                    <a:pt x="81" y="124"/>
                    <a:pt x="80" y="124"/>
                    <a:pt x="80" y="123"/>
                  </a:cubicBezTo>
                  <a:cubicBezTo>
                    <a:pt x="80" y="122"/>
                    <a:pt x="79" y="120"/>
                    <a:pt x="78" y="118"/>
                  </a:cubicBezTo>
                  <a:cubicBezTo>
                    <a:pt x="77" y="117"/>
                    <a:pt x="77" y="116"/>
                    <a:pt x="76" y="115"/>
                  </a:cubicBezTo>
                  <a:cubicBezTo>
                    <a:pt x="76" y="114"/>
                    <a:pt x="75" y="113"/>
                    <a:pt x="75" y="112"/>
                  </a:cubicBezTo>
                  <a:cubicBezTo>
                    <a:pt x="74" y="112"/>
                    <a:pt x="74" y="111"/>
                    <a:pt x="73" y="111"/>
                  </a:cubicBezTo>
                  <a:cubicBezTo>
                    <a:pt x="73" y="110"/>
                    <a:pt x="72" y="110"/>
                    <a:pt x="72" y="110"/>
                  </a:cubicBezTo>
                  <a:cubicBezTo>
                    <a:pt x="72" y="110"/>
                    <a:pt x="72" y="110"/>
                    <a:pt x="72" y="110"/>
                  </a:cubicBezTo>
                  <a:cubicBezTo>
                    <a:pt x="72" y="109"/>
                    <a:pt x="71" y="108"/>
                    <a:pt x="70" y="108"/>
                  </a:cubicBezTo>
                  <a:cubicBezTo>
                    <a:pt x="70" y="108"/>
                    <a:pt x="70" y="108"/>
                    <a:pt x="70" y="108"/>
                  </a:cubicBezTo>
                  <a:cubicBezTo>
                    <a:pt x="70" y="108"/>
                    <a:pt x="69" y="108"/>
                    <a:pt x="69" y="108"/>
                  </a:cubicBezTo>
                  <a:cubicBezTo>
                    <a:pt x="68" y="108"/>
                    <a:pt x="68" y="108"/>
                    <a:pt x="67" y="108"/>
                  </a:cubicBezTo>
                  <a:cubicBezTo>
                    <a:pt x="67" y="109"/>
                    <a:pt x="67" y="109"/>
                    <a:pt x="67" y="109"/>
                  </a:cubicBezTo>
                  <a:cubicBezTo>
                    <a:pt x="53" y="113"/>
                    <a:pt x="43" y="116"/>
                    <a:pt x="31" y="121"/>
                  </a:cubicBezTo>
                  <a:cubicBezTo>
                    <a:pt x="30" y="116"/>
                    <a:pt x="28" y="110"/>
                    <a:pt x="28" y="104"/>
                  </a:cubicBezTo>
                  <a:cubicBezTo>
                    <a:pt x="31" y="103"/>
                    <a:pt x="35" y="102"/>
                    <a:pt x="37" y="101"/>
                  </a:cubicBezTo>
                  <a:cubicBezTo>
                    <a:pt x="38" y="102"/>
                    <a:pt x="38" y="102"/>
                    <a:pt x="38" y="102"/>
                  </a:cubicBezTo>
                  <a:cubicBezTo>
                    <a:pt x="38" y="102"/>
                    <a:pt x="38" y="102"/>
                    <a:pt x="38" y="102"/>
                  </a:cubicBezTo>
                  <a:cubicBezTo>
                    <a:pt x="38" y="102"/>
                    <a:pt x="39" y="102"/>
                    <a:pt x="39" y="101"/>
                  </a:cubicBezTo>
                  <a:cubicBezTo>
                    <a:pt x="39" y="101"/>
                    <a:pt x="39" y="101"/>
                    <a:pt x="39" y="101"/>
                  </a:cubicBezTo>
                  <a:cubicBezTo>
                    <a:pt x="40" y="101"/>
                    <a:pt x="40" y="101"/>
                    <a:pt x="41" y="101"/>
                  </a:cubicBezTo>
                  <a:cubicBezTo>
                    <a:pt x="45" y="100"/>
                    <a:pt x="48" y="99"/>
                    <a:pt x="52" y="97"/>
                  </a:cubicBezTo>
                  <a:cubicBezTo>
                    <a:pt x="52" y="97"/>
                    <a:pt x="52" y="97"/>
                    <a:pt x="52" y="97"/>
                  </a:cubicBezTo>
                  <a:cubicBezTo>
                    <a:pt x="52" y="97"/>
                    <a:pt x="52" y="97"/>
                    <a:pt x="52" y="97"/>
                  </a:cubicBezTo>
                  <a:cubicBezTo>
                    <a:pt x="52" y="97"/>
                    <a:pt x="52" y="97"/>
                    <a:pt x="52" y="97"/>
                  </a:cubicBezTo>
                  <a:cubicBezTo>
                    <a:pt x="52" y="97"/>
                    <a:pt x="52" y="97"/>
                    <a:pt x="52" y="97"/>
                  </a:cubicBezTo>
                  <a:cubicBezTo>
                    <a:pt x="52" y="96"/>
                    <a:pt x="52" y="96"/>
                    <a:pt x="52" y="96"/>
                  </a:cubicBezTo>
                  <a:cubicBezTo>
                    <a:pt x="53" y="96"/>
                    <a:pt x="53" y="96"/>
                    <a:pt x="53" y="96"/>
                  </a:cubicBezTo>
                  <a:cubicBezTo>
                    <a:pt x="53" y="96"/>
                    <a:pt x="53" y="95"/>
                    <a:pt x="53" y="95"/>
                  </a:cubicBezTo>
                  <a:cubicBezTo>
                    <a:pt x="53" y="94"/>
                    <a:pt x="53" y="94"/>
                    <a:pt x="53" y="93"/>
                  </a:cubicBezTo>
                  <a:cubicBezTo>
                    <a:pt x="52" y="93"/>
                    <a:pt x="52" y="93"/>
                    <a:pt x="52" y="93"/>
                  </a:cubicBezTo>
                  <a:cubicBezTo>
                    <a:pt x="37" y="80"/>
                    <a:pt x="19" y="62"/>
                    <a:pt x="5" y="47"/>
                  </a:cubicBezTo>
                  <a:cubicBezTo>
                    <a:pt x="6" y="46"/>
                    <a:pt x="9" y="45"/>
                    <a:pt x="11" y="44"/>
                  </a:cubicBezTo>
                  <a:cubicBezTo>
                    <a:pt x="16" y="42"/>
                    <a:pt x="22" y="41"/>
                    <a:pt x="26" y="40"/>
                  </a:cubicBezTo>
                  <a:cubicBezTo>
                    <a:pt x="29" y="39"/>
                    <a:pt x="31" y="39"/>
                    <a:pt x="32" y="38"/>
                  </a:cubicBezTo>
                  <a:cubicBezTo>
                    <a:pt x="32" y="38"/>
                    <a:pt x="33" y="38"/>
                    <a:pt x="33" y="38"/>
                  </a:cubicBezTo>
                  <a:cubicBezTo>
                    <a:pt x="34" y="39"/>
                    <a:pt x="36" y="41"/>
                    <a:pt x="38" y="43"/>
                  </a:cubicBezTo>
                  <a:cubicBezTo>
                    <a:pt x="43" y="48"/>
                    <a:pt x="51" y="56"/>
                    <a:pt x="59" y="64"/>
                  </a:cubicBezTo>
                  <a:cubicBezTo>
                    <a:pt x="66" y="72"/>
                    <a:pt x="73" y="80"/>
                    <a:pt x="77" y="84"/>
                  </a:cubicBezTo>
                  <a:cubicBezTo>
                    <a:pt x="77" y="85"/>
                    <a:pt x="78" y="85"/>
                    <a:pt x="78" y="85"/>
                  </a:cubicBezTo>
                  <a:moveTo>
                    <a:pt x="124" y="0"/>
                  </a:moveTo>
                  <a:cubicBezTo>
                    <a:pt x="124" y="0"/>
                    <a:pt x="124" y="0"/>
                    <a:pt x="123" y="0"/>
                  </a:cubicBezTo>
                  <a:cubicBezTo>
                    <a:pt x="109" y="6"/>
                    <a:pt x="96" y="11"/>
                    <a:pt x="82" y="17"/>
                  </a:cubicBezTo>
                  <a:cubicBezTo>
                    <a:pt x="81" y="17"/>
                    <a:pt x="81" y="18"/>
                    <a:pt x="81" y="19"/>
                  </a:cubicBezTo>
                  <a:cubicBezTo>
                    <a:pt x="78" y="36"/>
                    <a:pt x="76" y="54"/>
                    <a:pt x="76" y="72"/>
                  </a:cubicBezTo>
                  <a:cubicBezTo>
                    <a:pt x="76" y="74"/>
                    <a:pt x="76" y="76"/>
                    <a:pt x="76" y="77"/>
                  </a:cubicBezTo>
                  <a:cubicBezTo>
                    <a:pt x="71" y="71"/>
                    <a:pt x="62" y="62"/>
                    <a:pt x="54" y="54"/>
                  </a:cubicBezTo>
                  <a:cubicBezTo>
                    <a:pt x="44" y="43"/>
                    <a:pt x="35" y="34"/>
                    <a:pt x="35" y="34"/>
                  </a:cubicBezTo>
                  <a:cubicBezTo>
                    <a:pt x="35" y="34"/>
                    <a:pt x="34" y="34"/>
                    <a:pt x="34" y="34"/>
                  </a:cubicBezTo>
                  <a:cubicBezTo>
                    <a:pt x="34" y="34"/>
                    <a:pt x="34" y="34"/>
                    <a:pt x="34" y="34"/>
                  </a:cubicBezTo>
                  <a:cubicBezTo>
                    <a:pt x="33" y="34"/>
                    <a:pt x="27" y="35"/>
                    <a:pt x="20" y="37"/>
                  </a:cubicBezTo>
                  <a:cubicBezTo>
                    <a:pt x="17" y="38"/>
                    <a:pt x="13" y="39"/>
                    <a:pt x="9" y="40"/>
                  </a:cubicBezTo>
                  <a:cubicBezTo>
                    <a:pt x="6" y="42"/>
                    <a:pt x="3" y="44"/>
                    <a:pt x="1" y="46"/>
                  </a:cubicBezTo>
                  <a:cubicBezTo>
                    <a:pt x="0" y="46"/>
                    <a:pt x="0" y="47"/>
                    <a:pt x="0" y="48"/>
                  </a:cubicBezTo>
                  <a:cubicBezTo>
                    <a:pt x="0" y="48"/>
                    <a:pt x="0" y="49"/>
                    <a:pt x="0" y="49"/>
                  </a:cubicBezTo>
                  <a:cubicBezTo>
                    <a:pt x="1" y="55"/>
                    <a:pt x="2" y="57"/>
                    <a:pt x="3" y="60"/>
                  </a:cubicBezTo>
                  <a:cubicBezTo>
                    <a:pt x="3" y="61"/>
                    <a:pt x="4" y="63"/>
                    <a:pt x="5" y="64"/>
                  </a:cubicBezTo>
                  <a:cubicBezTo>
                    <a:pt x="5" y="65"/>
                    <a:pt x="5" y="65"/>
                    <a:pt x="5" y="65"/>
                  </a:cubicBezTo>
                  <a:cubicBezTo>
                    <a:pt x="5" y="65"/>
                    <a:pt x="5" y="65"/>
                    <a:pt x="5" y="65"/>
                  </a:cubicBezTo>
                  <a:cubicBezTo>
                    <a:pt x="5" y="66"/>
                    <a:pt x="5" y="66"/>
                    <a:pt x="5" y="67"/>
                  </a:cubicBezTo>
                  <a:cubicBezTo>
                    <a:pt x="5" y="68"/>
                    <a:pt x="6" y="69"/>
                    <a:pt x="7" y="70"/>
                  </a:cubicBezTo>
                  <a:cubicBezTo>
                    <a:pt x="8" y="71"/>
                    <a:pt x="8" y="71"/>
                    <a:pt x="8" y="71"/>
                  </a:cubicBezTo>
                  <a:cubicBezTo>
                    <a:pt x="8" y="71"/>
                    <a:pt x="8" y="71"/>
                    <a:pt x="8" y="71"/>
                  </a:cubicBezTo>
                  <a:cubicBezTo>
                    <a:pt x="8" y="72"/>
                    <a:pt x="9" y="72"/>
                    <a:pt x="9" y="73"/>
                  </a:cubicBezTo>
                  <a:cubicBezTo>
                    <a:pt x="14" y="77"/>
                    <a:pt x="21" y="83"/>
                    <a:pt x="29" y="92"/>
                  </a:cubicBezTo>
                  <a:cubicBezTo>
                    <a:pt x="29" y="92"/>
                    <a:pt x="29" y="93"/>
                    <a:pt x="29" y="93"/>
                  </a:cubicBezTo>
                  <a:cubicBezTo>
                    <a:pt x="29" y="94"/>
                    <a:pt x="30" y="94"/>
                    <a:pt x="30" y="94"/>
                  </a:cubicBezTo>
                  <a:cubicBezTo>
                    <a:pt x="30" y="94"/>
                    <a:pt x="30" y="94"/>
                    <a:pt x="30" y="94"/>
                  </a:cubicBezTo>
                  <a:cubicBezTo>
                    <a:pt x="31" y="94"/>
                    <a:pt x="31" y="94"/>
                    <a:pt x="31" y="94"/>
                  </a:cubicBezTo>
                  <a:cubicBezTo>
                    <a:pt x="32" y="95"/>
                    <a:pt x="34" y="96"/>
                    <a:pt x="35" y="98"/>
                  </a:cubicBezTo>
                  <a:cubicBezTo>
                    <a:pt x="32" y="99"/>
                    <a:pt x="29" y="100"/>
                    <a:pt x="25" y="101"/>
                  </a:cubicBezTo>
                  <a:cubicBezTo>
                    <a:pt x="24" y="102"/>
                    <a:pt x="23" y="102"/>
                    <a:pt x="23" y="103"/>
                  </a:cubicBezTo>
                  <a:cubicBezTo>
                    <a:pt x="24" y="110"/>
                    <a:pt x="26" y="117"/>
                    <a:pt x="28" y="123"/>
                  </a:cubicBezTo>
                  <a:cubicBezTo>
                    <a:pt x="27" y="124"/>
                    <a:pt x="27" y="124"/>
                    <a:pt x="27" y="125"/>
                  </a:cubicBezTo>
                  <a:cubicBezTo>
                    <a:pt x="28" y="129"/>
                    <a:pt x="30" y="132"/>
                    <a:pt x="33" y="135"/>
                  </a:cubicBezTo>
                  <a:cubicBezTo>
                    <a:pt x="33" y="135"/>
                    <a:pt x="34" y="135"/>
                    <a:pt x="34" y="135"/>
                  </a:cubicBezTo>
                  <a:cubicBezTo>
                    <a:pt x="34" y="135"/>
                    <a:pt x="35" y="135"/>
                    <a:pt x="35" y="135"/>
                  </a:cubicBezTo>
                  <a:cubicBezTo>
                    <a:pt x="38" y="134"/>
                    <a:pt x="41" y="133"/>
                    <a:pt x="43" y="132"/>
                  </a:cubicBezTo>
                  <a:cubicBezTo>
                    <a:pt x="46" y="131"/>
                    <a:pt x="49" y="130"/>
                    <a:pt x="56" y="128"/>
                  </a:cubicBezTo>
                  <a:cubicBezTo>
                    <a:pt x="56" y="128"/>
                    <a:pt x="57" y="127"/>
                    <a:pt x="58" y="127"/>
                  </a:cubicBezTo>
                  <a:cubicBezTo>
                    <a:pt x="59" y="127"/>
                    <a:pt x="61" y="126"/>
                    <a:pt x="62" y="125"/>
                  </a:cubicBezTo>
                  <a:cubicBezTo>
                    <a:pt x="63" y="125"/>
                    <a:pt x="64" y="125"/>
                    <a:pt x="64" y="125"/>
                  </a:cubicBezTo>
                  <a:cubicBezTo>
                    <a:pt x="65" y="125"/>
                    <a:pt x="65" y="125"/>
                    <a:pt x="65" y="125"/>
                  </a:cubicBezTo>
                  <a:cubicBezTo>
                    <a:pt x="65" y="125"/>
                    <a:pt x="65" y="125"/>
                    <a:pt x="65" y="125"/>
                  </a:cubicBezTo>
                  <a:cubicBezTo>
                    <a:pt x="65" y="125"/>
                    <a:pt x="65" y="126"/>
                    <a:pt x="65" y="126"/>
                  </a:cubicBezTo>
                  <a:cubicBezTo>
                    <a:pt x="66" y="127"/>
                    <a:pt x="66" y="127"/>
                    <a:pt x="66" y="127"/>
                  </a:cubicBezTo>
                  <a:cubicBezTo>
                    <a:pt x="59" y="130"/>
                    <a:pt x="54" y="132"/>
                    <a:pt x="50" y="133"/>
                  </a:cubicBezTo>
                  <a:cubicBezTo>
                    <a:pt x="47" y="134"/>
                    <a:pt x="45" y="135"/>
                    <a:pt x="43" y="135"/>
                  </a:cubicBezTo>
                  <a:cubicBezTo>
                    <a:pt x="42" y="136"/>
                    <a:pt x="40" y="136"/>
                    <a:pt x="40" y="136"/>
                  </a:cubicBezTo>
                  <a:cubicBezTo>
                    <a:pt x="40" y="136"/>
                    <a:pt x="39" y="137"/>
                    <a:pt x="39" y="137"/>
                  </a:cubicBezTo>
                  <a:cubicBezTo>
                    <a:pt x="39" y="138"/>
                    <a:pt x="39" y="138"/>
                    <a:pt x="39" y="139"/>
                  </a:cubicBezTo>
                  <a:cubicBezTo>
                    <a:pt x="41" y="146"/>
                    <a:pt x="44" y="155"/>
                    <a:pt x="46" y="162"/>
                  </a:cubicBezTo>
                  <a:cubicBezTo>
                    <a:pt x="45" y="162"/>
                    <a:pt x="45" y="162"/>
                    <a:pt x="45" y="162"/>
                  </a:cubicBezTo>
                  <a:cubicBezTo>
                    <a:pt x="45" y="163"/>
                    <a:pt x="45" y="164"/>
                    <a:pt x="46" y="165"/>
                  </a:cubicBezTo>
                  <a:cubicBezTo>
                    <a:pt x="50" y="169"/>
                    <a:pt x="53" y="174"/>
                    <a:pt x="56" y="179"/>
                  </a:cubicBezTo>
                  <a:cubicBezTo>
                    <a:pt x="56" y="180"/>
                    <a:pt x="57" y="180"/>
                    <a:pt x="58" y="180"/>
                  </a:cubicBezTo>
                  <a:cubicBezTo>
                    <a:pt x="58" y="180"/>
                    <a:pt x="58" y="180"/>
                    <a:pt x="58" y="180"/>
                  </a:cubicBezTo>
                  <a:cubicBezTo>
                    <a:pt x="69" y="175"/>
                    <a:pt x="77" y="171"/>
                    <a:pt x="88" y="169"/>
                  </a:cubicBezTo>
                  <a:cubicBezTo>
                    <a:pt x="91" y="173"/>
                    <a:pt x="94" y="178"/>
                    <a:pt x="96" y="184"/>
                  </a:cubicBezTo>
                  <a:cubicBezTo>
                    <a:pt x="99" y="191"/>
                    <a:pt x="102" y="198"/>
                    <a:pt x="104" y="202"/>
                  </a:cubicBezTo>
                  <a:cubicBezTo>
                    <a:pt x="104" y="203"/>
                    <a:pt x="105" y="203"/>
                    <a:pt x="106" y="203"/>
                  </a:cubicBezTo>
                  <a:cubicBezTo>
                    <a:pt x="106" y="203"/>
                    <a:pt x="106" y="203"/>
                    <a:pt x="106" y="203"/>
                  </a:cubicBezTo>
                  <a:cubicBezTo>
                    <a:pt x="107" y="204"/>
                    <a:pt x="107" y="204"/>
                    <a:pt x="107" y="204"/>
                  </a:cubicBezTo>
                  <a:cubicBezTo>
                    <a:pt x="108" y="204"/>
                    <a:pt x="108" y="204"/>
                    <a:pt x="108" y="203"/>
                  </a:cubicBezTo>
                  <a:cubicBezTo>
                    <a:pt x="109" y="203"/>
                    <a:pt x="109" y="203"/>
                    <a:pt x="109" y="203"/>
                  </a:cubicBezTo>
                  <a:cubicBezTo>
                    <a:pt x="109" y="204"/>
                    <a:pt x="109" y="204"/>
                    <a:pt x="109" y="204"/>
                  </a:cubicBezTo>
                  <a:cubicBezTo>
                    <a:pt x="109" y="204"/>
                    <a:pt x="109" y="204"/>
                    <a:pt x="109" y="204"/>
                  </a:cubicBezTo>
                  <a:cubicBezTo>
                    <a:pt x="109" y="204"/>
                    <a:pt x="109" y="204"/>
                    <a:pt x="109" y="204"/>
                  </a:cubicBezTo>
                  <a:cubicBezTo>
                    <a:pt x="110" y="205"/>
                    <a:pt x="110" y="205"/>
                    <a:pt x="110" y="205"/>
                  </a:cubicBezTo>
                  <a:cubicBezTo>
                    <a:pt x="110" y="204"/>
                    <a:pt x="110" y="204"/>
                    <a:pt x="110" y="204"/>
                  </a:cubicBezTo>
                  <a:cubicBezTo>
                    <a:pt x="110" y="204"/>
                    <a:pt x="110" y="204"/>
                    <a:pt x="110" y="204"/>
                  </a:cubicBezTo>
                  <a:cubicBezTo>
                    <a:pt x="110" y="204"/>
                    <a:pt x="110" y="204"/>
                    <a:pt x="110" y="204"/>
                  </a:cubicBezTo>
                  <a:cubicBezTo>
                    <a:pt x="111" y="204"/>
                    <a:pt x="111" y="204"/>
                    <a:pt x="111" y="204"/>
                  </a:cubicBezTo>
                  <a:cubicBezTo>
                    <a:pt x="111" y="203"/>
                    <a:pt x="111" y="203"/>
                    <a:pt x="111" y="202"/>
                  </a:cubicBezTo>
                  <a:cubicBezTo>
                    <a:pt x="115" y="200"/>
                    <a:pt x="119" y="198"/>
                    <a:pt x="124" y="196"/>
                  </a:cubicBezTo>
                  <a:cubicBezTo>
                    <a:pt x="124" y="197"/>
                    <a:pt x="124" y="197"/>
                    <a:pt x="124" y="197"/>
                  </a:cubicBezTo>
                  <a:cubicBezTo>
                    <a:pt x="124" y="197"/>
                    <a:pt x="124" y="197"/>
                    <a:pt x="124" y="197"/>
                  </a:cubicBezTo>
                  <a:cubicBezTo>
                    <a:pt x="125" y="197"/>
                    <a:pt x="125" y="197"/>
                    <a:pt x="125" y="196"/>
                  </a:cubicBezTo>
                  <a:cubicBezTo>
                    <a:pt x="126" y="195"/>
                    <a:pt x="126" y="195"/>
                    <a:pt x="126" y="195"/>
                  </a:cubicBezTo>
                  <a:cubicBezTo>
                    <a:pt x="129" y="194"/>
                    <a:pt x="132" y="193"/>
                    <a:pt x="134" y="192"/>
                  </a:cubicBezTo>
                  <a:cubicBezTo>
                    <a:pt x="135" y="191"/>
                    <a:pt x="135" y="191"/>
                    <a:pt x="136" y="190"/>
                  </a:cubicBezTo>
                  <a:cubicBezTo>
                    <a:pt x="136" y="190"/>
                    <a:pt x="136" y="189"/>
                    <a:pt x="135" y="189"/>
                  </a:cubicBezTo>
                  <a:cubicBezTo>
                    <a:pt x="132" y="184"/>
                    <a:pt x="129" y="179"/>
                    <a:pt x="128" y="173"/>
                  </a:cubicBezTo>
                  <a:cubicBezTo>
                    <a:pt x="128" y="173"/>
                    <a:pt x="129" y="173"/>
                    <a:pt x="129" y="172"/>
                  </a:cubicBezTo>
                  <a:cubicBezTo>
                    <a:pt x="129" y="172"/>
                    <a:pt x="129" y="171"/>
                    <a:pt x="129" y="170"/>
                  </a:cubicBezTo>
                  <a:cubicBezTo>
                    <a:pt x="127" y="165"/>
                    <a:pt x="126" y="161"/>
                    <a:pt x="124" y="157"/>
                  </a:cubicBezTo>
                  <a:cubicBezTo>
                    <a:pt x="125" y="157"/>
                    <a:pt x="125" y="157"/>
                    <a:pt x="125" y="157"/>
                  </a:cubicBezTo>
                  <a:cubicBezTo>
                    <a:pt x="125" y="157"/>
                    <a:pt x="125" y="156"/>
                    <a:pt x="126" y="156"/>
                  </a:cubicBezTo>
                  <a:cubicBezTo>
                    <a:pt x="129" y="155"/>
                    <a:pt x="135" y="152"/>
                    <a:pt x="141" y="150"/>
                  </a:cubicBezTo>
                  <a:cubicBezTo>
                    <a:pt x="143" y="149"/>
                    <a:pt x="146" y="148"/>
                    <a:pt x="148" y="147"/>
                  </a:cubicBezTo>
                  <a:cubicBezTo>
                    <a:pt x="151" y="147"/>
                    <a:pt x="152" y="146"/>
                    <a:pt x="153" y="146"/>
                  </a:cubicBezTo>
                  <a:cubicBezTo>
                    <a:pt x="154" y="146"/>
                    <a:pt x="155" y="145"/>
                    <a:pt x="155" y="143"/>
                  </a:cubicBezTo>
                  <a:cubicBezTo>
                    <a:pt x="154" y="139"/>
                    <a:pt x="153" y="134"/>
                    <a:pt x="152" y="129"/>
                  </a:cubicBezTo>
                  <a:cubicBezTo>
                    <a:pt x="152" y="129"/>
                    <a:pt x="153" y="128"/>
                    <a:pt x="152" y="127"/>
                  </a:cubicBezTo>
                  <a:cubicBezTo>
                    <a:pt x="152" y="127"/>
                    <a:pt x="151" y="122"/>
                    <a:pt x="149" y="117"/>
                  </a:cubicBezTo>
                  <a:cubicBezTo>
                    <a:pt x="147" y="111"/>
                    <a:pt x="145" y="105"/>
                    <a:pt x="144" y="101"/>
                  </a:cubicBezTo>
                  <a:cubicBezTo>
                    <a:pt x="143" y="101"/>
                    <a:pt x="143" y="100"/>
                    <a:pt x="142" y="100"/>
                  </a:cubicBezTo>
                  <a:cubicBezTo>
                    <a:pt x="142" y="100"/>
                    <a:pt x="142" y="100"/>
                    <a:pt x="142" y="100"/>
                  </a:cubicBezTo>
                  <a:cubicBezTo>
                    <a:pt x="141" y="100"/>
                    <a:pt x="141" y="100"/>
                    <a:pt x="141" y="100"/>
                  </a:cubicBezTo>
                  <a:cubicBezTo>
                    <a:pt x="140" y="101"/>
                    <a:pt x="140" y="101"/>
                    <a:pt x="138" y="102"/>
                  </a:cubicBezTo>
                  <a:cubicBezTo>
                    <a:pt x="134" y="103"/>
                    <a:pt x="126" y="106"/>
                    <a:pt x="111" y="111"/>
                  </a:cubicBezTo>
                  <a:cubicBezTo>
                    <a:pt x="111" y="110"/>
                    <a:pt x="111" y="110"/>
                    <a:pt x="111" y="109"/>
                  </a:cubicBezTo>
                  <a:cubicBezTo>
                    <a:pt x="111" y="108"/>
                    <a:pt x="111" y="108"/>
                    <a:pt x="111" y="108"/>
                  </a:cubicBezTo>
                  <a:cubicBezTo>
                    <a:pt x="111" y="108"/>
                    <a:pt x="111" y="108"/>
                    <a:pt x="111" y="108"/>
                  </a:cubicBezTo>
                  <a:cubicBezTo>
                    <a:pt x="116" y="106"/>
                    <a:pt x="123" y="103"/>
                    <a:pt x="130" y="101"/>
                  </a:cubicBezTo>
                  <a:cubicBezTo>
                    <a:pt x="130" y="102"/>
                    <a:pt x="130" y="102"/>
                    <a:pt x="130" y="102"/>
                  </a:cubicBezTo>
                  <a:cubicBezTo>
                    <a:pt x="131" y="102"/>
                    <a:pt x="131" y="102"/>
                    <a:pt x="131" y="102"/>
                  </a:cubicBezTo>
                  <a:cubicBezTo>
                    <a:pt x="131" y="102"/>
                    <a:pt x="132" y="102"/>
                    <a:pt x="132" y="101"/>
                  </a:cubicBezTo>
                  <a:cubicBezTo>
                    <a:pt x="132" y="101"/>
                    <a:pt x="132" y="101"/>
                    <a:pt x="132" y="101"/>
                  </a:cubicBezTo>
                  <a:cubicBezTo>
                    <a:pt x="134" y="100"/>
                    <a:pt x="135" y="99"/>
                    <a:pt x="137" y="99"/>
                  </a:cubicBezTo>
                  <a:cubicBezTo>
                    <a:pt x="138" y="98"/>
                    <a:pt x="138" y="98"/>
                    <a:pt x="139" y="97"/>
                  </a:cubicBezTo>
                  <a:cubicBezTo>
                    <a:pt x="140" y="96"/>
                    <a:pt x="140" y="95"/>
                    <a:pt x="140" y="93"/>
                  </a:cubicBezTo>
                  <a:cubicBezTo>
                    <a:pt x="140" y="91"/>
                    <a:pt x="140" y="89"/>
                    <a:pt x="139" y="87"/>
                  </a:cubicBezTo>
                  <a:cubicBezTo>
                    <a:pt x="139" y="87"/>
                    <a:pt x="139" y="86"/>
                    <a:pt x="139" y="86"/>
                  </a:cubicBezTo>
                  <a:cubicBezTo>
                    <a:pt x="139" y="85"/>
                    <a:pt x="140" y="85"/>
                    <a:pt x="139" y="84"/>
                  </a:cubicBezTo>
                  <a:cubicBezTo>
                    <a:pt x="138" y="76"/>
                    <a:pt x="137" y="69"/>
                    <a:pt x="135" y="61"/>
                  </a:cubicBezTo>
                  <a:cubicBezTo>
                    <a:pt x="135" y="60"/>
                    <a:pt x="134" y="60"/>
                    <a:pt x="134" y="60"/>
                  </a:cubicBezTo>
                  <a:cubicBezTo>
                    <a:pt x="133" y="59"/>
                    <a:pt x="133" y="59"/>
                    <a:pt x="133" y="59"/>
                  </a:cubicBezTo>
                  <a:cubicBezTo>
                    <a:pt x="133" y="59"/>
                    <a:pt x="132" y="59"/>
                    <a:pt x="132" y="59"/>
                  </a:cubicBezTo>
                  <a:cubicBezTo>
                    <a:pt x="128" y="61"/>
                    <a:pt x="124" y="63"/>
                    <a:pt x="120" y="65"/>
                  </a:cubicBezTo>
                  <a:cubicBezTo>
                    <a:pt x="121" y="61"/>
                    <a:pt x="122" y="57"/>
                    <a:pt x="123" y="53"/>
                  </a:cubicBezTo>
                  <a:cubicBezTo>
                    <a:pt x="124" y="48"/>
                    <a:pt x="125" y="43"/>
                    <a:pt x="127" y="36"/>
                  </a:cubicBezTo>
                  <a:cubicBezTo>
                    <a:pt x="128" y="33"/>
                    <a:pt x="128" y="29"/>
                    <a:pt x="128" y="26"/>
                  </a:cubicBezTo>
                  <a:cubicBezTo>
                    <a:pt x="128" y="25"/>
                    <a:pt x="128" y="25"/>
                    <a:pt x="128" y="24"/>
                  </a:cubicBezTo>
                  <a:cubicBezTo>
                    <a:pt x="128" y="17"/>
                    <a:pt x="127" y="9"/>
                    <a:pt x="126" y="2"/>
                  </a:cubicBezTo>
                  <a:cubicBezTo>
                    <a:pt x="126" y="1"/>
                    <a:pt x="126" y="1"/>
                    <a:pt x="125" y="0"/>
                  </a:cubicBezTo>
                  <a:cubicBezTo>
                    <a:pt x="125" y="0"/>
                    <a:pt x="125" y="0"/>
                    <a:pt x="125" y="0"/>
                  </a:cubicBezTo>
                  <a:cubicBezTo>
                    <a:pt x="125" y="0"/>
                    <a:pt x="124" y="0"/>
                    <a:pt x="124" y="0"/>
                  </a:cubicBezTo>
                </a:path>
              </a:pathLst>
            </a:custGeom>
            <a:solidFill>
              <a:srgbClr val="B2B2B2"/>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3" name="Rectangle 874"/>
            <p:cNvSpPr>
              <a:spLocks noChangeArrowheads="1"/>
            </p:cNvSpPr>
            <p:nvPr/>
          </p:nvSpPr>
          <p:spPr bwMode="auto">
            <a:xfrm>
              <a:off x="2862" y="2307"/>
              <a:ext cx="1" cy="1"/>
            </a:xfrm>
            <a:prstGeom prst="rect">
              <a:avLst/>
            </a:prstGeom>
            <a:solidFill>
              <a:srgbClr val="B2B2B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74" name="Freeform 875"/>
            <p:cNvSpPr/>
            <p:nvPr/>
          </p:nvSpPr>
          <p:spPr bwMode="auto">
            <a:xfrm>
              <a:off x="2862" y="2307"/>
              <a:ext cx="0" cy="0"/>
            </a:xfrm>
            <a:custGeom>
              <a:avLst/>
              <a:gdLst/>
              <a:ahLst/>
              <a:cxnLst>
                <a:cxn ang="0">
                  <a:pos x="0" y="0"/>
                </a:cxn>
                <a:cxn ang="0">
                  <a:pos x="0" y="0"/>
                </a:cxn>
                <a:cxn ang="0">
                  <a:pos x="0" y="0"/>
                </a:cxn>
                <a:cxn ang="0">
                  <a:pos x="0" y="0"/>
                </a:cxn>
              </a:cxnLst>
              <a:rect l="0" t="0" r="r" b="b"/>
              <a:pathLst>
                <a:path>
                  <a:moveTo>
                    <a:pt x="0" y="0"/>
                  </a:moveTo>
                  <a:lnTo>
                    <a:pt x="0" y="0"/>
                  </a:lnTo>
                  <a:lnTo>
                    <a:pt x="0" y="0"/>
                  </a:lnTo>
                  <a:lnTo>
                    <a:pt x="0" y="0"/>
                  </a:lnTo>
                </a:path>
              </a:pathLst>
            </a:cu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5" name="Freeform 876"/>
            <p:cNvSpPr>
              <a:spLocks noEditPoints="1"/>
            </p:cNvSpPr>
            <p:nvPr/>
          </p:nvSpPr>
          <p:spPr bwMode="auto">
            <a:xfrm>
              <a:off x="4389" y="981"/>
              <a:ext cx="299" cy="417"/>
            </a:xfrm>
            <a:custGeom>
              <a:avLst/>
              <a:gdLst>
                <a:gd name="T0" fmla="*/ 96 w 126"/>
                <a:gd name="T1" fmla="*/ 172 h 176"/>
                <a:gd name="T2" fmla="*/ 94 w 126"/>
                <a:gd name="T3" fmla="*/ 160 h 176"/>
                <a:gd name="T4" fmla="*/ 80 w 126"/>
                <a:gd name="T5" fmla="*/ 170 h 176"/>
                <a:gd name="T6" fmla="*/ 70 w 126"/>
                <a:gd name="T7" fmla="*/ 155 h 176"/>
                <a:gd name="T8" fmla="*/ 121 w 126"/>
                <a:gd name="T9" fmla="*/ 158 h 176"/>
                <a:gd name="T10" fmla="*/ 63 w 126"/>
                <a:gd name="T11" fmla="*/ 164 h 176"/>
                <a:gd name="T12" fmla="*/ 50 w 126"/>
                <a:gd name="T13" fmla="*/ 157 h 176"/>
                <a:gd name="T14" fmla="*/ 49 w 126"/>
                <a:gd name="T15" fmla="*/ 154 h 176"/>
                <a:gd name="T16" fmla="*/ 45 w 126"/>
                <a:gd name="T17" fmla="*/ 141 h 176"/>
                <a:gd name="T18" fmla="*/ 37 w 126"/>
                <a:gd name="T19" fmla="*/ 143 h 176"/>
                <a:gd name="T20" fmla="*/ 30 w 126"/>
                <a:gd name="T21" fmla="*/ 119 h 176"/>
                <a:gd name="T22" fmla="*/ 28 w 126"/>
                <a:gd name="T23" fmla="*/ 118 h 176"/>
                <a:gd name="T24" fmla="*/ 9 w 126"/>
                <a:gd name="T25" fmla="*/ 119 h 176"/>
                <a:gd name="T26" fmla="*/ 20 w 126"/>
                <a:gd name="T27" fmla="*/ 106 h 176"/>
                <a:gd name="T28" fmla="*/ 74 w 126"/>
                <a:gd name="T29" fmla="*/ 104 h 176"/>
                <a:gd name="T30" fmla="*/ 65 w 126"/>
                <a:gd name="T31" fmla="*/ 104 h 176"/>
                <a:gd name="T32" fmla="*/ 75 w 126"/>
                <a:gd name="T33" fmla="*/ 115 h 176"/>
                <a:gd name="T34" fmla="*/ 87 w 126"/>
                <a:gd name="T35" fmla="*/ 114 h 176"/>
                <a:gd name="T36" fmla="*/ 89 w 126"/>
                <a:gd name="T37" fmla="*/ 115 h 176"/>
                <a:gd name="T38" fmla="*/ 5 w 126"/>
                <a:gd name="T39" fmla="*/ 101 h 176"/>
                <a:gd name="T40" fmla="*/ 6 w 126"/>
                <a:gd name="T41" fmla="*/ 81 h 176"/>
                <a:gd name="T42" fmla="*/ 81 w 126"/>
                <a:gd name="T43" fmla="*/ 76 h 176"/>
                <a:gd name="T44" fmla="*/ 67 w 126"/>
                <a:gd name="T45" fmla="*/ 83 h 176"/>
                <a:gd name="T46" fmla="*/ 91 w 126"/>
                <a:gd name="T47" fmla="*/ 76 h 176"/>
                <a:gd name="T48" fmla="*/ 59 w 126"/>
                <a:gd name="T49" fmla="*/ 81 h 176"/>
                <a:gd name="T50" fmla="*/ 64 w 126"/>
                <a:gd name="T51" fmla="*/ 83 h 176"/>
                <a:gd name="T52" fmla="*/ 102 w 126"/>
                <a:gd name="T53" fmla="*/ 75 h 176"/>
                <a:gd name="T54" fmla="*/ 99 w 126"/>
                <a:gd name="T55" fmla="*/ 76 h 176"/>
                <a:gd name="T56" fmla="*/ 22 w 126"/>
                <a:gd name="T57" fmla="*/ 75 h 176"/>
                <a:gd name="T58" fmla="*/ 4 w 126"/>
                <a:gd name="T59" fmla="*/ 76 h 176"/>
                <a:gd name="T60" fmla="*/ 67 w 126"/>
                <a:gd name="T61" fmla="*/ 44 h 176"/>
                <a:gd name="T62" fmla="*/ 112 w 126"/>
                <a:gd name="T63" fmla="*/ 46 h 176"/>
                <a:gd name="T64" fmla="*/ 116 w 126"/>
                <a:gd name="T65" fmla="*/ 37 h 176"/>
                <a:gd name="T66" fmla="*/ 105 w 126"/>
                <a:gd name="T67" fmla="*/ 42 h 176"/>
                <a:gd name="T68" fmla="*/ 85 w 126"/>
                <a:gd name="T69" fmla="*/ 33 h 176"/>
                <a:gd name="T70" fmla="*/ 103 w 126"/>
                <a:gd name="T71" fmla="*/ 33 h 176"/>
                <a:gd name="T72" fmla="*/ 88 w 126"/>
                <a:gd name="T73" fmla="*/ 39 h 176"/>
                <a:gd name="T74" fmla="*/ 120 w 126"/>
                <a:gd name="T75" fmla="*/ 24 h 176"/>
                <a:gd name="T76" fmla="*/ 75 w 126"/>
                <a:gd name="T77" fmla="*/ 56 h 176"/>
                <a:gd name="T78" fmla="*/ 51 w 126"/>
                <a:gd name="T79" fmla="*/ 72 h 176"/>
                <a:gd name="T80" fmla="*/ 50 w 126"/>
                <a:gd name="T81" fmla="*/ 85 h 176"/>
                <a:gd name="T82" fmla="*/ 78 w 126"/>
                <a:gd name="T83" fmla="*/ 100 h 176"/>
                <a:gd name="T84" fmla="*/ 62 w 126"/>
                <a:gd name="T85" fmla="*/ 118 h 176"/>
                <a:gd name="T86" fmla="*/ 97 w 126"/>
                <a:gd name="T87" fmla="*/ 156 h 176"/>
                <a:gd name="T88" fmla="*/ 10 w 126"/>
                <a:gd name="T89" fmla="*/ 101 h 176"/>
                <a:gd name="T90" fmla="*/ 25 w 126"/>
                <a:gd name="T91" fmla="*/ 84 h 176"/>
                <a:gd name="T92" fmla="*/ 23 w 126"/>
                <a:gd name="T93" fmla="*/ 71 h 176"/>
                <a:gd name="T94" fmla="*/ 66 w 126"/>
                <a:gd name="T95" fmla="*/ 6 h 176"/>
                <a:gd name="T96" fmla="*/ 6 w 126"/>
                <a:gd name="T97" fmla="*/ 54 h 176"/>
                <a:gd name="T98" fmla="*/ 0 w 126"/>
                <a:gd name="T99" fmla="*/ 85 h 176"/>
                <a:gd name="T100" fmla="*/ 8 w 126"/>
                <a:gd name="T101" fmla="*/ 86 h 176"/>
                <a:gd name="T102" fmla="*/ 1 w 126"/>
                <a:gd name="T103" fmla="*/ 122 h 176"/>
                <a:gd name="T104" fmla="*/ 6 w 126"/>
                <a:gd name="T105" fmla="*/ 123 h 176"/>
                <a:gd name="T106" fmla="*/ 102 w 126"/>
                <a:gd name="T107" fmla="*/ 176 h 176"/>
                <a:gd name="T108" fmla="*/ 124 w 126"/>
                <a:gd name="T109" fmla="*/ 173 h 176"/>
                <a:gd name="T110" fmla="*/ 125 w 126"/>
                <a:gd name="T111" fmla="*/ 123 h 176"/>
                <a:gd name="T112" fmla="*/ 71 w 126"/>
                <a:gd name="T113" fmla="*/ 124 h 176"/>
                <a:gd name="T114" fmla="*/ 104 w 126"/>
                <a:gd name="T115" fmla="*/ 82 h 176"/>
                <a:gd name="T116" fmla="*/ 105 w 126"/>
                <a:gd name="T117" fmla="*/ 54 h 176"/>
                <a:gd name="T118" fmla="*/ 112 w 126"/>
                <a:gd name="T119" fmla="*/ 51 h 176"/>
                <a:gd name="T120" fmla="*/ 93 w 126"/>
                <a:gd name="T121" fmla="*/ 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6" h="176">
                  <a:moveTo>
                    <a:pt x="116" y="171"/>
                  </a:moveTo>
                  <a:cubicBezTo>
                    <a:pt x="117" y="168"/>
                    <a:pt x="119" y="164"/>
                    <a:pt x="120" y="161"/>
                  </a:cubicBezTo>
                  <a:cubicBezTo>
                    <a:pt x="120" y="163"/>
                    <a:pt x="120" y="166"/>
                    <a:pt x="120" y="168"/>
                  </a:cubicBezTo>
                  <a:cubicBezTo>
                    <a:pt x="120" y="169"/>
                    <a:pt x="120" y="170"/>
                    <a:pt x="120" y="171"/>
                  </a:cubicBezTo>
                  <a:cubicBezTo>
                    <a:pt x="119" y="171"/>
                    <a:pt x="117" y="171"/>
                    <a:pt x="116" y="171"/>
                  </a:cubicBezTo>
                  <a:moveTo>
                    <a:pt x="97" y="160"/>
                  </a:moveTo>
                  <a:cubicBezTo>
                    <a:pt x="99" y="160"/>
                    <a:pt x="101" y="160"/>
                    <a:pt x="102" y="160"/>
                  </a:cubicBezTo>
                  <a:cubicBezTo>
                    <a:pt x="100" y="163"/>
                    <a:pt x="97" y="167"/>
                    <a:pt x="96" y="172"/>
                  </a:cubicBezTo>
                  <a:cubicBezTo>
                    <a:pt x="94" y="172"/>
                    <a:pt x="92" y="171"/>
                    <a:pt x="90" y="171"/>
                  </a:cubicBezTo>
                  <a:cubicBezTo>
                    <a:pt x="91" y="167"/>
                    <a:pt x="93" y="163"/>
                    <a:pt x="96" y="160"/>
                  </a:cubicBezTo>
                  <a:cubicBezTo>
                    <a:pt x="97" y="160"/>
                    <a:pt x="97" y="160"/>
                    <a:pt x="97" y="160"/>
                  </a:cubicBezTo>
                  <a:moveTo>
                    <a:pt x="88" y="171"/>
                  </a:moveTo>
                  <a:cubicBezTo>
                    <a:pt x="86" y="171"/>
                    <a:pt x="84" y="170"/>
                    <a:pt x="82" y="170"/>
                  </a:cubicBezTo>
                  <a:cubicBezTo>
                    <a:pt x="83" y="166"/>
                    <a:pt x="85" y="163"/>
                    <a:pt x="87" y="160"/>
                  </a:cubicBezTo>
                  <a:cubicBezTo>
                    <a:pt x="87" y="159"/>
                    <a:pt x="87" y="159"/>
                    <a:pt x="87" y="159"/>
                  </a:cubicBezTo>
                  <a:cubicBezTo>
                    <a:pt x="89" y="159"/>
                    <a:pt x="91" y="160"/>
                    <a:pt x="94" y="160"/>
                  </a:cubicBezTo>
                  <a:cubicBezTo>
                    <a:pt x="91" y="163"/>
                    <a:pt x="89" y="167"/>
                    <a:pt x="88" y="171"/>
                  </a:cubicBezTo>
                  <a:moveTo>
                    <a:pt x="102" y="172"/>
                  </a:moveTo>
                  <a:cubicBezTo>
                    <a:pt x="100" y="172"/>
                    <a:pt x="99" y="172"/>
                    <a:pt x="98" y="172"/>
                  </a:cubicBezTo>
                  <a:cubicBezTo>
                    <a:pt x="100" y="167"/>
                    <a:pt x="102" y="163"/>
                    <a:pt x="105" y="159"/>
                  </a:cubicBezTo>
                  <a:cubicBezTo>
                    <a:pt x="107" y="159"/>
                    <a:pt x="110" y="159"/>
                    <a:pt x="113" y="158"/>
                  </a:cubicBezTo>
                  <a:cubicBezTo>
                    <a:pt x="110" y="162"/>
                    <a:pt x="107" y="167"/>
                    <a:pt x="105" y="172"/>
                  </a:cubicBezTo>
                  <a:cubicBezTo>
                    <a:pt x="104" y="172"/>
                    <a:pt x="103" y="172"/>
                    <a:pt x="102" y="172"/>
                  </a:cubicBezTo>
                  <a:moveTo>
                    <a:pt x="80" y="170"/>
                  </a:moveTo>
                  <a:cubicBezTo>
                    <a:pt x="78" y="169"/>
                    <a:pt x="75" y="169"/>
                    <a:pt x="73" y="168"/>
                  </a:cubicBezTo>
                  <a:cubicBezTo>
                    <a:pt x="73" y="168"/>
                    <a:pt x="73" y="168"/>
                    <a:pt x="73" y="168"/>
                  </a:cubicBezTo>
                  <a:cubicBezTo>
                    <a:pt x="75" y="164"/>
                    <a:pt x="77" y="161"/>
                    <a:pt x="79" y="158"/>
                  </a:cubicBezTo>
                  <a:cubicBezTo>
                    <a:pt x="81" y="158"/>
                    <a:pt x="83" y="159"/>
                    <a:pt x="85" y="159"/>
                  </a:cubicBezTo>
                  <a:cubicBezTo>
                    <a:pt x="83" y="162"/>
                    <a:pt x="81" y="166"/>
                    <a:pt x="80" y="170"/>
                  </a:cubicBezTo>
                  <a:moveTo>
                    <a:pt x="71" y="167"/>
                  </a:moveTo>
                  <a:cubicBezTo>
                    <a:pt x="69" y="167"/>
                    <a:pt x="67" y="166"/>
                    <a:pt x="65" y="165"/>
                  </a:cubicBezTo>
                  <a:cubicBezTo>
                    <a:pt x="66" y="162"/>
                    <a:pt x="68" y="159"/>
                    <a:pt x="70" y="155"/>
                  </a:cubicBezTo>
                  <a:cubicBezTo>
                    <a:pt x="72" y="156"/>
                    <a:pt x="74" y="157"/>
                    <a:pt x="77" y="157"/>
                  </a:cubicBezTo>
                  <a:cubicBezTo>
                    <a:pt x="75" y="161"/>
                    <a:pt x="73" y="164"/>
                    <a:pt x="71" y="167"/>
                  </a:cubicBezTo>
                  <a:cubicBezTo>
                    <a:pt x="71" y="167"/>
                    <a:pt x="71" y="167"/>
                    <a:pt x="71" y="167"/>
                  </a:cubicBezTo>
                  <a:cubicBezTo>
                    <a:pt x="71" y="167"/>
                    <a:pt x="71" y="167"/>
                    <a:pt x="71" y="167"/>
                  </a:cubicBezTo>
                  <a:moveTo>
                    <a:pt x="107" y="172"/>
                  </a:moveTo>
                  <a:cubicBezTo>
                    <a:pt x="110" y="167"/>
                    <a:pt x="112" y="162"/>
                    <a:pt x="115" y="157"/>
                  </a:cubicBezTo>
                  <a:cubicBezTo>
                    <a:pt x="117" y="157"/>
                    <a:pt x="119" y="156"/>
                    <a:pt x="121" y="155"/>
                  </a:cubicBezTo>
                  <a:cubicBezTo>
                    <a:pt x="121" y="156"/>
                    <a:pt x="121" y="157"/>
                    <a:pt x="121" y="158"/>
                  </a:cubicBezTo>
                  <a:cubicBezTo>
                    <a:pt x="120" y="158"/>
                    <a:pt x="120" y="158"/>
                    <a:pt x="120" y="158"/>
                  </a:cubicBezTo>
                  <a:cubicBezTo>
                    <a:pt x="117" y="162"/>
                    <a:pt x="115" y="167"/>
                    <a:pt x="113" y="171"/>
                  </a:cubicBezTo>
                  <a:cubicBezTo>
                    <a:pt x="111" y="171"/>
                    <a:pt x="109" y="172"/>
                    <a:pt x="107" y="172"/>
                  </a:cubicBezTo>
                  <a:moveTo>
                    <a:pt x="63" y="164"/>
                  </a:moveTo>
                  <a:cubicBezTo>
                    <a:pt x="61" y="163"/>
                    <a:pt x="60" y="163"/>
                    <a:pt x="58" y="162"/>
                  </a:cubicBezTo>
                  <a:cubicBezTo>
                    <a:pt x="60" y="159"/>
                    <a:pt x="62" y="156"/>
                    <a:pt x="64" y="153"/>
                  </a:cubicBezTo>
                  <a:cubicBezTo>
                    <a:pt x="65" y="154"/>
                    <a:pt x="67" y="154"/>
                    <a:pt x="68" y="155"/>
                  </a:cubicBezTo>
                  <a:cubicBezTo>
                    <a:pt x="66" y="158"/>
                    <a:pt x="65" y="161"/>
                    <a:pt x="63" y="164"/>
                  </a:cubicBezTo>
                  <a:cubicBezTo>
                    <a:pt x="63" y="164"/>
                    <a:pt x="63" y="164"/>
                    <a:pt x="63" y="164"/>
                  </a:cubicBezTo>
                  <a:moveTo>
                    <a:pt x="57" y="161"/>
                  </a:moveTo>
                  <a:cubicBezTo>
                    <a:pt x="55" y="160"/>
                    <a:pt x="53" y="159"/>
                    <a:pt x="52" y="158"/>
                  </a:cubicBezTo>
                  <a:cubicBezTo>
                    <a:pt x="53" y="155"/>
                    <a:pt x="55" y="153"/>
                    <a:pt x="57" y="150"/>
                  </a:cubicBezTo>
                  <a:cubicBezTo>
                    <a:pt x="57" y="150"/>
                    <a:pt x="57" y="150"/>
                    <a:pt x="57" y="150"/>
                  </a:cubicBezTo>
                  <a:cubicBezTo>
                    <a:pt x="59" y="151"/>
                    <a:pt x="60" y="152"/>
                    <a:pt x="62" y="152"/>
                  </a:cubicBezTo>
                  <a:cubicBezTo>
                    <a:pt x="60" y="155"/>
                    <a:pt x="58" y="158"/>
                    <a:pt x="57" y="161"/>
                  </a:cubicBezTo>
                  <a:moveTo>
                    <a:pt x="50" y="157"/>
                  </a:moveTo>
                  <a:cubicBezTo>
                    <a:pt x="48" y="155"/>
                    <a:pt x="45" y="153"/>
                    <a:pt x="43" y="151"/>
                  </a:cubicBezTo>
                  <a:cubicBezTo>
                    <a:pt x="43" y="150"/>
                    <a:pt x="43" y="150"/>
                    <a:pt x="43" y="150"/>
                  </a:cubicBezTo>
                  <a:cubicBezTo>
                    <a:pt x="44" y="147"/>
                    <a:pt x="45" y="145"/>
                    <a:pt x="47" y="142"/>
                  </a:cubicBezTo>
                  <a:cubicBezTo>
                    <a:pt x="48" y="144"/>
                    <a:pt x="49" y="145"/>
                    <a:pt x="51" y="146"/>
                  </a:cubicBezTo>
                  <a:cubicBezTo>
                    <a:pt x="52" y="146"/>
                    <a:pt x="52" y="146"/>
                    <a:pt x="52" y="146"/>
                  </a:cubicBezTo>
                  <a:cubicBezTo>
                    <a:pt x="50" y="148"/>
                    <a:pt x="48" y="151"/>
                    <a:pt x="48" y="153"/>
                  </a:cubicBezTo>
                  <a:cubicBezTo>
                    <a:pt x="47" y="154"/>
                    <a:pt x="48" y="154"/>
                    <a:pt x="48" y="154"/>
                  </a:cubicBezTo>
                  <a:cubicBezTo>
                    <a:pt x="48" y="154"/>
                    <a:pt x="48" y="154"/>
                    <a:pt x="49" y="154"/>
                  </a:cubicBezTo>
                  <a:cubicBezTo>
                    <a:pt x="49" y="154"/>
                    <a:pt x="49" y="154"/>
                    <a:pt x="49" y="154"/>
                  </a:cubicBezTo>
                  <a:cubicBezTo>
                    <a:pt x="50" y="151"/>
                    <a:pt x="52" y="149"/>
                    <a:pt x="53" y="148"/>
                  </a:cubicBezTo>
                  <a:cubicBezTo>
                    <a:pt x="54" y="148"/>
                    <a:pt x="55" y="149"/>
                    <a:pt x="56" y="149"/>
                  </a:cubicBezTo>
                  <a:cubicBezTo>
                    <a:pt x="54" y="151"/>
                    <a:pt x="52" y="154"/>
                    <a:pt x="50" y="157"/>
                  </a:cubicBezTo>
                  <a:moveTo>
                    <a:pt x="41" y="149"/>
                  </a:moveTo>
                  <a:cubicBezTo>
                    <a:pt x="40" y="147"/>
                    <a:pt x="39" y="146"/>
                    <a:pt x="38" y="145"/>
                  </a:cubicBezTo>
                  <a:cubicBezTo>
                    <a:pt x="39" y="142"/>
                    <a:pt x="41" y="140"/>
                    <a:pt x="42" y="137"/>
                  </a:cubicBezTo>
                  <a:cubicBezTo>
                    <a:pt x="43" y="139"/>
                    <a:pt x="44" y="140"/>
                    <a:pt x="45" y="141"/>
                  </a:cubicBezTo>
                  <a:cubicBezTo>
                    <a:pt x="44" y="143"/>
                    <a:pt x="42" y="146"/>
                    <a:pt x="41" y="149"/>
                  </a:cubicBezTo>
                  <a:moveTo>
                    <a:pt x="37" y="143"/>
                  </a:moveTo>
                  <a:cubicBezTo>
                    <a:pt x="35" y="142"/>
                    <a:pt x="34" y="140"/>
                    <a:pt x="34" y="139"/>
                  </a:cubicBezTo>
                  <a:cubicBezTo>
                    <a:pt x="34" y="139"/>
                    <a:pt x="34" y="138"/>
                    <a:pt x="34" y="138"/>
                  </a:cubicBezTo>
                  <a:cubicBezTo>
                    <a:pt x="34" y="138"/>
                    <a:pt x="34" y="138"/>
                    <a:pt x="34" y="138"/>
                  </a:cubicBezTo>
                  <a:cubicBezTo>
                    <a:pt x="35" y="136"/>
                    <a:pt x="36" y="134"/>
                    <a:pt x="37" y="132"/>
                  </a:cubicBezTo>
                  <a:cubicBezTo>
                    <a:pt x="38" y="133"/>
                    <a:pt x="39" y="134"/>
                    <a:pt x="40" y="136"/>
                  </a:cubicBezTo>
                  <a:cubicBezTo>
                    <a:pt x="39" y="138"/>
                    <a:pt x="38" y="141"/>
                    <a:pt x="37" y="143"/>
                  </a:cubicBezTo>
                  <a:moveTo>
                    <a:pt x="32" y="137"/>
                  </a:moveTo>
                  <a:cubicBezTo>
                    <a:pt x="31" y="135"/>
                    <a:pt x="30" y="133"/>
                    <a:pt x="29" y="131"/>
                  </a:cubicBezTo>
                  <a:cubicBezTo>
                    <a:pt x="30" y="129"/>
                    <a:pt x="31" y="126"/>
                    <a:pt x="32" y="124"/>
                  </a:cubicBezTo>
                  <a:cubicBezTo>
                    <a:pt x="33" y="126"/>
                    <a:pt x="34" y="128"/>
                    <a:pt x="36" y="130"/>
                  </a:cubicBezTo>
                  <a:cubicBezTo>
                    <a:pt x="35" y="132"/>
                    <a:pt x="33" y="134"/>
                    <a:pt x="32" y="137"/>
                  </a:cubicBezTo>
                  <a:moveTo>
                    <a:pt x="28" y="129"/>
                  </a:moveTo>
                  <a:cubicBezTo>
                    <a:pt x="27" y="128"/>
                    <a:pt x="27" y="127"/>
                    <a:pt x="27" y="126"/>
                  </a:cubicBezTo>
                  <a:cubicBezTo>
                    <a:pt x="27" y="123"/>
                    <a:pt x="28" y="121"/>
                    <a:pt x="30" y="119"/>
                  </a:cubicBezTo>
                  <a:cubicBezTo>
                    <a:pt x="30" y="120"/>
                    <a:pt x="31" y="121"/>
                    <a:pt x="31" y="122"/>
                  </a:cubicBezTo>
                  <a:cubicBezTo>
                    <a:pt x="31" y="123"/>
                    <a:pt x="31" y="123"/>
                    <a:pt x="31" y="123"/>
                  </a:cubicBezTo>
                  <a:cubicBezTo>
                    <a:pt x="30" y="125"/>
                    <a:pt x="29" y="127"/>
                    <a:pt x="28" y="129"/>
                  </a:cubicBezTo>
                  <a:moveTo>
                    <a:pt x="26" y="123"/>
                  </a:moveTo>
                  <a:cubicBezTo>
                    <a:pt x="25" y="122"/>
                    <a:pt x="25" y="121"/>
                    <a:pt x="25" y="120"/>
                  </a:cubicBezTo>
                  <a:cubicBezTo>
                    <a:pt x="25" y="115"/>
                    <a:pt x="25" y="112"/>
                    <a:pt x="25" y="109"/>
                  </a:cubicBezTo>
                  <a:cubicBezTo>
                    <a:pt x="26" y="112"/>
                    <a:pt x="27" y="115"/>
                    <a:pt x="29" y="117"/>
                  </a:cubicBezTo>
                  <a:cubicBezTo>
                    <a:pt x="28" y="118"/>
                    <a:pt x="28" y="118"/>
                    <a:pt x="28" y="118"/>
                  </a:cubicBezTo>
                  <a:cubicBezTo>
                    <a:pt x="27" y="119"/>
                    <a:pt x="26" y="121"/>
                    <a:pt x="26" y="123"/>
                  </a:cubicBezTo>
                  <a:moveTo>
                    <a:pt x="6" y="119"/>
                  </a:moveTo>
                  <a:cubicBezTo>
                    <a:pt x="9" y="105"/>
                    <a:pt x="9" y="105"/>
                    <a:pt x="9" y="105"/>
                  </a:cubicBezTo>
                  <a:cubicBezTo>
                    <a:pt x="9" y="105"/>
                    <a:pt x="10" y="105"/>
                    <a:pt x="10" y="105"/>
                  </a:cubicBezTo>
                  <a:cubicBezTo>
                    <a:pt x="11" y="105"/>
                    <a:pt x="12" y="105"/>
                    <a:pt x="12" y="105"/>
                  </a:cubicBezTo>
                  <a:cubicBezTo>
                    <a:pt x="10" y="110"/>
                    <a:pt x="8" y="114"/>
                    <a:pt x="7" y="119"/>
                  </a:cubicBezTo>
                  <a:cubicBezTo>
                    <a:pt x="6" y="119"/>
                    <a:pt x="6" y="119"/>
                    <a:pt x="6" y="119"/>
                  </a:cubicBezTo>
                  <a:moveTo>
                    <a:pt x="9" y="119"/>
                  </a:moveTo>
                  <a:cubicBezTo>
                    <a:pt x="10" y="114"/>
                    <a:pt x="12" y="110"/>
                    <a:pt x="14" y="106"/>
                  </a:cubicBezTo>
                  <a:cubicBezTo>
                    <a:pt x="14" y="105"/>
                    <a:pt x="14" y="105"/>
                    <a:pt x="14" y="105"/>
                  </a:cubicBezTo>
                  <a:cubicBezTo>
                    <a:pt x="16" y="105"/>
                    <a:pt x="17" y="105"/>
                    <a:pt x="18" y="105"/>
                  </a:cubicBezTo>
                  <a:cubicBezTo>
                    <a:pt x="18" y="105"/>
                    <a:pt x="18" y="105"/>
                    <a:pt x="18" y="105"/>
                  </a:cubicBezTo>
                  <a:cubicBezTo>
                    <a:pt x="16" y="110"/>
                    <a:pt x="14" y="114"/>
                    <a:pt x="12" y="119"/>
                  </a:cubicBezTo>
                  <a:cubicBezTo>
                    <a:pt x="9" y="119"/>
                    <a:pt x="9" y="119"/>
                    <a:pt x="9" y="119"/>
                  </a:cubicBezTo>
                  <a:moveTo>
                    <a:pt x="15" y="119"/>
                  </a:moveTo>
                  <a:cubicBezTo>
                    <a:pt x="16" y="114"/>
                    <a:pt x="18" y="110"/>
                    <a:pt x="20" y="106"/>
                  </a:cubicBezTo>
                  <a:cubicBezTo>
                    <a:pt x="20" y="105"/>
                    <a:pt x="20" y="105"/>
                    <a:pt x="19" y="105"/>
                  </a:cubicBezTo>
                  <a:cubicBezTo>
                    <a:pt x="20" y="104"/>
                    <a:pt x="20" y="104"/>
                    <a:pt x="20" y="104"/>
                  </a:cubicBezTo>
                  <a:cubicBezTo>
                    <a:pt x="21" y="104"/>
                    <a:pt x="21" y="104"/>
                    <a:pt x="22" y="104"/>
                  </a:cubicBezTo>
                  <a:cubicBezTo>
                    <a:pt x="22" y="110"/>
                    <a:pt x="21" y="113"/>
                    <a:pt x="21" y="118"/>
                  </a:cubicBezTo>
                  <a:cubicBezTo>
                    <a:pt x="15" y="119"/>
                    <a:pt x="15" y="119"/>
                    <a:pt x="15" y="119"/>
                  </a:cubicBezTo>
                  <a:moveTo>
                    <a:pt x="68" y="115"/>
                  </a:moveTo>
                  <a:cubicBezTo>
                    <a:pt x="68" y="115"/>
                    <a:pt x="68" y="115"/>
                    <a:pt x="68" y="115"/>
                  </a:cubicBezTo>
                  <a:cubicBezTo>
                    <a:pt x="69" y="111"/>
                    <a:pt x="71" y="107"/>
                    <a:pt x="74" y="104"/>
                  </a:cubicBezTo>
                  <a:cubicBezTo>
                    <a:pt x="74" y="104"/>
                    <a:pt x="74" y="104"/>
                    <a:pt x="74" y="104"/>
                  </a:cubicBezTo>
                  <a:cubicBezTo>
                    <a:pt x="75" y="104"/>
                    <a:pt x="77" y="104"/>
                    <a:pt x="78" y="104"/>
                  </a:cubicBezTo>
                  <a:cubicBezTo>
                    <a:pt x="79" y="104"/>
                    <a:pt x="79" y="104"/>
                    <a:pt x="79" y="104"/>
                  </a:cubicBezTo>
                  <a:cubicBezTo>
                    <a:pt x="76" y="108"/>
                    <a:pt x="74" y="111"/>
                    <a:pt x="73" y="115"/>
                  </a:cubicBezTo>
                  <a:cubicBezTo>
                    <a:pt x="68" y="115"/>
                    <a:pt x="68" y="115"/>
                    <a:pt x="68" y="115"/>
                  </a:cubicBezTo>
                  <a:moveTo>
                    <a:pt x="64" y="115"/>
                  </a:moveTo>
                  <a:cubicBezTo>
                    <a:pt x="63" y="113"/>
                    <a:pt x="62" y="112"/>
                    <a:pt x="61" y="111"/>
                  </a:cubicBezTo>
                  <a:cubicBezTo>
                    <a:pt x="62" y="109"/>
                    <a:pt x="64" y="106"/>
                    <a:pt x="65" y="104"/>
                  </a:cubicBezTo>
                  <a:cubicBezTo>
                    <a:pt x="67" y="104"/>
                    <a:pt x="69" y="104"/>
                    <a:pt x="72" y="104"/>
                  </a:cubicBezTo>
                  <a:cubicBezTo>
                    <a:pt x="69" y="107"/>
                    <a:pt x="67" y="111"/>
                    <a:pt x="66" y="115"/>
                  </a:cubicBezTo>
                  <a:cubicBezTo>
                    <a:pt x="64" y="115"/>
                    <a:pt x="64" y="115"/>
                    <a:pt x="64" y="115"/>
                  </a:cubicBezTo>
                  <a:moveTo>
                    <a:pt x="75" y="115"/>
                  </a:moveTo>
                  <a:cubicBezTo>
                    <a:pt x="77" y="111"/>
                    <a:pt x="79" y="108"/>
                    <a:pt x="81" y="104"/>
                  </a:cubicBezTo>
                  <a:cubicBezTo>
                    <a:pt x="83" y="104"/>
                    <a:pt x="85" y="104"/>
                    <a:pt x="87" y="104"/>
                  </a:cubicBezTo>
                  <a:cubicBezTo>
                    <a:pt x="84" y="107"/>
                    <a:pt x="82" y="111"/>
                    <a:pt x="80" y="115"/>
                  </a:cubicBezTo>
                  <a:cubicBezTo>
                    <a:pt x="75" y="115"/>
                    <a:pt x="75" y="115"/>
                    <a:pt x="75" y="115"/>
                  </a:cubicBezTo>
                  <a:moveTo>
                    <a:pt x="60" y="109"/>
                  </a:moveTo>
                  <a:cubicBezTo>
                    <a:pt x="60" y="107"/>
                    <a:pt x="59" y="106"/>
                    <a:pt x="58" y="104"/>
                  </a:cubicBezTo>
                  <a:cubicBezTo>
                    <a:pt x="60" y="104"/>
                    <a:pt x="61" y="104"/>
                    <a:pt x="63" y="104"/>
                  </a:cubicBezTo>
                  <a:cubicBezTo>
                    <a:pt x="62" y="106"/>
                    <a:pt x="61" y="107"/>
                    <a:pt x="60" y="109"/>
                  </a:cubicBezTo>
                  <a:moveTo>
                    <a:pt x="83" y="115"/>
                  </a:moveTo>
                  <a:cubicBezTo>
                    <a:pt x="84" y="111"/>
                    <a:pt x="87" y="107"/>
                    <a:pt x="90" y="104"/>
                  </a:cubicBezTo>
                  <a:cubicBezTo>
                    <a:pt x="91" y="104"/>
                    <a:pt x="92" y="104"/>
                    <a:pt x="94" y="104"/>
                  </a:cubicBezTo>
                  <a:cubicBezTo>
                    <a:pt x="91" y="107"/>
                    <a:pt x="89" y="111"/>
                    <a:pt x="87" y="114"/>
                  </a:cubicBezTo>
                  <a:cubicBezTo>
                    <a:pt x="87" y="115"/>
                    <a:pt x="87" y="115"/>
                    <a:pt x="87" y="115"/>
                  </a:cubicBezTo>
                  <a:cubicBezTo>
                    <a:pt x="87" y="115"/>
                    <a:pt x="87" y="115"/>
                    <a:pt x="87" y="115"/>
                  </a:cubicBezTo>
                  <a:cubicBezTo>
                    <a:pt x="83" y="115"/>
                    <a:pt x="83" y="115"/>
                    <a:pt x="83" y="115"/>
                  </a:cubicBezTo>
                  <a:moveTo>
                    <a:pt x="89" y="115"/>
                  </a:moveTo>
                  <a:cubicBezTo>
                    <a:pt x="91" y="111"/>
                    <a:pt x="93" y="107"/>
                    <a:pt x="96" y="104"/>
                  </a:cubicBezTo>
                  <a:cubicBezTo>
                    <a:pt x="98" y="104"/>
                    <a:pt x="99" y="104"/>
                    <a:pt x="101" y="104"/>
                  </a:cubicBezTo>
                  <a:cubicBezTo>
                    <a:pt x="99" y="107"/>
                    <a:pt x="96" y="111"/>
                    <a:pt x="94" y="115"/>
                  </a:cubicBezTo>
                  <a:cubicBezTo>
                    <a:pt x="89" y="115"/>
                    <a:pt x="89" y="115"/>
                    <a:pt x="89" y="115"/>
                  </a:cubicBezTo>
                  <a:moveTo>
                    <a:pt x="96" y="115"/>
                  </a:moveTo>
                  <a:cubicBezTo>
                    <a:pt x="98" y="111"/>
                    <a:pt x="101" y="108"/>
                    <a:pt x="103" y="104"/>
                  </a:cubicBezTo>
                  <a:cubicBezTo>
                    <a:pt x="104" y="104"/>
                    <a:pt x="104" y="104"/>
                    <a:pt x="104" y="104"/>
                  </a:cubicBezTo>
                  <a:cubicBezTo>
                    <a:pt x="101" y="115"/>
                    <a:pt x="101" y="115"/>
                    <a:pt x="101" y="115"/>
                  </a:cubicBezTo>
                  <a:cubicBezTo>
                    <a:pt x="96" y="115"/>
                    <a:pt x="96" y="115"/>
                    <a:pt x="96" y="115"/>
                  </a:cubicBezTo>
                  <a:moveTo>
                    <a:pt x="5" y="104"/>
                  </a:moveTo>
                  <a:cubicBezTo>
                    <a:pt x="5" y="101"/>
                    <a:pt x="5" y="101"/>
                    <a:pt x="5" y="101"/>
                  </a:cubicBezTo>
                  <a:cubicBezTo>
                    <a:pt x="5" y="101"/>
                    <a:pt x="5" y="101"/>
                    <a:pt x="5" y="101"/>
                  </a:cubicBezTo>
                  <a:cubicBezTo>
                    <a:pt x="5" y="101"/>
                    <a:pt x="5" y="102"/>
                    <a:pt x="5" y="103"/>
                  </a:cubicBezTo>
                  <a:cubicBezTo>
                    <a:pt x="5" y="104"/>
                    <a:pt x="5" y="104"/>
                    <a:pt x="5" y="104"/>
                  </a:cubicBezTo>
                  <a:moveTo>
                    <a:pt x="6" y="81"/>
                  </a:moveTo>
                  <a:cubicBezTo>
                    <a:pt x="9" y="77"/>
                    <a:pt x="9" y="77"/>
                    <a:pt x="9" y="77"/>
                  </a:cubicBezTo>
                  <a:cubicBezTo>
                    <a:pt x="9" y="77"/>
                    <a:pt x="10" y="77"/>
                    <a:pt x="11" y="77"/>
                  </a:cubicBezTo>
                  <a:cubicBezTo>
                    <a:pt x="10" y="78"/>
                    <a:pt x="9" y="79"/>
                    <a:pt x="8" y="81"/>
                  </a:cubicBezTo>
                  <a:cubicBezTo>
                    <a:pt x="8" y="81"/>
                    <a:pt x="8" y="81"/>
                    <a:pt x="8" y="81"/>
                  </a:cubicBezTo>
                  <a:cubicBezTo>
                    <a:pt x="6" y="81"/>
                    <a:pt x="6" y="81"/>
                    <a:pt x="6" y="81"/>
                  </a:cubicBezTo>
                  <a:moveTo>
                    <a:pt x="10" y="81"/>
                  </a:moveTo>
                  <a:cubicBezTo>
                    <a:pt x="11" y="80"/>
                    <a:pt x="13" y="78"/>
                    <a:pt x="14" y="76"/>
                  </a:cubicBezTo>
                  <a:cubicBezTo>
                    <a:pt x="15" y="76"/>
                    <a:pt x="16" y="76"/>
                    <a:pt x="17" y="76"/>
                  </a:cubicBezTo>
                  <a:cubicBezTo>
                    <a:pt x="16" y="78"/>
                    <a:pt x="15" y="79"/>
                    <a:pt x="14" y="81"/>
                  </a:cubicBezTo>
                  <a:cubicBezTo>
                    <a:pt x="10" y="81"/>
                    <a:pt x="10" y="81"/>
                    <a:pt x="10" y="81"/>
                  </a:cubicBezTo>
                  <a:moveTo>
                    <a:pt x="73" y="83"/>
                  </a:moveTo>
                  <a:cubicBezTo>
                    <a:pt x="74" y="80"/>
                    <a:pt x="76" y="78"/>
                    <a:pt x="77" y="76"/>
                  </a:cubicBezTo>
                  <a:cubicBezTo>
                    <a:pt x="79" y="76"/>
                    <a:pt x="80" y="76"/>
                    <a:pt x="81" y="76"/>
                  </a:cubicBezTo>
                  <a:cubicBezTo>
                    <a:pt x="81" y="76"/>
                    <a:pt x="82" y="76"/>
                    <a:pt x="83" y="76"/>
                  </a:cubicBezTo>
                  <a:cubicBezTo>
                    <a:pt x="81" y="78"/>
                    <a:pt x="80" y="80"/>
                    <a:pt x="78" y="82"/>
                  </a:cubicBezTo>
                  <a:cubicBezTo>
                    <a:pt x="78" y="83"/>
                    <a:pt x="78" y="83"/>
                    <a:pt x="78" y="83"/>
                  </a:cubicBezTo>
                  <a:cubicBezTo>
                    <a:pt x="77" y="83"/>
                    <a:pt x="75" y="83"/>
                    <a:pt x="74" y="83"/>
                  </a:cubicBezTo>
                  <a:cubicBezTo>
                    <a:pt x="73" y="83"/>
                    <a:pt x="73" y="83"/>
                    <a:pt x="73" y="83"/>
                  </a:cubicBezTo>
                  <a:moveTo>
                    <a:pt x="71" y="83"/>
                  </a:moveTo>
                  <a:cubicBezTo>
                    <a:pt x="69" y="83"/>
                    <a:pt x="68" y="83"/>
                    <a:pt x="67" y="83"/>
                  </a:cubicBezTo>
                  <a:cubicBezTo>
                    <a:pt x="67" y="83"/>
                    <a:pt x="67" y="83"/>
                    <a:pt x="67" y="83"/>
                  </a:cubicBezTo>
                  <a:cubicBezTo>
                    <a:pt x="68" y="80"/>
                    <a:pt x="70" y="78"/>
                    <a:pt x="72" y="76"/>
                  </a:cubicBezTo>
                  <a:cubicBezTo>
                    <a:pt x="72" y="76"/>
                    <a:pt x="72" y="76"/>
                    <a:pt x="72" y="76"/>
                  </a:cubicBezTo>
                  <a:cubicBezTo>
                    <a:pt x="73" y="76"/>
                    <a:pt x="74" y="76"/>
                    <a:pt x="75" y="76"/>
                  </a:cubicBezTo>
                  <a:cubicBezTo>
                    <a:pt x="74" y="78"/>
                    <a:pt x="72" y="80"/>
                    <a:pt x="71" y="82"/>
                  </a:cubicBezTo>
                  <a:cubicBezTo>
                    <a:pt x="71" y="83"/>
                    <a:pt x="71" y="83"/>
                    <a:pt x="71" y="83"/>
                  </a:cubicBezTo>
                  <a:moveTo>
                    <a:pt x="80" y="83"/>
                  </a:moveTo>
                  <a:cubicBezTo>
                    <a:pt x="82" y="80"/>
                    <a:pt x="83" y="78"/>
                    <a:pt x="85" y="76"/>
                  </a:cubicBezTo>
                  <a:cubicBezTo>
                    <a:pt x="87" y="76"/>
                    <a:pt x="89" y="76"/>
                    <a:pt x="91" y="76"/>
                  </a:cubicBezTo>
                  <a:cubicBezTo>
                    <a:pt x="89" y="78"/>
                    <a:pt x="87" y="80"/>
                    <a:pt x="85" y="82"/>
                  </a:cubicBezTo>
                  <a:cubicBezTo>
                    <a:pt x="85" y="83"/>
                    <a:pt x="85" y="83"/>
                    <a:pt x="85" y="83"/>
                  </a:cubicBezTo>
                  <a:cubicBezTo>
                    <a:pt x="83" y="83"/>
                    <a:pt x="82" y="83"/>
                    <a:pt x="80" y="83"/>
                  </a:cubicBezTo>
                  <a:moveTo>
                    <a:pt x="54" y="83"/>
                  </a:moveTo>
                  <a:cubicBezTo>
                    <a:pt x="54" y="82"/>
                    <a:pt x="54" y="82"/>
                    <a:pt x="54" y="81"/>
                  </a:cubicBezTo>
                  <a:cubicBezTo>
                    <a:pt x="55" y="79"/>
                    <a:pt x="57" y="77"/>
                    <a:pt x="58" y="76"/>
                  </a:cubicBezTo>
                  <a:cubicBezTo>
                    <a:pt x="59" y="76"/>
                    <a:pt x="61" y="76"/>
                    <a:pt x="62" y="76"/>
                  </a:cubicBezTo>
                  <a:cubicBezTo>
                    <a:pt x="61" y="77"/>
                    <a:pt x="59" y="79"/>
                    <a:pt x="59" y="81"/>
                  </a:cubicBezTo>
                  <a:cubicBezTo>
                    <a:pt x="58" y="82"/>
                    <a:pt x="59" y="82"/>
                    <a:pt x="59" y="83"/>
                  </a:cubicBezTo>
                  <a:cubicBezTo>
                    <a:pt x="59" y="83"/>
                    <a:pt x="59" y="83"/>
                    <a:pt x="59" y="83"/>
                  </a:cubicBezTo>
                  <a:cubicBezTo>
                    <a:pt x="60" y="83"/>
                    <a:pt x="60" y="82"/>
                    <a:pt x="60" y="82"/>
                  </a:cubicBezTo>
                  <a:cubicBezTo>
                    <a:pt x="61" y="80"/>
                    <a:pt x="63" y="78"/>
                    <a:pt x="64" y="76"/>
                  </a:cubicBezTo>
                  <a:cubicBezTo>
                    <a:pt x="66" y="76"/>
                    <a:pt x="68" y="76"/>
                    <a:pt x="70" y="76"/>
                  </a:cubicBezTo>
                  <a:cubicBezTo>
                    <a:pt x="68" y="77"/>
                    <a:pt x="66" y="80"/>
                    <a:pt x="65" y="82"/>
                  </a:cubicBezTo>
                  <a:cubicBezTo>
                    <a:pt x="65" y="83"/>
                    <a:pt x="65" y="83"/>
                    <a:pt x="65" y="83"/>
                  </a:cubicBezTo>
                  <a:cubicBezTo>
                    <a:pt x="65" y="83"/>
                    <a:pt x="65" y="83"/>
                    <a:pt x="64" y="83"/>
                  </a:cubicBezTo>
                  <a:cubicBezTo>
                    <a:pt x="60" y="83"/>
                    <a:pt x="57" y="83"/>
                    <a:pt x="54" y="83"/>
                  </a:cubicBezTo>
                  <a:moveTo>
                    <a:pt x="54" y="78"/>
                  </a:moveTo>
                  <a:cubicBezTo>
                    <a:pt x="54" y="77"/>
                    <a:pt x="54" y="76"/>
                    <a:pt x="54" y="76"/>
                  </a:cubicBezTo>
                  <a:cubicBezTo>
                    <a:pt x="54" y="76"/>
                    <a:pt x="55" y="76"/>
                    <a:pt x="56" y="76"/>
                  </a:cubicBezTo>
                  <a:cubicBezTo>
                    <a:pt x="55" y="76"/>
                    <a:pt x="54" y="77"/>
                    <a:pt x="54" y="78"/>
                  </a:cubicBezTo>
                  <a:moveTo>
                    <a:pt x="87" y="83"/>
                  </a:moveTo>
                  <a:cubicBezTo>
                    <a:pt x="89" y="80"/>
                    <a:pt x="92" y="78"/>
                    <a:pt x="94" y="76"/>
                  </a:cubicBezTo>
                  <a:cubicBezTo>
                    <a:pt x="97" y="76"/>
                    <a:pt x="99" y="76"/>
                    <a:pt x="102" y="75"/>
                  </a:cubicBezTo>
                  <a:cubicBezTo>
                    <a:pt x="100" y="81"/>
                    <a:pt x="100" y="81"/>
                    <a:pt x="100" y="81"/>
                  </a:cubicBezTo>
                  <a:cubicBezTo>
                    <a:pt x="99" y="82"/>
                    <a:pt x="99" y="82"/>
                    <a:pt x="99" y="82"/>
                  </a:cubicBezTo>
                  <a:cubicBezTo>
                    <a:pt x="98" y="82"/>
                    <a:pt x="96" y="83"/>
                    <a:pt x="95" y="83"/>
                  </a:cubicBezTo>
                  <a:cubicBezTo>
                    <a:pt x="96" y="81"/>
                    <a:pt x="97" y="79"/>
                    <a:pt x="98" y="78"/>
                  </a:cubicBezTo>
                  <a:cubicBezTo>
                    <a:pt x="99" y="77"/>
                    <a:pt x="99" y="77"/>
                    <a:pt x="99" y="77"/>
                  </a:cubicBezTo>
                  <a:cubicBezTo>
                    <a:pt x="100" y="77"/>
                    <a:pt x="100" y="77"/>
                    <a:pt x="100" y="76"/>
                  </a:cubicBezTo>
                  <a:cubicBezTo>
                    <a:pt x="100" y="76"/>
                    <a:pt x="100" y="76"/>
                    <a:pt x="99" y="76"/>
                  </a:cubicBezTo>
                  <a:cubicBezTo>
                    <a:pt x="99" y="76"/>
                    <a:pt x="99" y="76"/>
                    <a:pt x="99" y="76"/>
                  </a:cubicBezTo>
                  <a:cubicBezTo>
                    <a:pt x="99" y="76"/>
                    <a:pt x="98" y="76"/>
                    <a:pt x="98" y="76"/>
                  </a:cubicBezTo>
                  <a:cubicBezTo>
                    <a:pt x="97" y="76"/>
                    <a:pt x="97" y="76"/>
                    <a:pt x="97" y="76"/>
                  </a:cubicBezTo>
                  <a:cubicBezTo>
                    <a:pt x="95" y="78"/>
                    <a:pt x="94" y="80"/>
                    <a:pt x="92" y="83"/>
                  </a:cubicBezTo>
                  <a:cubicBezTo>
                    <a:pt x="92" y="83"/>
                    <a:pt x="92" y="83"/>
                    <a:pt x="92" y="83"/>
                  </a:cubicBezTo>
                  <a:cubicBezTo>
                    <a:pt x="90" y="83"/>
                    <a:pt x="88" y="83"/>
                    <a:pt x="87" y="83"/>
                  </a:cubicBezTo>
                  <a:moveTo>
                    <a:pt x="16" y="81"/>
                  </a:moveTo>
                  <a:cubicBezTo>
                    <a:pt x="17" y="79"/>
                    <a:pt x="18" y="77"/>
                    <a:pt x="19" y="75"/>
                  </a:cubicBezTo>
                  <a:cubicBezTo>
                    <a:pt x="20" y="75"/>
                    <a:pt x="21" y="75"/>
                    <a:pt x="22" y="75"/>
                  </a:cubicBezTo>
                  <a:cubicBezTo>
                    <a:pt x="22" y="77"/>
                    <a:pt x="22" y="79"/>
                    <a:pt x="21" y="81"/>
                  </a:cubicBezTo>
                  <a:cubicBezTo>
                    <a:pt x="16" y="81"/>
                    <a:pt x="16" y="81"/>
                    <a:pt x="16" y="81"/>
                  </a:cubicBezTo>
                  <a:moveTo>
                    <a:pt x="4" y="76"/>
                  </a:moveTo>
                  <a:cubicBezTo>
                    <a:pt x="4" y="68"/>
                    <a:pt x="4" y="68"/>
                    <a:pt x="4" y="68"/>
                  </a:cubicBezTo>
                  <a:cubicBezTo>
                    <a:pt x="5" y="66"/>
                    <a:pt x="5" y="66"/>
                    <a:pt x="5" y="66"/>
                  </a:cubicBezTo>
                  <a:cubicBezTo>
                    <a:pt x="5" y="67"/>
                    <a:pt x="5" y="68"/>
                    <a:pt x="5" y="69"/>
                  </a:cubicBezTo>
                  <a:cubicBezTo>
                    <a:pt x="5" y="71"/>
                    <a:pt x="5" y="73"/>
                    <a:pt x="5" y="74"/>
                  </a:cubicBezTo>
                  <a:cubicBezTo>
                    <a:pt x="4" y="76"/>
                    <a:pt x="4" y="76"/>
                    <a:pt x="4" y="76"/>
                  </a:cubicBezTo>
                  <a:moveTo>
                    <a:pt x="61" y="52"/>
                  </a:moveTo>
                  <a:cubicBezTo>
                    <a:pt x="60" y="52"/>
                    <a:pt x="60" y="52"/>
                    <a:pt x="60" y="52"/>
                  </a:cubicBezTo>
                  <a:cubicBezTo>
                    <a:pt x="61" y="50"/>
                    <a:pt x="62" y="49"/>
                    <a:pt x="62" y="48"/>
                  </a:cubicBezTo>
                  <a:cubicBezTo>
                    <a:pt x="62" y="49"/>
                    <a:pt x="62" y="50"/>
                    <a:pt x="61" y="51"/>
                  </a:cubicBezTo>
                  <a:cubicBezTo>
                    <a:pt x="61" y="52"/>
                    <a:pt x="61" y="52"/>
                    <a:pt x="61" y="52"/>
                  </a:cubicBezTo>
                  <a:moveTo>
                    <a:pt x="65" y="52"/>
                  </a:moveTo>
                  <a:cubicBezTo>
                    <a:pt x="64" y="52"/>
                    <a:pt x="64" y="52"/>
                    <a:pt x="63" y="52"/>
                  </a:cubicBezTo>
                  <a:cubicBezTo>
                    <a:pt x="64" y="49"/>
                    <a:pt x="65" y="47"/>
                    <a:pt x="67" y="44"/>
                  </a:cubicBezTo>
                  <a:cubicBezTo>
                    <a:pt x="67" y="43"/>
                    <a:pt x="67" y="43"/>
                    <a:pt x="67" y="43"/>
                  </a:cubicBezTo>
                  <a:cubicBezTo>
                    <a:pt x="68" y="42"/>
                    <a:pt x="69" y="41"/>
                    <a:pt x="71" y="40"/>
                  </a:cubicBezTo>
                  <a:cubicBezTo>
                    <a:pt x="70" y="43"/>
                    <a:pt x="69" y="46"/>
                    <a:pt x="67" y="48"/>
                  </a:cubicBezTo>
                  <a:cubicBezTo>
                    <a:pt x="67" y="48"/>
                    <a:pt x="67" y="48"/>
                    <a:pt x="67" y="48"/>
                  </a:cubicBezTo>
                  <a:cubicBezTo>
                    <a:pt x="67" y="49"/>
                    <a:pt x="66" y="50"/>
                    <a:pt x="65" y="51"/>
                  </a:cubicBezTo>
                  <a:cubicBezTo>
                    <a:pt x="65" y="52"/>
                    <a:pt x="65" y="52"/>
                    <a:pt x="65" y="52"/>
                  </a:cubicBezTo>
                  <a:cubicBezTo>
                    <a:pt x="65" y="52"/>
                    <a:pt x="65" y="52"/>
                    <a:pt x="65" y="52"/>
                  </a:cubicBezTo>
                  <a:moveTo>
                    <a:pt x="112" y="46"/>
                  </a:moveTo>
                  <a:cubicBezTo>
                    <a:pt x="112" y="46"/>
                    <a:pt x="111" y="46"/>
                    <a:pt x="111" y="45"/>
                  </a:cubicBezTo>
                  <a:cubicBezTo>
                    <a:pt x="113" y="43"/>
                    <a:pt x="115" y="41"/>
                    <a:pt x="118" y="38"/>
                  </a:cubicBezTo>
                  <a:cubicBezTo>
                    <a:pt x="118" y="39"/>
                    <a:pt x="119" y="39"/>
                    <a:pt x="119" y="40"/>
                  </a:cubicBezTo>
                  <a:cubicBezTo>
                    <a:pt x="117" y="42"/>
                    <a:pt x="114" y="44"/>
                    <a:pt x="112" y="46"/>
                  </a:cubicBezTo>
                  <a:moveTo>
                    <a:pt x="109" y="44"/>
                  </a:moveTo>
                  <a:cubicBezTo>
                    <a:pt x="108" y="44"/>
                    <a:pt x="107" y="43"/>
                    <a:pt x="106" y="43"/>
                  </a:cubicBezTo>
                  <a:cubicBezTo>
                    <a:pt x="109" y="40"/>
                    <a:pt x="110" y="38"/>
                    <a:pt x="112" y="35"/>
                  </a:cubicBezTo>
                  <a:cubicBezTo>
                    <a:pt x="113" y="36"/>
                    <a:pt x="115" y="37"/>
                    <a:pt x="116" y="37"/>
                  </a:cubicBezTo>
                  <a:cubicBezTo>
                    <a:pt x="114" y="40"/>
                    <a:pt x="112" y="42"/>
                    <a:pt x="109" y="44"/>
                  </a:cubicBezTo>
                  <a:moveTo>
                    <a:pt x="71" y="45"/>
                  </a:moveTo>
                  <a:cubicBezTo>
                    <a:pt x="72" y="43"/>
                    <a:pt x="73" y="41"/>
                    <a:pt x="73" y="38"/>
                  </a:cubicBezTo>
                  <a:cubicBezTo>
                    <a:pt x="73" y="38"/>
                    <a:pt x="73" y="38"/>
                    <a:pt x="73" y="38"/>
                  </a:cubicBezTo>
                  <a:cubicBezTo>
                    <a:pt x="75" y="37"/>
                    <a:pt x="77" y="36"/>
                    <a:pt x="79" y="35"/>
                  </a:cubicBezTo>
                  <a:cubicBezTo>
                    <a:pt x="77" y="38"/>
                    <a:pt x="76" y="40"/>
                    <a:pt x="75" y="43"/>
                  </a:cubicBezTo>
                  <a:cubicBezTo>
                    <a:pt x="74" y="43"/>
                    <a:pt x="72" y="44"/>
                    <a:pt x="71" y="45"/>
                  </a:cubicBezTo>
                  <a:moveTo>
                    <a:pt x="105" y="42"/>
                  </a:moveTo>
                  <a:cubicBezTo>
                    <a:pt x="103" y="41"/>
                    <a:pt x="102" y="41"/>
                    <a:pt x="100" y="40"/>
                  </a:cubicBezTo>
                  <a:cubicBezTo>
                    <a:pt x="102" y="38"/>
                    <a:pt x="104" y="35"/>
                    <a:pt x="105" y="33"/>
                  </a:cubicBezTo>
                  <a:cubicBezTo>
                    <a:pt x="107" y="33"/>
                    <a:pt x="109" y="34"/>
                    <a:pt x="110" y="35"/>
                  </a:cubicBezTo>
                  <a:cubicBezTo>
                    <a:pt x="109" y="37"/>
                    <a:pt x="107" y="40"/>
                    <a:pt x="105" y="42"/>
                  </a:cubicBezTo>
                  <a:moveTo>
                    <a:pt x="78" y="41"/>
                  </a:moveTo>
                  <a:cubicBezTo>
                    <a:pt x="79" y="39"/>
                    <a:pt x="80" y="37"/>
                    <a:pt x="81" y="35"/>
                  </a:cubicBezTo>
                  <a:cubicBezTo>
                    <a:pt x="81" y="34"/>
                    <a:pt x="81" y="34"/>
                    <a:pt x="81" y="34"/>
                  </a:cubicBezTo>
                  <a:cubicBezTo>
                    <a:pt x="83" y="34"/>
                    <a:pt x="84" y="33"/>
                    <a:pt x="85" y="33"/>
                  </a:cubicBezTo>
                  <a:cubicBezTo>
                    <a:pt x="86" y="33"/>
                    <a:pt x="87" y="33"/>
                    <a:pt x="87" y="33"/>
                  </a:cubicBezTo>
                  <a:cubicBezTo>
                    <a:pt x="86" y="35"/>
                    <a:pt x="85" y="37"/>
                    <a:pt x="83" y="40"/>
                  </a:cubicBezTo>
                  <a:cubicBezTo>
                    <a:pt x="81" y="40"/>
                    <a:pt x="79" y="41"/>
                    <a:pt x="78" y="41"/>
                  </a:cubicBezTo>
                  <a:moveTo>
                    <a:pt x="98" y="40"/>
                  </a:moveTo>
                  <a:cubicBezTo>
                    <a:pt x="97" y="39"/>
                    <a:pt x="95" y="39"/>
                    <a:pt x="94" y="39"/>
                  </a:cubicBezTo>
                  <a:cubicBezTo>
                    <a:pt x="95" y="37"/>
                    <a:pt x="97" y="35"/>
                    <a:pt x="99" y="32"/>
                  </a:cubicBezTo>
                  <a:cubicBezTo>
                    <a:pt x="99" y="32"/>
                    <a:pt x="99" y="32"/>
                    <a:pt x="99" y="32"/>
                  </a:cubicBezTo>
                  <a:cubicBezTo>
                    <a:pt x="100" y="32"/>
                    <a:pt x="102" y="32"/>
                    <a:pt x="103" y="33"/>
                  </a:cubicBezTo>
                  <a:cubicBezTo>
                    <a:pt x="102" y="35"/>
                    <a:pt x="100" y="38"/>
                    <a:pt x="98" y="40"/>
                  </a:cubicBezTo>
                  <a:moveTo>
                    <a:pt x="86" y="39"/>
                  </a:moveTo>
                  <a:cubicBezTo>
                    <a:pt x="87" y="37"/>
                    <a:pt x="89" y="35"/>
                    <a:pt x="90" y="32"/>
                  </a:cubicBezTo>
                  <a:cubicBezTo>
                    <a:pt x="92" y="32"/>
                    <a:pt x="94" y="32"/>
                    <a:pt x="96" y="32"/>
                  </a:cubicBezTo>
                  <a:cubicBezTo>
                    <a:pt x="96" y="32"/>
                    <a:pt x="96" y="32"/>
                    <a:pt x="96" y="32"/>
                  </a:cubicBezTo>
                  <a:cubicBezTo>
                    <a:pt x="95" y="34"/>
                    <a:pt x="93" y="37"/>
                    <a:pt x="91" y="39"/>
                  </a:cubicBezTo>
                  <a:cubicBezTo>
                    <a:pt x="90" y="39"/>
                    <a:pt x="90" y="39"/>
                    <a:pt x="90" y="39"/>
                  </a:cubicBezTo>
                  <a:cubicBezTo>
                    <a:pt x="90" y="39"/>
                    <a:pt x="89" y="39"/>
                    <a:pt x="88" y="39"/>
                  </a:cubicBezTo>
                  <a:cubicBezTo>
                    <a:pt x="87" y="39"/>
                    <a:pt x="86" y="39"/>
                    <a:pt x="86" y="39"/>
                  </a:cubicBezTo>
                  <a:moveTo>
                    <a:pt x="27" y="56"/>
                  </a:moveTo>
                  <a:cubicBezTo>
                    <a:pt x="28" y="56"/>
                    <a:pt x="28" y="55"/>
                    <a:pt x="29" y="54"/>
                  </a:cubicBezTo>
                  <a:cubicBezTo>
                    <a:pt x="33" y="40"/>
                    <a:pt x="43" y="21"/>
                    <a:pt x="68" y="9"/>
                  </a:cubicBezTo>
                  <a:cubicBezTo>
                    <a:pt x="76" y="5"/>
                    <a:pt x="84" y="4"/>
                    <a:pt x="93" y="4"/>
                  </a:cubicBezTo>
                  <a:cubicBezTo>
                    <a:pt x="93" y="4"/>
                    <a:pt x="93" y="4"/>
                    <a:pt x="93" y="4"/>
                  </a:cubicBezTo>
                  <a:cubicBezTo>
                    <a:pt x="103" y="4"/>
                    <a:pt x="112" y="6"/>
                    <a:pt x="121" y="10"/>
                  </a:cubicBezTo>
                  <a:cubicBezTo>
                    <a:pt x="120" y="15"/>
                    <a:pt x="120" y="19"/>
                    <a:pt x="120" y="24"/>
                  </a:cubicBezTo>
                  <a:cubicBezTo>
                    <a:pt x="120" y="28"/>
                    <a:pt x="120" y="32"/>
                    <a:pt x="120" y="35"/>
                  </a:cubicBezTo>
                  <a:cubicBezTo>
                    <a:pt x="113" y="30"/>
                    <a:pt x="104" y="28"/>
                    <a:pt x="96" y="28"/>
                  </a:cubicBezTo>
                  <a:cubicBezTo>
                    <a:pt x="92" y="28"/>
                    <a:pt x="88" y="28"/>
                    <a:pt x="84" y="29"/>
                  </a:cubicBezTo>
                  <a:cubicBezTo>
                    <a:pt x="72" y="32"/>
                    <a:pt x="61" y="41"/>
                    <a:pt x="55" y="53"/>
                  </a:cubicBezTo>
                  <a:cubicBezTo>
                    <a:pt x="55" y="54"/>
                    <a:pt x="55" y="55"/>
                    <a:pt x="56" y="55"/>
                  </a:cubicBezTo>
                  <a:cubicBezTo>
                    <a:pt x="56" y="55"/>
                    <a:pt x="56" y="55"/>
                    <a:pt x="56" y="55"/>
                  </a:cubicBezTo>
                  <a:cubicBezTo>
                    <a:pt x="57" y="55"/>
                    <a:pt x="57" y="55"/>
                    <a:pt x="57" y="55"/>
                  </a:cubicBezTo>
                  <a:cubicBezTo>
                    <a:pt x="63" y="56"/>
                    <a:pt x="69" y="56"/>
                    <a:pt x="75" y="56"/>
                  </a:cubicBezTo>
                  <a:cubicBezTo>
                    <a:pt x="83" y="57"/>
                    <a:pt x="89" y="57"/>
                    <a:pt x="102" y="57"/>
                  </a:cubicBezTo>
                  <a:cubicBezTo>
                    <a:pt x="103" y="61"/>
                    <a:pt x="103" y="67"/>
                    <a:pt x="103" y="72"/>
                  </a:cubicBezTo>
                  <a:cubicBezTo>
                    <a:pt x="95" y="72"/>
                    <a:pt x="88" y="72"/>
                    <a:pt x="81" y="72"/>
                  </a:cubicBezTo>
                  <a:cubicBezTo>
                    <a:pt x="71" y="72"/>
                    <a:pt x="62" y="72"/>
                    <a:pt x="52" y="72"/>
                  </a:cubicBezTo>
                  <a:cubicBezTo>
                    <a:pt x="52" y="72"/>
                    <a:pt x="52" y="72"/>
                    <a:pt x="52" y="72"/>
                  </a:cubicBezTo>
                  <a:cubicBezTo>
                    <a:pt x="51" y="72"/>
                    <a:pt x="51" y="72"/>
                    <a:pt x="51" y="72"/>
                  </a:cubicBezTo>
                  <a:cubicBezTo>
                    <a:pt x="51" y="72"/>
                    <a:pt x="51" y="72"/>
                    <a:pt x="51" y="72"/>
                  </a:cubicBezTo>
                  <a:cubicBezTo>
                    <a:pt x="51" y="72"/>
                    <a:pt x="51" y="72"/>
                    <a:pt x="51" y="72"/>
                  </a:cubicBezTo>
                  <a:cubicBezTo>
                    <a:pt x="51" y="72"/>
                    <a:pt x="51" y="72"/>
                    <a:pt x="51" y="72"/>
                  </a:cubicBezTo>
                  <a:cubicBezTo>
                    <a:pt x="50" y="73"/>
                    <a:pt x="50" y="73"/>
                    <a:pt x="50" y="73"/>
                  </a:cubicBezTo>
                  <a:cubicBezTo>
                    <a:pt x="50" y="73"/>
                    <a:pt x="50" y="73"/>
                    <a:pt x="50" y="73"/>
                  </a:cubicBezTo>
                  <a:cubicBezTo>
                    <a:pt x="50" y="74"/>
                    <a:pt x="50" y="74"/>
                    <a:pt x="50" y="74"/>
                  </a:cubicBezTo>
                  <a:cubicBezTo>
                    <a:pt x="50" y="75"/>
                    <a:pt x="50" y="77"/>
                    <a:pt x="50" y="79"/>
                  </a:cubicBezTo>
                  <a:cubicBezTo>
                    <a:pt x="50" y="81"/>
                    <a:pt x="50" y="83"/>
                    <a:pt x="50" y="85"/>
                  </a:cubicBezTo>
                  <a:cubicBezTo>
                    <a:pt x="50" y="85"/>
                    <a:pt x="50" y="85"/>
                    <a:pt x="50" y="85"/>
                  </a:cubicBezTo>
                  <a:cubicBezTo>
                    <a:pt x="50" y="85"/>
                    <a:pt x="50" y="85"/>
                    <a:pt x="50" y="85"/>
                  </a:cubicBezTo>
                  <a:cubicBezTo>
                    <a:pt x="50" y="86"/>
                    <a:pt x="51" y="87"/>
                    <a:pt x="52" y="87"/>
                  </a:cubicBezTo>
                  <a:cubicBezTo>
                    <a:pt x="52" y="87"/>
                    <a:pt x="52" y="87"/>
                    <a:pt x="52" y="87"/>
                  </a:cubicBezTo>
                  <a:cubicBezTo>
                    <a:pt x="55" y="87"/>
                    <a:pt x="59" y="87"/>
                    <a:pt x="64" y="87"/>
                  </a:cubicBezTo>
                  <a:cubicBezTo>
                    <a:pt x="67" y="87"/>
                    <a:pt x="70" y="87"/>
                    <a:pt x="74" y="87"/>
                  </a:cubicBezTo>
                  <a:cubicBezTo>
                    <a:pt x="80" y="87"/>
                    <a:pt x="87" y="87"/>
                    <a:pt x="92" y="87"/>
                  </a:cubicBezTo>
                  <a:cubicBezTo>
                    <a:pt x="97" y="86"/>
                    <a:pt x="100" y="86"/>
                    <a:pt x="103" y="86"/>
                  </a:cubicBezTo>
                  <a:cubicBezTo>
                    <a:pt x="104" y="90"/>
                    <a:pt x="104" y="95"/>
                    <a:pt x="105" y="100"/>
                  </a:cubicBezTo>
                  <a:cubicBezTo>
                    <a:pt x="94" y="100"/>
                    <a:pt x="86" y="100"/>
                    <a:pt x="78" y="100"/>
                  </a:cubicBezTo>
                  <a:cubicBezTo>
                    <a:pt x="72" y="100"/>
                    <a:pt x="65" y="100"/>
                    <a:pt x="57" y="100"/>
                  </a:cubicBezTo>
                  <a:cubicBezTo>
                    <a:pt x="57" y="100"/>
                    <a:pt x="57" y="100"/>
                    <a:pt x="57" y="100"/>
                  </a:cubicBezTo>
                  <a:cubicBezTo>
                    <a:pt x="55" y="101"/>
                    <a:pt x="55" y="101"/>
                    <a:pt x="55" y="101"/>
                  </a:cubicBezTo>
                  <a:cubicBezTo>
                    <a:pt x="55" y="101"/>
                    <a:pt x="54" y="101"/>
                    <a:pt x="54" y="102"/>
                  </a:cubicBezTo>
                  <a:cubicBezTo>
                    <a:pt x="54" y="102"/>
                    <a:pt x="54" y="103"/>
                    <a:pt x="54" y="103"/>
                  </a:cubicBezTo>
                  <a:cubicBezTo>
                    <a:pt x="55" y="108"/>
                    <a:pt x="57" y="112"/>
                    <a:pt x="60" y="116"/>
                  </a:cubicBezTo>
                  <a:cubicBezTo>
                    <a:pt x="60" y="117"/>
                    <a:pt x="60" y="117"/>
                    <a:pt x="60" y="117"/>
                  </a:cubicBezTo>
                  <a:cubicBezTo>
                    <a:pt x="60" y="118"/>
                    <a:pt x="61" y="118"/>
                    <a:pt x="62" y="118"/>
                  </a:cubicBezTo>
                  <a:cubicBezTo>
                    <a:pt x="64" y="121"/>
                    <a:pt x="66" y="124"/>
                    <a:pt x="69" y="127"/>
                  </a:cubicBezTo>
                  <a:cubicBezTo>
                    <a:pt x="75" y="133"/>
                    <a:pt x="84" y="136"/>
                    <a:pt x="94" y="136"/>
                  </a:cubicBezTo>
                  <a:cubicBezTo>
                    <a:pt x="94" y="136"/>
                    <a:pt x="94" y="136"/>
                    <a:pt x="94" y="136"/>
                  </a:cubicBezTo>
                  <a:cubicBezTo>
                    <a:pt x="100" y="136"/>
                    <a:pt x="106" y="135"/>
                    <a:pt x="111" y="134"/>
                  </a:cubicBezTo>
                  <a:cubicBezTo>
                    <a:pt x="115" y="132"/>
                    <a:pt x="118" y="130"/>
                    <a:pt x="121" y="127"/>
                  </a:cubicBezTo>
                  <a:cubicBezTo>
                    <a:pt x="121" y="135"/>
                    <a:pt x="121" y="143"/>
                    <a:pt x="122" y="151"/>
                  </a:cubicBezTo>
                  <a:cubicBezTo>
                    <a:pt x="115" y="154"/>
                    <a:pt x="106" y="156"/>
                    <a:pt x="97" y="156"/>
                  </a:cubicBezTo>
                  <a:cubicBezTo>
                    <a:pt x="97" y="156"/>
                    <a:pt x="97" y="156"/>
                    <a:pt x="97" y="156"/>
                  </a:cubicBezTo>
                  <a:cubicBezTo>
                    <a:pt x="80" y="156"/>
                    <a:pt x="62" y="150"/>
                    <a:pt x="53" y="143"/>
                  </a:cubicBezTo>
                  <a:cubicBezTo>
                    <a:pt x="40" y="133"/>
                    <a:pt x="31" y="118"/>
                    <a:pt x="27" y="102"/>
                  </a:cubicBezTo>
                  <a:cubicBezTo>
                    <a:pt x="27" y="102"/>
                    <a:pt x="27" y="102"/>
                    <a:pt x="27" y="102"/>
                  </a:cubicBezTo>
                  <a:cubicBezTo>
                    <a:pt x="28" y="101"/>
                    <a:pt x="27" y="100"/>
                    <a:pt x="26" y="100"/>
                  </a:cubicBezTo>
                  <a:cubicBezTo>
                    <a:pt x="26" y="100"/>
                    <a:pt x="26" y="100"/>
                    <a:pt x="26" y="100"/>
                  </a:cubicBezTo>
                  <a:cubicBezTo>
                    <a:pt x="25" y="100"/>
                    <a:pt x="25" y="100"/>
                    <a:pt x="25" y="100"/>
                  </a:cubicBezTo>
                  <a:cubicBezTo>
                    <a:pt x="22" y="100"/>
                    <a:pt x="16" y="101"/>
                    <a:pt x="10" y="101"/>
                  </a:cubicBezTo>
                  <a:cubicBezTo>
                    <a:pt x="10" y="101"/>
                    <a:pt x="10" y="101"/>
                    <a:pt x="10" y="101"/>
                  </a:cubicBezTo>
                  <a:cubicBezTo>
                    <a:pt x="10" y="101"/>
                    <a:pt x="10" y="101"/>
                    <a:pt x="10" y="101"/>
                  </a:cubicBezTo>
                  <a:cubicBezTo>
                    <a:pt x="10" y="101"/>
                    <a:pt x="10" y="101"/>
                    <a:pt x="9" y="101"/>
                  </a:cubicBezTo>
                  <a:cubicBezTo>
                    <a:pt x="9" y="100"/>
                    <a:pt x="9" y="99"/>
                    <a:pt x="9" y="98"/>
                  </a:cubicBezTo>
                  <a:cubicBezTo>
                    <a:pt x="9" y="95"/>
                    <a:pt x="9" y="93"/>
                    <a:pt x="10" y="90"/>
                  </a:cubicBezTo>
                  <a:cubicBezTo>
                    <a:pt x="14" y="89"/>
                    <a:pt x="18" y="89"/>
                    <a:pt x="23" y="88"/>
                  </a:cubicBezTo>
                  <a:cubicBezTo>
                    <a:pt x="23" y="88"/>
                    <a:pt x="23" y="88"/>
                    <a:pt x="23" y="88"/>
                  </a:cubicBezTo>
                  <a:cubicBezTo>
                    <a:pt x="24" y="88"/>
                    <a:pt x="25" y="88"/>
                    <a:pt x="25" y="86"/>
                  </a:cubicBezTo>
                  <a:cubicBezTo>
                    <a:pt x="25" y="86"/>
                    <a:pt x="25" y="85"/>
                    <a:pt x="25" y="84"/>
                  </a:cubicBezTo>
                  <a:cubicBezTo>
                    <a:pt x="25" y="83"/>
                    <a:pt x="25" y="83"/>
                    <a:pt x="25" y="83"/>
                  </a:cubicBezTo>
                  <a:cubicBezTo>
                    <a:pt x="25" y="83"/>
                    <a:pt x="25" y="83"/>
                    <a:pt x="25" y="83"/>
                  </a:cubicBezTo>
                  <a:cubicBezTo>
                    <a:pt x="25" y="82"/>
                    <a:pt x="25" y="82"/>
                    <a:pt x="25" y="82"/>
                  </a:cubicBezTo>
                  <a:cubicBezTo>
                    <a:pt x="25" y="79"/>
                    <a:pt x="25" y="76"/>
                    <a:pt x="26" y="73"/>
                  </a:cubicBezTo>
                  <a:cubicBezTo>
                    <a:pt x="26" y="72"/>
                    <a:pt x="25" y="71"/>
                    <a:pt x="24" y="71"/>
                  </a:cubicBezTo>
                  <a:cubicBezTo>
                    <a:pt x="24" y="71"/>
                    <a:pt x="24" y="71"/>
                    <a:pt x="24" y="71"/>
                  </a:cubicBezTo>
                  <a:cubicBezTo>
                    <a:pt x="23" y="71"/>
                    <a:pt x="23" y="71"/>
                    <a:pt x="23" y="71"/>
                  </a:cubicBezTo>
                  <a:cubicBezTo>
                    <a:pt x="23" y="71"/>
                    <a:pt x="23" y="71"/>
                    <a:pt x="23" y="71"/>
                  </a:cubicBezTo>
                  <a:cubicBezTo>
                    <a:pt x="18" y="71"/>
                    <a:pt x="13" y="72"/>
                    <a:pt x="9" y="73"/>
                  </a:cubicBezTo>
                  <a:cubicBezTo>
                    <a:pt x="9" y="72"/>
                    <a:pt x="9" y="70"/>
                    <a:pt x="9" y="69"/>
                  </a:cubicBezTo>
                  <a:cubicBezTo>
                    <a:pt x="9" y="65"/>
                    <a:pt x="9" y="60"/>
                    <a:pt x="10" y="57"/>
                  </a:cubicBezTo>
                  <a:cubicBezTo>
                    <a:pt x="16" y="56"/>
                    <a:pt x="21" y="56"/>
                    <a:pt x="26" y="56"/>
                  </a:cubicBezTo>
                  <a:cubicBezTo>
                    <a:pt x="27" y="56"/>
                    <a:pt x="27" y="56"/>
                    <a:pt x="27" y="56"/>
                  </a:cubicBezTo>
                  <a:cubicBezTo>
                    <a:pt x="27" y="56"/>
                    <a:pt x="27" y="56"/>
                    <a:pt x="27" y="56"/>
                  </a:cubicBezTo>
                  <a:moveTo>
                    <a:pt x="93" y="0"/>
                  </a:moveTo>
                  <a:cubicBezTo>
                    <a:pt x="84" y="0"/>
                    <a:pt x="75" y="2"/>
                    <a:pt x="66" y="6"/>
                  </a:cubicBezTo>
                  <a:cubicBezTo>
                    <a:pt x="41" y="18"/>
                    <a:pt x="30" y="37"/>
                    <a:pt x="25" y="52"/>
                  </a:cubicBezTo>
                  <a:cubicBezTo>
                    <a:pt x="20" y="52"/>
                    <a:pt x="14" y="53"/>
                    <a:pt x="8" y="53"/>
                  </a:cubicBezTo>
                  <a:cubicBezTo>
                    <a:pt x="7" y="53"/>
                    <a:pt x="7" y="53"/>
                    <a:pt x="7" y="53"/>
                  </a:cubicBezTo>
                  <a:cubicBezTo>
                    <a:pt x="7" y="53"/>
                    <a:pt x="7" y="53"/>
                    <a:pt x="7" y="53"/>
                  </a:cubicBezTo>
                  <a:cubicBezTo>
                    <a:pt x="7" y="53"/>
                    <a:pt x="7" y="53"/>
                    <a:pt x="7" y="53"/>
                  </a:cubicBezTo>
                  <a:cubicBezTo>
                    <a:pt x="7" y="53"/>
                    <a:pt x="7" y="53"/>
                    <a:pt x="7" y="53"/>
                  </a:cubicBezTo>
                  <a:cubicBezTo>
                    <a:pt x="6" y="54"/>
                    <a:pt x="6" y="54"/>
                    <a:pt x="6" y="54"/>
                  </a:cubicBezTo>
                  <a:cubicBezTo>
                    <a:pt x="6" y="54"/>
                    <a:pt x="6" y="54"/>
                    <a:pt x="6" y="54"/>
                  </a:cubicBezTo>
                  <a:cubicBezTo>
                    <a:pt x="1" y="67"/>
                    <a:pt x="1" y="67"/>
                    <a:pt x="1" y="67"/>
                  </a:cubicBezTo>
                  <a:cubicBezTo>
                    <a:pt x="1" y="68"/>
                    <a:pt x="1" y="68"/>
                    <a:pt x="1" y="68"/>
                  </a:cubicBezTo>
                  <a:cubicBezTo>
                    <a:pt x="0" y="83"/>
                    <a:pt x="0" y="83"/>
                    <a:pt x="0" y="83"/>
                  </a:cubicBezTo>
                  <a:cubicBezTo>
                    <a:pt x="0" y="83"/>
                    <a:pt x="0" y="83"/>
                    <a:pt x="0" y="83"/>
                  </a:cubicBezTo>
                  <a:cubicBezTo>
                    <a:pt x="0" y="84"/>
                    <a:pt x="0" y="84"/>
                    <a:pt x="0" y="84"/>
                  </a:cubicBezTo>
                  <a:cubicBezTo>
                    <a:pt x="0" y="84"/>
                    <a:pt x="0" y="84"/>
                    <a:pt x="0" y="84"/>
                  </a:cubicBezTo>
                  <a:cubicBezTo>
                    <a:pt x="0" y="84"/>
                    <a:pt x="0" y="84"/>
                    <a:pt x="0" y="84"/>
                  </a:cubicBezTo>
                  <a:cubicBezTo>
                    <a:pt x="0" y="85"/>
                    <a:pt x="0" y="85"/>
                    <a:pt x="0" y="85"/>
                  </a:cubicBezTo>
                  <a:cubicBezTo>
                    <a:pt x="1" y="85"/>
                    <a:pt x="1" y="85"/>
                    <a:pt x="1" y="85"/>
                  </a:cubicBezTo>
                  <a:cubicBezTo>
                    <a:pt x="1" y="85"/>
                    <a:pt x="1" y="85"/>
                    <a:pt x="1" y="85"/>
                  </a:cubicBezTo>
                  <a:cubicBezTo>
                    <a:pt x="2" y="85"/>
                    <a:pt x="2" y="85"/>
                    <a:pt x="2" y="85"/>
                  </a:cubicBezTo>
                  <a:cubicBezTo>
                    <a:pt x="2" y="85"/>
                    <a:pt x="2" y="85"/>
                    <a:pt x="2" y="85"/>
                  </a:cubicBezTo>
                  <a:cubicBezTo>
                    <a:pt x="2" y="85"/>
                    <a:pt x="2" y="85"/>
                    <a:pt x="2" y="85"/>
                  </a:cubicBezTo>
                  <a:cubicBezTo>
                    <a:pt x="21" y="85"/>
                    <a:pt x="21" y="85"/>
                    <a:pt x="21" y="85"/>
                  </a:cubicBezTo>
                  <a:cubicBezTo>
                    <a:pt x="21" y="85"/>
                    <a:pt x="21" y="85"/>
                    <a:pt x="21" y="85"/>
                  </a:cubicBezTo>
                  <a:cubicBezTo>
                    <a:pt x="17" y="85"/>
                    <a:pt x="12" y="86"/>
                    <a:pt x="8" y="86"/>
                  </a:cubicBezTo>
                  <a:cubicBezTo>
                    <a:pt x="8" y="86"/>
                    <a:pt x="8" y="86"/>
                    <a:pt x="8" y="86"/>
                  </a:cubicBezTo>
                  <a:cubicBezTo>
                    <a:pt x="7" y="87"/>
                    <a:pt x="7" y="87"/>
                    <a:pt x="7" y="87"/>
                  </a:cubicBezTo>
                  <a:cubicBezTo>
                    <a:pt x="7" y="87"/>
                    <a:pt x="7" y="87"/>
                    <a:pt x="7" y="87"/>
                  </a:cubicBezTo>
                  <a:cubicBezTo>
                    <a:pt x="6" y="87"/>
                    <a:pt x="6" y="87"/>
                    <a:pt x="6" y="87"/>
                  </a:cubicBezTo>
                  <a:cubicBezTo>
                    <a:pt x="2" y="100"/>
                    <a:pt x="2" y="100"/>
                    <a:pt x="2" y="100"/>
                  </a:cubicBezTo>
                  <a:cubicBezTo>
                    <a:pt x="1" y="100"/>
                    <a:pt x="1" y="100"/>
                    <a:pt x="1" y="100"/>
                  </a:cubicBezTo>
                  <a:cubicBezTo>
                    <a:pt x="1" y="121"/>
                    <a:pt x="1" y="121"/>
                    <a:pt x="1" y="121"/>
                  </a:cubicBezTo>
                  <a:cubicBezTo>
                    <a:pt x="1" y="122"/>
                    <a:pt x="1" y="122"/>
                    <a:pt x="1" y="122"/>
                  </a:cubicBezTo>
                  <a:cubicBezTo>
                    <a:pt x="2" y="122"/>
                    <a:pt x="2" y="122"/>
                    <a:pt x="2" y="122"/>
                  </a:cubicBezTo>
                  <a:cubicBezTo>
                    <a:pt x="2" y="122"/>
                    <a:pt x="2" y="122"/>
                    <a:pt x="2" y="122"/>
                  </a:cubicBezTo>
                  <a:cubicBezTo>
                    <a:pt x="2" y="123"/>
                    <a:pt x="2" y="123"/>
                    <a:pt x="2" y="123"/>
                  </a:cubicBezTo>
                  <a:cubicBezTo>
                    <a:pt x="2" y="123"/>
                    <a:pt x="2" y="123"/>
                    <a:pt x="2" y="123"/>
                  </a:cubicBezTo>
                  <a:cubicBezTo>
                    <a:pt x="2" y="123"/>
                    <a:pt x="3" y="123"/>
                    <a:pt x="3" y="123"/>
                  </a:cubicBezTo>
                  <a:cubicBezTo>
                    <a:pt x="3" y="123"/>
                    <a:pt x="3" y="123"/>
                    <a:pt x="3" y="123"/>
                  </a:cubicBezTo>
                  <a:cubicBezTo>
                    <a:pt x="3" y="123"/>
                    <a:pt x="3" y="123"/>
                    <a:pt x="3" y="123"/>
                  </a:cubicBezTo>
                  <a:cubicBezTo>
                    <a:pt x="6" y="123"/>
                    <a:pt x="6" y="123"/>
                    <a:pt x="6" y="123"/>
                  </a:cubicBezTo>
                  <a:cubicBezTo>
                    <a:pt x="6" y="124"/>
                    <a:pt x="6" y="124"/>
                    <a:pt x="6" y="124"/>
                  </a:cubicBezTo>
                  <a:cubicBezTo>
                    <a:pt x="6" y="124"/>
                    <a:pt x="6" y="124"/>
                    <a:pt x="6" y="124"/>
                  </a:cubicBezTo>
                  <a:cubicBezTo>
                    <a:pt x="7" y="124"/>
                    <a:pt x="7" y="124"/>
                    <a:pt x="7" y="123"/>
                  </a:cubicBezTo>
                  <a:cubicBezTo>
                    <a:pt x="8" y="123"/>
                    <a:pt x="8" y="123"/>
                    <a:pt x="8" y="123"/>
                  </a:cubicBezTo>
                  <a:cubicBezTo>
                    <a:pt x="21" y="122"/>
                    <a:pt x="21" y="122"/>
                    <a:pt x="21" y="122"/>
                  </a:cubicBezTo>
                  <a:cubicBezTo>
                    <a:pt x="24" y="129"/>
                    <a:pt x="29" y="142"/>
                    <a:pt x="40" y="153"/>
                  </a:cubicBezTo>
                  <a:cubicBezTo>
                    <a:pt x="53" y="165"/>
                    <a:pt x="72" y="176"/>
                    <a:pt x="102" y="176"/>
                  </a:cubicBezTo>
                  <a:cubicBezTo>
                    <a:pt x="102" y="176"/>
                    <a:pt x="102" y="176"/>
                    <a:pt x="102" y="176"/>
                  </a:cubicBezTo>
                  <a:cubicBezTo>
                    <a:pt x="108" y="176"/>
                    <a:pt x="115" y="175"/>
                    <a:pt x="122" y="174"/>
                  </a:cubicBezTo>
                  <a:cubicBezTo>
                    <a:pt x="122" y="174"/>
                    <a:pt x="122" y="174"/>
                    <a:pt x="122" y="174"/>
                  </a:cubicBezTo>
                  <a:cubicBezTo>
                    <a:pt x="122" y="174"/>
                    <a:pt x="122" y="174"/>
                    <a:pt x="122" y="174"/>
                  </a:cubicBezTo>
                  <a:cubicBezTo>
                    <a:pt x="122" y="174"/>
                    <a:pt x="122" y="174"/>
                    <a:pt x="122" y="174"/>
                  </a:cubicBezTo>
                  <a:cubicBezTo>
                    <a:pt x="123" y="174"/>
                    <a:pt x="123" y="174"/>
                    <a:pt x="123" y="174"/>
                  </a:cubicBezTo>
                  <a:cubicBezTo>
                    <a:pt x="123" y="174"/>
                    <a:pt x="123" y="174"/>
                    <a:pt x="123" y="174"/>
                  </a:cubicBezTo>
                  <a:cubicBezTo>
                    <a:pt x="123" y="174"/>
                    <a:pt x="123" y="174"/>
                    <a:pt x="123" y="174"/>
                  </a:cubicBezTo>
                  <a:cubicBezTo>
                    <a:pt x="124" y="173"/>
                    <a:pt x="124" y="173"/>
                    <a:pt x="124" y="173"/>
                  </a:cubicBezTo>
                  <a:cubicBezTo>
                    <a:pt x="124" y="173"/>
                    <a:pt x="124" y="173"/>
                    <a:pt x="124" y="173"/>
                  </a:cubicBezTo>
                  <a:cubicBezTo>
                    <a:pt x="124" y="173"/>
                    <a:pt x="124" y="173"/>
                    <a:pt x="124" y="173"/>
                  </a:cubicBezTo>
                  <a:cubicBezTo>
                    <a:pt x="124" y="172"/>
                    <a:pt x="124" y="172"/>
                    <a:pt x="124" y="172"/>
                  </a:cubicBezTo>
                  <a:cubicBezTo>
                    <a:pt x="124" y="172"/>
                    <a:pt x="124" y="172"/>
                    <a:pt x="124" y="172"/>
                  </a:cubicBezTo>
                  <a:cubicBezTo>
                    <a:pt x="124" y="171"/>
                    <a:pt x="124" y="169"/>
                    <a:pt x="124" y="168"/>
                  </a:cubicBezTo>
                  <a:cubicBezTo>
                    <a:pt x="124" y="163"/>
                    <a:pt x="125" y="158"/>
                    <a:pt x="125" y="153"/>
                  </a:cubicBezTo>
                  <a:cubicBezTo>
                    <a:pt x="125" y="153"/>
                    <a:pt x="126" y="152"/>
                    <a:pt x="126" y="152"/>
                  </a:cubicBezTo>
                  <a:cubicBezTo>
                    <a:pt x="125" y="142"/>
                    <a:pt x="125" y="133"/>
                    <a:pt x="125" y="123"/>
                  </a:cubicBezTo>
                  <a:cubicBezTo>
                    <a:pt x="125" y="122"/>
                    <a:pt x="125" y="122"/>
                    <a:pt x="125" y="122"/>
                  </a:cubicBezTo>
                  <a:cubicBezTo>
                    <a:pt x="125" y="121"/>
                    <a:pt x="124" y="121"/>
                    <a:pt x="124" y="120"/>
                  </a:cubicBezTo>
                  <a:cubicBezTo>
                    <a:pt x="123" y="120"/>
                    <a:pt x="123" y="120"/>
                    <a:pt x="123" y="120"/>
                  </a:cubicBezTo>
                  <a:cubicBezTo>
                    <a:pt x="122" y="120"/>
                    <a:pt x="122" y="121"/>
                    <a:pt x="121" y="121"/>
                  </a:cubicBezTo>
                  <a:cubicBezTo>
                    <a:pt x="119" y="125"/>
                    <a:pt x="115" y="128"/>
                    <a:pt x="110" y="130"/>
                  </a:cubicBezTo>
                  <a:cubicBezTo>
                    <a:pt x="105" y="132"/>
                    <a:pt x="100" y="132"/>
                    <a:pt x="94" y="132"/>
                  </a:cubicBezTo>
                  <a:cubicBezTo>
                    <a:pt x="94" y="132"/>
                    <a:pt x="94" y="132"/>
                    <a:pt x="94" y="132"/>
                  </a:cubicBezTo>
                  <a:cubicBezTo>
                    <a:pt x="85" y="132"/>
                    <a:pt x="77" y="129"/>
                    <a:pt x="71" y="124"/>
                  </a:cubicBezTo>
                  <a:cubicBezTo>
                    <a:pt x="69" y="122"/>
                    <a:pt x="68" y="120"/>
                    <a:pt x="66" y="118"/>
                  </a:cubicBezTo>
                  <a:cubicBezTo>
                    <a:pt x="102" y="118"/>
                    <a:pt x="102" y="118"/>
                    <a:pt x="102" y="118"/>
                  </a:cubicBezTo>
                  <a:cubicBezTo>
                    <a:pt x="103" y="118"/>
                    <a:pt x="104" y="118"/>
                    <a:pt x="104" y="117"/>
                  </a:cubicBezTo>
                  <a:cubicBezTo>
                    <a:pt x="108" y="102"/>
                    <a:pt x="108" y="102"/>
                    <a:pt x="108" y="102"/>
                  </a:cubicBezTo>
                  <a:cubicBezTo>
                    <a:pt x="108" y="102"/>
                    <a:pt x="108" y="102"/>
                    <a:pt x="108" y="102"/>
                  </a:cubicBezTo>
                  <a:cubicBezTo>
                    <a:pt x="108" y="102"/>
                    <a:pt x="108" y="102"/>
                    <a:pt x="108" y="102"/>
                  </a:cubicBezTo>
                  <a:cubicBezTo>
                    <a:pt x="108" y="95"/>
                    <a:pt x="108" y="89"/>
                    <a:pt x="106" y="83"/>
                  </a:cubicBezTo>
                  <a:cubicBezTo>
                    <a:pt x="106" y="83"/>
                    <a:pt x="105" y="82"/>
                    <a:pt x="104" y="82"/>
                  </a:cubicBezTo>
                  <a:cubicBezTo>
                    <a:pt x="104" y="82"/>
                    <a:pt x="104" y="82"/>
                    <a:pt x="104" y="82"/>
                  </a:cubicBezTo>
                  <a:cubicBezTo>
                    <a:pt x="103" y="82"/>
                    <a:pt x="103" y="82"/>
                    <a:pt x="103" y="82"/>
                  </a:cubicBezTo>
                  <a:cubicBezTo>
                    <a:pt x="107" y="74"/>
                    <a:pt x="107" y="74"/>
                    <a:pt x="107" y="74"/>
                  </a:cubicBezTo>
                  <a:cubicBezTo>
                    <a:pt x="107" y="74"/>
                    <a:pt x="107" y="74"/>
                    <a:pt x="107" y="74"/>
                  </a:cubicBezTo>
                  <a:cubicBezTo>
                    <a:pt x="107" y="74"/>
                    <a:pt x="107" y="74"/>
                    <a:pt x="107" y="74"/>
                  </a:cubicBezTo>
                  <a:cubicBezTo>
                    <a:pt x="107" y="73"/>
                    <a:pt x="107" y="73"/>
                    <a:pt x="107" y="73"/>
                  </a:cubicBezTo>
                  <a:cubicBezTo>
                    <a:pt x="107" y="73"/>
                    <a:pt x="107" y="73"/>
                    <a:pt x="107" y="73"/>
                  </a:cubicBezTo>
                  <a:cubicBezTo>
                    <a:pt x="107" y="68"/>
                    <a:pt x="107" y="60"/>
                    <a:pt x="105" y="54"/>
                  </a:cubicBezTo>
                  <a:cubicBezTo>
                    <a:pt x="105" y="53"/>
                    <a:pt x="104" y="53"/>
                    <a:pt x="103" y="53"/>
                  </a:cubicBezTo>
                  <a:cubicBezTo>
                    <a:pt x="90" y="53"/>
                    <a:pt x="83" y="53"/>
                    <a:pt x="76" y="52"/>
                  </a:cubicBezTo>
                  <a:cubicBezTo>
                    <a:pt x="73" y="52"/>
                    <a:pt x="71" y="52"/>
                    <a:pt x="69" y="52"/>
                  </a:cubicBezTo>
                  <a:cubicBezTo>
                    <a:pt x="74" y="47"/>
                    <a:pt x="81" y="43"/>
                    <a:pt x="88" y="43"/>
                  </a:cubicBezTo>
                  <a:cubicBezTo>
                    <a:pt x="89" y="43"/>
                    <a:pt x="90" y="43"/>
                    <a:pt x="90" y="43"/>
                  </a:cubicBezTo>
                  <a:cubicBezTo>
                    <a:pt x="90" y="43"/>
                    <a:pt x="90" y="43"/>
                    <a:pt x="90" y="43"/>
                  </a:cubicBezTo>
                  <a:cubicBezTo>
                    <a:pt x="98" y="43"/>
                    <a:pt x="106" y="45"/>
                    <a:pt x="111" y="50"/>
                  </a:cubicBezTo>
                  <a:cubicBezTo>
                    <a:pt x="111" y="51"/>
                    <a:pt x="112" y="51"/>
                    <a:pt x="112" y="51"/>
                  </a:cubicBezTo>
                  <a:cubicBezTo>
                    <a:pt x="112" y="51"/>
                    <a:pt x="113" y="51"/>
                    <a:pt x="113" y="50"/>
                  </a:cubicBezTo>
                  <a:cubicBezTo>
                    <a:pt x="117" y="47"/>
                    <a:pt x="120" y="45"/>
                    <a:pt x="123" y="42"/>
                  </a:cubicBezTo>
                  <a:cubicBezTo>
                    <a:pt x="123" y="41"/>
                    <a:pt x="123" y="41"/>
                    <a:pt x="123" y="41"/>
                  </a:cubicBezTo>
                  <a:cubicBezTo>
                    <a:pt x="124" y="41"/>
                    <a:pt x="124" y="40"/>
                    <a:pt x="124" y="39"/>
                  </a:cubicBezTo>
                  <a:cubicBezTo>
                    <a:pt x="124" y="34"/>
                    <a:pt x="124" y="29"/>
                    <a:pt x="124" y="24"/>
                  </a:cubicBezTo>
                  <a:cubicBezTo>
                    <a:pt x="124" y="19"/>
                    <a:pt x="124" y="14"/>
                    <a:pt x="125" y="9"/>
                  </a:cubicBezTo>
                  <a:cubicBezTo>
                    <a:pt x="125" y="8"/>
                    <a:pt x="124" y="8"/>
                    <a:pt x="124" y="7"/>
                  </a:cubicBezTo>
                  <a:cubicBezTo>
                    <a:pt x="114" y="2"/>
                    <a:pt x="104" y="0"/>
                    <a:pt x="93" y="0"/>
                  </a:cubicBezTo>
                </a:path>
              </a:pathLst>
            </a:custGeom>
            <a:solidFill>
              <a:srgbClr val="B2B2B2"/>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6" name="Freeform 877"/>
            <p:cNvSpPr>
              <a:spLocks noEditPoints="1"/>
            </p:cNvSpPr>
            <p:nvPr/>
          </p:nvSpPr>
          <p:spPr bwMode="auto">
            <a:xfrm>
              <a:off x="3565" y="707"/>
              <a:ext cx="609" cy="253"/>
            </a:xfrm>
            <a:custGeom>
              <a:avLst/>
              <a:gdLst>
                <a:gd name="T0" fmla="*/ 16 w 257"/>
                <a:gd name="T1" fmla="*/ 100 h 107"/>
                <a:gd name="T2" fmla="*/ 181 w 257"/>
                <a:gd name="T3" fmla="*/ 95 h 107"/>
                <a:gd name="T4" fmla="*/ 9 w 257"/>
                <a:gd name="T5" fmla="*/ 94 h 107"/>
                <a:gd name="T6" fmla="*/ 19 w 257"/>
                <a:gd name="T7" fmla="*/ 95 h 107"/>
                <a:gd name="T8" fmla="*/ 4 w 257"/>
                <a:gd name="T9" fmla="*/ 90 h 107"/>
                <a:gd name="T10" fmla="*/ 8 w 257"/>
                <a:gd name="T11" fmla="*/ 93 h 107"/>
                <a:gd name="T12" fmla="*/ 169 w 257"/>
                <a:gd name="T13" fmla="*/ 87 h 107"/>
                <a:gd name="T14" fmla="*/ 6 w 257"/>
                <a:gd name="T15" fmla="*/ 86 h 107"/>
                <a:gd name="T16" fmla="*/ 181 w 257"/>
                <a:gd name="T17" fmla="*/ 86 h 107"/>
                <a:gd name="T18" fmla="*/ 177 w 257"/>
                <a:gd name="T19" fmla="*/ 81 h 107"/>
                <a:gd name="T20" fmla="*/ 241 w 257"/>
                <a:gd name="T21" fmla="*/ 76 h 107"/>
                <a:gd name="T22" fmla="*/ 168 w 257"/>
                <a:gd name="T23" fmla="*/ 76 h 107"/>
                <a:gd name="T24" fmla="*/ 180 w 257"/>
                <a:gd name="T25" fmla="*/ 79 h 107"/>
                <a:gd name="T26" fmla="*/ 179 w 257"/>
                <a:gd name="T27" fmla="*/ 66 h 107"/>
                <a:gd name="T28" fmla="*/ 156 w 257"/>
                <a:gd name="T29" fmla="*/ 67 h 107"/>
                <a:gd name="T30" fmla="*/ 59 w 257"/>
                <a:gd name="T31" fmla="*/ 65 h 107"/>
                <a:gd name="T32" fmla="*/ 25 w 257"/>
                <a:gd name="T33" fmla="*/ 94 h 107"/>
                <a:gd name="T34" fmla="*/ 25 w 257"/>
                <a:gd name="T35" fmla="*/ 93 h 107"/>
                <a:gd name="T36" fmla="*/ 166 w 257"/>
                <a:gd name="T37" fmla="*/ 60 h 107"/>
                <a:gd name="T38" fmla="*/ 153 w 257"/>
                <a:gd name="T39" fmla="*/ 66 h 107"/>
                <a:gd name="T40" fmla="*/ 164 w 257"/>
                <a:gd name="T41" fmla="*/ 58 h 107"/>
                <a:gd name="T42" fmla="*/ 142 w 257"/>
                <a:gd name="T43" fmla="*/ 61 h 107"/>
                <a:gd name="T44" fmla="*/ 141 w 257"/>
                <a:gd name="T45" fmla="*/ 61 h 107"/>
                <a:gd name="T46" fmla="*/ 67 w 257"/>
                <a:gd name="T47" fmla="*/ 67 h 107"/>
                <a:gd name="T48" fmla="*/ 116 w 257"/>
                <a:gd name="T49" fmla="*/ 57 h 107"/>
                <a:gd name="T50" fmla="*/ 76 w 257"/>
                <a:gd name="T51" fmla="*/ 63 h 107"/>
                <a:gd name="T52" fmla="*/ 88 w 257"/>
                <a:gd name="T53" fmla="*/ 60 h 107"/>
                <a:gd name="T54" fmla="*/ 87 w 257"/>
                <a:gd name="T55" fmla="*/ 60 h 107"/>
                <a:gd name="T56" fmla="*/ 118 w 257"/>
                <a:gd name="T57" fmla="*/ 50 h 107"/>
                <a:gd name="T58" fmla="*/ 179 w 257"/>
                <a:gd name="T59" fmla="*/ 25 h 107"/>
                <a:gd name="T60" fmla="*/ 179 w 257"/>
                <a:gd name="T61" fmla="*/ 25 h 107"/>
                <a:gd name="T62" fmla="*/ 172 w 257"/>
                <a:gd name="T63" fmla="*/ 13 h 107"/>
                <a:gd name="T64" fmla="*/ 181 w 257"/>
                <a:gd name="T65" fmla="*/ 29 h 107"/>
                <a:gd name="T66" fmla="*/ 185 w 257"/>
                <a:gd name="T67" fmla="*/ 94 h 107"/>
                <a:gd name="T68" fmla="*/ 182 w 257"/>
                <a:gd name="T69" fmla="*/ 63 h 107"/>
                <a:gd name="T70" fmla="*/ 58 w 257"/>
                <a:gd name="T71" fmla="*/ 61 h 107"/>
                <a:gd name="T72" fmla="*/ 11 w 257"/>
                <a:gd name="T73" fmla="*/ 81 h 107"/>
                <a:gd name="T74" fmla="*/ 129 w 257"/>
                <a:gd name="T75" fmla="*/ 18 h 107"/>
                <a:gd name="T76" fmla="*/ 180 w 257"/>
                <a:gd name="T77" fmla="*/ 29 h 107"/>
                <a:gd name="T78" fmla="*/ 181 w 257"/>
                <a:gd name="T79" fmla="*/ 5 h 107"/>
                <a:gd name="T80" fmla="*/ 168 w 257"/>
                <a:gd name="T81" fmla="*/ 9 h 107"/>
                <a:gd name="T82" fmla="*/ 52 w 257"/>
                <a:gd name="T83" fmla="*/ 37 h 107"/>
                <a:gd name="T84" fmla="*/ 0 w 257"/>
                <a:gd name="T85" fmla="*/ 89 h 107"/>
                <a:gd name="T86" fmla="*/ 17 w 257"/>
                <a:gd name="T87" fmla="*/ 104 h 107"/>
                <a:gd name="T88" fmla="*/ 111 w 257"/>
                <a:gd name="T89" fmla="*/ 61 h 107"/>
                <a:gd name="T90" fmla="*/ 166 w 257"/>
                <a:gd name="T91" fmla="*/ 105 h 107"/>
                <a:gd name="T92" fmla="*/ 167 w 257"/>
                <a:gd name="T93" fmla="*/ 106 h 107"/>
                <a:gd name="T94" fmla="*/ 168 w 257"/>
                <a:gd name="T95" fmla="*/ 107 h 107"/>
                <a:gd name="T96" fmla="*/ 169 w 257"/>
                <a:gd name="T97" fmla="*/ 107 h 107"/>
                <a:gd name="T98" fmla="*/ 235 w 257"/>
                <a:gd name="T99" fmla="*/ 84 h 107"/>
                <a:gd name="T100" fmla="*/ 257 w 257"/>
                <a:gd name="T101" fmla="*/ 69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57" h="107">
                  <a:moveTo>
                    <a:pt x="16" y="100"/>
                  </a:moveTo>
                  <a:cubicBezTo>
                    <a:pt x="16" y="100"/>
                    <a:pt x="15" y="99"/>
                    <a:pt x="14" y="98"/>
                  </a:cubicBezTo>
                  <a:cubicBezTo>
                    <a:pt x="15" y="98"/>
                    <a:pt x="17" y="98"/>
                    <a:pt x="18" y="97"/>
                  </a:cubicBezTo>
                  <a:cubicBezTo>
                    <a:pt x="17" y="98"/>
                    <a:pt x="17" y="99"/>
                    <a:pt x="16" y="100"/>
                  </a:cubicBezTo>
                  <a:moveTo>
                    <a:pt x="170" y="102"/>
                  </a:moveTo>
                  <a:cubicBezTo>
                    <a:pt x="170" y="100"/>
                    <a:pt x="169" y="97"/>
                    <a:pt x="169" y="95"/>
                  </a:cubicBezTo>
                  <a:cubicBezTo>
                    <a:pt x="173" y="95"/>
                    <a:pt x="177" y="95"/>
                    <a:pt x="181" y="95"/>
                  </a:cubicBezTo>
                  <a:cubicBezTo>
                    <a:pt x="181" y="95"/>
                    <a:pt x="181" y="95"/>
                    <a:pt x="181" y="95"/>
                  </a:cubicBezTo>
                  <a:cubicBezTo>
                    <a:pt x="178" y="97"/>
                    <a:pt x="173" y="100"/>
                    <a:pt x="170" y="102"/>
                  </a:cubicBezTo>
                  <a:moveTo>
                    <a:pt x="13" y="97"/>
                  </a:moveTo>
                  <a:cubicBezTo>
                    <a:pt x="12" y="96"/>
                    <a:pt x="11" y="95"/>
                    <a:pt x="10" y="95"/>
                  </a:cubicBezTo>
                  <a:cubicBezTo>
                    <a:pt x="9" y="94"/>
                    <a:pt x="9" y="94"/>
                    <a:pt x="9" y="94"/>
                  </a:cubicBezTo>
                  <a:cubicBezTo>
                    <a:pt x="12" y="94"/>
                    <a:pt x="14" y="93"/>
                    <a:pt x="16" y="91"/>
                  </a:cubicBezTo>
                  <a:cubicBezTo>
                    <a:pt x="17" y="92"/>
                    <a:pt x="18" y="92"/>
                    <a:pt x="19" y="93"/>
                  </a:cubicBezTo>
                  <a:cubicBezTo>
                    <a:pt x="19" y="93"/>
                    <a:pt x="20" y="93"/>
                    <a:pt x="20" y="94"/>
                  </a:cubicBezTo>
                  <a:cubicBezTo>
                    <a:pt x="20" y="94"/>
                    <a:pt x="20" y="95"/>
                    <a:pt x="19" y="95"/>
                  </a:cubicBezTo>
                  <a:cubicBezTo>
                    <a:pt x="17" y="96"/>
                    <a:pt x="15" y="96"/>
                    <a:pt x="13" y="97"/>
                  </a:cubicBezTo>
                  <a:cubicBezTo>
                    <a:pt x="13" y="97"/>
                    <a:pt x="13" y="97"/>
                    <a:pt x="13" y="97"/>
                  </a:cubicBezTo>
                  <a:moveTo>
                    <a:pt x="8" y="93"/>
                  </a:moveTo>
                  <a:cubicBezTo>
                    <a:pt x="6" y="92"/>
                    <a:pt x="5" y="91"/>
                    <a:pt x="4" y="90"/>
                  </a:cubicBezTo>
                  <a:cubicBezTo>
                    <a:pt x="7" y="89"/>
                    <a:pt x="9" y="88"/>
                    <a:pt x="12" y="87"/>
                  </a:cubicBezTo>
                  <a:cubicBezTo>
                    <a:pt x="12" y="88"/>
                    <a:pt x="13" y="89"/>
                    <a:pt x="14" y="90"/>
                  </a:cubicBezTo>
                  <a:cubicBezTo>
                    <a:pt x="15" y="90"/>
                    <a:pt x="15" y="90"/>
                    <a:pt x="15" y="90"/>
                  </a:cubicBezTo>
                  <a:cubicBezTo>
                    <a:pt x="13" y="91"/>
                    <a:pt x="10" y="92"/>
                    <a:pt x="8" y="93"/>
                  </a:cubicBezTo>
                  <a:cubicBezTo>
                    <a:pt x="8" y="93"/>
                    <a:pt x="8" y="93"/>
                    <a:pt x="8" y="93"/>
                  </a:cubicBezTo>
                  <a:moveTo>
                    <a:pt x="181" y="93"/>
                  </a:moveTo>
                  <a:cubicBezTo>
                    <a:pt x="177" y="93"/>
                    <a:pt x="173" y="93"/>
                    <a:pt x="169" y="93"/>
                  </a:cubicBezTo>
                  <a:cubicBezTo>
                    <a:pt x="169" y="91"/>
                    <a:pt x="169" y="89"/>
                    <a:pt x="169" y="87"/>
                  </a:cubicBezTo>
                  <a:cubicBezTo>
                    <a:pt x="173" y="87"/>
                    <a:pt x="177" y="87"/>
                    <a:pt x="181" y="88"/>
                  </a:cubicBezTo>
                  <a:cubicBezTo>
                    <a:pt x="181" y="89"/>
                    <a:pt x="181" y="91"/>
                    <a:pt x="181" y="93"/>
                  </a:cubicBezTo>
                  <a:moveTo>
                    <a:pt x="5" y="88"/>
                  </a:moveTo>
                  <a:cubicBezTo>
                    <a:pt x="5" y="87"/>
                    <a:pt x="5" y="87"/>
                    <a:pt x="6" y="86"/>
                  </a:cubicBezTo>
                  <a:cubicBezTo>
                    <a:pt x="6" y="85"/>
                    <a:pt x="7" y="84"/>
                    <a:pt x="8" y="83"/>
                  </a:cubicBezTo>
                  <a:cubicBezTo>
                    <a:pt x="8" y="84"/>
                    <a:pt x="9" y="85"/>
                    <a:pt x="10" y="86"/>
                  </a:cubicBezTo>
                  <a:cubicBezTo>
                    <a:pt x="8" y="87"/>
                    <a:pt x="6" y="87"/>
                    <a:pt x="5" y="88"/>
                  </a:cubicBezTo>
                  <a:moveTo>
                    <a:pt x="181" y="86"/>
                  </a:moveTo>
                  <a:cubicBezTo>
                    <a:pt x="177" y="85"/>
                    <a:pt x="173" y="85"/>
                    <a:pt x="170" y="85"/>
                  </a:cubicBezTo>
                  <a:cubicBezTo>
                    <a:pt x="169" y="85"/>
                    <a:pt x="169" y="85"/>
                    <a:pt x="169" y="85"/>
                  </a:cubicBezTo>
                  <a:cubicBezTo>
                    <a:pt x="169" y="84"/>
                    <a:pt x="168" y="83"/>
                    <a:pt x="168" y="82"/>
                  </a:cubicBezTo>
                  <a:cubicBezTo>
                    <a:pt x="171" y="81"/>
                    <a:pt x="174" y="81"/>
                    <a:pt x="177" y="81"/>
                  </a:cubicBezTo>
                  <a:cubicBezTo>
                    <a:pt x="178" y="81"/>
                    <a:pt x="179" y="81"/>
                    <a:pt x="180" y="81"/>
                  </a:cubicBezTo>
                  <a:cubicBezTo>
                    <a:pt x="181" y="82"/>
                    <a:pt x="181" y="84"/>
                    <a:pt x="181" y="86"/>
                  </a:cubicBezTo>
                  <a:moveTo>
                    <a:pt x="214" y="86"/>
                  </a:moveTo>
                  <a:cubicBezTo>
                    <a:pt x="223" y="82"/>
                    <a:pt x="233" y="79"/>
                    <a:pt x="241" y="76"/>
                  </a:cubicBezTo>
                  <a:cubicBezTo>
                    <a:pt x="239" y="78"/>
                    <a:pt x="236" y="79"/>
                    <a:pt x="234" y="81"/>
                  </a:cubicBezTo>
                  <a:cubicBezTo>
                    <a:pt x="227" y="82"/>
                    <a:pt x="220" y="84"/>
                    <a:pt x="214" y="86"/>
                  </a:cubicBezTo>
                  <a:moveTo>
                    <a:pt x="168" y="80"/>
                  </a:moveTo>
                  <a:cubicBezTo>
                    <a:pt x="168" y="79"/>
                    <a:pt x="168" y="78"/>
                    <a:pt x="168" y="76"/>
                  </a:cubicBezTo>
                  <a:cubicBezTo>
                    <a:pt x="168" y="76"/>
                    <a:pt x="168" y="75"/>
                    <a:pt x="168" y="75"/>
                  </a:cubicBezTo>
                  <a:cubicBezTo>
                    <a:pt x="172" y="75"/>
                    <a:pt x="176" y="74"/>
                    <a:pt x="180" y="74"/>
                  </a:cubicBezTo>
                  <a:cubicBezTo>
                    <a:pt x="180" y="75"/>
                    <a:pt x="180" y="76"/>
                    <a:pt x="180" y="77"/>
                  </a:cubicBezTo>
                  <a:cubicBezTo>
                    <a:pt x="180" y="78"/>
                    <a:pt x="180" y="79"/>
                    <a:pt x="180" y="79"/>
                  </a:cubicBezTo>
                  <a:cubicBezTo>
                    <a:pt x="179" y="79"/>
                    <a:pt x="178" y="79"/>
                    <a:pt x="177" y="79"/>
                  </a:cubicBezTo>
                  <a:cubicBezTo>
                    <a:pt x="174" y="79"/>
                    <a:pt x="171" y="79"/>
                    <a:pt x="168" y="80"/>
                  </a:cubicBezTo>
                  <a:moveTo>
                    <a:pt x="168" y="73"/>
                  </a:moveTo>
                  <a:cubicBezTo>
                    <a:pt x="172" y="71"/>
                    <a:pt x="176" y="68"/>
                    <a:pt x="179" y="66"/>
                  </a:cubicBezTo>
                  <a:cubicBezTo>
                    <a:pt x="179" y="68"/>
                    <a:pt x="180" y="70"/>
                    <a:pt x="180" y="72"/>
                  </a:cubicBezTo>
                  <a:cubicBezTo>
                    <a:pt x="176" y="72"/>
                    <a:pt x="172" y="73"/>
                    <a:pt x="168" y="73"/>
                  </a:cubicBezTo>
                  <a:moveTo>
                    <a:pt x="165" y="71"/>
                  </a:moveTo>
                  <a:cubicBezTo>
                    <a:pt x="162" y="69"/>
                    <a:pt x="159" y="68"/>
                    <a:pt x="156" y="67"/>
                  </a:cubicBezTo>
                  <a:cubicBezTo>
                    <a:pt x="162" y="66"/>
                    <a:pt x="168" y="65"/>
                    <a:pt x="174" y="65"/>
                  </a:cubicBezTo>
                  <a:cubicBezTo>
                    <a:pt x="171" y="67"/>
                    <a:pt x="168" y="69"/>
                    <a:pt x="165" y="71"/>
                  </a:cubicBezTo>
                  <a:moveTo>
                    <a:pt x="25" y="93"/>
                  </a:moveTo>
                  <a:cubicBezTo>
                    <a:pt x="32" y="84"/>
                    <a:pt x="43" y="73"/>
                    <a:pt x="59" y="65"/>
                  </a:cubicBezTo>
                  <a:cubicBezTo>
                    <a:pt x="60" y="64"/>
                    <a:pt x="61" y="64"/>
                    <a:pt x="62" y="63"/>
                  </a:cubicBezTo>
                  <a:cubicBezTo>
                    <a:pt x="54" y="70"/>
                    <a:pt x="45" y="77"/>
                    <a:pt x="39" y="84"/>
                  </a:cubicBezTo>
                  <a:cubicBezTo>
                    <a:pt x="34" y="87"/>
                    <a:pt x="29" y="91"/>
                    <a:pt x="24" y="94"/>
                  </a:cubicBezTo>
                  <a:cubicBezTo>
                    <a:pt x="25" y="94"/>
                    <a:pt x="25" y="94"/>
                    <a:pt x="25" y="94"/>
                  </a:cubicBezTo>
                  <a:cubicBezTo>
                    <a:pt x="25" y="93"/>
                    <a:pt x="25" y="93"/>
                    <a:pt x="25" y="93"/>
                  </a:cubicBezTo>
                  <a:cubicBezTo>
                    <a:pt x="25" y="93"/>
                    <a:pt x="25" y="93"/>
                    <a:pt x="25" y="93"/>
                  </a:cubicBezTo>
                  <a:cubicBezTo>
                    <a:pt x="25" y="93"/>
                    <a:pt x="25" y="93"/>
                    <a:pt x="25" y="93"/>
                  </a:cubicBezTo>
                  <a:cubicBezTo>
                    <a:pt x="25" y="93"/>
                    <a:pt x="25" y="93"/>
                    <a:pt x="25" y="93"/>
                  </a:cubicBezTo>
                  <a:moveTo>
                    <a:pt x="153" y="66"/>
                  </a:moveTo>
                  <a:cubicBezTo>
                    <a:pt x="151" y="65"/>
                    <a:pt x="148" y="64"/>
                    <a:pt x="145" y="63"/>
                  </a:cubicBezTo>
                  <a:cubicBezTo>
                    <a:pt x="149" y="63"/>
                    <a:pt x="152" y="62"/>
                    <a:pt x="155" y="62"/>
                  </a:cubicBezTo>
                  <a:cubicBezTo>
                    <a:pt x="158" y="61"/>
                    <a:pt x="162" y="60"/>
                    <a:pt x="166" y="60"/>
                  </a:cubicBezTo>
                  <a:cubicBezTo>
                    <a:pt x="167" y="59"/>
                    <a:pt x="167" y="59"/>
                    <a:pt x="167" y="59"/>
                  </a:cubicBezTo>
                  <a:cubicBezTo>
                    <a:pt x="170" y="61"/>
                    <a:pt x="173" y="62"/>
                    <a:pt x="176" y="63"/>
                  </a:cubicBezTo>
                  <a:cubicBezTo>
                    <a:pt x="168" y="63"/>
                    <a:pt x="161" y="64"/>
                    <a:pt x="154" y="65"/>
                  </a:cubicBezTo>
                  <a:cubicBezTo>
                    <a:pt x="153" y="66"/>
                    <a:pt x="153" y="66"/>
                    <a:pt x="153" y="66"/>
                  </a:cubicBezTo>
                  <a:moveTo>
                    <a:pt x="141" y="61"/>
                  </a:moveTo>
                  <a:cubicBezTo>
                    <a:pt x="138" y="61"/>
                    <a:pt x="135" y="60"/>
                    <a:pt x="132" y="59"/>
                  </a:cubicBezTo>
                  <a:cubicBezTo>
                    <a:pt x="139" y="58"/>
                    <a:pt x="145" y="56"/>
                    <a:pt x="152" y="54"/>
                  </a:cubicBezTo>
                  <a:cubicBezTo>
                    <a:pt x="156" y="55"/>
                    <a:pt x="160" y="57"/>
                    <a:pt x="164" y="58"/>
                  </a:cubicBezTo>
                  <a:cubicBezTo>
                    <a:pt x="161" y="59"/>
                    <a:pt x="157" y="59"/>
                    <a:pt x="154" y="60"/>
                  </a:cubicBezTo>
                  <a:cubicBezTo>
                    <a:pt x="151" y="60"/>
                    <a:pt x="147" y="61"/>
                    <a:pt x="144" y="61"/>
                  </a:cubicBezTo>
                  <a:cubicBezTo>
                    <a:pt x="143" y="61"/>
                    <a:pt x="143" y="61"/>
                    <a:pt x="142" y="61"/>
                  </a:cubicBezTo>
                  <a:cubicBezTo>
                    <a:pt x="142" y="61"/>
                    <a:pt x="142" y="61"/>
                    <a:pt x="142" y="61"/>
                  </a:cubicBezTo>
                  <a:cubicBezTo>
                    <a:pt x="142" y="61"/>
                    <a:pt x="142" y="61"/>
                    <a:pt x="142" y="61"/>
                  </a:cubicBezTo>
                  <a:cubicBezTo>
                    <a:pt x="142" y="61"/>
                    <a:pt x="142" y="61"/>
                    <a:pt x="141" y="61"/>
                  </a:cubicBezTo>
                  <a:cubicBezTo>
                    <a:pt x="141" y="61"/>
                    <a:pt x="141" y="61"/>
                    <a:pt x="141" y="61"/>
                  </a:cubicBezTo>
                  <a:cubicBezTo>
                    <a:pt x="141" y="61"/>
                    <a:pt x="141" y="61"/>
                    <a:pt x="141" y="61"/>
                  </a:cubicBezTo>
                  <a:moveTo>
                    <a:pt x="50" y="76"/>
                  </a:moveTo>
                  <a:cubicBezTo>
                    <a:pt x="56" y="70"/>
                    <a:pt x="64" y="64"/>
                    <a:pt x="70" y="60"/>
                  </a:cubicBezTo>
                  <a:cubicBezTo>
                    <a:pt x="76" y="57"/>
                    <a:pt x="82" y="55"/>
                    <a:pt x="89" y="53"/>
                  </a:cubicBezTo>
                  <a:cubicBezTo>
                    <a:pt x="82" y="58"/>
                    <a:pt x="74" y="63"/>
                    <a:pt x="67" y="67"/>
                  </a:cubicBezTo>
                  <a:cubicBezTo>
                    <a:pt x="67" y="67"/>
                    <a:pt x="67" y="67"/>
                    <a:pt x="67" y="67"/>
                  </a:cubicBezTo>
                  <a:cubicBezTo>
                    <a:pt x="61" y="70"/>
                    <a:pt x="55" y="73"/>
                    <a:pt x="50" y="76"/>
                  </a:cubicBezTo>
                  <a:moveTo>
                    <a:pt x="128" y="59"/>
                  </a:moveTo>
                  <a:cubicBezTo>
                    <a:pt x="124" y="58"/>
                    <a:pt x="120" y="58"/>
                    <a:pt x="116" y="57"/>
                  </a:cubicBezTo>
                  <a:cubicBezTo>
                    <a:pt x="122" y="55"/>
                    <a:pt x="127" y="53"/>
                    <a:pt x="133" y="51"/>
                  </a:cubicBezTo>
                  <a:cubicBezTo>
                    <a:pt x="138" y="51"/>
                    <a:pt x="143" y="52"/>
                    <a:pt x="148" y="53"/>
                  </a:cubicBezTo>
                  <a:cubicBezTo>
                    <a:pt x="141" y="55"/>
                    <a:pt x="135" y="57"/>
                    <a:pt x="128" y="59"/>
                  </a:cubicBezTo>
                  <a:moveTo>
                    <a:pt x="76" y="63"/>
                  </a:moveTo>
                  <a:cubicBezTo>
                    <a:pt x="83" y="60"/>
                    <a:pt x="89" y="55"/>
                    <a:pt x="95" y="52"/>
                  </a:cubicBezTo>
                  <a:cubicBezTo>
                    <a:pt x="100" y="51"/>
                    <a:pt x="105" y="50"/>
                    <a:pt x="111" y="50"/>
                  </a:cubicBezTo>
                  <a:cubicBezTo>
                    <a:pt x="103" y="53"/>
                    <a:pt x="96" y="56"/>
                    <a:pt x="89" y="59"/>
                  </a:cubicBezTo>
                  <a:cubicBezTo>
                    <a:pt x="88" y="60"/>
                    <a:pt x="88" y="60"/>
                    <a:pt x="88" y="60"/>
                  </a:cubicBezTo>
                  <a:cubicBezTo>
                    <a:pt x="88" y="60"/>
                    <a:pt x="88" y="60"/>
                    <a:pt x="88" y="60"/>
                  </a:cubicBezTo>
                  <a:cubicBezTo>
                    <a:pt x="88" y="60"/>
                    <a:pt x="88" y="60"/>
                    <a:pt x="88" y="60"/>
                  </a:cubicBezTo>
                  <a:cubicBezTo>
                    <a:pt x="87" y="60"/>
                    <a:pt x="87" y="60"/>
                    <a:pt x="87" y="60"/>
                  </a:cubicBezTo>
                  <a:cubicBezTo>
                    <a:pt x="87" y="60"/>
                    <a:pt x="87" y="60"/>
                    <a:pt x="87" y="60"/>
                  </a:cubicBezTo>
                  <a:cubicBezTo>
                    <a:pt x="83" y="61"/>
                    <a:pt x="80" y="62"/>
                    <a:pt x="76" y="63"/>
                  </a:cubicBezTo>
                  <a:moveTo>
                    <a:pt x="95" y="59"/>
                  </a:moveTo>
                  <a:cubicBezTo>
                    <a:pt x="102" y="56"/>
                    <a:pt x="109" y="53"/>
                    <a:pt x="116" y="50"/>
                  </a:cubicBezTo>
                  <a:cubicBezTo>
                    <a:pt x="117" y="50"/>
                    <a:pt x="117" y="50"/>
                    <a:pt x="118" y="50"/>
                  </a:cubicBezTo>
                  <a:cubicBezTo>
                    <a:pt x="122" y="50"/>
                    <a:pt x="125" y="50"/>
                    <a:pt x="129" y="50"/>
                  </a:cubicBezTo>
                  <a:cubicBezTo>
                    <a:pt x="123" y="53"/>
                    <a:pt x="117" y="55"/>
                    <a:pt x="111" y="57"/>
                  </a:cubicBezTo>
                  <a:cubicBezTo>
                    <a:pt x="106" y="57"/>
                    <a:pt x="100" y="58"/>
                    <a:pt x="95" y="59"/>
                  </a:cubicBezTo>
                  <a:moveTo>
                    <a:pt x="179" y="25"/>
                  </a:moveTo>
                  <a:cubicBezTo>
                    <a:pt x="176" y="24"/>
                    <a:pt x="173" y="22"/>
                    <a:pt x="170" y="21"/>
                  </a:cubicBezTo>
                  <a:cubicBezTo>
                    <a:pt x="170" y="20"/>
                    <a:pt x="170" y="19"/>
                    <a:pt x="170" y="18"/>
                  </a:cubicBezTo>
                  <a:cubicBezTo>
                    <a:pt x="173" y="19"/>
                    <a:pt x="176" y="20"/>
                    <a:pt x="180" y="20"/>
                  </a:cubicBezTo>
                  <a:cubicBezTo>
                    <a:pt x="179" y="22"/>
                    <a:pt x="179" y="23"/>
                    <a:pt x="179" y="25"/>
                  </a:cubicBezTo>
                  <a:moveTo>
                    <a:pt x="180" y="18"/>
                  </a:moveTo>
                  <a:cubicBezTo>
                    <a:pt x="177" y="18"/>
                    <a:pt x="174" y="18"/>
                    <a:pt x="171" y="17"/>
                  </a:cubicBezTo>
                  <a:cubicBezTo>
                    <a:pt x="171" y="15"/>
                    <a:pt x="171" y="14"/>
                    <a:pt x="171" y="13"/>
                  </a:cubicBezTo>
                  <a:cubicBezTo>
                    <a:pt x="172" y="13"/>
                    <a:pt x="172" y="13"/>
                    <a:pt x="172" y="13"/>
                  </a:cubicBezTo>
                  <a:cubicBezTo>
                    <a:pt x="175" y="13"/>
                    <a:pt x="178" y="13"/>
                    <a:pt x="180" y="14"/>
                  </a:cubicBezTo>
                  <a:cubicBezTo>
                    <a:pt x="180" y="15"/>
                    <a:pt x="180" y="17"/>
                    <a:pt x="180" y="18"/>
                  </a:cubicBezTo>
                  <a:moveTo>
                    <a:pt x="181" y="29"/>
                  </a:moveTo>
                  <a:cubicBezTo>
                    <a:pt x="181" y="29"/>
                    <a:pt x="181" y="29"/>
                    <a:pt x="181" y="29"/>
                  </a:cubicBezTo>
                  <a:cubicBezTo>
                    <a:pt x="182" y="29"/>
                    <a:pt x="182" y="28"/>
                    <a:pt x="182" y="28"/>
                  </a:cubicBezTo>
                  <a:cubicBezTo>
                    <a:pt x="183" y="19"/>
                    <a:pt x="184" y="14"/>
                    <a:pt x="185" y="6"/>
                  </a:cubicBezTo>
                  <a:cubicBezTo>
                    <a:pt x="208" y="24"/>
                    <a:pt x="232" y="52"/>
                    <a:pt x="252" y="69"/>
                  </a:cubicBezTo>
                  <a:cubicBezTo>
                    <a:pt x="234" y="74"/>
                    <a:pt x="207" y="83"/>
                    <a:pt x="185" y="94"/>
                  </a:cubicBezTo>
                  <a:cubicBezTo>
                    <a:pt x="184" y="86"/>
                    <a:pt x="184" y="79"/>
                    <a:pt x="184" y="74"/>
                  </a:cubicBezTo>
                  <a:cubicBezTo>
                    <a:pt x="183" y="71"/>
                    <a:pt x="183" y="68"/>
                    <a:pt x="183" y="66"/>
                  </a:cubicBezTo>
                  <a:cubicBezTo>
                    <a:pt x="183" y="65"/>
                    <a:pt x="183" y="64"/>
                    <a:pt x="182" y="64"/>
                  </a:cubicBezTo>
                  <a:cubicBezTo>
                    <a:pt x="182" y="63"/>
                    <a:pt x="182" y="63"/>
                    <a:pt x="182" y="63"/>
                  </a:cubicBezTo>
                  <a:cubicBezTo>
                    <a:pt x="182" y="62"/>
                    <a:pt x="181" y="62"/>
                    <a:pt x="181" y="62"/>
                  </a:cubicBezTo>
                  <a:cubicBezTo>
                    <a:pt x="159" y="50"/>
                    <a:pt x="137" y="46"/>
                    <a:pt x="118" y="46"/>
                  </a:cubicBezTo>
                  <a:cubicBezTo>
                    <a:pt x="118" y="46"/>
                    <a:pt x="118" y="46"/>
                    <a:pt x="118" y="46"/>
                  </a:cubicBezTo>
                  <a:cubicBezTo>
                    <a:pt x="95" y="46"/>
                    <a:pt x="74" y="53"/>
                    <a:pt x="58" y="61"/>
                  </a:cubicBezTo>
                  <a:cubicBezTo>
                    <a:pt x="42" y="70"/>
                    <a:pt x="29" y="81"/>
                    <a:pt x="23" y="91"/>
                  </a:cubicBezTo>
                  <a:cubicBezTo>
                    <a:pt x="22" y="90"/>
                    <a:pt x="22" y="90"/>
                    <a:pt x="22" y="90"/>
                  </a:cubicBezTo>
                  <a:cubicBezTo>
                    <a:pt x="20" y="90"/>
                    <a:pt x="17" y="87"/>
                    <a:pt x="14" y="85"/>
                  </a:cubicBezTo>
                  <a:cubicBezTo>
                    <a:pt x="13" y="84"/>
                    <a:pt x="11" y="82"/>
                    <a:pt x="11" y="81"/>
                  </a:cubicBezTo>
                  <a:cubicBezTo>
                    <a:pt x="10" y="81"/>
                    <a:pt x="10" y="80"/>
                    <a:pt x="10" y="80"/>
                  </a:cubicBezTo>
                  <a:cubicBezTo>
                    <a:pt x="10" y="80"/>
                    <a:pt x="10" y="80"/>
                    <a:pt x="10" y="80"/>
                  </a:cubicBezTo>
                  <a:cubicBezTo>
                    <a:pt x="17" y="68"/>
                    <a:pt x="33" y="52"/>
                    <a:pt x="53" y="40"/>
                  </a:cubicBezTo>
                  <a:cubicBezTo>
                    <a:pt x="74" y="27"/>
                    <a:pt x="101" y="18"/>
                    <a:pt x="129" y="18"/>
                  </a:cubicBezTo>
                  <a:cubicBezTo>
                    <a:pt x="141" y="18"/>
                    <a:pt x="154" y="20"/>
                    <a:pt x="167" y="24"/>
                  </a:cubicBezTo>
                  <a:cubicBezTo>
                    <a:pt x="168" y="25"/>
                    <a:pt x="168" y="25"/>
                    <a:pt x="168" y="25"/>
                  </a:cubicBezTo>
                  <a:cubicBezTo>
                    <a:pt x="168" y="25"/>
                    <a:pt x="168" y="25"/>
                    <a:pt x="168" y="25"/>
                  </a:cubicBezTo>
                  <a:cubicBezTo>
                    <a:pt x="172" y="26"/>
                    <a:pt x="176" y="27"/>
                    <a:pt x="180" y="29"/>
                  </a:cubicBezTo>
                  <a:cubicBezTo>
                    <a:pt x="180" y="29"/>
                    <a:pt x="180" y="29"/>
                    <a:pt x="181" y="29"/>
                  </a:cubicBezTo>
                  <a:moveTo>
                    <a:pt x="181" y="12"/>
                  </a:moveTo>
                  <a:cubicBezTo>
                    <a:pt x="178" y="11"/>
                    <a:pt x="175" y="11"/>
                    <a:pt x="172" y="11"/>
                  </a:cubicBezTo>
                  <a:cubicBezTo>
                    <a:pt x="175" y="9"/>
                    <a:pt x="178" y="7"/>
                    <a:pt x="181" y="5"/>
                  </a:cubicBezTo>
                  <a:cubicBezTo>
                    <a:pt x="181" y="8"/>
                    <a:pt x="181" y="10"/>
                    <a:pt x="181" y="12"/>
                  </a:cubicBezTo>
                  <a:moveTo>
                    <a:pt x="184" y="0"/>
                  </a:moveTo>
                  <a:cubicBezTo>
                    <a:pt x="183" y="0"/>
                    <a:pt x="183" y="0"/>
                    <a:pt x="183" y="0"/>
                  </a:cubicBezTo>
                  <a:cubicBezTo>
                    <a:pt x="178" y="3"/>
                    <a:pt x="173" y="6"/>
                    <a:pt x="168" y="9"/>
                  </a:cubicBezTo>
                  <a:cubicBezTo>
                    <a:pt x="168" y="9"/>
                    <a:pt x="168" y="10"/>
                    <a:pt x="167" y="10"/>
                  </a:cubicBezTo>
                  <a:cubicBezTo>
                    <a:pt x="167" y="14"/>
                    <a:pt x="167" y="17"/>
                    <a:pt x="167" y="20"/>
                  </a:cubicBezTo>
                  <a:cubicBezTo>
                    <a:pt x="154" y="16"/>
                    <a:pt x="141" y="14"/>
                    <a:pt x="129" y="14"/>
                  </a:cubicBezTo>
                  <a:cubicBezTo>
                    <a:pt x="100" y="14"/>
                    <a:pt x="73" y="24"/>
                    <a:pt x="52" y="37"/>
                  </a:cubicBezTo>
                  <a:cubicBezTo>
                    <a:pt x="30" y="49"/>
                    <a:pt x="14" y="65"/>
                    <a:pt x="6" y="78"/>
                  </a:cubicBezTo>
                  <a:cubicBezTo>
                    <a:pt x="6" y="78"/>
                    <a:pt x="6" y="78"/>
                    <a:pt x="6" y="78"/>
                  </a:cubicBezTo>
                  <a:cubicBezTo>
                    <a:pt x="5" y="81"/>
                    <a:pt x="3" y="83"/>
                    <a:pt x="3" y="84"/>
                  </a:cubicBezTo>
                  <a:cubicBezTo>
                    <a:pt x="2" y="86"/>
                    <a:pt x="1" y="87"/>
                    <a:pt x="0" y="89"/>
                  </a:cubicBezTo>
                  <a:cubicBezTo>
                    <a:pt x="0" y="90"/>
                    <a:pt x="0" y="90"/>
                    <a:pt x="1" y="91"/>
                  </a:cubicBezTo>
                  <a:cubicBezTo>
                    <a:pt x="2" y="92"/>
                    <a:pt x="4" y="95"/>
                    <a:pt x="7" y="97"/>
                  </a:cubicBezTo>
                  <a:cubicBezTo>
                    <a:pt x="10" y="100"/>
                    <a:pt x="13" y="103"/>
                    <a:pt x="16" y="104"/>
                  </a:cubicBezTo>
                  <a:cubicBezTo>
                    <a:pt x="16" y="104"/>
                    <a:pt x="16" y="104"/>
                    <a:pt x="17" y="104"/>
                  </a:cubicBezTo>
                  <a:cubicBezTo>
                    <a:pt x="17" y="104"/>
                    <a:pt x="18" y="104"/>
                    <a:pt x="18" y="104"/>
                  </a:cubicBezTo>
                  <a:cubicBezTo>
                    <a:pt x="18" y="104"/>
                    <a:pt x="18" y="104"/>
                    <a:pt x="18" y="104"/>
                  </a:cubicBezTo>
                  <a:cubicBezTo>
                    <a:pt x="41" y="86"/>
                    <a:pt x="71" y="61"/>
                    <a:pt x="111" y="61"/>
                  </a:cubicBezTo>
                  <a:cubicBezTo>
                    <a:pt x="111" y="61"/>
                    <a:pt x="111" y="61"/>
                    <a:pt x="111" y="61"/>
                  </a:cubicBezTo>
                  <a:cubicBezTo>
                    <a:pt x="127" y="61"/>
                    <a:pt x="144" y="65"/>
                    <a:pt x="164" y="74"/>
                  </a:cubicBezTo>
                  <a:cubicBezTo>
                    <a:pt x="164" y="74"/>
                    <a:pt x="164" y="75"/>
                    <a:pt x="164" y="75"/>
                  </a:cubicBezTo>
                  <a:cubicBezTo>
                    <a:pt x="165" y="81"/>
                    <a:pt x="166" y="97"/>
                    <a:pt x="166" y="105"/>
                  </a:cubicBezTo>
                  <a:cubicBezTo>
                    <a:pt x="166" y="105"/>
                    <a:pt x="166" y="105"/>
                    <a:pt x="166" y="105"/>
                  </a:cubicBezTo>
                  <a:cubicBezTo>
                    <a:pt x="166" y="106"/>
                    <a:pt x="166" y="106"/>
                    <a:pt x="166" y="106"/>
                  </a:cubicBezTo>
                  <a:cubicBezTo>
                    <a:pt x="167" y="106"/>
                    <a:pt x="167" y="106"/>
                    <a:pt x="167" y="106"/>
                  </a:cubicBezTo>
                  <a:cubicBezTo>
                    <a:pt x="167" y="106"/>
                    <a:pt x="167" y="106"/>
                    <a:pt x="167" y="106"/>
                  </a:cubicBezTo>
                  <a:cubicBezTo>
                    <a:pt x="167" y="106"/>
                    <a:pt x="167" y="106"/>
                    <a:pt x="167" y="106"/>
                  </a:cubicBezTo>
                  <a:cubicBezTo>
                    <a:pt x="167" y="106"/>
                    <a:pt x="167" y="106"/>
                    <a:pt x="167" y="106"/>
                  </a:cubicBezTo>
                  <a:cubicBezTo>
                    <a:pt x="167" y="107"/>
                    <a:pt x="167" y="107"/>
                    <a:pt x="167" y="107"/>
                  </a:cubicBezTo>
                  <a:cubicBezTo>
                    <a:pt x="168" y="107"/>
                    <a:pt x="168" y="107"/>
                    <a:pt x="168" y="107"/>
                  </a:cubicBezTo>
                  <a:cubicBezTo>
                    <a:pt x="168" y="107"/>
                    <a:pt x="168" y="107"/>
                    <a:pt x="168" y="107"/>
                  </a:cubicBezTo>
                  <a:cubicBezTo>
                    <a:pt x="168" y="107"/>
                    <a:pt x="168" y="107"/>
                    <a:pt x="168" y="107"/>
                  </a:cubicBezTo>
                  <a:cubicBezTo>
                    <a:pt x="168" y="107"/>
                    <a:pt x="168" y="107"/>
                    <a:pt x="168" y="107"/>
                  </a:cubicBezTo>
                  <a:cubicBezTo>
                    <a:pt x="169" y="107"/>
                    <a:pt x="169" y="107"/>
                    <a:pt x="169" y="107"/>
                  </a:cubicBezTo>
                  <a:cubicBezTo>
                    <a:pt x="169" y="107"/>
                    <a:pt x="169" y="107"/>
                    <a:pt x="169" y="107"/>
                  </a:cubicBezTo>
                  <a:cubicBezTo>
                    <a:pt x="169" y="107"/>
                    <a:pt x="169" y="107"/>
                    <a:pt x="169" y="107"/>
                  </a:cubicBezTo>
                  <a:cubicBezTo>
                    <a:pt x="169" y="106"/>
                    <a:pt x="170" y="106"/>
                    <a:pt x="170" y="106"/>
                  </a:cubicBezTo>
                  <a:cubicBezTo>
                    <a:pt x="191" y="96"/>
                    <a:pt x="214" y="88"/>
                    <a:pt x="235" y="85"/>
                  </a:cubicBezTo>
                  <a:cubicBezTo>
                    <a:pt x="235" y="84"/>
                    <a:pt x="235" y="84"/>
                    <a:pt x="235" y="84"/>
                  </a:cubicBezTo>
                  <a:cubicBezTo>
                    <a:pt x="241" y="80"/>
                    <a:pt x="248" y="76"/>
                    <a:pt x="254" y="73"/>
                  </a:cubicBezTo>
                  <a:cubicBezTo>
                    <a:pt x="254" y="72"/>
                    <a:pt x="255" y="72"/>
                    <a:pt x="256" y="72"/>
                  </a:cubicBezTo>
                  <a:cubicBezTo>
                    <a:pt x="256" y="72"/>
                    <a:pt x="257" y="71"/>
                    <a:pt x="257" y="71"/>
                  </a:cubicBezTo>
                  <a:cubicBezTo>
                    <a:pt x="257" y="70"/>
                    <a:pt x="257" y="69"/>
                    <a:pt x="257" y="69"/>
                  </a:cubicBezTo>
                  <a:cubicBezTo>
                    <a:pt x="237" y="51"/>
                    <a:pt x="211" y="21"/>
                    <a:pt x="186" y="2"/>
                  </a:cubicBezTo>
                  <a:cubicBezTo>
                    <a:pt x="185" y="1"/>
                    <a:pt x="185" y="1"/>
                    <a:pt x="185" y="1"/>
                  </a:cubicBezTo>
                  <a:cubicBezTo>
                    <a:pt x="185" y="0"/>
                    <a:pt x="184" y="0"/>
                    <a:pt x="184" y="0"/>
                  </a:cubicBezTo>
                </a:path>
              </a:pathLst>
            </a:custGeom>
            <a:solidFill>
              <a:srgbClr val="B2B2B2"/>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7" name="Freeform 878"/>
            <p:cNvSpPr>
              <a:spLocks noEditPoints="1"/>
            </p:cNvSpPr>
            <p:nvPr/>
          </p:nvSpPr>
          <p:spPr bwMode="auto">
            <a:xfrm>
              <a:off x="2372" y="3078"/>
              <a:ext cx="545" cy="564"/>
            </a:xfrm>
            <a:custGeom>
              <a:avLst/>
              <a:gdLst>
                <a:gd name="T0" fmla="*/ 216 w 230"/>
                <a:gd name="T1" fmla="*/ 232 h 238"/>
                <a:gd name="T2" fmla="*/ 216 w 230"/>
                <a:gd name="T3" fmla="*/ 232 h 238"/>
                <a:gd name="T4" fmla="*/ 217 w 230"/>
                <a:gd name="T5" fmla="*/ 220 h 238"/>
                <a:gd name="T6" fmla="*/ 225 w 230"/>
                <a:gd name="T7" fmla="*/ 222 h 238"/>
                <a:gd name="T8" fmla="*/ 218 w 230"/>
                <a:gd name="T9" fmla="*/ 212 h 238"/>
                <a:gd name="T10" fmla="*/ 226 w 230"/>
                <a:gd name="T11" fmla="*/ 214 h 238"/>
                <a:gd name="T12" fmla="*/ 226 w 230"/>
                <a:gd name="T13" fmla="*/ 214 h 238"/>
                <a:gd name="T14" fmla="*/ 214 w 230"/>
                <a:gd name="T15" fmla="*/ 207 h 238"/>
                <a:gd name="T16" fmla="*/ 212 w 230"/>
                <a:gd name="T17" fmla="*/ 207 h 238"/>
                <a:gd name="T18" fmla="*/ 146 w 230"/>
                <a:gd name="T19" fmla="*/ 190 h 238"/>
                <a:gd name="T20" fmla="*/ 155 w 230"/>
                <a:gd name="T21" fmla="*/ 187 h 238"/>
                <a:gd name="T22" fmla="*/ 104 w 230"/>
                <a:gd name="T23" fmla="*/ 158 h 238"/>
                <a:gd name="T24" fmla="*/ 133 w 230"/>
                <a:gd name="T25" fmla="*/ 173 h 238"/>
                <a:gd name="T26" fmla="*/ 100 w 230"/>
                <a:gd name="T27" fmla="*/ 153 h 238"/>
                <a:gd name="T28" fmla="*/ 19 w 230"/>
                <a:gd name="T29" fmla="*/ 128 h 238"/>
                <a:gd name="T30" fmla="*/ 108 w 230"/>
                <a:gd name="T31" fmla="*/ 147 h 238"/>
                <a:gd name="T32" fmla="*/ 108 w 230"/>
                <a:gd name="T33" fmla="*/ 147 h 238"/>
                <a:gd name="T34" fmla="*/ 27 w 230"/>
                <a:gd name="T35" fmla="*/ 126 h 238"/>
                <a:gd name="T36" fmla="*/ 28 w 230"/>
                <a:gd name="T37" fmla="*/ 111 h 238"/>
                <a:gd name="T38" fmla="*/ 77 w 230"/>
                <a:gd name="T39" fmla="*/ 115 h 238"/>
                <a:gd name="T40" fmla="*/ 92 w 230"/>
                <a:gd name="T41" fmla="*/ 119 h 238"/>
                <a:gd name="T42" fmla="*/ 97 w 230"/>
                <a:gd name="T43" fmla="*/ 130 h 238"/>
                <a:gd name="T44" fmla="*/ 86 w 230"/>
                <a:gd name="T45" fmla="*/ 101 h 238"/>
                <a:gd name="T46" fmla="*/ 71 w 230"/>
                <a:gd name="T47" fmla="*/ 96 h 238"/>
                <a:gd name="T48" fmla="*/ 90 w 230"/>
                <a:gd name="T49" fmla="*/ 114 h 238"/>
                <a:gd name="T50" fmla="*/ 83 w 230"/>
                <a:gd name="T51" fmla="*/ 84 h 238"/>
                <a:gd name="T52" fmla="*/ 80 w 230"/>
                <a:gd name="T53" fmla="*/ 68 h 238"/>
                <a:gd name="T54" fmla="*/ 91 w 230"/>
                <a:gd name="T55" fmla="*/ 77 h 238"/>
                <a:gd name="T56" fmla="*/ 93 w 230"/>
                <a:gd name="T57" fmla="*/ 74 h 238"/>
                <a:gd name="T58" fmla="*/ 87 w 230"/>
                <a:gd name="T59" fmla="*/ 61 h 238"/>
                <a:gd name="T60" fmla="*/ 103 w 230"/>
                <a:gd name="T61" fmla="*/ 67 h 238"/>
                <a:gd name="T62" fmla="*/ 103 w 230"/>
                <a:gd name="T63" fmla="*/ 67 h 238"/>
                <a:gd name="T64" fmla="*/ 60 w 230"/>
                <a:gd name="T65" fmla="*/ 31 h 238"/>
                <a:gd name="T66" fmla="*/ 90 w 230"/>
                <a:gd name="T67" fmla="*/ 52 h 238"/>
                <a:gd name="T68" fmla="*/ 62 w 230"/>
                <a:gd name="T69" fmla="*/ 79 h 238"/>
                <a:gd name="T70" fmla="*/ 209 w 230"/>
                <a:gd name="T71" fmla="*/ 212 h 238"/>
                <a:gd name="T72" fmla="*/ 212 w 230"/>
                <a:gd name="T73" fmla="*/ 230 h 238"/>
                <a:gd name="T74" fmla="*/ 199 w 230"/>
                <a:gd name="T75" fmla="*/ 233 h 238"/>
                <a:gd name="T76" fmla="*/ 32 w 230"/>
                <a:gd name="T77" fmla="*/ 107 h 238"/>
                <a:gd name="T78" fmla="*/ 5 w 230"/>
                <a:gd name="T79" fmla="*/ 120 h 238"/>
                <a:gd name="T80" fmla="*/ 0 w 230"/>
                <a:gd name="T81" fmla="*/ 118 h 238"/>
                <a:gd name="T82" fmla="*/ 21 w 230"/>
                <a:gd name="T83" fmla="*/ 134 h 238"/>
                <a:gd name="T84" fmla="*/ 103 w 230"/>
                <a:gd name="T85" fmla="*/ 208 h 238"/>
                <a:gd name="T86" fmla="*/ 221 w 230"/>
                <a:gd name="T87" fmla="*/ 236 h 238"/>
                <a:gd name="T88" fmla="*/ 230 w 230"/>
                <a:gd name="T89" fmla="*/ 213 h 238"/>
                <a:gd name="T90" fmla="*/ 227 w 230"/>
                <a:gd name="T91" fmla="*/ 206 h 238"/>
                <a:gd name="T92" fmla="*/ 101 w 230"/>
                <a:gd name="T93" fmla="*/ 75 h 238"/>
                <a:gd name="T94" fmla="*/ 116 w 230"/>
                <a:gd name="T95" fmla="*/ 61 h 238"/>
                <a:gd name="T96" fmla="*/ 116 w 230"/>
                <a:gd name="T97" fmla="*/ 60 h 238"/>
                <a:gd name="T98" fmla="*/ 115 w 230"/>
                <a:gd name="T99" fmla="*/ 58 h 238"/>
                <a:gd name="T100" fmla="*/ 113 w 230"/>
                <a:gd name="T101" fmla="*/ 57 h 238"/>
                <a:gd name="T102" fmla="*/ 15 w 230"/>
                <a:gd name="T103" fmla="*/ 1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30" h="238">
                  <a:moveTo>
                    <a:pt x="211" y="233"/>
                  </a:moveTo>
                  <a:cubicBezTo>
                    <a:pt x="211" y="233"/>
                    <a:pt x="211" y="233"/>
                    <a:pt x="211" y="233"/>
                  </a:cubicBezTo>
                  <a:cubicBezTo>
                    <a:pt x="211" y="233"/>
                    <a:pt x="211" y="233"/>
                    <a:pt x="211" y="233"/>
                  </a:cubicBezTo>
                  <a:moveTo>
                    <a:pt x="216" y="232"/>
                  </a:moveTo>
                  <a:cubicBezTo>
                    <a:pt x="216" y="231"/>
                    <a:pt x="217" y="229"/>
                    <a:pt x="217" y="227"/>
                  </a:cubicBezTo>
                  <a:cubicBezTo>
                    <a:pt x="219" y="229"/>
                    <a:pt x="221" y="230"/>
                    <a:pt x="223" y="231"/>
                  </a:cubicBezTo>
                  <a:cubicBezTo>
                    <a:pt x="222" y="231"/>
                    <a:pt x="221" y="232"/>
                    <a:pt x="220" y="232"/>
                  </a:cubicBezTo>
                  <a:cubicBezTo>
                    <a:pt x="219" y="232"/>
                    <a:pt x="218" y="232"/>
                    <a:pt x="216" y="232"/>
                  </a:cubicBezTo>
                  <a:moveTo>
                    <a:pt x="225" y="230"/>
                  </a:moveTo>
                  <a:cubicBezTo>
                    <a:pt x="222" y="228"/>
                    <a:pt x="220" y="227"/>
                    <a:pt x="217" y="225"/>
                  </a:cubicBezTo>
                  <a:cubicBezTo>
                    <a:pt x="217" y="223"/>
                    <a:pt x="217" y="222"/>
                    <a:pt x="217" y="221"/>
                  </a:cubicBezTo>
                  <a:cubicBezTo>
                    <a:pt x="217" y="220"/>
                    <a:pt x="217" y="220"/>
                    <a:pt x="217" y="220"/>
                  </a:cubicBezTo>
                  <a:cubicBezTo>
                    <a:pt x="220" y="221"/>
                    <a:pt x="223" y="222"/>
                    <a:pt x="225" y="224"/>
                  </a:cubicBezTo>
                  <a:cubicBezTo>
                    <a:pt x="225" y="225"/>
                    <a:pt x="225" y="225"/>
                    <a:pt x="225" y="225"/>
                  </a:cubicBezTo>
                  <a:cubicBezTo>
                    <a:pt x="225" y="227"/>
                    <a:pt x="225" y="228"/>
                    <a:pt x="225" y="230"/>
                  </a:cubicBezTo>
                  <a:moveTo>
                    <a:pt x="225" y="222"/>
                  </a:moveTo>
                  <a:cubicBezTo>
                    <a:pt x="223" y="220"/>
                    <a:pt x="220" y="218"/>
                    <a:pt x="217" y="217"/>
                  </a:cubicBezTo>
                  <a:cubicBezTo>
                    <a:pt x="217" y="216"/>
                    <a:pt x="217" y="214"/>
                    <a:pt x="217" y="212"/>
                  </a:cubicBezTo>
                  <a:cubicBezTo>
                    <a:pt x="216" y="212"/>
                    <a:pt x="216" y="212"/>
                    <a:pt x="216" y="212"/>
                  </a:cubicBezTo>
                  <a:cubicBezTo>
                    <a:pt x="217" y="212"/>
                    <a:pt x="218" y="212"/>
                    <a:pt x="218" y="212"/>
                  </a:cubicBezTo>
                  <a:cubicBezTo>
                    <a:pt x="220" y="213"/>
                    <a:pt x="223" y="215"/>
                    <a:pt x="225" y="216"/>
                  </a:cubicBezTo>
                  <a:cubicBezTo>
                    <a:pt x="225" y="216"/>
                    <a:pt x="225" y="216"/>
                    <a:pt x="225" y="216"/>
                  </a:cubicBezTo>
                  <a:cubicBezTo>
                    <a:pt x="225" y="218"/>
                    <a:pt x="225" y="220"/>
                    <a:pt x="225" y="222"/>
                  </a:cubicBezTo>
                  <a:moveTo>
                    <a:pt x="226" y="214"/>
                  </a:moveTo>
                  <a:cubicBezTo>
                    <a:pt x="224" y="213"/>
                    <a:pt x="223" y="212"/>
                    <a:pt x="222" y="211"/>
                  </a:cubicBezTo>
                  <a:cubicBezTo>
                    <a:pt x="223" y="211"/>
                    <a:pt x="224" y="211"/>
                    <a:pt x="226" y="211"/>
                  </a:cubicBezTo>
                  <a:cubicBezTo>
                    <a:pt x="226" y="211"/>
                    <a:pt x="226" y="212"/>
                    <a:pt x="226" y="213"/>
                  </a:cubicBezTo>
                  <a:cubicBezTo>
                    <a:pt x="226" y="214"/>
                    <a:pt x="226" y="214"/>
                    <a:pt x="226" y="214"/>
                  </a:cubicBezTo>
                  <a:moveTo>
                    <a:pt x="209" y="207"/>
                  </a:moveTo>
                  <a:cubicBezTo>
                    <a:pt x="194" y="207"/>
                    <a:pt x="175" y="204"/>
                    <a:pt x="155" y="194"/>
                  </a:cubicBezTo>
                  <a:cubicBezTo>
                    <a:pt x="167" y="197"/>
                    <a:pt x="181" y="200"/>
                    <a:pt x="192" y="202"/>
                  </a:cubicBezTo>
                  <a:cubicBezTo>
                    <a:pt x="200" y="204"/>
                    <a:pt x="207" y="206"/>
                    <a:pt x="214" y="207"/>
                  </a:cubicBezTo>
                  <a:cubicBezTo>
                    <a:pt x="213" y="207"/>
                    <a:pt x="213" y="207"/>
                    <a:pt x="213" y="207"/>
                  </a:cubicBezTo>
                  <a:cubicBezTo>
                    <a:pt x="212" y="207"/>
                    <a:pt x="212" y="207"/>
                    <a:pt x="212" y="207"/>
                  </a:cubicBezTo>
                  <a:cubicBezTo>
                    <a:pt x="212" y="207"/>
                    <a:pt x="212" y="207"/>
                    <a:pt x="212" y="207"/>
                  </a:cubicBezTo>
                  <a:cubicBezTo>
                    <a:pt x="212" y="207"/>
                    <a:pt x="212" y="207"/>
                    <a:pt x="212" y="207"/>
                  </a:cubicBezTo>
                  <a:cubicBezTo>
                    <a:pt x="211" y="207"/>
                    <a:pt x="210" y="207"/>
                    <a:pt x="209" y="207"/>
                  </a:cubicBezTo>
                  <a:cubicBezTo>
                    <a:pt x="209" y="207"/>
                    <a:pt x="209" y="207"/>
                    <a:pt x="209" y="207"/>
                  </a:cubicBezTo>
                  <a:moveTo>
                    <a:pt x="177" y="197"/>
                  </a:moveTo>
                  <a:cubicBezTo>
                    <a:pt x="166" y="195"/>
                    <a:pt x="154" y="192"/>
                    <a:pt x="146" y="190"/>
                  </a:cubicBezTo>
                  <a:cubicBezTo>
                    <a:pt x="140" y="187"/>
                    <a:pt x="135" y="184"/>
                    <a:pt x="130" y="180"/>
                  </a:cubicBezTo>
                  <a:cubicBezTo>
                    <a:pt x="128" y="179"/>
                    <a:pt x="126" y="178"/>
                    <a:pt x="124" y="176"/>
                  </a:cubicBezTo>
                  <a:cubicBezTo>
                    <a:pt x="134" y="180"/>
                    <a:pt x="145" y="183"/>
                    <a:pt x="154" y="187"/>
                  </a:cubicBezTo>
                  <a:cubicBezTo>
                    <a:pt x="155" y="187"/>
                    <a:pt x="155" y="187"/>
                    <a:pt x="155" y="187"/>
                  </a:cubicBezTo>
                  <a:cubicBezTo>
                    <a:pt x="162" y="191"/>
                    <a:pt x="170" y="194"/>
                    <a:pt x="177" y="197"/>
                  </a:cubicBezTo>
                  <a:moveTo>
                    <a:pt x="144" y="181"/>
                  </a:moveTo>
                  <a:cubicBezTo>
                    <a:pt x="135" y="178"/>
                    <a:pt x="126" y="175"/>
                    <a:pt x="119" y="172"/>
                  </a:cubicBezTo>
                  <a:cubicBezTo>
                    <a:pt x="114" y="167"/>
                    <a:pt x="109" y="163"/>
                    <a:pt x="104" y="158"/>
                  </a:cubicBezTo>
                  <a:cubicBezTo>
                    <a:pt x="113" y="162"/>
                    <a:pt x="122" y="167"/>
                    <a:pt x="131" y="172"/>
                  </a:cubicBezTo>
                  <a:cubicBezTo>
                    <a:pt x="132" y="172"/>
                    <a:pt x="132" y="172"/>
                    <a:pt x="132" y="172"/>
                  </a:cubicBezTo>
                  <a:cubicBezTo>
                    <a:pt x="132" y="173"/>
                    <a:pt x="132" y="173"/>
                    <a:pt x="132" y="173"/>
                  </a:cubicBezTo>
                  <a:cubicBezTo>
                    <a:pt x="132" y="173"/>
                    <a:pt x="133" y="173"/>
                    <a:pt x="133" y="173"/>
                  </a:cubicBezTo>
                  <a:cubicBezTo>
                    <a:pt x="133" y="173"/>
                    <a:pt x="133" y="173"/>
                    <a:pt x="133" y="173"/>
                  </a:cubicBezTo>
                  <a:cubicBezTo>
                    <a:pt x="137" y="176"/>
                    <a:pt x="140" y="178"/>
                    <a:pt x="144" y="181"/>
                  </a:cubicBezTo>
                  <a:moveTo>
                    <a:pt x="125" y="166"/>
                  </a:moveTo>
                  <a:cubicBezTo>
                    <a:pt x="117" y="162"/>
                    <a:pt x="108" y="157"/>
                    <a:pt x="100" y="153"/>
                  </a:cubicBezTo>
                  <a:cubicBezTo>
                    <a:pt x="97" y="149"/>
                    <a:pt x="94" y="144"/>
                    <a:pt x="91" y="140"/>
                  </a:cubicBezTo>
                  <a:cubicBezTo>
                    <a:pt x="98" y="143"/>
                    <a:pt x="105" y="148"/>
                    <a:pt x="111" y="152"/>
                  </a:cubicBezTo>
                  <a:cubicBezTo>
                    <a:pt x="116" y="157"/>
                    <a:pt x="120" y="162"/>
                    <a:pt x="125" y="166"/>
                  </a:cubicBezTo>
                  <a:moveTo>
                    <a:pt x="19" y="128"/>
                  </a:moveTo>
                  <a:cubicBezTo>
                    <a:pt x="15" y="127"/>
                    <a:pt x="11" y="125"/>
                    <a:pt x="7" y="124"/>
                  </a:cubicBezTo>
                  <a:cubicBezTo>
                    <a:pt x="10" y="122"/>
                    <a:pt x="12" y="121"/>
                    <a:pt x="14" y="119"/>
                  </a:cubicBezTo>
                  <a:cubicBezTo>
                    <a:pt x="16" y="122"/>
                    <a:pt x="17" y="125"/>
                    <a:pt x="19" y="128"/>
                  </a:cubicBezTo>
                  <a:moveTo>
                    <a:pt x="108" y="147"/>
                  </a:moveTo>
                  <a:cubicBezTo>
                    <a:pt x="101" y="143"/>
                    <a:pt x="95" y="139"/>
                    <a:pt x="88" y="136"/>
                  </a:cubicBezTo>
                  <a:cubicBezTo>
                    <a:pt x="85" y="131"/>
                    <a:pt x="82" y="125"/>
                    <a:pt x="79" y="119"/>
                  </a:cubicBezTo>
                  <a:cubicBezTo>
                    <a:pt x="86" y="124"/>
                    <a:pt x="93" y="129"/>
                    <a:pt x="100" y="134"/>
                  </a:cubicBezTo>
                  <a:cubicBezTo>
                    <a:pt x="102" y="139"/>
                    <a:pt x="105" y="143"/>
                    <a:pt x="108" y="147"/>
                  </a:cubicBezTo>
                  <a:moveTo>
                    <a:pt x="22" y="128"/>
                  </a:moveTo>
                  <a:cubicBezTo>
                    <a:pt x="20" y="125"/>
                    <a:pt x="18" y="122"/>
                    <a:pt x="16" y="118"/>
                  </a:cubicBezTo>
                  <a:cubicBezTo>
                    <a:pt x="18" y="117"/>
                    <a:pt x="20" y="116"/>
                    <a:pt x="21" y="115"/>
                  </a:cubicBezTo>
                  <a:cubicBezTo>
                    <a:pt x="23" y="118"/>
                    <a:pt x="25" y="122"/>
                    <a:pt x="27" y="126"/>
                  </a:cubicBezTo>
                  <a:cubicBezTo>
                    <a:pt x="25" y="127"/>
                    <a:pt x="24" y="127"/>
                    <a:pt x="22" y="128"/>
                  </a:cubicBezTo>
                  <a:moveTo>
                    <a:pt x="28" y="124"/>
                  </a:moveTo>
                  <a:cubicBezTo>
                    <a:pt x="27" y="121"/>
                    <a:pt x="25" y="117"/>
                    <a:pt x="23" y="114"/>
                  </a:cubicBezTo>
                  <a:cubicBezTo>
                    <a:pt x="25" y="113"/>
                    <a:pt x="26" y="112"/>
                    <a:pt x="28" y="111"/>
                  </a:cubicBezTo>
                  <a:cubicBezTo>
                    <a:pt x="29" y="115"/>
                    <a:pt x="30" y="118"/>
                    <a:pt x="31" y="122"/>
                  </a:cubicBezTo>
                  <a:cubicBezTo>
                    <a:pt x="30" y="123"/>
                    <a:pt x="29" y="123"/>
                    <a:pt x="28" y="124"/>
                  </a:cubicBezTo>
                  <a:moveTo>
                    <a:pt x="97" y="130"/>
                  </a:moveTo>
                  <a:cubicBezTo>
                    <a:pt x="91" y="125"/>
                    <a:pt x="84" y="120"/>
                    <a:pt x="77" y="115"/>
                  </a:cubicBezTo>
                  <a:cubicBezTo>
                    <a:pt x="75" y="110"/>
                    <a:pt x="74" y="105"/>
                    <a:pt x="72" y="100"/>
                  </a:cubicBezTo>
                  <a:cubicBezTo>
                    <a:pt x="75" y="103"/>
                    <a:pt x="78" y="106"/>
                    <a:pt x="81" y="108"/>
                  </a:cubicBezTo>
                  <a:cubicBezTo>
                    <a:pt x="84" y="111"/>
                    <a:pt x="87" y="114"/>
                    <a:pt x="90" y="117"/>
                  </a:cubicBezTo>
                  <a:cubicBezTo>
                    <a:pt x="90" y="118"/>
                    <a:pt x="91" y="118"/>
                    <a:pt x="92" y="119"/>
                  </a:cubicBezTo>
                  <a:cubicBezTo>
                    <a:pt x="92" y="119"/>
                    <a:pt x="92" y="119"/>
                    <a:pt x="92" y="119"/>
                  </a:cubicBezTo>
                  <a:cubicBezTo>
                    <a:pt x="91" y="119"/>
                    <a:pt x="92" y="120"/>
                    <a:pt x="92" y="120"/>
                  </a:cubicBezTo>
                  <a:cubicBezTo>
                    <a:pt x="93" y="120"/>
                    <a:pt x="93" y="120"/>
                    <a:pt x="93" y="120"/>
                  </a:cubicBezTo>
                  <a:cubicBezTo>
                    <a:pt x="94" y="124"/>
                    <a:pt x="96" y="127"/>
                    <a:pt x="97" y="130"/>
                  </a:cubicBezTo>
                  <a:moveTo>
                    <a:pt x="86" y="101"/>
                  </a:moveTo>
                  <a:cubicBezTo>
                    <a:pt x="81" y="96"/>
                    <a:pt x="76" y="91"/>
                    <a:pt x="71" y="85"/>
                  </a:cubicBezTo>
                  <a:cubicBezTo>
                    <a:pt x="75" y="86"/>
                    <a:pt x="79" y="88"/>
                    <a:pt x="83" y="89"/>
                  </a:cubicBezTo>
                  <a:cubicBezTo>
                    <a:pt x="84" y="93"/>
                    <a:pt x="85" y="97"/>
                    <a:pt x="86" y="101"/>
                  </a:cubicBezTo>
                  <a:moveTo>
                    <a:pt x="90" y="114"/>
                  </a:moveTo>
                  <a:cubicBezTo>
                    <a:pt x="88" y="112"/>
                    <a:pt x="85" y="109"/>
                    <a:pt x="82" y="107"/>
                  </a:cubicBezTo>
                  <a:cubicBezTo>
                    <a:pt x="79" y="103"/>
                    <a:pt x="75" y="100"/>
                    <a:pt x="71" y="97"/>
                  </a:cubicBezTo>
                  <a:cubicBezTo>
                    <a:pt x="71" y="96"/>
                    <a:pt x="71" y="96"/>
                    <a:pt x="71" y="96"/>
                  </a:cubicBezTo>
                  <a:cubicBezTo>
                    <a:pt x="70" y="93"/>
                    <a:pt x="69" y="89"/>
                    <a:pt x="68" y="85"/>
                  </a:cubicBezTo>
                  <a:cubicBezTo>
                    <a:pt x="73" y="92"/>
                    <a:pt x="79" y="98"/>
                    <a:pt x="86" y="104"/>
                  </a:cubicBezTo>
                  <a:cubicBezTo>
                    <a:pt x="87" y="105"/>
                    <a:pt x="87" y="105"/>
                    <a:pt x="87" y="105"/>
                  </a:cubicBezTo>
                  <a:cubicBezTo>
                    <a:pt x="88" y="108"/>
                    <a:pt x="89" y="111"/>
                    <a:pt x="90" y="114"/>
                  </a:cubicBezTo>
                  <a:moveTo>
                    <a:pt x="83" y="84"/>
                  </a:moveTo>
                  <a:cubicBezTo>
                    <a:pt x="78" y="83"/>
                    <a:pt x="73" y="81"/>
                    <a:pt x="68" y="79"/>
                  </a:cubicBezTo>
                  <a:cubicBezTo>
                    <a:pt x="69" y="78"/>
                    <a:pt x="71" y="76"/>
                    <a:pt x="73" y="74"/>
                  </a:cubicBezTo>
                  <a:cubicBezTo>
                    <a:pt x="76" y="77"/>
                    <a:pt x="80" y="81"/>
                    <a:pt x="83" y="84"/>
                  </a:cubicBezTo>
                  <a:moveTo>
                    <a:pt x="85" y="83"/>
                  </a:moveTo>
                  <a:cubicBezTo>
                    <a:pt x="82" y="80"/>
                    <a:pt x="78" y="76"/>
                    <a:pt x="75" y="72"/>
                  </a:cubicBezTo>
                  <a:cubicBezTo>
                    <a:pt x="76" y="72"/>
                    <a:pt x="77" y="71"/>
                    <a:pt x="78" y="70"/>
                  </a:cubicBezTo>
                  <a:cubicBezTo>
                    <a:pt x="78" y="69"/>
                    <a:pt x="79" y="69"/>
                    <a:pt x="80" y="68"/>
                  </a:cubicBezTo>
                  <a:cubicBezTo>
                    <a:pt x="82" y="72"/>
                    <a:pt x="86" y="76"/>
                    <a:pt x="90" y="79"/>
                  </a:cubicBezTo>
                  <a:cubicBezTo>
                    <a:pt x="89" y="80"/>
                    <a:pt x="88" y="81"/>
                    <a:pt x="87" y="82"/>
                  </a:cubicBezTo>
                  <a:cubicBezTo>
                    <a:pt x="86" y="83"/>
                    <a:pt x="86" y="83"/>
                    <a:pt x="85" y="83"/>
                  </a:cubicBezTo>
                  <a:moveTo>
                    <a:pt x="91" y="77"/>
                  </a:moveTo>
                  <a:cubicBezTo>
                    <a:pt x="87" y="74"/>
                    <a:pt x="84" y="71"/>
                    <a:pt x="81" y="67"/>
                  </a:cubicBezTo>
                  <a:cubicBezTo>
                    <a:pt x="83" y="65"/>
                    <a:pt x="84" y="64"/>
                    <a:pt x="86" y="63"/>
                  </a:cubicBezTo>
                  <a:cubicBezTo>
                    <a:pt x="88" y="66"/>
                    <a:pt x="91" y="70"/>
                    <a:pt x="93" y="74"/>
                  </a:cubicBezTo>
                  <a:cubicBezTo>
                    <a:pt x="93" y="74"/>
                    <a:pt x="93" y="74"/>
                    <a:pt x="93" y="74"/>
                  </a:cubicBezTo>
                  <a:cubicBezTo>
                    <a:pt x="93" y="74"/>
                    <a:pt x="93" y="75"/>
                    <a:pt x="94" y="75"/>
                  </a:cubicBezTo>
                  <a:cubicBezTo>
                    <a:pt x="93" y="76"/>
                    <a:pt x="92" y="77"/>
                    <a:pt x="91" y="77"/>
                  </a:cubicBezTo>
                  <a:moveTo>
                    <a:pt x="96" y="73"/>
                  </a:moveTo>
                  <a:cubicBezTo>
                    <a:pt x="93" y="69"/>
                    <a:pt x="90" y="65"/>
                    <a:pt x="87" y="61"/>
                  </a:cubicBezTo>
                  <a:cubicBezTo>
                    <a:pt x="89" y="60"/>
                    <a:pt x="91" y="58"/>
                    <a:pt x="93" y="56"/>
                  </a:cubicBezTo>
                  <a:cubicBezTo>
                    <a:pt x="96" y="60"/>
                    <a:pt x="98" y="64"/>
                    <a:pt x="101" y="68"/>
                  </a:cubicBezTo>
                  <a:cubicBezTo>
                    <a:pt x="100" y="70"/>
                    <a:pt x="98" y="72"/>
                    <a:pt x="96" y="73"/>
                  </a:cubicBezTo>
                  <a:moveTo>
                    <a:pt x="103" y="67"/>
                  </a:moveTo>
                  <a:cubicBezTo>
                    <a:pt x="100" y="63"/>
                    <a:pt x="97" y="59"/>
                    <a:pt x="94" y="55"/>
                  </a:cubicBezTo>
                  <a:cubicBezTo>
                    <a:pt x="94" y="55"/>
                    <a:pt x="94" y="55"/>
                    <a:pt x="94" y="55"/>
                  </a:cubicBezTo>
                  <a:cubicBezTo>
                    <a:pt x="99" y="56"/>
                    <a:pt x="105" y="59"/>
                    <a:pt x="110" y="61"/>
                  </a:cubicBezTo>
                  <a:cubicBezTo>
                    <a:pt x="108" y="63"/>
                    <a:pt x="105" y="65"/>
                    <a:pt x="103" y="67"/>
                  </a:cubicBezTo>
                  <a:moveTo>
                    <a:pt x="60" y="31"/>
                  </a:moveTo>
                  <a:cubicBezTo>
                    <a:pt x="49" y="25"/>
                    <a:pt x="39" y="18"/>
                    <a:pt x="30" y="12"/>
                  </a:cubicBezTo>
                  <a:cubicBezTo>
                    <a:pt x="34" y="13"/>
                    <a:pt x="37" y="14"/>
                    <a:pt x="41" y="15"/>
                  </a:cubicBezTo>
                  <a:cubicBezTo>
                    <a:pt x="47" y="21"/>
                    <a:pt x="53" y="26"/>
                    <a:pt x="60" y="31"/>
                  </a:cubicBezTo>
                  <a:moveTo>
                    <a:pt x="5" y="120"/>
                  </a:moveTo>
                  <a:cubicBezTo>
                    <a:pt x="5" y="119"/>
                    <a:pt x="5" y="119"/>
                    <a:pt x="5" y="118"/>
                  </a:cubicBezTo>
                  <a:cubicBezTo>
                    <a:pt x="5" y="82"/>
                    <a:pt x="13" y="39"/>
                    <a:pt x="15" y="7"/>
                  </a:cubicBezTo>
                  <a:cubicBezTo>
                    <a:pt x="34" y="20"/>
                    <a:pt x="62" y="40"/>
                    <a:pt x="90" y="52"/>
                  </a:cubicBezTo>
                  <a:cubicBezTo>
                    <a:pt x="83" y="59"/>
                    <a:pt x="77" y="64"/>
                    <a:pt x="72" y="69"/>
                  </a:cubicBezTo>
                  <a:cubicBezTo>
                    <a:pt x="69" y="71"/>
                    <a:pt x="67" y="74"/>
                    <a:pt x="65" y="75"/>
                  </a:cubicBezTo>
                  <a:cubicBezTo>
                    <a:pt x="64" y="76"/>
                    <a:pt x="64" y="77"/>
                    <a:pt x="63" y="78"/>
                  </a:cubicBezTo>
                  <a:cubicBezTo>
                    <a:pt x="63" y="78"/>
                    <a:pt x="63" y="79"/>
                    <a:pt x="62" y="79"/>
                  </a:cubicBezTo>
                  <a:cubicBezTo>
                    <a:pt x="62" y="79"/>
                    <a:pt x="62" y="80"/>
                    <a:pt x="62" y="81"/>
                  </a:cubicBezTo>
                  <a:cubicBezTo>
                    <a:pt x="62" y="81"/>
                    <a:pt x="62" y="81"/>
                    <a:pt x="62" y="81"/>
                  </a:cubicBezTo>
                  <a:cubicBezTo>
                    <a:pt x="73" y="131"/>
                    <a:pt x="99" y="164"/>
                    <a:pt x="128" y="184"/>
                  </a:cubicBezTo>
                  <a:cubicBezTo>
                    <a:pt x="156" y="204"/>
                    <a:pt x="188" y="212"/>
                    <a:pt x="209" y="212"/>
                  </a:cubicBezTo>
                  <a:cubicBezTo>
                    <a:pt x="210" y="212"/>
                    <a:pt x="211" y="212"/>
                    <a:pt x="212" y="212"/>
                  </a:cubicBezTo>
                  <a:cubicBezTo>
                    <a:pt x="212" y="212"/>
                    <a:pt x="212" y="212"/>
                    <a:pt x="212" y="212"/>
                  </a:cubicBezTo>
                  <a:cubicBezTo>
                    <a:pt x="212" y="214"/>
                    <a:pt x="213" y="217"/>
                    <a:pt x="213" y="221"/>
                  </a:cubicBezTo>
                  <a:cubicBezTo>
                    <a:pt x="213" y="224"/>
                    <a:pt x="212" y="227"/>
                    <a:pt x="212" y="230"/>
                  </a:cubicBezTo>
                  <a:cubicBezTo>
                    <a:pt x="212" y="231"/>
                    <a:pt x="211" y="232"/>
                    <a:pt x="211" y="232"/>
                  </a:cubicBezTo>
                  <a:cubicBezTo>
                    <a:pt x="211" y="233"/>
                    <a:pt x="211" y="233"/>
                    <a:pt x="211" y="233"/>
                  </a:cubicBezTo>
                  <a:cubicBezTo>
                    <a:pt x="208" y="233"/>
                    <a:pt x="204" y="233"/>
                    <a:pt x="200" y="233"/>
                  </a:cubicBezTo>
                  <a:cubicBezTo>
                    <a:pt x="200" y="233"/>
                    <a:pt x="200" y="233"/>
                    <a:pt x="199" y="233"/>
                  </a:cubicBezTo>
                  <a:cubicBezTo>
                    <a:pt x="174" y="233"/>
                    <a:pt x="138" y="225"/>
                    <a:pt x="105" y="204"/>
                  </a:cubicBezTo>
                  <a:cubicBezTo>
                    <a:pt x="76" y="187"/>
                    <a:pt x="50" y="160"/>
                    <a:pt x="36" y="123"/>
                  </a:cubicBezTo>
                  <a:cubicBezTo>
                    <a:pt x="36" y="122"/>
                    <a:pt x="36" y="122"/>
                    <a:pt x="36" y="122"/>
                  </a:cubicBezTo>
                  <a:cubicBezTo>
                    <a:pt x="34" y="117"/>
                    <a:pt x="33" y="112"/>
                    <a:pt x="32" y="107"/>
                  </a:cubicBezTo>
                  <a:cubicBezTo>
                    <a:pt x="31" y="106"/>
                    <a:pt x="31" y="106"/>
                    <a:pt x="30" y="106"/>
                  </a:cubicBezTo>
                  <a:cubicBezTo>
                    <a:pt x="30" y="105"/>
                    <a:pt x="30" y="105"/>
                    <a:pt x="29" y="105"/>
                  </a:cubicBezTo>
                  <a:cubicBezTo>
                    <a:pt x="29" y="105"/>
                    <a:pt x="29" y="105"/>
                    <a:pt x="28" y="106"/>
                  </a:cubicBezTo>
                  <a:cubicBezTo>
                    <a:pt x="19" y="111"/>
                    <a:pt x="13" y="115"/>
                    <a:pt x="5" y="120"/>
                  </a:cubicBezTo>
                  <a:moveTo>
                    <a:pt x="13" y="0"/>
                  </a:moveTo>
                  <a:cubicBezTo>
                    <a:pt x="13" y="0"/>
                    <a:pt x="13" y="0"/>
                    <a:pt x="12" y="0"/>
                  </a:cubicBezTo>
                  <a:cubicBezTo>
                    <a:pt x="12" y="1"/>
                    <a:pt x="11" y="2"/>
                    <a:pt x="11" y="2"/>
                  </a:cubicBezTo>
                  <a:cubicBezTo>
                    <a:pt x="9" y="34"/>
                    <a:pt x="0" y="80"/>
                    <a:pt x="0" y="118"/>
                  </a:cubicBezTo>
                  <a:cubicBezTo>
                    <a:pt x="0" y="120"/>
                    <a:pt x="0" y="121"/>
                    <a:pt x="0" y="123"/>
                  </a:cubicBezTo>
                  <a:cubicBezTo>
                    <a:pt x="0" y="123"/>
                    <a:pt x="0" y="123"/>
                    <a:pt x="0" y="123"/>
                  </a:cubicBezTo>
                  <a:cubicBezTo>
                    <a:pt x="0" y="124"/>
                    <a:pt x="0" y="126"/>
                    <a:pt x="1" y="126"/>
                  </a:cubicBezTo>
                  <a:cubicBezTo>
                    <a:pt x="8" y="129"/>
                    <a:pt x="14" y="131"/>
                    <a:pt x="21" y="134"/>
                  </a:cubicBezTo>
                  <a:cubicBezTo>
                    <a:pt x="21" y="134"/>
                    <a:pt x="22" y="134"/>
                    <a:pt x="22" y="134"/>
                  </a:cubicBezTo>
                  <a:cubicBezTo>
                    <a:pt x="22" y="134"/>
                    <a:pt x="23" y="134"/>
                    <a:pt x="23" y="133"/>
                  </a:cubicBezTo>
                  <a:cubicBezTo>
                    <a:pt x="27" y="131"/>
                    <a:pt x="30" y="129"/>
                    <a:pt x="33" y="126"/>
                  </a:cubicBezTo>
                  <a:cubicBezTo>
                    <a:pt x="47" y="164"/>
                    <a:pt x="74" y="190"/>
                    <a:pt x="103" y="208"/>
                  </a:cubicBezTo>
                  <a:cubicBezTo>
                    <a:pt x="136" y="229"/>
                    <a:pt x="173" y="238"/>
                    <a:pt x="200" y="238"/>
                  </a:cubicBezTo>
                  <a:cubicBezTo>
                    <a:pt x="204" y="238"/>
                    <a:pt x="208" y="238"/>
                    <a:pt x="212" y="237"/>
                  </a:cubicBezTo>
                  <a:cubicBezTo>
                    <a:pt x="212" y="237"/>
                    <a:pt x="212" y="237"/>
                    <a:pt x="212" y="237"/>
                  </a:cubicBezTo>
                  <a:cubicBezTo>
                    <a:pt x="216" y="237"/>
                    <a:pt x="219" y="236"/>
                    <a:pt x="221" y="236"/>
                  </a:cubicBezTo>
                  <a:cubicBezTo>
                    <a:pt x="223" y="236"/>
                    <a:pt x="225" y="235"/>
                    <a:pt x="227" y="235"/>
                  </a:cubicBezTo>
                  <a:cubicBezTo>
                    <a:pt x="228" y="234"/>
                    <a:pt x="229" y="234"/>
                    <a:pt x="229" y="233"/>
                  </a:cubicBezTo>
                  <a:cubicBezTo>
                    <a:pt x="229" y="231"/>
                    <a:pt x="229" y="228"/>
                    <a:pt x="230" y="225"/>
                  </a:cubicBezTo>
                  <a:cubicBezTo>
                    <a:pt x="230" y="221"/>
                    <a:pt x="230" y="217"/>
                    <a:pt x="230" y="213"/>
                  </a:cubicBezTo>
                  <a:cubicBezTo>
                    <a:pt x="230" y="211"/>
                    <a:pt x="230" y="209"/>
                    <a:pt x="230" y="208"/>
                  </a:cubicBezTo>
                  <a:cubicBezTo>
                    <a:pt x="230" y="207"/>
                    <a:pt x="229" y="206"/>
                    <a:pt x="228" y="206"/>
                  </a:cubicBezTo>
                  <a:cubicBezTo>
                    <a:pt x="228" y="206"/>
                    <a:pt x="228" y="206"/>
                    <a:pt x="227" y="206"/>
                  </a:cubicBezTo>
                  <a:cubicBezTo>
                    <a:pt x="227" y="206"/>
                    <a:pt x="227" y="206"/>
                    <a:pt x="227" y="206"/>
                  </a:cubicBezTo>
                  <a:cubicBezTo>
                    <a:pt x="203" y="200"/>
                    <a:pt x="173" y="194"/>
                    <a:pt x="147" y="177"/>
                  </a:cubicBezTo>
                  <a:cubicBezTo>
                    <a:pt x="121" y="161"/>
                    <a:pt x="98" y="134"/>
                    <a:pt x="87" y="88"/>
                  </a:cubicBezTo>
                  <a:cubicBezTo>
                    <a:pt x="87" y="88"/>
                    <a:pt x="88" y="87"/>
                    <a:pt x="88" y="87"/>
                  </a:cubicBezTo>
                  <a:cubicBezTo>
                    <a:pt x="90" y="85"/>
                    <a:pt x="95" y="80"/>
                    <a:pt x="101" y="75"/>
                  </a:cubicBezTo>
                  <a:cubicBezTo>
                    <a:pt x="106" y="70"/>
                    <a:pt x="112" y="65"/>
                    <a:pt x="115" y="62"/>
                  </a:cubicBezTo>
                  <a:cubicBezTo>
                    <a:pt x="115" y="62"/>
                    <a:pt x="115" y="62"/>
                    <a:pt x="115" y="62"/>
                  </a:cubicBezTo>
                  <a:cubicBezTo>
                    <a:pt x="116" y="61"/>
                    <a:pt x="116" y="61"/>
                    <a:pt x="116" y="61"/>
                  </a:cubicBezTo>
                  <a:cubicBezTo>
                    <a:pt x="116" y="61"/>
                    <a:pt x="116" y="61"/>
                    <a:pt x="116" y="61"/>
                  </a:cubicBezTo>
                  <a:cubicBezTo>
                    <a:pt x="116" y="61"/>
                    <a:pt x="116" y="61"/>
                    <a:pt x="116" y="61"/>
                  </a:cubicBezTo>
                  <a:cubicBezTo>
                    <a:pt x="116" y="60"/>
                    <a:pt x="116" y="60"/>
                    <a:pt x="116" y="60"/>
                  </a:cubicBezTo>
                  <a:cubicBezTo>
                    <a:pt x="116" y="60"/>
                    <a:pt x="116" y="60"/>
                    <a:pt x="116" y="60"/>
                  </a:cubicBezTo>
                  <a:cubicBezTo>
                    <a:pt x="116" y="60"/>
                    <a:pt x="116" y="60"/>
                    <a:pt x="116" y="60"/>
                  </a:cubicBezTo>
                  <a:cubicBezTo>
                    <a:pt x="116" y="59"/>
                    <a:pt x="116" y="59"/>
                    <a:pt x="116" y="59"/>
                  </a:cubicBezTo>
                  <a:cubicBezTo>
                    <a:pt x="116" y="59"/>
                    <a:pt x="116" y="59"/>
                    <a:pt x="116" y="59"/>
                  </a:cubicBezTo>
                  <a:cubicBezTo>
                    <a:pt x="115" y="58"/>
                    <a:pt x="115" y="58"/>
                    <a:pt x="115" y="58"/>
                  </a:cubicBezTo>
                  <a:cubicBezTo>
                    <a:pt x="115" y="58"/>
                    <a:pt x="115" y="58"/>
                    <a:pt x="115" y="58"/>
                  </a:cubicBezTo>
                  <a:cubicBezTo>
                    <a:pt x="115" y="58"/>
                    <a:pt x="115" y="58"/>
                    <a:pt x="115" y="58"/>
                  </a:cubicBezTo>
                  <a:cubicBezTo>
                    <a:pt x="115" y="58"/>
                    <a:pt x="115" y="58"/>
                    <a:pt x="115" y="58"/>
                  </a:cubicBezTo>
                  <a:cubicBezTo>
                    <a:pt x="115" y="58"/>
                    <a:pt x="115" y="58"/>
                    <a:pt x="115" y="58"/>
                  </a:cubicBezTo>
                  <a:cubicBezTo>
                    <a:pt x="114" y="58"/>
                    <a:pt x="114" y="58"/>
                    <a:pt x="113" y="57"/>
                  </a:cubicBezTo>
                  <a:cubicBezTo>
                    <a:pt x="87" y="45"/>
                    <a:pt x="62" y="29"/>
                    <a:pt x="43" y="11"/>
                  </a:cubicBezTo>
                  <a:cubicBezTo>
                    <a:pt x="42" y="11"/>
                    <a:pt x="42" y="11"/>
                    <a:pt x="42" y="11"/>
                  </a:cubicBezTo>
                  <a:cubicBezTo>
                    <a:pt x="34" y="8"/>
                    <a:pt x="25" y="5"/>
                    <a:pt x="17" y="2"/>
                  </a:cubicBezTo>
                  <a:cubicBezTo>
                    <a:pt x="16" y="2"/>
                    <a:pt x="15" y="1"/>
                    <a:pt x="15" y="1"/>
                  </a:cubicBezTo>
                  <a:cubicBezTo>
                    <a:pt x="14" y="0"/>
                    <a:pt x="14" y="0"/>
                    <a:pt x="13" y="0"/>
                  </a:cubicBezTo>
                </a:path>
              </a:pathLst>
            </a:custGeom>
            <a:solidFill>
              <a:srgbClr val="B2B2B2"/>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8" name="Freeform 879"/>
            <p:cNvSpPr>
              <a:spLocks noEditPoints="1"/>
            </p:cNvSpPr>
            <p:nvPr/>
          </p:nvSpPr>
          <p:spPr bwMode="auto">
            <a:xfrm>
              <a:off x="4044" y="1022"/>
              <a:ext cx="236" cy="239"/>
            </a:xfrm>
            <a:custGeom>
              <a:avLst/>
              <a:gdLst>
                <a:gd name="T0" fmla="*/ 37 w 100"/>
                <a:gd name="T1" fmla="*/ 97 h 101"/>
                <a:gd name="T2" fmla="*/ 7 w 100"/>
                <a:gd name="T3" fmla="*/ 88 h 101"/>
                <a:gd name="T4" fmla="*/ 4 w 100"/>
                <a:gd name="T5" fmla="*/ 67 h 101"/>
                <a:gd name="T6" fmla="*/ 6 w 100"/>
                <a:gd name="T7" fmla="*/ 33 h 101"/>
                <a:gd name="T8" fmla="*/ 13 w 100"/>
                <a:gd name="T9" fmla="*/ 20 h 101"/>
                <a:gd name="T10" fmla="*/ 45 w 100"/>
                <a:gd name="T11" fmla="*/ 16 h 101"/>
                <a:gd name="T12" fmla="*/ 75 w 100"/>
                <a:gd name="T13" fmla="*/ 19 h 101"/>
                <a:gd name="T14" fmla="*/ 40 w 100"/>
                <a:gd name="T15" fmla="*/ 48 h 101"/>
                <a:gd name="T16" fmla="*/ 31 w 100"/>
                <a:gd name="T17" fmla="*/ 31 h 101"/>
                <a:gd name="T18" fmla="*/ 20 w 100"/>
                <a:gd name="T19" fmla="*/ 43 h 101"/>
                <a:gd name="T20" fmla="*/ 20 w 100"/>
                <a:gd name="T21" fmla="*/ 46 h 101"/>
                <a:gd name="T22" fmla="*/ 45 w 100"/>
                <a:gd name="T23" fmla="*/ 83 h 101"/>
                <a:gd name="T24" fmla="*/ 87 w 100"/>
                <a:gd name="T25" fmla="*/ 27 h 101"/>
                <a:gd name="T26" fmla="*/ 89 w 100"/>
                <a:gd name="T27" fmla="*/ 48 h 101"/>
                <a:gd name="T28" fmla="*/ 85 w 100"/>
                <a:gd name="T29" fmla="*/ 83 h 101"/>
                <a:gd name="T30" fmla="*/ 66 w 100"/>
                <a:gd name="T31" fmla="*/ 96 h 101"/>
                <a:gd name="T32" fmla="*/ 46 w 100"/>
                <a:gd name="T33" fmla="*/ 66 h 101"/>
                <a:gd name="T34" fmla="*/ 88 w 100"/>
                <a:gd name="T35" fmla="*/ 7 h 101"/>
                <a:gd name="T36" fmla="*/ 94 w 100"/>
                <a:gd name="T37" fmla="*/ 15 h 101"/>
                <a:gd name="T38" fmla="*/ 24 w 100"/>
                <a:gd name="T39" fmla="*/ 45 h 101"/>
                <a:gd name="T40" fmla="*/ 37 w 100"/>
                <a:gd name="T41" fmla="*/ 49 h 101"/>
                <a:gd name="T42" fmla="*/ 46 w 100"/>
                <a:gd name="T43" fmla="*/ 66 h 101"/>
                <a:gd name="T44" fmla="*/ 87 w 100"/>
                <a:gd name="T45" fmla="*/ 3 h 101"/>
                <a:gd name="T46" fmla="*/ 56 w 100"/>
                <a:gd name="T47" fmla="*/ 12 h 101"/>
                <a:gd name="T48" fmla="*/ 22 w 100"/>
                <a:gd name="T49" fmla="*/ 14 h 101"/>
                <a:gd name="T50" fmla="*/ 4 w 100"/>
                <a:gd name="T51" fmla="*/ 23 h 101"/>
                <a:gd name="T52" fmla="*/ 0 w 100"/>
                <a:gd name="T53" fmla="*/ 67 h 101"/>
                <a:gd name="T54" fmla="*/ 4 w 100"/>
                <a:gd name="T55" fmla="*/ 90 h 101"/>
                <a:gd name="T56" fmla="*/ 37 w 100"/>
                <a:gd name="T57" fmla="*/ 101 h 101"/>
                <a:gd name="T58" fmla="*/ 67 w 100"/>
                <a:gd name="T59" fmla="*/ 100 h 101"/>
                <a:gd name="T60" fmla="*/ 88 w 100"/>
                <a:gd name="T61" fmla="*/ 85 h 101"/>
                <a:gd name="T62" fmla="*/ 93 w 100"/>
                <a:gd name="T63" fmla="*/ 48 h 101"/>
                <a:gd name="T64" fmla="*/ 93 w 100"/>
                <a:gd name="T65" fmla="*/ 32 h 101"/>
                <a:gd name="T66" fmla="*/ 90 w 100"/>
                <a:gd name="T67" fmla="*/ 25 h 101"/>
                <a:gd name="T68" fmla="*/ 100 w 100"/>
                <a:gd name="T69" fmla="*/ 14 h 101"/>
                <a:gd name="T70" fmla="*/ 93 w 100"/>
                <a:gd name="T71" fmla="*/ 9 h 101"/>
                <a:gd name="T72" fmla="*/ 89 w 100"/>
                <a:gd name="T73"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0" h="101">
                  <a:moveTo>
                    <a:pt x="50" y="97"/>
                  </a:moveTo>
                  <a:cubicBezTo>
                    <a:pt x="46" y="97"/>
                    <a:pt x="41" y="97"/>
                    <a:pt x="37" y="97"/>
                  </a:cubicBezTo>
                  <a:cubicBezTo>
                    <a:pt x="32" y="97"/>
                    <a:pt x="25" y="97"/>
                    <a:pt x="20" y="95"/>
                  </a:cubicBezTo>
                  <a:cubicBezTo>
                    <a:pt x="15" y="94"/>
                    <a:pt x="10" y="92"/>
                    <a:pt x="7" y="88"/>
                  </a:cubicBezTo>
                  <a:cubicBezTo>
                    <a:pt x="4" y="84"/>
                    <a:pt x="3" y="79"/>
                    <a:pt x="3" y="73"/>
                  </a:cubicBezTo>
                  <a:cubicBezTo>
                    <a:pt x="3" y="71"/>
                    <a:pt x="4" y="69"/>
                    <a:pt x="4" y="67"/>
                  </a:cubicBezTo>
                  <a:cubicBezTo>
                    <a:pt x="4" y="62"/>
                    <a:pt x="4" y="53"/>
                    <a:pt x="5" y="45"/>
                  </a:cubicBezTo>
                  <a:cubicBezTo>
                    <a:pt x="5" y="40"/>
                    <a:pt x="5" y="36"/>
                    <a:pt x="6" y="33"/>
                  </a:cubicBezTo>
                  <a:cubicBezTo>
                    <a:pt x="6" y="29"/>
                    <a:pt x="7" y="27"/>
                    <a:pt x="8" y="25"/>
                  </a:cubicBezTo>
                  <a:cubicBezTo>
                    <a:pt x="9" y="23"/>
                    <a:pt x="10" y="22"/>
                    <a:pt x="13" y="20"/>
                  </a:cubicBezTo>
                  <a:cubicBezTo>
                    <a:pt x="17" y="19"/>
                    <a:pt x="22" y="17"/>
                    <a:pt x="28" y="17"/>
                  </a:cubicBezTo>
                  <a:cubicBezTo>
                    <a:pt x="33" y="16"/>
                    <a:pt x="39" y="16"/>
                    <a:pt x="45" y="16"/>
                  </a:cubicBezTo>
                  <a:cubicBezTo>
                    <a:pt x="50" y="16"/>
                    <a:pt x="54" y="16"/>
                    <a:pt x="56" y="16"/>
                  </a:cubicBezTo>
                  <a:cubicBezTo>
                    <a:pt x="66" y="16"/>
                    <a:pt x="70" y="17"/>
                    <a:pt x="75" y="19"/>
                  </a:cubicBezTo>
                  <a:cubicBezTo>
                    <a:pt x="66" y="30"/>
                    <a:pt x="57" y="43"/>
                    <a:pt x="46" y="60"/>
                  </a:cubicBezTo>
                  <a:cubicBezTo>
                    <a:pt x="44" y="56"/>
                    <a:pt x="42" y="52"/>
                    <a:pt x="40" y="48"/>
                  </a:cubicBezTo>
                  <a:cubicBezTo>
                    <a:pt x="37" y="42"/>
                    <a:pt x="35" y="36"/>
                    <a:pt x="33" y="33"/>
                  </a:cubicBezTo>
                  <a:cubicBezTo>
                    <a:pt x="31" y="31"/>
                    <a:pt x="31" y="31"/>
                    <a:pt x="31" y="31"/>
                  </a:cubicBezTo>
                  <a:cubicBezTo>
                    <a:pt x="30" y="33"/>
                    <a:pt x="30" y="33"/>
                    <a:pt x="30" y="33"/>
                  </a:cubicBezTo>
                  <a:cubicBezTo>
                    <a:pt x="27" y="37"/>
                    <a:pt x="24" y="40"/>
                    <a:pt x="20" y="43"/>
                  </a:cubicBezTo>
                  <a:cubicBezTo>
                    <a:pt x="19" y="45"/>
                    <a:pt x="19" y="45"/>
                    <a:pt x="19" y="45"/>
                  </a:cubicBezTo>
                  <a:cubicBezTo>
                    <a:pt x="20" y="46"/>
                    <a:pt x="20" y="46"/>
                    <a:pt x="20" y="46"/>
                  </a:cubicBezTo>
                  <a:cubicBezTo>
                    <a:pt x="25" y="52"/>
                    <a:pt x="39" y="69"/>
                    <a:pt x="44" y="80"/>
                  </a:cubicBezTo>
                  <a:cubicBezTo>
                    <a:pt x="45" y="83"/>
                    <a:pt x="45" y="83"/>
                    <a:pt x="45" y="83"/>
                  </a:cubicBezTo>
                  <a:cubicBezTo>
                    <a:pt x="47" y="80"/>
                    <a:pt x="47" y="80"/>
                    <a:pt x="47" y="80"/>
                  </a:cubicBezTo>
                  <a:cubicBezTo>
                    <a:pt x="59" y="62"/>
                    <a:pt x="73" y="44"/>
                    <a:pt x="87" y="27"/>
                  </a:cubicBezTo>
                  <a:cubicBezTo>
                    <a:pt x="88" y="28"/>
                    <a:pt x="89" y="29"/>
                    <a:pt x="89" y="32"/>
                  </a:cubicBezTo>
                  <a:cubicBezTo>
                    <a:pt x="89" y="38"/>
                    <a:pt x="89" y="43"/>
                    <a:pt x="89" y="48"/>
                  </a:cubicBezTo>
                  <a:cubicBezTo>
                    <a:pt x="89" y="56"/>
                    <a:pt x="89" y="64"/>
                    <a:pt x="88" y="74"/>
                  </a:cubicBezTo>
                  <a:cubicBezTo>
                    <a:pt x="87" y="78"/>
                    <a:pt x="86" y="81"/>
                    <a:pt x="85" y="83"/>
                  </a:cubicBezTo>
                  <a:cubicBezTo>
                    <a:pt x="84" y="85"/>
                    <a:pt x="82" y="88"/>
                    <a:pt x="79" y="90"/>
                  </a:cubicBezTo>
                  <a:cubicBezTo>
                    <a:pt x="76" y="93"/>
                    <a:pt x="71" y="95"/>
                    <a:pt x="66" y="96"/>
                  </a:cubicBezTo>
                  <a:cubicBezTo>
                    <a:pt x="61" y="97"/>
                    <a:pt x="56" y="97"/>
                    <a:pt x="50" y="97"/>
                  </a:cubicBezTo>
                  <a:moveTo>
                    <a:pt x="46" y="66"/>
                  </a:moveTo>
                  <a:cubicBezTo>
                    <a:pt x="48" y="64"/>
                    <a:pt x="48" y="64"/>
                    <a:pt x="48" y="64"/>
                  </a:cubicBezTo>
                  <a:cubicBezTo>
                    <a:pt x="64" y="40"/>
                    <a:pt x="74" y="24"/>
                    <a:pt x="88" y="7"/>
                  </a:cubicBezTo>
                  <a:cubicBezTo>
                    <a:pt x="89" y="9"/>
                    <a:pt x="89" y="10"/>
                    <a:pt x="90" y="11"/>
                  </a:cubicBezTo>
                  <a:cubicBezTo>
                    <a:pt x="91" y="12"/>
                    <a:pt x="93" y="13"/>
                    <a:pt x="94" y="15"/>
                  </a:cubicBezTo>
                  <a:cubicBezTo>
                    <a:pt x="76" y="34"/>
                    <a:pt x="60" y="54"/>
                    <a:pt x="46" y="76"/>
                  </a:cubicBezTo>
                  <a:cubicBezTo>
                    <a:pt x="40" y="65"/>
                    <a:pt x="29" y="51"/>
                    <a:pt x="24" y="45"/>
                  </a:cubicBezTo>
                  <a:cubicBezTo>
                    <a:pt x="26" y="42"/>
                    <a:pt x="29" y="40"/>
                    <a:pt x="31" y="37"/>
                  </a:cubicBezTo>
                  <a:cubicBezTo>
                    <a:pt x="33" y="40"/>
                    <a:pt x="35" y="45"/>
                    <a:pt x="37" y="49"/>
                  </a:cubicBezTo>
                  <a:cubicBezTo>
                    <a:pt x="40" y="55"/>
                    <a:pt x="42" y="60"/>
                    <a:pt x="45" y="64"/>
                  </a:cubicBezTo>
                  <a:cubicBezTo>
                    <a:pt x="46" y="66"/>
                    <a:pt x="46" y="66"/>
                    <a:pt x="46" y="66"/>
                  </a:cubicBezTo>
                  <a:moveTo>
                    <a:pt x="89" y="0"/>
                  </a:moveTo>
                  <a:cubicBezTo>
                    <a:pt x="87" y="3"/>
                    <a:pt x="87" y="3"/>
                    <a:pt x="87" y="3"/>
                  </a:cubicBezTo>
                  <a:cubicBezTo>
                    <a:pt x="83" y="7"/>
                    <a:pt x="80" y="11"/>
                    <a:pt x="77" y="16"/>
                  </a:cubicBezTo>
                  <a:cubicBezTo>
                    <a:pt x="72" y="14"/>
                    <a:pt x="67" y="13"/>
                    <a:pt x="56" y="12"/>
                  </a:cubicBezTo>
                  <a:cubicBezTo>
                    <a:pt x="54" y="12"/>
                    <a:pt x="50" y="12"/>
                    <a:pt x="45" y="12"/>
                  </a:cubicBezTo>
                  <a:cubicBezTo>
                    <a:pt x="38" y="12"/>
                    <a:pt x="29" y="12"/>
                    <a:pt x="22" y="14"/>
                  </a:cubicBezTo>
                  <a:cubicBezTo>
                    <a:pt x="18" y="15"/>
                    <a:pt x="14" y="16"/>
                    <a:pt x="11" y="17"/>
                  </a:cubicBezTo>
                  <a:cubicBezTo>
                    <a:pt x="8" y="19"/>
                    <a:pt x="6" y="21"/>
                    <a:pt x="4" y="23"/>
                  </a:cubicBezTo>
                  <a:cubicBezTo>
                    <a:pt x="3" y="26"/>
                    <a:pt x="3" y="29"/>
                    <a:pt x="2" y="32"/>
                  </a:cubicBezTo>
                  <a:cubicBezTo>
                    <a:pt x="1" y="43"/>
                    <a:pt x="1" y="60"/>
                    <a:pt x="0" y="67"/>
                  </a:cubicBezTo>
                  <a:cubicBezTo>
                    <a:pt x="0" y="69"/>
                    <a:pt x="0" y="71"/>
                    <a:pt x="0" y="73"/>
                  </a:cubicBezTo>
                  <a:cubicBezTo>
                    <a:pt x="0" y="79"/>
                    <a:pt x="1" y="85"/>
                    <a:pt x="4" y="90"/>
                  </a:cubicBezTo>
                  <a:cubicBezTo>
                    <a:pt x="8" y="95"/>
                    <a:pt x="13" y="97"/>
                    <a:pt x="19" y="99"/>
                  </a:cubicBezTo>
                  <a:cubicBezTo>
                    <a:pt x="25" y="100"/>
                    <a:pt x="31" y="101"/>
                    <a:pt x="37" y="101"/>
                  </a:cubicBezTo>
                  <a:cubicBezTo>
                    <a:pt x="41" y="101"/>
                    <a:pt x="46" y="101"/>
                    <a:pt x="50" y="101"/>
                  </a:cubicBezTo>
                  <a:cubicBezTo>
                    <a:pt x="56" y="101"/>
                    <a:pt x="62" y="101"/>
                    <a:pt x="67" y="100"/>
                  </a:cubicBezTo>
                  <a:cubicBezTo>
                    <a:pt x="72" y="99"/>
                    <a:pt x="77" y="97"/>
                    <a:pt x="81" y="93"/>
                  </a:cubicBezTo>
                  <a:cubicBezTo>
                    <a:pt x="85" y="90"/>
                    <a:pt x="87" y="88"/>
                    <a:pt x="88" y="85"/>
                  </a:cubicBezTo>
                  <a:cubicBezTo>
                    <a:pt x="90" y="82"/>
                    <a:pt x="90" y="79"/>
                    <a:pt x="91" y="75"/>
                  </a:cubicBezTo>
                  <a:cubicBezTo>
                    <a:pt x="93" y="65"/>
                    <a:pt x="93" y="56"/>
                    <a:pt x="93" y="48"/>
                  </a:cubicBezTo>
                  <a:cubicBezTo>
                    <a:pt x="93" y="43"/>
                    <a:pt x="93" y="38"/>
                    <a:pt x="93" y="32"/>
                  </a:cubicBezTo>
                  <a:cubicBezTo>
                    <a:pt x="93" y="32"/>
                    <a:pt x="93" y="32"/>
                    <a:pt x="93" y="32"/>
                  </a:cubicBezTo>
                  <a:cubicBezTo>
                    <a:pt x="93" y="32"/>
                    <a:pt x="93" y="32"/>
                    <a:pt x="93" y="32"/>
                  </a:cubicBezTo>
                  <a:cubicBezTo>
                    <a:pt x="92" y="28"/>
                    <a:pt x="91" y="26"/>
                    <a:pt x="90" y="25"/>
                  </a:cubicBezTo>
                  <a:cubicBezTo>
                    <a:pt x="93" y="22"/>
                    <a:pt x="95" y="19"/>
                    <a:pt x="98" y="16"/>
                  </a:cubicBezTo>
                  <a:cubicBezTo>
                    <a:pt x="100" y="14"/>
                    <a:pt x="100" y="14"/>
                    <a:pt x="100" y="14"/>
                  </a:cubicBezTo>
                  <a:cubicBezTo>
                    <a:pt x="98" y="13"/>
                    <a:pt x="98" y="13"/>
                    <a:pt x="98" y="13"/>
                  </a:cubicBezTo>
                  <a:cubicBezTo>
                    <a:pt x="96" y="11"/>
                    <a:pt x="94" y="10"/>
                    <a:pt x="93" y="9"/>
                  </a:cubicBezTo>
                  <a:cubicBezTo>
                    <a:pt x="92" y="7"/>
                    <a:pt x="91" y="6"/>
                    <a:pt x="90" y="3"/>
                  </a:cubicBezTo>
                  <a:cubicBezTo>
                    <a:pt x="89" y="0"/>
                    <a:pt x="89" y="0"/>
                    <a:pt x="89" y="0"/>
                  </a:cubicBezTo>
                </a:path>
              </a:pathLst>
            </a:custGeom>
            <a:solidFill>
              <a:srgbClr val="B2B2B2"/>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9" name="Freeform 880"/>
            <p:cNvSpPr/>
            <p:nvPr/>
          </p:nvSpPr>
          <p:spPr bwMode="auto">
            <a:xfrm>
              <a:off x="2879" y="1604"/>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B2B2B2"/>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0" name="Freeform 881"/>
            <p:cNvSpPr/>
            <p:nvPr/>
          </p:nvSpPr>
          <p:spPr bwMode="auto">
            <a:xfrm>
              <a:off x="2879" y="1604"/>
              <a:ext cx="0" cy="0"/>
            </a:xfrm>
            <a:custGeom>
              <a:avLst/>
              <a:gdLst/>
              <a:ahLst/>
              <a:cxnLst>
                <a:cxn ang="0">
                  <a:pos x="0" y="0"/>
                </a:cxn>
                <a:cxn ang="0">
                  <a:pos x="0" y="0"/>
                </a:cxn>
                <a:cxn ang="0">
                  <a:pos x="0" y="0"/>
                </a:cxn>
              </a:cxnLst>
              <a:rect l="0" t="0" r="r" b="b"/>
              <a:pathLst>
                <a:path>
                  <a:moveTo>
                    <a:pt x="0" y="0"/>
                  </a:moveTo>
                  <a:lnTo>
                    <a:pt x="0" y="0"/>
                  </a:lnTo>
                  <a:lnTo>
                    <a:pt x="0" y="0"/>
                  </a:lnTo>
                </a:path>
              </a:pathLst>
            </a:cu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1" name="Freeform 882"/>
            <p:cNvSpPr/>
            <p:nvPr/>
          </p:nvSpPr>
          <p:spPr bwMode="auto">
            <a:xfrm>
              <a:off x="2749" y="1762"/>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B2B2B2"/>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2" name="Freeform 883"/>
            <p:cNvSpPr/>
            <p:nvPr/>
          </p:nvSpPr>
          <p:spPr bwMode="auto">
            <a:xfrm>
              <a:off x="2749" y="1762"/>
              <a:ext cx="0" cy="0"/>
            </a:xfrm>
            <a:custGeom>
              <a:avLst/>
              <a:gdLst/>
              <a:ahLst/>
              <a:cxnLst>
                <a:cxn ang="0">
                  <a:pos x="0" y="0"/>
                </a:cxn>
                <a:cxn ang="0">
                  <a:pos x="0" y="0"/>
                </a:cxn>
                <a:cxn ang="0">
                  <a:pos x="0" y="0"/>
                </a:cxn>
              </a:cxnLst>
              <a:rect l="0" t="0" r="r" b="b"/>
              <a:pathLst>
                <a:path>
                  <a:moveTo>
                    <a:pt x="0" y="0"/>
                  </a:moveTo>
                  <a:lnTo>
                    <a:pt x="0" y="0"/>
                  </a:lnTo>
                  <a:lnTo>
                    <a:pt x="0" y="0"/>
                  </a:lnTo>
                </a:path>
              </a:pathLst>
            </a:cu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3" name="Freeform 884"/>
            <p:cNvSpPr>
              <a:spLocks noEditPoints="1"/>
            </p:cNvSpPr>
            <p:nvPr/>
          </p:nvSpPr>
          <p:spPr bwMode="auto">
            <a:xfrm>
              <a:off x="2803" y="724"/>
              <a:ext cx="277" cy="433"/>
            </a:xfrm>
            <a:custGeom>
              <a:avLst/>
              <a:gdLst>
                <a:gd name="T0" fmla="*/ 78 w 117"/>
                <a:gd name="T1" fmla="*/ 178 h 183"/>
                <a:gd name="T2" fmla="*/ 91 w 117"/>
                <a:gd name="T3" fmla="*/ 179 h 183"/>
                <a:gd name="T4" fmla="*/ 86 w 117"/>
                <a:gd name="T5" fmla="*/ 178 h 183"/>
                <a:gd name="T6" fmla="*/ 94 w 117"/>
                <a:gd name="T7" fmla="*/ 179 h 183"/>
                <a:gd name="T8" fmla="*/ 64 w 117"/>
                <a:gd name="T9" fmla="*/ 174 h 183"/>
                <a:gd name="T10" fmla="*/ 100 w 117"/>
                <a:gd name="T11" fmla="*/ 178 h 183"/>
                <a:gd name="T12" fmla="*/ 106 w 117"/>
                <a:gd name="T13" fmla="*/ 175 h 183"/>
                <a:gd name="T14" fmla="*/ 57 w 117"/>
                <a:gd name="T15" fmla="*/ 172 h 183"/>
                <a:gd name="T16" fmla="*/ 11 w 117"/>
                <a:gd name="T17" fmla="*/ 167 h 183"/>
                <a:gd name="T18" fmla="*/ 47 w 117"/>
                <a:gd name="T19" fmla="*/ 169 h 183"/>
                <a:gd name="T20" fmla="*/ 18 w 117"/>
                <a:gd name="T21" fmla="*/ 164 h 183"/>
                <a:gd name="T22" fmla="*/ 41 w 117"/>
                <a:gd name="T23" fmla="*/ 157 h 183"/>
                <a:gd name="T24" fmla="*/ 32 w 117"/>
                <a:gd name="T25" fmla="*/ 157 h 183"/>
                <a:gd name="T26" fmla="*/ 35 w 117"/>
                <a:gd name="T27" fmla="*/ 157 h 183"/>
                <a:gd name="T28" fmla="*/ 12 w 117"/>
                <a:gd name="T29" fmla="*/ 151 h 183"/>
                <a:gd name="T30" fmla="*/ 5 w 117"/>
                <a:gd name="T31" fmla="*/ 154 h 183"/>
                <a:gd name="T32" fmla="*/ 6 w 117"/>
                <a:gd name="T33" fmla="*/ 142 h 183"/>
                <a:gd name="T34" fmla="*/ 86 w 117"/>
                <a:gd name="T35" fmla="*/ 103 h 183"/>
                <a:gd name="T36" fmla="*/ 73 w 117"/>
                <a:gd name="T37" fmla="*/ 112 h 183"/>
                <a:gd name="T38" fmla="*/ 66 w 117"/>
                <a:gd name="T39" fmla="*/ 102 h 183"/>
                <a:gd name="T40" fmla="*/ 12 w 117"/>
                <a:gd name="T41" fmla="*/ 103 h 183"/>
                <a:gd name="T42" fmla="*/ 10 w 117"/>
                <a:gd name="T43" fmla="*/ 111 h 183"/>
                <a:gd name="T44" fmla="*/ 19 w 117"/>
                <a:gd name="T45" fmla="*/ 102 h 183"/>
                <a:gd name="T46" fmla="*/ 30 w 117"/>
                <a:gd name="T47" fmla="*/ 101 h 183"/>
                <a:gd name="T48" fmla="*/ 102 w 117"/>
                <a:gd name="T49" fmla="*/ 56 h 183"/>
                <a:gd name="T50" fmla="*/ 84 w 117"/>
                <a:gd name="T51" fmla="*/ 53 h 183"/>
                <a:gd name="T52" fmla="*/ 80 w 117"/>
                <a:gd name="T53" fmla="*/ 63 h 183"/>
                <a:gd name="T54" fmla="*/ 89 w 117"/>
                <a:gd name="T55" fmla="*/ 60 h 183"/>
                <a:gd name="T56" fmla="*/ 76 w 117"/>
                <a:gd name="T57" fmla="*/ 52 h 183"/>
                <a:gd name="T58" fmla="*/ 103 w 117"/>
                <a:gd name="T59" fmla="*/ 52 h 183"/>
                <a:gd name="T60" fmla="*/ 97 w 117"/>
                <a:gd name="T61" fmla="*/ 49 h 183"/>
                <a:gd name="T62" fmla="*/ 72 w 117"/>
                <a:gd name="T63" fmla="*/ 48 h 183"/>
                <a:gd name="T64" fmla="*/ 53 w 117"/>
                <a:gd name="T65" fmla="*/ 46 h 183"/>
                <a:gd name="T66" fmla="*/ 73 w 117"/>
                <a:gd name="T67" fmla="*/ 37 h 183"/>
                <a:gd name="T68" fmla="*/ 54 w 117"/>
                <a:gd name="T69" fmla="*/ 50 h 183"/>
                <a:gd name="T70" fmla="*/ 66 w 117"/>
                <a:gd name="T71" fmla="*/ 36 h 183"/>
                <a:gd name="T72" fmla="*/ 65 w 117"/>
                <a:gd name="T73" fmla="*/ 46 h 183"/>
                <a:gd name="T74" fmla="*/ 30 w 117"/>
                <a:gd name="T75" fmla="*/ 79 h 183"/>
                <a:gd name="T76" fmla="*/ 62 w 117"/>
                <a:gd name="T77" fmla="*/ 4 h 183"/>
                <a:gd name="T78" fmla="*/ 75 w 117"/>
                <a:gd name="T79" fmla="*/ 33 h 183"/>
                <a:gd name="T80" fmla="*/ 49 w 117"/>
                <a:gd name="T81" fmla="*/ 54 h 183"/>
                <a:gd name="T82" fmla="*/ 57 w 117"/>
                <a:gd name="T83" fmla="*/ 81 h 183"/>
                <a:gd name="T84" fmla="*/ 58 w 117"/>
                <a:gd name="T85" fmla="*/ 98 h 183"/>
                <a:gd name="T86" fmla="*/ 54 w 117"/>
                <a:gd name="T87" fmla="*/ 114 h 183"/>
                <a:gd name="T88" fmla="*/ 83 w 117"/>
                <a:gd name="T89" fmla="*/ 142 h 183"/>
                <a:gd name="T90" fmla="*/ 34 w 117"/>
                <a:gd name="T91" fmla="*/ 153 h 183"/>
                <a:gd name="T92" fmla="*/ 25 w 117"/>
                <a:gd name="T93" fmla="*/ 120 h 183"/>
                <a:gd name="T94" fmla="*/ 33 w 117"/>
                <a:gd name="T95" fmla="*/ 98 h 183"/>
                <a:gd name="T96" fmla="*/ 32 w 117"/>
                <a:gd name="T97" fmla="*/ 97 h 183"/>
                <a:gd name="T98" fmla="*/ 22 w 117"/>
                <a:gd name="T99" fmla="*/ 32 h 183"/>
                <a:gd name="T100" fmla="*/ 7 w 117"/>
                <a:gd name="T101" fmla="*/ 115 h 183"/>
                <a:gd name="T102" fmla="*/ 10 w 117"/>
                <a:gd name="T103" fmla="*/ 117 h 183"/>
                <a:gd name="T104" fmla="*/ 4 w 117"/>
                <a:gd name="T105" fmla="*/ 132 h 183"/>
                <a:gd name="T106" fmla="*/ 8 w 117"/>
                <a:gd name="T107" fmla="*/ 170 h 183"/>
                <a:gd name="T108" fmla="*/ 36 w 117"/>
                <a:gd name="T109" fmla="*/ 173 h 183"/>
                <a:gd name="T110" fmla="*/ 111 w 117"/>
                <a:gd name="T111" fmla="*/ 180 h 183"/>
                <a:gd name="T112" fmla="*/ 111 w 117"/>
                <a:gd name="T113" fmla="*/ 136 h 183"/>
                <a:gd name="T114" fmla="*/ 50 w 117"/>
                <a:gd name="T115" fmla="*/ 130 h 183"/>
                <a:gd name="T116" fmla="*/ 87 w 117"/>
                <a:gd name="T117" fmla="*/ 116 h 183"/>
                <a:gd name="T118" fmla="*/ 90 w 117"/>
                <a:gd name="T119" fmla="*/ 95 h 183"/>
                <a:gd name="T120" fmla="*/ 55 w 117"/>
                <a:gd name="T121" fmla="*/ 64 h 183"/>
                <a:gd name="T122" fmla="*/ 73 w 117"/>
                <a:gd name="T123" fmla="*/ 60 h 183"/>
                <a:gd name="T124" fmla="*/ 104 w 117"/>
                <a:gd name="T125" fmla="*/ 59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7" h="183">
                  <a:moveTo>
                    <a:pt x="78" y="178"/>
                  </a:moveTo>
                  <a:cubicBezTo>
                    <a:pt x="77" y="178"/>
                    <a:pt x="75" y="177"/>
                    <a:pt x="74" y="177"/>
                  </a:cubicBezTo>
                  <a:cubicBezTo>
                    <a:pt x="75" y="173"/>
                    <a:pt x="77" y="170"/>
                    <a:pt x="79" y="166"/>
                  </a:cubicBezTo>
                  <a:cubicBezTo>
                    <a:pt x="79" y="165"/>
                    <a:pt x="79" y="165"/>
                    <a:pt x="79" y="165"/>
                  </a:cubicBezTo>
                  <a:cubicBezTo>
                    <a:pt x="79" y="165"/>
                    <a:pt x="79" y="165"/>
                    <a:pt x="79" y="165"/>
                  </a:cubicBezTo>
                  <a:cubicBezTo>
                    <a:pt x="81" y="165"/>
                    <a:pt x="82" y="166"/>
                    <a:pt x="84" y="166"/>
                  </a:cubicBezTo>
                  <a:cubicBezTo>
                    <a:pt x="82" y="170"/>
                    <a:pt x="80" y="174"/>
                    <a:pt x="78" y="178"/>
                  </a:cubicBezTo>
                  <a:moveTo>
                    <a:pt x="86" y="178"/>
                  </a:moveTo>
                  <a:cubicBezTo>
                    <a:pt x="87" y="178"/>
                    <a:pt x="87" y="178"/>
                    <a:pt x="87" y="178"/>
                  </a:cubicBezTo>
                  <a:cubicBezTo>
                    <a:pt x="89" y="174"/>
                    <a:pt x="92" y="170"/>
                    <a:pt x="94" y="166"/>
                  </a:cubicBezTo>
                  <a:cubicBezTo>
                    <a:pt x="94" y="165"/>
                    <a:pt x="94" y="165"/>
                    <a:pt x="94" y="165"/>
                  </a:cubicBezTo>
                  <a:cubicBezTo>
                    <a:pt x="96" y="165"/>
                    <a:pt x="97" y="165"/>
                    <a:pt x="98" y="165"/>
                  </a:cubicBezTo>
                  <a:cubicBezTo>
                    <a:pt x="96" y="169"/>
                    <a:pt x="94" y="174"/>
                    <a:pt x="91" y="179"/>
                  </a:cubicBezTo>
                  <a:cubicBezTo>
                    <a:pt x="91" y="179"/>
                    <a:pt x="91" y="179"/>
                    <a:pt x="91" y="179"/>
                  </a:cubicBezTo>
                  <a:cubicBezTo>
                    <a:pt x="87" y="179"/>
                    <a:pt x="84" y="179"/>
                    <a:pt x="80" y="178"/>
                  </a:cubicBezTo>
                  <a:cubicBezTo>
                    <a:pt x="82" y="174"/>
                    <a:pt x="84" y="170"/>
                    <a:pt x="86" y="166"/>
                  </a:cubicBezTo>
                  <a:cubicBezTo>
                    <a:pt x="86" y="166"/>
                    <a:pt x="87" y="166"/>
                    <a:pt x="87" y="166"/>
                  </a:cubicBezTo>
                  <a:cubicBezTo>
                    <a:pt x="89" y="166"/>
                    <a:pt x="90" y="166"/>
                    <a:pt x="92" y="166"/>
                  </a:cubicBezTo>
                  <a:cubicBezTo>
                    <a:pt x="90" y="169"/>
                    <a:pt x="88" y="173"/>
                    <a:pt x="86" y="177"/>
                  </a:cubicBezTo>
                  <a:cubicBezTo>
                    <a:pt x="85" y="178"/>
                    <a:pt x="86" y="178"/>
                    <a:pt x="86" y="178"/>
                  </a:cubicBezTo>
                  <a:cubicBezTo>
                    <a:pt x="86" y="178"/>
                    <a:pt x="86" y="178"/>
                    <a:pt x="86" y="178"/>
                  </a:cubicBezTo>
                  <a:moveTo>
                    <a:pt x="72" y="176"/>
                  </a:moveTo>
                  <a:cubicBezTo>
                    <a:pt x="70" y="176"/>
                    <a:pt x="68" y="175"/>
                    <a:pt x="65" y="175"/>
                  </a:cubicBezTo>
                  <a:cubicBezTo>
                    <a:pt x="68" y="171"/>
                    <a:pt x="70" y="168"/>
                    <a:pt x="73" y="164"/>
                  </a:cubicBezTo>
                  <a:cubicBezTo>
                    <a:pt x="73" y="164"/>
                    <a:pt x="73" y="164"/>
                    <a:pt x="73" y="164"/>
                  </a:cubicBezTo>
                  <a:cubicBezTo>
                    <a:pt x="74" y="164"/>
                    <a:pt x="76" y="165"/>
                    <a:pt x="77" y="165"/>
                  </a:cubicBezTo>
                  <a:cubicBezTo>
                    <a:pt x="75" y="169"/>
                    <a:pt x="74" y="173"/>
                    <a:pt x="72" y="176"/>
                  </a:cubicBezTo>
                  <a:moveTo>
                    <a:pt x="94" y="179"/>
                  </a:moveTo>
                  <a:cubicBezTo>
                    <a:pt x="96" y="174"/>
                    <a:pt x="98" y="169"/>
                    <a:pt x="101" y="164"/>
                  </a:cubicBezTo>
                  <a:cubicBezTo>
                    <a:pt x="102" y="164"/>
                    <a:pt x="104" y="164"/>
                    <a:pt x="105" y="163"/>
                  </a:cubicBezTo>
                  <a:cubicBezTo>
                    <a:pt x="103" y="168"/>
                    <a:pt x="101" y="172"/>
                    <a:pt x="99" y="177"/>
                  </a:cubicBezTo>
                  <a:cubicBezTo>
                    <a:pt x="98" y="178"/>
                    <a:pt x="99" y="178"/>
                    <a:pt x="99" y="178"/>
                  </a:cubicBezTo>
                  <a:cubicBezTo>
                    <a:pt x="100" y="178"/>
                    <a:pt x="100" y="178"/>
                    <a:pt x="100" y="178"/>
                  </a:cubicBezTo>
                  <a:cubicBezTo>
                    <a:pt x="98" y="179"/>
                    <a:pt x="96" y="179"/>
                    <a:pt x="94" y="179"/>
                  </a:cubicBezTo>
                  <a:moveTo>
                    <a:pt x="64" y="174"/>
                  </a:moveTo>
                  <a:cubicBezTo>
                    <a:pt x="62" y="173"/>
                    <a:pt x="61" y="173"/>
                    <a:pt x="59" y="172"/>
                  </a:cubicBezTo>
                  <a:cubicBezTo>
                    <a:pt x="61" y="169"/>
                    <a:pt x="63" y="165"/>
                    <a:pt x="65" y="162"/>
                  </a:cubicBezTo>
                  <a:cubicBezTo>
                    <a:pt x="66" y="162"/>
                    <a:pt x="66" y="163"/>
                    <a:pt x="67" y="163"/>
                  </a:cubicBezTo>
                  <a:cubicBezTo>
                    <a:pt x="68" y="163"/>
                    <a:pt x="69" y="163"/>
                    <a:pt x="71" y="164"/>
                  </a:cubicBezTo>
                  <a:cubicBezTo>
                    <a:pt x="68" y="167"/>
                    <a:pt x="66" y="170"/>
                    <a:pt x="64" y="174"/>
                  </a:cubicBezTo>
                  <a:moveTo>
                    <a:pt x="100" y="178"/>
                  </a:moveTo>
                  <a:cubicBezTo>
                    <a:pt x="100" y="178"/>
                    <a:pt x="100" y="178"/>
                    <a:pt x="100" y="178"/>
                  </a:cubicBezTo>
                  <a:cubicBezTo>
                    <a:pt x="103" y="173"/>
                    <a:pt x="105" y="167"/>
                    <a:pt x="108" y="162"/>
                  </a:cubicBezTo>
                  <a:cubicBezTo>
                    <a:pt x="108" y="162"/>
                    <a:pt x="108" y="162"/>
                    <a:pt x="108" y="162"/>
                  </a:cubicBezTo>
                  <a:cubicBezTo>
                    <a:pt x="110" y="162"/>
                    <a:pt x="111" y="161"/>
                    <a:pt x="113" y="161"/>
                  </a:cubicBezTo>
                  <a:cubicBezTo>
                    <a:pt x="112" y="161"/>
                    <a:pt x="112" y="161"/>
                    <a:pt x="112" y="161"/>
                  </a:cubicBezTo>
                  <a:cubicBezTo>
                    <a:pt x="112" y="161"/>
                    <a:pt x="112" y="161"/>
                    <a:pt x="112" y="161"/>
                  </a:cubicBezTo>
                  <a:cubicBezTo>
                    <a:pt x="112" y="161"/>
                    <a:pt x="112" y="161"/>
                    <a:pt x="112" y="161"/>
                  </a:cubicBezTo>
                  <a:cubicBezTo>
                    <a:pt x="110" y="166"/>
                    <a:pt x="108" y="171"/>
                    <a:pt x="106" y="175"/>
                  </a:cubicBezTo>
                  <a:cubicBezTo>
                    <a:pt x="105" y="176"/>
                    <a:pt x="106" y="176"/>
                    <a:pt x="106" y="177"/>
                  </a:cubicBezTo>
                  <a:cubicBezTo>
                    <a:pt x="106" y="177"/>
                    <a:pt x="106" y="177"/>
                    <a:pt x="107" y="177"/>
                  </a:cubicBezTo>
                  <a:cubicBezTo>
                    <a:pt x="107" y="177"/>
                    <a:pt x="107" y="176"/>
                    <a:pt x="107" y="176"/>
                  </a:cubicBezTo>
                  <a:cubicBezTo>
                    <a:pt x="109" y="174"/>
                    <a:pt x="110" y="171"/>
                    <a:pt x="111" y="169"/>
                  </a:cubicBezTo>
                  <a:cubicBezTo>
                    <a:pt x="110" y="171"/>
                    <a:pt x="110" y="173"/>
                    <a:pt x="109" y="176"/>
                  </a:cubicBezTo>
                  <a:cubicBezTo>
                    <a:pt x="106" y="177"/>
                    <a:pt x="103" y="178"/>
                    <a:pt x="100" y="178"/>
                  </a:cubicBezTo>
                  <a:moveTo>
                    <a:pt x="57" y="172"/>
                  </a:moveTo>
                  <a:cubicBezTo>
                    <a:pt x="55" y="171"/>
                    <a:pt x="52" y="170"/>
                    <a:pt x="50" y="170"/>
                  </a:cubicBezTo>
                  <a:cubicBezTo>
                    <a:pt x="51" y="166"/>
                    <a:pt x="53" y="163"/>
                    <a:pt x="55" y="160"/>
                  </a:cubicBezTo>
                  <a:cubicBezTo>
                    <a:pt x="55" y="160"/>
                    <a:pt x="55" y="160"/>
                    <a:pt x="55" y="160"/>
                  </a:cubicBezTo>
                  <a:cubicBezTo>
                    <a:pt x="58" y="160"/>
                    <a:pt x="60" y="161"/>
                    <a:pt x="63" y="162"/>
                  </a:cubicBezTo>
                  <a:cubicBezTo>
                    <a:pt x="61" y="165"/>
                    <a:pt x="59" y="168"/>
                    <a:pt x="57" y="172"/>
                  </a:cubicBezTo>
                  <a:moveTo>
                    <a:pt x="13" y="172"/>
                  </a:moveTo>
                  <a:cubicBezTo>
                    <a:pt x="13" y="170"/>
                    <a:pt x="12" y="169"/>
                    <a:pt x="11" y="167"/>
                  </a:cubicBezTo>
                  <a:cubicBezTo>
                    <a:pt x="11" y="167"/>
                    <a:pt x="10" y="167"/>
                    <a:pt x="10" y="166"/>
                  </a:cubicBezTo>
                  <a:cubicBezTo>
                    <a:pt x="11" y="163"/>
                    <a:pt x="13" y="161"/>
                    <a:pt x="14" y="160"/>
                  </a:cubicBezTo>
                  <a:cubicBezTo>
                    <a:pt x="15" y="159"/>
                    <a:pt x="15" y="159"/>
                    <a:pt x="15" y="159"/>
                  </a:cubicBezTo>
                  <a:cubicBezTo>
                    <a:pt x="14" y="164"/>
                    <a:pt x="14" y="167"/>
                    <a:pt x="13" y="172"/>
                  </a:cubicBezTo>
                  <a:moveTo>
                    <a:pt x="48" y="169"/>
                  </a:moveTo>
                  <a:cubicBezTo>
                    <a:pt x="47" y="169"/>
                    <a:pt x="47" y="169"/>
                    <a:pt x="47" y="169"/>
                  </a:cubicBezTo>
                  <a:cubicBezTo>
                    <a:pt x="47" y="169"/>
                    <a:pt x="47" y="169"/>
                    <a:pt x="47" y="169"/>
                  </a:cubicBezTo>
                  <a:cubicBezTo>
                    <a:pt x="46" y="169"/>
                    <a:pt x="45" y="169"/>
                    <a:pt x="44" y="169"/>
                  </a:cubicBezTo>
                  <a:cubicBezTo>
                    <a:pt x="45" y="165"/>
                    <a:pt x="47" y="162"/>
                    <a:pt x="50" y="159"/>
                  </a:cubicBezTo>
                  <a:cubicBezTo>
                    <a:pt x="50" y="158"/>
                    <a:pt x="50" y="158"/>
                    <a:pt x="50" y="158"/>
                  </a:cubicBezTo>
                  <a:cubicBezTo>
                    <a:pt x="51" y="159"/>
                    <a:pt x="52" y="159"/>
                    <a:pt x="53" y="159"/>
                  </a:cubicBezTo>
                  <a:cubicBezTo>
                    <a:pt x="51" y="162"/>
                    <a:pt x="50" y="166"/>
                    <a:pt x="48" y="169"/>
                  </a:cubicBezTo>
                  <a:moveTo>
                    <a:pt x="17" y="174"/>
                  </a:moveTo>
                  <a:cubicBezTo>
                    <a:pt x="18" y="170"/>
                    <a:pt x="18" y="167"/>
                    <a:pt x="18" y="164"/>
                  </a:cubicBezTo>
                  <a:cubicBezTo>
                    <a:pt x="19" y="163"/>
                    <a:pt x="19" y="163"/>
                    <a:pt x="19" y="163"/>
                  </a:cubicBezTo>
                  <a:cubicBezTo>
                    <a:pt x="21" y="162"/>
                    <a:pt x="21" y="160"/>
                    <a:pt x="23" y="159"/>
                  </a:cubicBezTo>
                  <a:cubicBezTo>
                    <a:pt x="24" y="159"/>
                    <a:pt x="25" y="158"/>
                    <a:pt x="25" y="158"/>
                  </a:cubicBezTo>
                  <a:cubicBezTo>
                    <a:pt x="23" y="163"/>
                    <a:pt x="20" y="168"/>
                    <a:pt x="17" y="174"/>
                  </a:cubicBezTo>
                  <a:moveTo>
                    <a:pt x="35" y="169"/>
                  </a:moveTo>
                  <a:cubicBezTo>
                    <a:pt x="36" y="169"/>
                    <a:pt x="36" y="169"/>
                    <a:pt x="36" y="169"/>
                  </a:cubicBezTo>
                  <a:cubicBezTo>
                    <a:pt x="37" y="165"/>
                    <a:pt x="39" y="161"/>
                    <a:pt x="41" y="157"/>
                  </a:cubicBezTo>
                  <a:cubicBezTo>
                    <a:pt x="43" y="157"/>
                    <a:pt x="45" y="158"/>
                    <a:pt x="48" y="158"/>
                  </a:cubicBezTo>
                  <a:cubicBezTo>
                    <a:pt x="45" y="161"/>
                    <a:pt x="43" y="165"/>
                    <a:pt x="42" y="169"/>
                  </a:cubicBezTo>
                  <a:cubicBezTo>
                    <a:pt x="40" y="169"/>
                    <a:pt x="37" y="169"/>
                    <a:pt x="35" y="169"/>
                  </a:cubicBezTo>
                  <a:cubicBezTo>
                    <a:pt x="35" y="169"/>
                    <a:pt x="35" y="169"/>
                    <a:pt x="35" y="169"/>
                  </a:cubicBezTo>
                  <a:moveTo>
                    <a:pt x="20" y="173"/>
                  </a:moveTo>
                  <a:cubicBezTo>
                    <a:pt x="22" y="168"/>
                    <a:pt x="25" y="163"/>
                    <a:pt x="28" y="157"/>
                  </a:cubicBezTo>
                  <a:cubicBezTo>
                    <a:pt x="29" y="157"/>
                    <a:pt x="31" y="157"/>
                    <a:pt x="32" y="157"/>
                  </a:cubicBezTo>
                  <a:cubicBezTo>
                    <a:pt x="30" y="161"/>
                    <a:pt x="28" y="166"/>
                    <a:pt x="26" y="170"/>
                  </a:cubicBezTo>
                  <a:cubicBezTo>
                    <a:pt x="26" y="171"/>
                    <a:pt x="26" y="171"/>
                    <a:pt x="26" y="171"/>
                  </a:cubicBezTo>
                  <a:cubicBezTo>
                    <a:pt x="26" y="171"/>
                    <a:pt x="26" y="171"/>
                    <a:pt x="26" y="171"/>
                  </a:cubicBezTo>
                  <a:cubicBezTo>
                    <a:pt x="25" y="171"/>
                    <a:pt x="25" y="171"/>
                    <a:pt x="24" y="171"/>
                  </a:cubicBezTo>
                  <a:cubicBezTo>
                    <a:pt x="22" y="172"/>
                    <a:pt x="21" y="172"/>
                    <a:pt x="20" y="173"/>
                  </a:cubicBezTo>
                  <a:moveTo>
                    <a:pt x="28" y="170"/>
                  </a:moveTo>
                  <a:cubicBezTo>
                    <a:pt x="30" y="166"/>
                    <a:pt x="32" y="161"/>
                    <a:pt x="35" y="157"/>
                  </a:cubicBezTo>
                  <a:cubicBezTo>
                    <a:pt x="36" y="157"/>
                    <a:pt x="37" y="157"/>
                    <a:pt x="39" y="157"/>
                  </a:cubicBezTo>
                  <a:cubicBezTo>
                    <a:pt x="37" y="161"/>
                    <a:pt x="36" y="164"/>
                    <a:pt x="34" y="168"/>
                  </a:cubicBezTo>
                  <a:cubicBezTo>
                    <a:pt x="34" y="169"/>
                    <a:pt x="34" y="169"/>
                    <a:pt x="34" y="169"/>
                  </a:cubicBezTo>
                  <a:cubicBezTo>
                    <a:pt x="32" y="170"/>
                    <a:pt x="30" y="170"/>
                    <a:pt x="28" y="170"/>
                  </a:cubicBezTo>
                  <a:moveTo>
                    <a:pt x="9" y="164"/>
                  </a:moveTo>
                  <a:cubicBezTo>
                    <a:pt x="8" y="163"/>
                    <a:pt x="7" y="162"/>
                    <a:pt x="7" y="160"/>
                  </a:cubicBezTo>
                  <a:cubicBezTo>
                    <a:pt x="8" y="157"/>
                    <a:pt x="10" y="154"/>
                    <a:pt x="12" y="151"/>
                  </a:cubicBezTo>
                  <a:cubicBezTo>
                    <a:pt x="13" y="153"/>
                    <a:pt x="14" y="154"/>
                    <a:pt x="14" y="156"/>
                  </a:cubicBezTo>
                  <a:cubicBezTo>
                    <a:pt x="13" y="157"/>
                    <a:pt x="11" y="160"/>
                    <a:pt x="9" y="164"/>
                  </a:cubicBezTo>
                  <a:moveTo>
                    <a:pt x="6" y="158"/>
                  </a:moveTo>
                  <a:cubicBezTo>
                    <a:pt x="6" y="158"/>
                    <a:pt x="6" y="158"/>
                    <a:pt x="6" y="158"/>
                  </a:cubicBezTo>
                  <a:cubicBezTo>
                    <a:pt x="5" y="157"/>
                    <a:pt x="5" y="156"/>
                    <a:pt x="5" y="155"/>
                  </a:cubicBezTo>
                  <a:cubicBezTo>
                    <a:pt x="5" y="155"/>
                    <a:pt x="5" y="155"/>
                    <a:pt x="5" y="155"/>
                  </a:cubicBezTo>
                  <a:cubicBezTo>
                    <a:pt x="5" y="154"/>
                    <a:pt x="5" y="154"/>
                    <a:pt x="5" y="154"/>
                  </a:cubicBezTo>
                  <a:cubicBezTo>
                    <a:pt x="6" y="152"/>
                    <a:pt x="8" y="149"/>
                    <a:pt x="9" y="147"/>
                  </a:cubicBezTo>
                  <a:cubicBezTo>
                    <a:pt x="10" y="148"/>
                    <a:pt x="10" y="149"/>
                    <a:pt x="11" y="149"/>
                  </a:cubicBezTo>
                  <a:cubicBezTo>
                    <a:pt x="9" y="152"/>
                    <a:pt x="7" y="155"/>
                    <a:pt x="6" y="158"/>
                  </a:cubicBezTo>
                  <a:moveTo>
                    <a:pt x="4" y="152"/>
                  </a:moveTo>
                  <a:cubicBezTo>
                    <a:pt x="4" y="152"/>
                    <a:pt x="4" y="152"/>
                    <a:pt x="4" y="152"/>
                  </a:cubicBezTo>
                  <a:cubicBezTo>
                    <a:pt x="4" y="150"/>
                    <a:pt x="4" y="148"/>
                    <a:pt x="5" y="146"/>
                  </a:cubicBezTo>
                  <a:cubicBezTo>
                    <a:pt x="5" y="144"/>
                    <a:pt x="5" y="143"/>
                    <a:pt x="6" y="142"/>
                  </a:cubicBezTo>
                  <a:cubicBezTo>
                    <a:pt x="6" y="143"/>
                    <a:pt x="7" y="144"/>
                    <a:pt x="8" y="145"/>
                  </a:cubicBezTo>
                  <a:cubicBezTo>
                    <a:pt x="7" y="147"/>
                    <a:pt x="5" y="150"/>
                    <a:pt x="4" y="152"/>
                  </a:cubicBezTo>
                  <a:moveTo>
                    <a:pt x="85" y="112"/>
                  </a:moveTo>
                  <a:cubicBezTo>
                    <a:pt x="84" y="112"/>
                    <a:pt x="83" y="112"/>
                    <a:pt x="81" y="112"/>
                  </a:cubicBezTo>
                  <a:cubicBezTo>
                    <a:pt x="83" y="109"/>
                    <a:pt x="84" y="106"/>
                    <a:pt x="86" y="104"/>
                  </a:cubicBezTo>
                  <a:cubicBezTo>
                    <a:pt x="86" y="103"/>
                    <a:pt x="86" y="103"/>
                    <a:pt x="86" y="103"/>
                  </a:cubicBezTo>
                  <a:cubicBezTo>
                    <a:pt x="86" y="103"/>
                    <a:pt x="86" y="103"/>
                    <a:pt x="86" y="103"/>
                  </a:cubicBezTo>
                  <a:cubicBezTo>
                    <a:pt x="86" y="106"/>
                    <a:pt x="85" y="109"/>
                    <a:pt x="85" y="112"/>
                  </a:cubicBezTo>
                  <a:moveTo>
                    <a:pt x="79" y="112"/>
                  </a:moveTo>
                  <a:cubicBezTo>
                    <a:pt x="78" y="112"/>
                    <a:pt x="77" y="112"/>
                    <a:pt x="75" y="112"/>
                  </a:cubicBezTo>
                  <a:cubicBezTo>
                    <a:pt x="77" y="109"/>
                    <a:pt x="79" y="106"/>
                    <a:pt x="81" y="103"/>
                  </a:cubicBezTo>
                  <a:cubicBezTo>
                    <a:pt x="82" y="103"/>
                    <a:pt x="83" y="103"/>
                    <a:pt x="84" y="103"/>
                  </a:cubicBezTo>
                  <a:cubicBezTo>
                    <a:pt x="82" y="106"/>
                    <a:pt x="81" y="109"/>
                    <a:pt x="79" y="112"/>
                  </a:cubicBezTo>
                  <a:moveTo>
                    <a:pt x="73" y="112"/>
                  </a:moveTo>
                  <a:cubicBezTo>
                    <a:pt x="71" y="112"/>
                    <a:pt x="69" y="112"/>
                    <a:pt x="67" y="112"/>
                  </a:cubicBezTo>
                  <a:cubicBezTo>
                    <a:pt x="69" y="109"/>
                    <a:pt x="71" y="106"/>
                    <a:pt x="73" y="102"/>
                  </a:cubicBezTo>
                  <a:cubicBezTo>
                    <a:pt x="75" y="102"/>
                    <a:pt x="77" y="103"/>
                    <a:pt x="79" y="103"/>
                  </a:cubicBezTo>
                  <a:cubicBezTo>
                    <a:pt x="77" y="106"/>
                    <a:pt x="75" y="109"/>
                    <a:pt x="73" y="112"/>
                  </a:cubicBezTo>
                  <a:moveTo>
                    <a:pt x="65" y="112"/>
                  </a:moveTo>
                  <a:cubicBezTo>
                    <a:pt x="63" y="112"/>
                    <a:pt x="62" y="112"/>
                    <a:pt x="60" y="112"/>
                  </a:cubicBezTo>
                  <a:cubicBezTo>
                    <a:pt x="62" y="109"/>
                    <a:pt x="64" y="105"/>
                    <a:pt x="66" y="102"/>
                  </a:cubicBezTo>
                  <a:cubicBezTo>
                    <a:pt x="67" y="102"/>
                    <a:pt x="69" y="102"/>
                    <a:pt x="71" y="102"/>
                  </a:cubicBezTo>
                  <a:cubicBezTo>
                    <a:pt x="69" y="106"/>
                    <a:pt x="67" y="109"/>
                    <a:pt x="65" y="112"/>
                  </a:cubicBezTo>
                  <a:moveTo>
                    <a:pt x="10" y="107"/>
                  </a:moveTo>
                  <a:cubicBezTo>
                    <a:pt x="10" y="105"/>
                    <a:pt x="10" y="104"/>
                    <a:pt x="10" y="102"/>
                  </a:cubicBezTo>
                  <a:cubicBezTo>
                    <a:pt x="11" y="102"/>
                    <a:pt x="11" y="102"/>
                    <a:pt x="12" y="102"/>
                  </a:cubicBezTo>
                  <a:cubicBezTo>
                    <a:pt x="12" y="102"/>
                    <a:pt x="12" y="102"/>
                    <a:pt x="12" y="102"/>
                  </a:cubicBezTo>
                  <a:cubicBezTo>
                    <a:pt x="12" y="103"/>
                    <a:pt x="12" y="103"/>
                    <a:pt x="12" y="103"/>
                  </a:cubicBezTo>
                  <a:cubicBezTo>
                    <a:pt x="11" y="104"/>
                    <a:pt x="11" y="105"/>
                    <a:pt x="10" y="107"/>
                  </a:cubicBezTo>
                  <a:moveTo>
                    <a:pt x="59" y="109"/>
                  </a:moveTo>
                  <a:cubicBezTo>
                    <a:pt x="60" y="106"/>
                    <a:pt x="60" y="104"/>
                    <a:pt x="60" y="102"/>
                  </a:cubicBezTo>
                  <a:cubicBezTo>
                    <a:pt x="61" y="102"/>
                    <a:pt x="62" y="102"/>
                    <a:pt x="63" y="102"/>
                  </a:cubicBezTo>
                  <a:cubicBezTo>
                    <a:pt x="62" y="104"/>
                    <a:pt x="61" y="106"/>
                    <a:pt x="59" y="109"/>
                  </a:cubicBezTo>
                  <a:moveTo>
                    <a:pt x="10" y="113"/>
                  </a:moveTo>
                  <a:cubicBezTo>
                    <a:pt x="10" y="112"/>
                    <a:pt x="10" y="112"/>
                    <a:pt x="10" y="111"/>
                  </a:cubicBezTo>
                  <a:cubicBezTo>
                    <a:pt x="12" y="108"/>
                    <a:pt x="13" y="105"/>
                    <a:pt x="14" y="102"/>
                  </a:cubicBezTo>
                  <a:cubicBezTo>
                    <a:pt x="15" y="102"/>
                    <a:pt x="16" y="102"/>
                    <a:pt x="17" y="102"/>
                  </a:cubicBezTo>
                  <a:cubicBezTo>
                    <a:pt x="16" y="105"/>
                    <a:pt x="14" y="108"/>
                    <a:pt x="13" y="112"/>
                  </a:cubicBezTo>
                  <a:cubicBezTo>
                    <a:pt x="13" y="112"/>
                    <a:pt x="13" y="112"/>
                    <a:pt x="13" y="112"/>
                  </a:cubicBezTo>
                  <a:cubicBezTo>
                    <a:pt x="12" y="112"/>
                    <a:pt x="11" y="113"/>
                    <a:pt x="10" y="113"/>
                  </a:cubicBezTo>
                  <a:moveTo>
                    <a:pt x="15" y="112"/>
                  </a:moveTo>
                  <a:cubicBezTo>
                    <a:pt x="16" y="109"/>
                    <a:pt x="18" y="105"/>
                    <a:pt x="19" y="102"/>
                  </a:cubicBezTo>
                  <a:cubicBezTo>
                    <a:pt x="21" y="101"/>
                    <a:pt x="23" y="101"/>
                    <a:pt x="24" y="101"/>
                  </a:cubicBezTo>
                  <a:cubicBezTo>
                    <a:pt x="23" y="105"/>
                    <a:pt x="21" y="108"/>
                    <a:pt x="19" y="112"/>
                  </a:cubicBezTo>
                  <a:cubicBezTo>
                    <a:pt x="19" y="112"/>
                    <a:pt x="19" y="112"/>
                    <a:pt x="19" y="112"/>
                  </a:cubicBezTo>
                  <a:cubicBezTo>
                    <a:pt x="18" y="112"/>
                    <a:pt x="16" y="112"/>
                    <a:pt x="15" y="112"/>
                  </a:cubicBezTo>
                  <a:moveTo>
                    <a:pt x="21" y="112"/>
                  </a:moveTo>
                  <a:cubicBezTo>
                    <a:pt x="23" y="109"/>
                    <a:pt x="25" y="105"/>
                    <a:pt x="27" y="101"/>
                  </a:cubicBezTo>
                  <a:cubicBezTo>
                    <a:pt x="28" y="101"/>
                    <a:pt x="29" y="101"/>
                    <a:pt x="30" y="101"/>
                  </a:cubicBezTo>
                  <a:cubicBezTo>
                    <a:pt x="29" y="105"/>
                    <a:pt x="27" y="108"/>
                    <a:pt x="25" y="112"/>
                  </a:cubicBezTo>
                  <a:cubicBezTo>
                    <a:pt x="24" y="112"/>
                    <a:pt x="22" y="112"/>
                    <a:pt x="21" y="112"/>
                  </a:cubicBezTo>
                  <a:moveTo>
                    <a:pt x="27" y="75"/>
                  </a:moveTo>
                  <a:cubicBezTo>
                    <a:pt x="26" y="72"/>
                    <a:pt x="25" y="68"/>
                    <a:pt x="25" y="64"/>
                  </a:cubicBezTo>
                  <a:cubicBezTo>
                    <a:pt x="26" y="68"/>
                    <a:pt x="27" y="72"/>
                    <a:pt x="27" y="75"/>
                  </a:cubicBezTo>
                  <a:cubicBezTo>
                    <a:pt x="27" y="75"/>
                    <a:pt x="27" y="75"/>
                    <a:pt x="27" y="75"/>
                  </a:cubicBezTo>
                  <a:moveTo>
                    <a:pt x="102" y="56"/>
                  </a:moveTo>
                  <a:cubicBezTo>
                    <a:pt x="103" y="55"/>
                    <a:pt x="103" y="55"/>
                    <a:pt x="103" y="55"/>
                  </a:cubicBezTo>
                  <a:cubicBezTo>
                    <a:pt x="103" y="56"/>
                    <a:pt x="103" y="56"/>
                    <a:pt x="103" y="56"/>
                  </a:cubicBezTo>
                  <a:cubicBezTo>
                    <a:pt x="102" y="56"/>
                    <a:pt x="102" y="56"/>
                    <a:pt x="102" y="56"/>
                  </a:cubicBezTo>
                  <a:moveTo>
                    <a:pt x="80" y="60"/>
                  </a:moveTo>
                  <a:cubicBezTo>
                    <a:pt x="80" y="58"/>
                    <a:pt x="80" y="57"/>
                    <a:pt x="80" y="55"/>
                  </a:cubicBezTo>
                  <a:cubicBezTo>
                    <a:pt x="80" y="55"/>
                    <a:pt x="80" y="54"/>
                    <a:pt x="80" y="54"/>
                  </a:cubicBezTo>
                  <a:cubicBezTo>
                    <a:pt x="81" y="53"/>
                    <a:pt x="82" y="53"/>
                    <a:pt x="84" y="53"/>
                  </a:cubicBezTo>
                  <a:cubicBezTo>
                    <a:pt x="82" y="55"/>
                    <a:pt x="81" y="58"/>
                    <a:pt x="80" y="60"/>
                  </a:cubicBezTo>
                  <a:moveTo>
                    <a:pt x="80" y="63"/>
                  </a:moveTo>
                  <a:cubicBezTo>
                    <a:pt x="82" y="60"/>
                    <a:pt x="84" y="56"/>
                    <a:pt x="86" y="52"/>
                  </a:cubicBezTo>
                  <a:cubicBezTo>
                    <a:pt x="88" y="52"/>
                    <a:pt x="89" y="51"/>
                    <a:pt x="91" y="51"/>
                  </a:cubicBezTo>
                  <a:cubicBezTo>
                    <a:pt x="88" y="54"/>
                    <a:pt x="86" y="58"/>
                    <a:pt x="84" y="61"/>
                  </a:cubicBezTo>
                  <a:cubicBezTo>
                    <a:pt x="84" y="62"/>
                    <a:pt x="84" y="62"/>
                    <a:pt x="84" y="62"/>
                  </a:cubicBezTo>
                  <a:cubicBezTo>
                    <a:pt x="83" y="62"/>
                    <a:pt x="81" y="63"/>
                    <a:pt x="80" y="63"/>
                  </a:cubicBezTo>
                  <a:moveTo>
                    <a:pt x="87" y="61"/>
                  </a:moveTo>
                  <a:cubicBezTo>
                    <a:pt x="89" y="57"/>
                    <a:pt x="91" y="54"/>
                    <a:pt x="93" y="51"/>
                  </a:cubicBezTo>
                  <a:cubicBezTo>
                    <a:pt x="93" y="50"/>
                    <a:pt x="93" y="50"/>
                    <a:pt x="93" y="50"/>
                  </a:cubicBezTo>
                  <a:cubicBezTo>
                    <a:pt x="94" y="50"/>
                    <a:pt x="95" y="50"/>
                    <a:pt x="96" y="49"/>
                  </a:cubicBezTo>
                  <a:cubicBezTo>
                    <a:pt x="95" y="50"/>
                    <a:pt x="95" y="50"/>
                    <a:pt x="95" y="50"/>
                  </a:cubicBezTo>
                  <a:cubicBezTo>
                    <a:pt x="95" y="50"/>
                    <a:pt x="95" y="50"/>
                    <a:pt x="95" y="50"/>
                  </a:cubicBezTo>
                  <a:cubicBezTo>
                    <a:pt x="93" y="53"/>
                    <a:pt x="91" y="56"/>
                    <a:pt x="89" y="60"/>
                  </a:cubicBezTo>
                  <a:cubicBezTo>
                    <a:pt x="88" y="60"/>
                    <a:pt x="87" y="60"/>
                    <a:pt x="87" y="61"/>
                  </a:cubicBezTo>
                  <a:moveTo>
                    <a:pt x="76" y="55"/>
                  </a:moveTo>
                  <a:cubicBezTo>
                    <a:pt x="76" y="54"/>
                    <a:pt x="75" y="53"/>
                    <a:pt x="75" y="52"/>
                  </a:cubicBezTo>
                  <a:cubicBezTo>
                    <a:pt x="74" y="52"/>
                    <a:pt x="74" y="52"/>
                    <a:pt x="74" y="52"/>
                  </a:cubicBezTo>
                  <a:cubicBezTo>
                    <a:pt x="75" y="51"/>
                    <a:pt x="76" y="50"/>
                    <a:pt x="77" y="48"/>
                  </a:cubicBezTo>
                  <a:cubicBezTo>
                    <a:pt x="77" y="49"/>
                    <a:pt x="76" y="50"/>
                    <a:pt x="76" y="50"/>
                  </a:cubicBezTo>
                  <a:cubicBezTo>
                    <a:pt x="76" y="51"/>
                    <a:pt x="76" y="51"/>
                    <a:pt x="76" y="52"/>
                  </a:cubicBezTo>
                  <a:cubicBezTo>
                    <a:pt x="76" y="53"/>
                    <a:pt x="76" y="54"/>
                    <a:pt x="76" y="55"/>
                  </a:cubicBezTo>
                  <a:cubicBezTo>
                    <a:pt x="76" y="55"/>
                    <a:pt x="76" y="55"/>
                    <a:pt x="76" y="55"/>
                  </a:cubicBezTo>
                  <a:moveTo>
                    <a:pt x="98" y="57"/>
                  </a:moveTo>
                  <a:cubicBezTo>
                    <a:pt x="100" y="54"/>
                    <a:pt x="102" y="52"/>
                    <a:pt x="104" y="49"/>
                  </a:cubicBezTo>
                  <a:cubicBezTo>
                    <a:pt x="104" y="48"/>
                    <a:pt x="104" y="48"/>
                    <a:pt x="104" y="48"/>
                  </a:cubicBezTo>
                  <a:cubicBezTo>
                    <a:pt x="104" y="50"/>
                    <a:pt x="104" y="51"/>
                    <a:pt x="104" y="52"/>
                  </a:cubicBezTo>
                  <a:cubicBezTo>
                    <a:pt x="104" y="52"/>
                    <a:pt x="103" y="52"/>
                    <a:pt x="103" y="52"/>
                  </a:cubicBezTo>
                  <a:cubicBezTo>
                    <a:pt x="103" y="52"/>
                    <a:pt x="103" y="52"/>
                    <a:pt x="103" y="52"/>
                  </a:cubicBezTo>
                  <a:cubicBezTo>
                    <a:pt x="101" y="54"/>
                    <a:pt x="100" y="55"/>
                    <a:pt x="99" y="57"/>
                  </a:cubicBezTo>
                  <a:cubicBezTo>
                    <a:pt x="99" y="57"/>
                    <a:pt x="99" y="57"/>
                    <a:pt x="99" y="57"/>
                  </a:cubicBezTo>
                  <a:cubicBezTo>
                    <a:pt x="99" y="57"/>
                    <a:pt x="98" y="57"/>
                    <a:pt x="98" y="57"/>
                  </a:cubicBezTo>
                  <a:moveTo>
                    <a:pt x="92" y="59"/>
                  </a:moveTo>
                  <a:cubicBezTo>
                    <a:pt x="93" y="56"/>
                    <a:pt x="95" y="53"/>
                    <a:pt x="97" y="51"/>
                  </a:cubicBezTo>
                  <a:cubicBezTo>
                    <a:pt x="97" y="50"/>
                    <a:pt x="97" y="50"/>
                    <a:pt x="97" y="49"/>
                  </a:cubicBezTo>
                  <a:cubicBezTo>
                    <a:pt x="96" y="49"/>
                    <a:pt x="96" y="49"/>
                    <a:pt x="96" y="49"/>
                  </a:cubicBezTo>
                  <a:cubicBezTo>
                    <a:pt x="98" y="49"/>
                    <a:pt x="100" y="48"/>
                    <a:pt x="103" y="47"/>
                  </a:cubicBezTo>
                  <a:cubicBezTo>
                    <a:pt x="102" y="48"/>
                    <a:pt x="102" y="48"/>
                    <a:pt x="102" y="48"/>
                  </a:cubicBezTo>
                  <a:cubicBezTo>
                    <a:pt x="100" y="51"/>
                    <a:pt x="97" y="55"/>
                    <a:pt x="95" y="58"/>
                  </a:cubicBezTo>
                  <a:cubicBezTo>
                    <a:pt x="94" y="58"/>
                    <a:pt x="93" y="59"/>
                    <a:pt x="92" y="59"/>
                  </a:cubicBezTo>
                  <a:moveTo>
                    <a:pt x="73" y="50"/>
                  </a:moveTo>
                  <a:cubicBezTo>
                    <a:pt x="73" y="50"/>
                    <a:pt x="72" y="49"/>
                    <a:pt x="72" y="48"/>
                  </a:cubicBezTo>
                  <a:cubicBezTo>
                    <a:pt x="73" y="46"/>
                    <a:pt x="75" y="43"/>
                    <a:pt x="76" y="41"/>
                  </a:cubicBezTo>
                  <a:cubicBezTo>
                    <a:pt x="76" y="42"/>
                    <a:pt x="77" y="43"/>
                    <a:pt x="77" y="45"/>
                  </a:cubicBezTo>
                  <a:cubicBezTo>
                    <a:pt x="76" y="45"/>
                    <a:pt x="76" y="45"/>
                    <a:pt x="76" y="45"/>
                  </a:cubicBezTo>
                  <a:cubicBezTo>
                    <a:pt x="75" y="47"/>
                    <a:pt x="74" y="48"/>
                    <a:pt x="73" y="50"/>
                  </a:cubicBezTo>
                  <a:moveTo>
                    <a:pt x="52" y="50"/>
                  </a:moveTo>
                  <a:cubicBezTo>
                    <a:pt x="52" y="49"/>
                    <a:pt x="52" y="49"/>
                    <a:pt x="52" y="48"/>
                  </a:cubicBezTo>
                  <a:cubicBezTo>
                    <a:pt x="52" y="47"/>
                    <a:pt x="52" y="47"/>
                    <a:pt x="53" y="46"/>
                  </a:cubicBezTo>
                  <a:cubicBezTo>
                    <a:pt x="53" y="43"/>
                    <a:pt x="54" y="41"/>
                    <a:pt x="56" y="40"/>
                  </a:cubicBezTo>
                  <a:cubicBezTo>
                    <a:pt x="55" y="43"/>
                    <a:pt x="54" y="46"/>
                    <a:pt x="53" y="50"/>
                  </a:cubicBezTo>
                  <a:cubicBezTo>
                    <a:pt x="52" y="50"/>
                    <a:pt x="52" y="50"/>
                    <a:pt x="52" y="50"/>
                  </a:cubicBezTo>
                  <a:moveTo>
                    <a:pt x="70" y="47"/>
                  </a:moveTo>
                  <a:cubicBezTo>
                    <a:pt x="69" y="47"/>
                    <a:pt x="69" y="47"/>
                    <a:pt x="68" y="47"/>
                  </a:cubicBezTo>
                  <a:cubicBezTo>
                    <a:pt x="68" y="47"/>
                    <a:pt x="67" y="46"/>
                    <a:pt x="67" y="46"/>
                  </a:cubicBezTo>
                  <a:cubicBezTo>
                    <a:pt x="69" y="43"/>
                    <a:pt x="71" y="40"/>
                    <a:pt x="73" y="37"/>
                  </a:cubicBezTo>
                  <a:cubicBezTo>
                    <a:pt x="73" y="37"/>
                    <a:pt x="73" y="37"/>
                    <a:pt x="73" y="37"/>
                  </a:cubicBezTo>
                  <a:cubicBezTo>
                    <a:pt x="74" y="37"/>
                    <a:pt x="75" y="38"/>
                    <a:pt x="75" y="39"/>
                  </a:cubicBezTo>
                  <a:cubicBezTo>
                    <a:pt x="75" y="39"/>
                    <a:pt x="75" y="39"/>
                    <a:pt x="75" y="39"/>
                  </a:cubicBezTo>
                  <a:cubicBezTo>
                    <a:pt x="73" y="42"/>
                    <a:pt x="71" y="45"/>
                    <a:pt x="70" y="47"/>
                  </a:cubicBezTo>
                  <a:moveTo>
                    <a:pt x="53" y="54"/>
                  </a:moveTo>
                  <a:cubicBezTo>
                    <a:pt x="53" y="54"/>
                    <a:pt x="53" y="54"/>
                    <a:pt x="53" y="54"/>
                  </a:cubicBezTo>
                  <a:cubicBezTo>
                    <a:pt x="53" y="53"/>
                    <a:pt x="54" y="52"/>
                    <a:pt x="54" y="50"/>
                  </a:cubicBezTo>
                  <a:cubicBezTo>
                    <a:pt x="56" y="47"/>
                    <a:pt x="58" y="43"/>
                    <a:pt x="58" y="38"/>
                  </a:cubicBezTo>
                  <a:cubicBezTo>
                    <a:pt x="58" y="38"/>
                    <a:pt x="58" y="38"/>
                    <a:pt x="58" y="38"/>
                  </a:cubicBezTo>
                  <a:cubicBezTo>
                    <a:pt x="60" y="37"/>
                    <a:pt x="62" y="36"/>
                    <a:pt x="64" y="36"/>
                  </a:cubicBezTo>
                  <a:cubicBezTo>
                    <a:pt x="61" y="40"/>
                    <a:pt x="58" y="45"/>
                    <a:pt x="57" y="50"/>
                  </a:cubicBezTo>
                  <a:cubicBezTo>
                    <a:pt x="55" y="51"/>
                    <a:pt x="54" y="52"/>
                    <a:pt x="53" y="54"/>
                  </a:cubicBezTo>
                  <a:moveTo>
                    <a:pt x="59" y="48"/>
                  </a:moveTo>
                  <a:cubicBezTo>
                    <a:pt x="61" y="44"/>
                    <a:pt x="63" y="40"/>
                    <a:pt x="66" y="36"/>
                  </a:cubicBezTo>
                  <a:cubicBezTo>
                    <a:pt x="66" y="35"/>
                    <a:pt x="66" y="35"/>
                    <a:pt x="66" y="35"/>
                  </a:cubicBezTo>
                  <a:cubicBezTo>
                    <a:pt x="67" y="35"/>
                    <a:pt x="67" y="35"/>
                    <a:pt x="68" y="35"/>
                  </a:cubicBezTo>
                  <a:cubicBezTo>
                    <a:pt x="68" y="35"/>
                    <a:pt x="68" y="35"/>
                    <a:pt x="68" y="35"/>
                  </a:cubicBezTo>
                  <a:cubicBezTo>
                    <a:pt x="68" y="35"/>
                    <a:pt x="68" y="35"/>
                    <a:pt x="68" y="35"/>
                  </a:cubicBezTo>
                  <a:cubicBezTo>
                    <a:pt x="68" y="35"/>
                    <a:pt x="68" y="35"/>
                    <a:pt x="68" y="35"/>
                  </a:cubicBezTo>
                  <a:cubicBezTo>
                    <a:pt x="69" y="35"/>
                    <a:pt x="70" y="35"/>
                    <a:pt x="71" y="36"/>
                  </a:cubicBezTo>
                  <a:cubicBezTo>
                    <a:pt x="69" y="39"/>
                    <a:pt x="67" y="43"/>
                    <a:pt x="65" y="46"/>
                  </a:cubicBezTo>
                  <a:cubicBezTo>
                    <a:pt x="64" y="46"/>
                    <a:pt x="63" y="46"/>
                    <a:pt x="63" y="47"/>
                  </a:cubicBezTo>
                  <a:cubicBezTo>
                    <a:pt x="62" y="47"/>
                    <a:pt x="60" y="47"/>
                    <a:pt x="59" y="48"/>
                  </a:cubicBezTo>
                  <a:moveTo>
                    <a:pt x="10" y="98"/>
                  </a:moveTo>
                  <a:cubicBezTo>
                    <a:pt x="10" y="92"/>
                    <a:pt x="10" y="85"/>
                    <a:pt x="10" y="79"/>
                  </a:cubicBezTo>
                  <a:cubicBezTo>
                    <a:pt x="17" y="79"/>
                    <a:pt x="23" y="79"/>
                    <a:pt x="29" y="79"/>
                  </a:cubicBezTo>
                  <a:cubicBezTo>
                    <a:pt x="30" y="79"/>
                    <a:pt x="30" y="79"/>
                    <a:pt x="30" y="79"/>
                  </a:cubicBezTo>
                  <a:cubicBezTo>
                    <a:pt x="30" y="79"/>
                    <a:pt x="30" y="79"/>
                    <a:pt x="30" y="79"/>
                  </a:cubicBezTo>
                  <a:cubicBezTo>
                    <a:pt x="31" y="78"/>
                    <a:pt x="32" y="77"/>
                    <a:pt x="32" y="76"/>
                  </a:cubicBezTo>
                  <a:cubicBezTo>
                    <a:pt x="29" y="66"/>
                    <a:pt x="26" y="50"/>
                    <a:pt x="26" y="38"/>
                  </a:cubicBezTo>
                  <a:cubicBezTo>
                    <a:pt x="26" y="35"/>
                    <a:pt x="26" y="33"/>
                    <a:pt x="26" y="31"/>
                  </a:cubicBezTo>
                  <a:cubicBezTo>
                    <a:pt x="27" y="26"/>
                    <a:pt x="29" y="21"/>
                    <a:pt x="33" y="17"/>
                  </a:cubicBezTo>
                  <a:cubicBezTo>
                    <a:pt x="36" y="13"/>
                    <a:pt x="41" y="9"/>
                    <a:pt x="45" y="7"/>
                  </a:cubicBezTo>
                  <a:cubicBezTo>
                    <a:pt x="48" y="6"/>
                    <a:pt x="55" y="4"/>
                    <a:pt x="62" y="4"/>
                  </a:cubicBezTo>
                  <a:cubicBezTo>
                    <a:pt x="62" y="4"/>
                    <a:pt x="62" y="4"/>
                    <a:pt x="62" y="4"/>
                  </a:cubicBezTo>
                  <a:cubicBezTo>
                    <a:pt x="62" y="4"/>
                    <a:pt x="62" y="4"/>
                    <a:pt x="62" y="4"/>
                  </a:cubicBezTo>
                  <a:cubicBezTo>
                    <a:pt x="71" y="4"/>
                    <a:pt x="81" y="6"/>
                    <a:pt x="89" y="12"/>
                  </a:cubicBezTo>
                  <a:cubicBezTo>
                    <a:pt x="97" y="18"/>
                    <a:pt x="103" y="27"/>
                    <a:pt x="104" y="43"/>
                  </a:cubicBezTo>
                  <a:cubicBezTo>
                    <a:pt x="94" y="46"/>
                    <a:pt x="90" y="47"/>
                    <a:pt x="80" y="50"/>
                  </a:cubicBezTo>
                  <a:cubicBezTo>
                    <a:pt x="81" y="48"/>
                    <a:pt x="81" y="47"/>
                    <a:pt x="81" y="45"/>
                  </a:cubicBezTo>
                  <a:cubicBezTo>
                    <a:pt x="81" y="43"/>
                    <a:pt x="80" y="41"/>
                    <a:pt x="80" y="39"/>
                  </a:cubicBezTo>
                  <a:cubicBezTo>
                    <a:pt x="79" y="37"/>
                    <a:pt x="77" y="35"/>
                    <a:pt x="75" y="33"/>
                  </a:cubicBezTo>
                  <a:cubicBezTo>
                    <a:pt x="73" y="32"/>
                    <a:pt x="70" y="31"/>
                    <a:pt x="68" y="31"/>
                  </a:cubicBezTo>
                  <a:cubicBezTo>
                    <a:pt x="67" y="31"/>
                    <a:pt x="67" y="31"/>
                    <a:pt x="67" y="31"/>
                  </a:cubicBezTo>
                  <a:cubicBezTo>
                    <a:pt x="67" y="31"/>
                    <a:pt x="67" y="31"/>
                    <a:pt x="67" y="31"/>
                  </a:cubicBezTo>
                  <a:cubicBezTo>
                    <a:pt x="63" y="31"/>
                    <a:pt x="59" y="33"/>
                    <a:pt x="56" y="35"/>
                  </a:cubicBezTo>
                  <a:cubicBezTo>
                    <a:pt x="52" y="37"/>
                    <a:pt x="50" y="41"/>
                    <a:pt x="49" y="45"/>
                  </a:cubicBezTo>
                  <a:cubicBezTo>
                    <a:pt x="48" y="46"/>
                    <a:pt x="48" y="47"/>
                    <a:pt x="48" y="48"/>
                  </a:cubicBezTo>
                  <a:cubicBezTo>
                    <a:pt x="48" y="50"/>
                    <a:pt x="49" y="52"/>
                    <a:pt x="49" y="54"/>
                  </a:cubicBezTo>
                  <a:cubicBezTo>
                    <a:pt x="49" y="55"/>
                    <a:pt x="49" y="56"/>
                    <a:pt x="50" y="56"/>
                  </a:cubicBezTo>
                  <a:cubicBezTo>
                    <a:pt x="50" y="56"/>
                    <a:pt x="50" y="56"/>
                    <a:pt x="50" y="56"/>
                  </a:cubicBezTo>
                  <a:cubicBezTo>
                    <a:pt x="49" y="57"/>
                    <a:pt x="49" y="57"/>
                    <a:pt x="50" y="58"/>
                  </a:cubicBezTo>
                  <a:cubicBezTo>
                    <a:pt x="50" y="60"/>
                    <a:pt x="51" y="63"/>
                    <a:pt x="51" y="67"/>
                  </a:cubicBezTo>
                  <a:cubicBezTo>
                    <a:pt x="52" y="72"/>
                    <a:pt x="53" y="76"/>
                    <a:pt x="55" y="79"/>
                  </a:cubicBezTo>
                  <a:cubicBezTo>
                    <a:pt x="55" y="80"/>
                    <a:pt x="55" y="80"/>
                    <a:pt x="56" y="80"/>
                  </a:cubicBezTo>
                  <a:cubicBezTo>
                    <a:pt x="56" y="81"/>
                    <a:pt x="57" y="81"/>
                    <a:pt x="57" y="81"/>
                  </a:cubicBezTo>
                  <a:cubicBezTo>
                    <a:pt x="57" y="81"/>
                    <a:pt x="57" y="81"/>
                    <a:pt x="57" y="81"/>
                  </a:cubicBezTo>
                  <a:cubicBezTo>
                    <a:pt x="68" y="81"/>
                    <a:pt x="78" y="81"/>
                    <a:pt x="88" y="81"/>
                  </a:cubicBezTo>
                  <a:cubicBezTo>
                    <a:pt x="87" y="86"/>
                    <a:pt x="86" y="90"/>
                    <a:pt x="86" y="95"/>
                  </a:cubicBezTo>
                  <a:cubicBezTo>
                    <a:pt x="86" y="96"/>
                    <a:pt x="87" y="98"/>
                    <a:pt x="87" y="99"/>
                  </a:cubicBezTo>
                  <a:cubicBezTo>
                    <a:pt x="87" y="99"/>
                    <a:pt x="87" y="99"/>
                    <a:pt x="87" y="99"/>
                  </a:cubicBezTo>
                  <a:cubicBezTo>
                    <a:pt x="78" y="98"/>
                    <a:pt x="66" y="98"/>
                    <a:pt x="58" y="98"/>
                  </a:cubicBezTo>
                  <a:cubicBezTo>
                    <a:pt x="58" y="98"/>
                    <a:pt x="58" y="98"/>
                    <a:pt x="58" y="98"/>
                  </a:cubicBezTo>
                  <a:cubicBezTo>
                    <a:pt x="57" y="98"/>
                    <a:pt x="56" y="99"/>
                    <a:pt x="56" y="100"/>
                  </a:cubicBezTo>
                  <a:cubicBezTo>
                    <a:pt x="56" y="100"/>
                    <a:pt x="56" y="100"/>
                    <a:pt x="56" y="100"/>
                  </a:cubicBezTo>
                  <a:cubicBezTo>
                    <a:pt x="56" y="100"/>
                    <a:pt x="56" y="100"/>
                    <a:pt x="56" y="100"/>
                  </a:cubicBezTo>
                  <a:cubicBezTo>
                    <a:pt x="56" y="100"/>
                    <a:pt x="56" y="100"/>
                    <a:pt x="56" y="100"/>
                  </a:cubicBezTo>
                  <a:cubicBezTo>
                    <a:pt x="56" y="105"/>
                    <a:pt x="56" y="109"/>
                    <a:pt x="54" y="113"/>
                  </a:cubicBezTo>
                  <a:cubicBezTo>
                    <a:pt x="54" y="113"/>
                    <a:pt x="54" y="113"/>
                    <a:pt x="54" y="114"/>
                  </a:cubicBezTo>
                  <a:cubicBezTo>
                    <a:pt x="54" y="114"/>
                    <a:pt x="54" y="114"/>
                    <a:pt x="54" y="114"/>
                  </a:cubicBezTo>
                  <a:cubicBezTo>
                    <a:pt x="52" y="120"/>
                    <a:pt x="49" y="125"/>
                    <a:pt x="46" y="129"/>
                  </a:cubicBezTo>
                  <a:cubicBezTo>
                    <a:pt x="46" y="129"/>
                    <a:pt x="46" y="129"/>
                    <a:pt x="46" y="129"/>
                  </a:cubicBezTo>
                  <a:cubicBezTo>
                    <a:pt x="45" y="129"/>
                    <a:pt x="45" y="130"/>
                    <a:pt x="45" y="130"/>
                  </a:cubicBezTo>
                  <a:cubicBezTo>
                    <a:pt x="45" y="131"/>
                    <a:pt x="45" y="131"/>
                    <a:pt x="46" y="132"/>
                  </a:cubicBezTo>
                  <a:cubicBezTo>
                    <a:pt x="46" y="132"/>
                    <a:pt x="46" y="132"/>
                    <a:pt x="46" y="132"/>
                  </a:cubicBezTo>
                  <a:cubicBezTo>
                    <a:pt x="47" y="133"/>
                    <a:pt x="48" y="134"/>
                    <a:pt x="50" y="135"/>
                  </a:cubicBezTo>
                  <a:cubicBezTo>
                    <a:pt x="56" y="137"/>
                    <a:pt x="67" y="142"/>
                    <a:pt x="83" y="142"/>
                  </a:cubicBezTo>
                  <a:cubicBezTo>
                    <a:pt x="90" y="142"/>
                    <a:pt x="98" y="141"/>
                    <a:pt x="107" y="138"/>
                  </a:cubicBezTo>
                  <a:cubicBezTo>
                    <a:pt x="108" y="142"/>
                    <a:pt x="108" y="145"/>
                    <a:pt x="109" y="147"/>
                  </a:cubicBezTo>
                  <a:cubicBezTo>
                    <a:pt x="110" y="150"/>
                    <a:pt x="111" y="153"/>
                    <a:pt x="112" y="156"/>
                  </a:cubicBezTo>
                  <a:cubicBezTo>
                    <a:pt x="107" y="159"/>
                    <a:pt x="98" y="162"/>
                    <a:pt x="87" y="162"/>
                  </a:cubicBezTo>
                  <a:cubicBezTo>
                    <a:pt x="81" y="162"/>
                    <a:pt x="75" y="161"/>
                    <a:pt x="68" y="159"/>
                  </a:cubicBezTo>
                  <a:cubicBezTo>
                    <a:pt x="52" y="154"/>
                    <a:pt x="42" y="153"/>
                    <a:pt x="34" y="153"/>
                  </a:cubicBezTo>
                  <a:cubicBezTo>
                    <a:pt x="34" y="153"/>
                    <a:pt x="34" y="153"/>
                    <a:pt x="34" y="153"/>
                  </a:cubicBezTo>
                  <a:cubicBezTo>
                    <a:pt x="28" y="153"/>
                    <a:pt x="24" y="154"/>
                    <a:pt x="21" y="156"/>
                  </a:cubicBezTo>
                  <a:cubicBezTo>
                    <a:pt x="20" y="156"/>
                    <a:pt x="20" y="157"/>
                    <a:pt x="19" y="158"/>
                  </a:cubicBezTo>
                  <a:cubicBezTo>
                    <a:pt x="18" y="154"/>
                    <a:pt x="16" y="151"/>
                    <a:pt x="14" y="148"/>
                  </a:cubicBezTo>
                  <a:cubicBezTo>
                    <a:pt x="12" y="144"/>
                    <a:pt x="9" y="141"/>
                    <a:pt x="7" y="136"/>
                  </a:cubicBezTo>
                  <a:cubicBezTo>
                    <a:pt x="7" y="136"/>
                    <a:pt x="7" y="135"/>
                    <a:pt x="7" y="135"/>
                  </a:cubicBezTo>
                  <a:cubicBezTo>
                    <a:pt x="7" y="135"/>
                    <a:pt x="7" y="135"/>
                    <a:pt x="8" y="134"/>
                  </a:cubicBezTo>
                  <a:cubicBezTo>
                    <a:pt x="14" y="131"/>
                    <a:pt x="20" y="126"/>
                    <a:pt x="25" y="120"/>
                  </a:cubicBezTo>
                  <a:cubicBezTo>
                    <a:pt x="26" y="118"/>
                    <a:pt x="27" y="117"/>
                    <a:pt x="28" y="115"/>
                  </a:cubicBezTo>
                  <a:cubicBezTo>
                    <a:pt x="31" y="110"/>
                    <a:pt x="33" y="105"/>
                    <a:pt x="34" y="99"/>
                  </a:cubicBezTo>
                  <a:cubicBezTo>
                    <a:pt x="34" y="99"/>
                    <a:pt x="34" y="99"/>
                    <a:pt x="34" y="99"/>
                  </a:cubicBezTo>
                  <a:cubicBezTo>
                    <a:pt x="34" y="99"/>
                    <a:pt x="34" y="99"/>
                    <a:pt x="34" y="99"/>
                  </a:cubicBezTo>
                  <a:cubicBezTo>
                    <a:pt x="34" y="99"/>
                    <a:pt x="34" y="99"/>
                    <a:pt x="34" y="99"/>
                  </a:cubicBezTo>
                  <a:cubicBezTo>
                    <a:pt x="34" y="98"/>
                    <a:pt x="34" y="98"/>
                    <a:pt x="34" y="98"/>
                  </a:cubicBezTo>
                  <a:cubicBezTo>
                    <a:pt x="33" y="98"/>
                    <a:pt x="33" y="98"/>
                    <a:pt x="33" y="98"/>
                  </a:cubicBezTo>
                  <a:cubicBezTo>
                    <a:pt x="33" y="98"/>
                    <a:pt x="33" y="98"/>
                    <a:pt x="33" y="98"/>
                  </a:cubicBezTo>
                  <a:cubicBezTo>
                    <a:pt x="33" y="97"/>
                    <a:pt x="33" y="97"/>
                    <a:pt x="33" y="97"/>
                  </a:cubicBezTo>
                  <a:cubicBezTo>
                    <a:pt x="33" y="97"/>
                    <a:pt x="33" y="97"/>
                    <a:pt x="33" y="97"/>
                  </a:cubicBezTo>
                  <a:cubicBezTo>
                    <a:pt x="32" y="97"/>
                    <a:pt x="32" y="97"/>
                    <a:pt x="32" y="97"/>
                  </a:cubicBezTo>
                  <a:cubicBezTo>
                    <a:pt x="32" y="97"/>
                    <a:pt x="32" y="97"/>
                    <a:pt x="32" y="97"/>
                  </a:cubicBezTo>
                  <a:cubicBezTo>
                    <a:pt x="32" y="97"/>
                    <a:pt x="32" y="97"/>
                    <a:pt x="32" y="97"/>
                  </a:cubicBezTo>
                  <a:cubicBezTo>
                    <a:pt x="32" y="97"/>
                    <a:pt x="32" y="97"/>
                    <a:pt x="32" y="97"/>
                  </a:cubicBezTo>
                  <a:cubicBezTo>
                    <a:pt x="24" y="97"/>
                    <a:pt x="20" y="98"/>
                    <a:pt x="10" y="98"/>
                  </a:cubicBezTo>
                  <a:moveTo>
                    <a:pt x="62" y="0"/>
                  </a:moveTo>
                  <a:cubicBezTo>
                    <a:pt x="54" y="0"/>
                    <a:pt x="47" y="2"/>
                    <a:pt x="44" y="4"/>
                  </a:cubicBezTo>
                  <a:cubicBezTo>
                    <a:pt x="38" y="6"/>
                    <a:pt x="33" y="10"/>
                    <a:pt x="30" y="15"/>
                  </a:cubicBezTo>
                  <a:cubicBezTo>
                    <a:pt x="26" y="19"/>
                    <a:pt x="23" y="25"/>
                    <a:pt x="22" y="30"/>
                  </a:cubicBezTo>
                  <a:cubicBezTo>
                    <a:pt x="22" y="31"/>
                    <a:pt x="22" y="31"/>
                    <a:pt x="22" y="31"/>
                  </a:cubicBezTo>
                  <a:cubicBezTo>
                    <a:pt x="22" y="32"/>
                    <a:pt x="22" y="32"/>
                    <a:pt x="22" y="32"/>
                  </a:cubicBezTo>
                  <a:cubicBezTo>
                    <a:pt x="20" y="37"/>
                    <a:pt x="20" y="43"/>
                    <a:pt x="20" y="49"/>
                  </a:cubicBezTo>
                  <a:cubicBezTo>
                    <a:pt x="20" y="58"/>
                    <a:pt x="21" y="68"/>
                    <a:pt x="23" y="75"/>
                  </a:cubicBezTo>
                  <a:cubicBezTo>
                    <a:pt x="18" y="75"/>
                    <a:pt x="13" y="75"/>
                    <a:pt x="8" y="75"/>
                  </a:cubicBezTo>
                  <a:cubicBezTo>
                    <a:pt x="7" y="75"/>
                    <a:pt x="7" y="76"/>
                    <a:pt x="7" y="77"/>
                  </a:cubicBezTo>
                  <a:cubicBezTo>
                    <a:pt x="6" y="84"/>
                    <a:pt x="6" y="91"/>
                    <a:pt x="6" y="99"/>
                  </a:cubicBezTo>
                  <a:cubicBezTo>
                    <a:pt x="6" y="99"/>
                    <a:pt x="6" y="99"/>
                    <a:pt x="6" y="99"/>
                  </a:cubicBezTo>
                  <a:cubicBezTo>
                    <a:pt x="6" y="105"/>
                    <a:pt x="7" y="109"/>
                    <a:pt x="7" y="115"/>
                  </a:cubicBezTo>
                  <a:cubicBezTo>
                    <a:pt x="7" y="116"/>
                    <a:pt x="7" y="117"/>
                    <a:pt x="9" y="117"/>
                  </a:cubicBezTo>
                  <a:cubicBezTo>
                    <a:pt x="9" y="117"/>
                    <a:pt x="9" y="117"/>
                    <a:pt x="9" y="117"/>
                  </a:cubicBezTo>
                  <a:cubicBezTo>
                    <a:pt x="9" y="116"/>
                    <a:pt x="9" y="116"/>
                    <a:pt x="9" y="116"/>
                  </a:cubicBezTo>
                  <a:cubicBezTo>
                    <a:pt x="9" y="116"/>
                    <a:pt x="9" y="116"/>
                    <a:pt x="9" y="116"/>
                  </a:cubicBezTo>
                  <a:cubicBezTo>
                    <a:pt x="9" y="117"/>
                    <a:pt x="9" y="117"/>
                    <a:pt x="9" y="117"/>
                  </a:cubicBezTo>
                  <a:cubicBezTo>
                    <a:pt x="10" y="117"/>
                    <a:pt x="10" y="117"/>
                    <a:pt x="10" y="117"/>
                  </a:cubicBezTo>
                  <a:cubicBezTo>
                    <a:pt x="10" y="117"/>
                    <a:pt x="10" y="117"/>
                    <a:pt x="10" y="117"/>
                  </a:cubicBezTo>
                  <a:cubicBezTo>
                    <a:pt x="10" y="117"/>
                    <a:pt x="10" y="117"/>
                    <a:pt x="10" y="117"/>
                  </a:cubicBezTo>
                  <a:cubicBezTo>
                    <a:pt x="14" y="116"/>
                    <a:pt x="18" y="116"/>
                    <a:pt x="22" y="116"/>
                  </a:cubicBezTo>
                  <a:cubicBezTo>
                    <a:pt x="22" y="117"/>
                    <a:pt x="22" y="117"/>
                    <a:pt x="22" y="117"/>
                  </a:cubicBezTo>
                  <a:cubicBezTo>
                    <a:pt x="17" y="123"/>
                    <a:pt x="11" y="128"/>
                    <a:pt x="6" y="131"/>
                  </a:cubicBezTo>
                  <a:cubicBezTo>
                    <a:pt x="5" y="131"/>
                    <a:pt x="5" y="132"/>
                    <a:pt x="4" y="132"/>
                  </a:cubicBezTo>
                  <a:cubicBezTo>
                    <a:pt x="4" y="132"/>
                    <a:pt x="4" y="132"/>
                    <a:pt x="4" y="132"/>
                  </a:cubicBezTo>
                  <a:cubicBezTo>
                    <a:pt x="4" y="132"/>
                    <a:pt x="4" y="132"/>
                    <a:pt x="4" y="132"/>
                  </a:cubicBezTo>
                  <a:cubicBezTo>
                    <a:pt x="3" y="132"/>
                    <a:pt x="2" y="133"/>
                    <a:pt x="2" y="134"/>
                  </a:cubicBezTo>
                  <a:cubicBezTo>
                    <a:pt x="2" y="135"/>
                    <a:pt x="2" y="136"/>
                    <a:pt x="2" y="137"/>
                  </a:cubicBezTo>
                  <a:cubicBezTo>
                    <a:pt x="2" y="140"/>
                    <a:pt x="2" y="142"/>
                    <a:pt x="1" y="146"/>
                  </a:cubicBezTo>
                  <a:cubicBezTo>
                    <a:pt x="1" y="147"/>
                    <a:pt x="0" y="149"/>
                    <a:pt x="0" y="152"/>
                  </a:cubicBezTo>
                  <a:cubicBezTo>
                    <a:pt x="0" y="152"/>
                    <a:pt x="0" y="153"/>
                    <a:pt x="0" y="153"/>
                  </a:cubicBezTo>
                  <a:cubicBezTo>
                    <a:pt x="0" y="155"/>
                    <a:pt x="1" y="157"/>
                    <a:pt x="2" y="159"/>
                  </a:cubicBezTo>
                  <a:cubicBezTo>
                    <a:pt x="4" y="164"/>
                    <a:pt x="6" y="167"/>
                    <a:pt x="8" y="170"/>
                  </a:cubicBezTo>
                  <a:cubicBezTo>
                    <a:pt x="9" y="172"/>
                    <a:pt x="11" y="175"/>
                    <a:pt x="13" y="179"/>
                  </a:cubicBezTo>
                  <a:cubicBezTo>
                    <a:pt x="13" y="180"/>
                    <a:pt x="14" y="180"/>
                    <a:pt x="14" y="180"/>
                  </a:cubicBezTo>
                  <a:cubicBezTo>
                    <a:pt x="14" y="181"/>
                    <a:pt x="14" y="181"/>
                    <a:pt x="14" y="181"/>
                  </a:cubicBezTo>
                  <a:cubicBezTo>
                    <a:pt x="15" y="181"/>
                    <a:pt x="15" y="181"/>
                    <a:pt x="15" y="181"/>
                  </a:cubicBezTo>
                  <a:cubicBezTo>
                    <a:pt x="16" y="181"/>
                    <a:pt x="17" y="181"/>
                    <a:pt x="17" y="180"/>
                  </a:cubicBezTo>
                  <a:cubicBezTo>
                    <a:pt x="19" y="178"/>
                    <a:pt x="22" y="176"/>
                    <a:pt x="25" y="175"/>
                  </a:cubicBezTo>
                  <a:cubicBezTo>
                    <a:pt x="28" y="174"/>
                    <a:pt x="32" y="174"/>
                    <a:pt x="36" y="173"/>
                  </a:cubicBezTo>
                  <a:cubicBezTo>
                    <a:pt x="38" y="173"/>
                    <a:pt x="41" y="173"/>
                    <a:pt x="43" y="173"/>
                  </a:cubicBezTo>
                  <a:cubicBezTo>
                    <a:pt x="43" y="173"/>
                    <a:pt x="43" y="173"/>
                    <a:pt x="43" y="173"/>
                  </a:cubicBezTo>
                  <a:cubicBezTo>
                    <a:pt x="44" y="173"/>
                    <a:pt x="46" y="173"/>
                    <a:pt x="47" y="173"/>
                  </a:cubicBezTo>
                  <a:cubicBezTo>
                    <a:pt x="47" y="173"/>
                    <a:pt x="47" y="173"/>
                    <a:pt x="47" y="173"/>
                  </a:cubicBezTo>
                  <a:cubicBezTo>
                    <a:pt x="52" y="174"/>
                    <a:pt x="58" y="176"/>
                    <a:pt x="64" y="178"/>
                  </a:cubicBezTo>
                  <a:cubicBezTo>
                    <a:pt x="72" y="181"/>
                    <a:pt x="81" y="183"/>
                    <a:pt x="91" y="183"/>
                  </a:cubicBezTo>
                  <a:cubicBezTo>
                    <a:pt x="97" y="183"/>
                    <a:pt x="104" y="182"/>
                    <a:pt x="111" y="180"/>
                  </a:cubicBezTo>
                  <a:cubicBezTo>
                    <a:pt x="111" y="180"/>
                    <a:pt x="111" y="180"/>
                    <a:pt x="111" y="180"/>
                  </a:cubicBezTo>
                  <a:cubicBezTo>
                    <a:pt x="112" y="180"/>
                    <a:pt x="113" y="179"/>
                    <a:pt x="113" y="178"/>
                  </a:cubicBezTo>
                  <a:cubicBezTo>
                    <a:pt x="113" y="177"/>
                    <a:pt x="113" y="177"/>
                    <a:pt x="113" y="177"/>
                  </a:cubicBezTo>
                  <a:cubicBezTo>
                    <a:pt x="115" y="170"/>
                    <a:pt x="116" y="165"/>
                    <a:pt x="117" y="158"/>
                  </a:cubicBezTo>
                  <a:cubicBezTo>
                    <a:pt x="117" y="157"/>
                    <a:pt x="117" y="157"/>
                    <a:pt x="116" y="156"/>
                  </a:cubicBezTo>
                  <a:cubicBezTo>
                    <a:pt x="115" y="152"/>
                    <a:pt x="114" y="149"/>
                    <a:pt x="113" y="146"/>
                  </a:cubicBezTo>
                  <a:cubicBezTo>
                    <a:pt x="112" y="143"/>
                    <a:pt x="111" y="140"/>
                    <a:pt x="111" y="136"/>
                  </a:cubicBezTo>
                  <a:cubicBezTo>
                    <a:pt x="111" y="135"/>
                    <a:pt x="111" y="134"/>
                    <a:pt x="110" y="134"/>
                  </a:cubicBezTo>
                  <a:cubicBezTo>
                    <a:pt x="110" y="134"/>
                    <a:pt x="110" y="134"/>
                    <a:pt x="109" y="134"/>
                  </a:cubicBezTo>
                  <a:cubicBezTo>
                    <a:pt x="109" y="134"/>
                    <a:pt x="109" y="134"/>
                    <a:pt x="109" y="134"/>
                  </a:cubicBezTo>
                  <a:cubicBezTo>
                    <a:pt x="99" y="137"/>
                    <a:pt x="90" y="138"/>
                    <a:pt x="83" y="138"/>
                  </a:cubicBezTo>
                  <a:cubicBezTo>
                    <a:pt x="72" y="138"/>
                    <a:pt x="63" y="136"/>
                    <a:pt x="57" y="133"/>
                  </a:cubicBezTo>
                  <a:cubicBezTo>
                    <a:pt x="54" y="132"/>
                    <a:pt x="52" y="131"/>
                    <a:pt x="51" y="130"/>
                  </a:cubicBezTo>
                  <a:cubicBezTo>
                    <a:pt x="50" y="130"/>
                    <a:pt x="50" y="130"/>
                    <a:pt x="50" y="130"/>
                  </a:cubicBezTo>
                  <a:cubicBezTo>
                    <a:pt x="53" y="126"/>
                    <a:pt x="56" y="121"/>
                    <a:pt x="58" y="116"/>
                  </a:cubicBezTo>
                  <a:cubicBezTo>
                    <a:pt x="68" y="116"/>
                    <a:pt x="77" y="116"/>
                    <a:pt x="85" y="116"/>
                  </a:cubicBezTo>
                  <a:cubicBezTo>
                    <a:pt x="86" y="116"/>
                    <a:pt x="86" y="116"/>
                    <a:pt x="86" y="116"/>
                  </a:cubicBezTo>
                  <a:cubicBezTo>
                    <a:pt x="87" y="116"/>
                    <a:pt x="87" y="116"/>
                    <a:pt x="87" y="116"/>
                  </a:cubicBezTo>
                  <a:cubicBezTo>
                    <a:pt x="87" y="116"/>
                    <a:pt x="87" y="116"/>
                    <a:pt x="87" y="116"/>
                  </a:cubicBezTo>
                  <a:cubicBezTo>
                    <a:pt x="87" y="116"/>
                    <a:pt x="87" y="116"/>
                    <a:pt x="87" y="116"/>
                  </a:cubicBezTo>
                  <a:cubicBezTo>
                    <a:pt x="87" y="116"/>
                    <a:pt x="87" y="116"/>
                    <a:pt x="87" y="116"/>
                  </a:cubicBezTo>
                  <a:cubicBezTo>
                    <a:pt x="88" y="116"/>
                    <a:pt x="88" y="116"/>
                    <a:pt x="88" y="116"/>
                  </a:cubicBezTo>
                  <a:cubicBezTo>
                    <a:pt x="88" y="115"/>
                    <a:pt x="88" y="115"/>
                    <a:pt x="88" y="115"/>
                  </a:cubicBezTo>
                  <a:cubicBezTo>
                    <a:pt x="88" y="115"/>
                    <a:pt x="88" y="115"/>
                    <a:pt x="88" y="115"/>
                  </a:cubicBezTo>
                  <a:cubicBezTo>
                    <a:pt x="88" y="115"/>
                    <a:pt x="88" y="115"/>
                    <a:pt x="88" y="115"/>
                  </a:cubicBezTo>
                  <a:cubicBezTo>
                    <a:pt x="89" y="111"/>
                    <a:pt x="90" y="107"/>
                    <a:pt x="90" y="103"/>
                  </a:cubicBezTo>
                  <a:cubicBezTo>
                    <a:pt x="91" y="103"/>
                    <a:pt x="91" y="102"/>
                    <a:pt x="91" y="102"/>
                  </a:cubicBezTo>
                  <a:cubicBezTo>
                    <a:pt x="91" y="99"/>
                    <a:pt x="90" y="97"/>
                    <a:pt x="90" y="95"/>
                  </a:cubicBezTo>
                  <a:cubicBezTo>
                    <a:pt x="90" y="90"/>
                    <a:pt x="91" y="85"/>
                    <a:pt x="92" y="79"/>
                  </a:cubicBezTo>
                  <a:cubicBezTo>
                    <a:pt x="92" y="79"/>
                    <a:pt x="92" y="78"/>
                    <a:pt x="92" y="78"/>
                  </a:cubicBezTo>
                  <a:cubicBezTo>
                    <a:pt x="91" y="77"/>
                    <a:pt x="91" y="77"/>
                    <a:pt x="90" y="77"/>
                  </a:cubicBezTo>
                  <a:cubicBezTo>
                    <a:pt x="90" y="77"/>
                    <a:pt x="90" y="77"/>
                    <a:pt x="90" y="77"/>
                  </a:cubicBezTo>
                  <a:cubicBezTo>
                    <a:pt x="80" y="77"/>
                    <a:pt x="69" y="77"/>
                    <a:pt x="58" y="77"/>
                  </a:cubicBezTo>
                  <a:cubicBezTo>
                    <a:pt x="57" y="75"/>
                    <a:pt x="56" y="71"/>
                    <a:pt x="55" y="66"/>
                  </a:cubicBezTo>
                  <a:cubicBezTo>
                    <a:pt x="55" y="65"/>
                    <a:pt x="55" y="65"/>
                    <a:pt x="55" y="64"/>
                  </a:cubicBezTo>
                  <a:cubicBezTo>
                    <a:pt x="55" y="63"/>
                    <a:pt x="55" y="63"/>
                    <a:pt x="55" y="63"/>
                  </a:cubicBezTo>
                  <a:cubicBezTo>
                    <a:pt x="55" y="63"/>
                    <a:pt x="55" y="62"/>
                    <a:pt x="55" y="62"/>
                  </a:cubicBezTo>
                  <a:cubicBezTo>
                    <a:pt x="55" y="57"/>
                    <a:pt x="59" y="51"/>
                    <a:pt x="64" y="50"/>
                  </a:cubicBezTo>
                  <a:cubicBezTo>
                    <a:pt x="64" y="50"/>
                    <a:pt x="65" y="50"/>
                    <a:pt x="66" y="50"/>
                  </a:cubicBezTo>
                  <a:cubicBezTo>
                    <a:pt x="66" y="50"/>
                    <a:pt x="67" y="50"/>
                    <a:pt x="67" y="50"/>
                  </a:cubicBezTo>
                  <a:cubicBezTo>
                    <a:pt x="69" y="51"/>
                    <a:pt x="70" y="52"/>
                    <a:pt x="71" y="54"/>
                  </a:cubicBezTo>
                  <a:cubicBezTo>
                    <a:pt x="72" y="56"/>
                    <a:pt x="73" y="58"/>
                    <a:pt x="73" y="60"/>
                  </a:cubicBezTo>
                  <a:cubicBezTo>
                    <a:pt x="74" y="62"/>
                    <a:pt x="74" y="64"/>
                    <a:pt x="74" y="66"/>
                  </a:cubicBezTo>
                  <a:cubicBezTo>
                    <a:pt x="75" y="67"/>
                    <a:pt x="76" y="67"/>
                    <a:pt x="76" y="67"/>
                  </a:cubicBezTo>
                  <a:cubicBezTo>
                    <a:pt x="77" y="67"/>
                    <a:pt x="77" y="67"/>
                    <a:pt x="77" y="67"/>
                  </a:cubicBezTo>
                  <a:cubicBezTo>
                    <a:pt x="77" y="67"/>
                    <a:pt x="77" y="67"/>
                    <a:pt x="77" y="67"/>
                  </a:cubicBezTo>
                  <a:cubicBezTo>
                    <a:pt x="78" y="68"/>
                    <a:pt x="78" y="68"/>
                    <a:pt x="79" y="68"/>
                  </a:cubicBezTo>
                  <a:cubicBezTo>
                    <a:pt x="79" y="68"/>
                    <a:pt x="79" y="68"/>
                    <a:pt x="79" y="68"/>
                  </a:cubicBezTo>
                  <a:cubicBezTo>
                    <a:pt x="87" y="64"/>
                    <a:pt x="96" y="61"/>
                    <a:pt x="104" y="59"/>
                  </a:cubicBezTo>
                  <a:cubicBezTo>
                    <a:pt x="105" y="59"/>
                    <a:pt x="105" y="59"/>
                    <a:pt x="105" y="59"/>
                  </a:cubicBezTo>
                  <a:cubicBezTo>
                    <a:pt x="106" y="59"/>
                    <a:pt x="106" y="59"/>
                    <a:pt x="106" y="58"/>
                  </a:cubicBezTo>
                  <a:cubicBezTo>
                    <a:pt x="108" y="53"/>
                    <a:pt x="109" y="49"/>
                    <a:pt x="109" y="44"/>
                  </a:cubicBezTo>
                  <a:cubicBezTo>
                    <a:pt x="109" y="43"/>
                    <a:pt x="109" y="42"/>
                    <a:pt x="108" y="42"/>
                  </a:cubicBezTo>
                  <a:cubicBezTo>
                    <a:pt x="107" y="26"/>
                    <a:pt x="100" y="15"/>
                    <a:pt x="92" y="9"/>
                  </a:cubicBezTo>
                  <a:cubicBezTo>
                    <a:pt x="83" y="2"/>
                    <a:pt x="72" y="0"/>
                    <a:pt x="62" y="0"/>
                  </a:cubicBezTo>
                </a:path>
              </a:pathLst>
            </a:custGeom>
            <a:solidFill>
              <a:srgbClr val="B2B2B2"/>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284" name="组合 283"/>
          <p:cNvGrpSpPr/>
          <p:nvPr/>
        </p:nvGrpSpPr>
        <p:grpSpPr>
          <a:xfrm>
            <a:off x="1514260" y="1446947"/>
            <a:ext cx="1052110" cy="3062821"/>
            <a:chOff x="5162550" y="368300"/>
            <a:chExt cx="1866900" cy="5436746"/>
          </a:xfrm>
          <a:solidFill>
            <a:schemeClr val="bg1"/>
          </a:solidFill>
          <a:effectLst>
            <a:outerShdw blurRad="203200" dist="88900" dir="2700000" algn="tl" rotWithShape="0">
              <a:prstClr val="black">
                <a:alpha val="30000"/>
              </a:prstClr>
            </a:outerShdw>
          </a:effectLst>
        </p:grpSpPr>
        <p:sp>
          <p:nvSpPr>
            <p:cNvPr id="285" name="任意多边形 284"/>
            <p:cNvSpPr/>
            <p:nvPr/>
          </p:nvSpPr>
          <p:spPr>
            <a:xfrm>
              <a:off x="5162550" y="368300"/>
              <a:ext cx="1866900" cy="2450803"/>
            </a:xfrm>
            <a:custGeom>
              <a:avLst/>
              <a:gdLst>
                <a:gd name="connsiteX0" fmla="*/ 703729 w 1866900"/>
                <a:gd name="connsiteY0" fmla="*/ 2328771 h 2450803"/>
                <a:gd name="connsiteX1" fmla="*/ 1163171 w 1866900"/>
                <a:gd name="connsiteY1" fmla="*/ 2328771 h 2450803"/>
                <a:gd name="connsiteX2" fmla="*/ 1224187 w 1866900"/>
                <a:gd name="connsiteY2" fmla="*/ 2389787 h 2450803"/>
                <a:gd name="connsiteX3" fmla="*/ 1163171 w 1866900"/>
                <a:gd name="connsiteY3" fmla="*/ 2450803 h 2450803"/>
                <a:gd name="connsiteX4" fmla="*/ 703729 w 1866900"/>
                <a:gd name="connsiteY4" fmla="*/ 2450803 h 2450803"/>
                <a:gd name="connsiteX5" fmla="*/ 642713 w 1866900"/>
                <a:gd name="connsiteY5" fmla="*/ 2389787 h 2450803"/>
                <a:gd name="connsiteX6" fmla="*/ 703729 w 1866900"/>
                <a:gd name="connsiteY6" fmla="*/ 2328771 h 2450803"/>
                <a:gd name="connsiteX7" fmla="*/ 646157 w 1866900"/>
                <a:gd name="connsiteY7" fmla="*/ 2177104 h 2450803"/>
                <a:gd name="connsiteX8" fmla="*/ 1220743 w 1866900"/>
                <a:gd name="connsiteY8" fmla="*/ 2177104 h 2450803"/>
                <a:gd name="connsiteX9" fmla="*/ 1281759 w 1866900"/>
                <a:gd name="connsiteY9" fmla="*/ 2238120 h 2450803"/>
                <a:gd name="connsiteX10" fmla="*/ 1220743 w 1866900"/>
                <a:gd name="connsiteY10" fmla="*/ 2299136 h 2450803"/>
                <a:gd name="connsiteX11" fmla="*/ 646157 w 1866900"/>
                <a:gd name="connsiteY11" fmla="*/ 2299136 h 2450803"/>
                <a:gd name="connsiteX12" fmla="*/ 585141 w 1866900"/>
                <a:gd name="connsiteY12" fmla="*/ 2238120 h 2450803"/>
                <a:gd name="connsiteX13" fmla="*/ 646157 w 1866900"/>
                <a:gd name="connsiteY13" fmla="*/ 2177104 h 2450803"/>
                <a:gd name="connsiteX14" fmla="*/ 601983 w 1866900"/>
                <a:gd name="connsiteY14" fmla="*/ 2025437 h 2450803"/>
                <a:gd name="connsiteX15" fmla="*/ 1264918 w 1866900"/>
                <a:gd name="connsiteY15" fmla="*/ 2025437 h 2450803"/>
                <a:gd name="connsiteX16" fmla="*/ 1325934 w 1866900"/>
                <a:gd name="connsiteY16" fmla="*/ 2086453 h 2450803"/>
                <a:gd name="connsiteX17" fmla="*/ 1264918 w 1866900"/>
                <a:gd name="connsiteY17" fmla="*/ 2147469 h 2450803"/>
                <a:gd name="connsiteX18" fmla="*/ 601983 w 1866900"/>
                <a:gd name="connsiteY18" fmla="*/ 2147469 h 2450803"/>
                <a:gd name="connsiteX19" fmla="*/ 540967 w 1866900"/>
                <a:gd name="connsiteY19" fmla="*/ 2086453 h 2450803"/>
                <a:gd name="connsiteX20" fmla="*/ 601983 w 1866900"/>
                <a:gd name="connsiteY20" fmla="*/ 2025437 h 2450803"/>
                <a:gd name="connsiteX21" fmla="*/ 933450 w 1866900"/>
                <a:gd name="connsiteY21" fmla="*/ 0 h 2450803"/>
                <a:gd name="connsiteX22" fmla="*/ 1866900 w 1866900"/>
                <a:gd name="connsiteY22" fmla="*/ 933450 h 2450803"/>
                <a:gd name="connsiteX23" fmla="*/ 1296791 w 1866900"/>
                <a:gd name="connsiteY23" fmla="*/ 1793545 h 2450803"/>
                <a:gd name="connsiteX24" fmla="*/ 1232555 w 1866900"/>
                <a:gd name="connsiteY24" fmla="*/ 1999556 h 2450803"/>
                <a:gd name="connsiteX25" fmla="*/ 634346 w 1866900"/>
                <a:gd name="connsiteY25" fmla="*/ 1999556 h 2450803"/>
                <a:gd name="connsiteX26" fmla="*/ 570109 w 1866900"/>
                <a:gd name="connsiteY26" fmla="*/ 1793545 h 2450803"/>
                <a:gd name="connsiteX27" fmla="*/ 0 w 1866900"/>
                <a:gd name="connsiteY27" fmla="*/ 933450 h 2450803"/>
                <a:gd name="connsiteX28" fmla="*/ 933450 w 1866900"/>
                <a:gd name="connsiteY28" fmla="*/ 0 h 24508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866900" h="2450803">
                  <a:moveTo>
                    <a:pt x="703729" y="2328771"/>
                  </a:moveTo>
                  <a:lnTo>
                    <a:pt x="1163171" y="2328771"/>
                  </a:lnTo>
                  <a:cubicBezTo>
                    <a:pt x="1196869" y="2328771"/>
                    <a:pt x="1224187" y="2356089"/>
                    <a:pt x="1224187" y="2389787"/>
                  </a:cubicBezTo>
                  <a:cubicBezTo>
                    <a:pt x="1224187" y="2423485"/>
                    <a:pt x="1196869" y="2450803"/>
                    <a:pt x="1163171" y="2450803"/>
                  </a:cubicBezTo>
                  <a:lnTo>
                    <a:pt x="703729" y="2450803"/>
                  </a:lnTo>
                  <a:cubicBezTo>
                    <a:pt x="670031" y="2450803"/>
                    <a:pt x="642713" y="2423485"/>
                    <a:pt x="642713" y="2389787"/>
                  </a:cubicBezTo>
                  <a:cubicBezTo>
                    <a:pt x="642713" y="2356089"/>
                    <a:pt x="670031" y="2328771"/>
                    <a:pt x="703729" y="2328771"/>
                  </a:cubicBezTo>
                  <a:close/>
                  <a:moveTo>
                    <a:pt x="646157" y="2177104"/>
                  </a:moveTo>
                  <a:lnTo>
                    <a:pt x="1220743" y="2177104"/>
                  </a:lnTo>
                  <a:cubicBezTo>
                    <a:pt x="1254441" y="2177104"/>
                    <a:pt x="1281759" y="2204422"/>
                    <a:pt x="1281759" y="2238120"/>
                  </a:cubicBezTo>
                  <a:cubicBezTo>
                    <a:pt x="1281759" y="2271818"/>
                    <a:pt x="1254441" y="2299136"/>
                    <a:pt x="1220743" y="2299136"/>
                  </a:cubicBezTo>
                  <a:lnTo>
                    <a:pt x="646157" y="2299136"/>
                  </a:lnTo>
                  <a:cubicBezTo>
                    <a:pt x="612459" y="2299136"/>
                    <a:pt x="585141" y="2271818"/>
                    <a:pt x="585141" y="2238120"/>
                  </a:cubicBezTo>
                  <a:cubicBezTo>
                    <a:pt x="585141" y="2204422"/>
                    <a:pt x="612459" y="2177104"/>
                    <a:pt x="646157" y="2177104"/>
                  </a:cubicBezTo>
                  <a:close/>
                  <a:moveTo>
                    <a:pt x="601983" y="2025437"/>
                  </a:moveTo>
                  <a:lnTo>
                    <a:pt x="1264918" y="2025437"/>
                  </a:lnTo>
                  <a:cubicBezTo>
                    <a:pt x="1298616" y="2025437"/>
                    <a:pt x="1325934" y="2052755"/>
                    <a:pt x="1325934" y="2086453"/>
                  </a:cubicBezTo>
                  <a:cubicBezTo>
                    <a:pt x="1325934" y="2120151"/>
                    <a:pt x="1298616" y="2147469"/>
                    <a:pt x="1264918" y="2147469"/>
                  </a:cubicBezTo>
                  <a:lnTo>
                    <a:pt x="601983" y="2147469"/>
                  </a:lnTo>
                  <a:cubicBezTo>
                    <a:pt x="568285" y="2147469"/>
                    <a:pt x="540967" y="2120151"/>
                    <a:pt x="540967" y="2086453"/>
                  </a:cubicBezTo>
                  <a:cubicBezTo>
                    <a:pt x="540967" y="2052755"/>
                    <a:pt x="568285" y="2025437"/>
                    <a:pt x="601983" y="2025437"/>
                  </a:cubicBezTo>
                  <a:close/>
                  <a:moveTo>
                    <a:pt x="933450" y="0"/>
                  </a:moveTo>
                  <a:cubicBezTo>
                    <a:pt x="1448980" y="0"/>
                    <a:pt x="1866900" y="417920"/>
                    <a:pt x="1866900" y="933450"/>
                  </a:cubicBezTo>
                  <a:cubicBezTo>
                    <a:pt x="1866900" y="1320098"/>
                    <a:pt x="1631820" y="1651839"/>
                    <a:pt x="1296791" y="1793545"/>
                  </a:cubicBezTo>
                  <a:cubicBezTo>
                    <a:pt x="1203942" y="1852691"/>
                    <a:pt x="1287305" y="1930886"/>
                    <a:pt x="1232555" y="1999556"/>
                  </a:cubicBezTo>
                  <a:lnTo>
                    <a:pt x="634346" y="1999556"/>
                  </a:lnTo>
                  <a:cubicBezTo>
                    <a:pt x="565309" y="1902311"/>
                    <a:pt x="667721" y="1838403"/>
                    <a:pt x="570109" y="1793545"/>
                  </a:cubicBezTo>
                  <a:cubicBezTo>
                    <a:pt x="235080" y="1651839"/>
                    <a:pt x="0" y="1320098"/>
                    <a:pt x="0" y="933450"/>
                  </a:cubicBezTo>
                  <a:cubicBezTo>
                    <a:pt x="0" y="417920"/>
                    <a:pt x="417920" y="0"/>
                    <a:pt x="933450" y="0"/>
                  </a:cubicBezTo>
                  <a:close/>
                </a:path>
              </a:pathLst>
            </a:custGeom>
            <a:solidFill>
              <a:schemeClr val="bg1">
                <a:lumMod val="95000"/>
              </a:schemeClr>
            </a:solidFill>
            <a:ln>
              <a:noFill/>
            </a:ln>
            <a:scene3d>
              <a:camera prst="orthographicFront"/>
              <a:lightRig rig="threePt" dir="t"/>
            </a:scene3d>
            <a:sp3d prstMaterial="softEdge">
              <a:bevelT w="2540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6" name="任意多边形 285"/>
            <p:cNvSpPr/>
            <p:nvPr/>
          </p:nvSpPr>
          <p:spPr>
            <a:xfrm rot="5400000">
              <a:off x="4622610" y="3468979"/>
              <a:ext cx="2946783" cy="1725351"/>
            </a:xfrm>
            <a:custGeom>
              <a:avLst/>
              <a:gdLst>
                <a:gd name="connsiteX0" fmla="*/ 0 w 2946783"/>
                <a:gd name="connsiteY0" fmla="*/ 1579299 h 1725351"/>
                <a:gd name="connsiteX1" fmla="*/ 0 w 2946783"/>
                <a:gd name="connsiteY1" fmla="*/ 146052 h 1725351"/>
                <a:gd name="connsiteX2" fmla="*/ 146052 w 2946783"/>
                <a:gd name="connsiteY2" fmla="*/ 0 h 1725351"/>
                <a:gd name="connsiteX3" fmla="*/ 273048 w 2946783"/>
                <a:gd name="connsiteY3" fmla="*/ 0 h 1725351"/>
                <a:gd name="connsiteX4" fmla="*/ 276917 w 2946783"/>
                <a:gd name="connsiteY4" fmla="*/ 781 h 1725351"/>
                <a:gd name="connsiteX5" fmla="*/ 284665 w 2946783"/>
                <a:gd name="connsiteY5" fmla="*/ 0 h 1725351"/>
                <a:gd name="connsiteX6" fmla="*/ 1262891 w 2946783"/>
                <a:gd name="connsiteY6" fmla="*/ 0 h 1725351"/>
                <a:gd name="connsiteX7" fmla="*/ 1472441 w 2946783"/>
                <a:gd name="connsiteY7" fmla="*/ 209550 h 1725351"/>
                <a:gd name="connsiteX8" fmla="*/ 1371551 w 2946783"/>
                <a:gd name="connsiteY8" fmla="*/ 388763 h 1725351"/>
                <a:gd name="connsiteX9" fmla="*/ 1317424 w 2946783"/>
                <a:gd name="connsiteY9" fmla="*/ 410014 h 1725351"/>
                <a:gd name="connsiteX10" fmla="*/ 449527 w 2946783"/>
                <a:gd name="connsiteY10" fmla="*/ 410013 h 1725351"/>
                <a:gd name="connsiteX11" fmla="*/ 419437 w 2946783"/>
                <a:gd name="connsiteY11" fmla="*/ 440103 h 1725351"/>
                <a:gd name="connsiteX12" fmla="*/ 449527 w 2946783"/>
                <a:gd name="connsiteY12" fmla="*/ 470193 h 1725351"/>
                <a:gd name="connsiteX13" fmla="*/ 2130333 w 2946783"/>
                <a:gd name="connsiteY13" fmla="*/ 470193 h 1725351"/>
                <a:gd name="connsiteX14" fmla="*/ 2946783 w 2946783"/>
                <a:gd name="connsiteY14" fmla="*/ 862677 h 1725351"/>
                <a:gd name="connsiteX15" fmla="*/ 2130333 w 2946783"/>
                <a:gd name="connsiteY15" fmla="*/ 1255161 h 1725351"/>
                <a:gd name="connsiteX16" fmla="*/ 2130333 w 2946783"/>
                <a:gd name="connsiteY16" fmla="*/ 1255160 h 1725351"/>
                <a:gd name="connsiteX17" fmla="*/ 449527 w 2946783"/>
                <a:gd name="connsiteY17" fmla="*/ 1255159 h 1725351"/>
                <a:gd name="connsiteX18" fmla="*/ 419437 w 2946783"/>
                <a:gd name="connsiteY18" fmla="*/ 1285249 h 1725351"/>
                <a:gd name="connsiteX19" fmla="*/ 449527 w 2946783"/>
                <a:gd name="connsiteY19" fmla="*/ 1315339 h 1725351"/>
                <a:gd name="connsiteX20" fmla="*/ 1320685 w 2946783"/>
                <a:gd name="connsiteY20" fmla="*/ 1315339 h 1725351"/>
                <a:gd name="connsiteX21" fmla="*/ 1344457 w 2946783"/>
                <a:gd name="connsiteY21" fmla="*/ 1322719 h 1725351"/>
                <a:gd name="connsiteX22" fmla="*/ 1472441 w 2946783"/>
                <a:gd name="connsiteY22" fmla="*/ 1515801 h 1725351"/>
                <a:gd name="connsiteX23" fmla="*/ 1262891 w 2946783"/>
                <a:gd name="connsiteY23" fmla="*/ 1725351 h 1725351"/>
                <a:gd name="connsiteX24" fmla="*/ 284663 w 2946783"/>
                <a:gd name="connsiteY24" fmla="*/ 1725351 h 1725351"/>
                <a:gd name="connsiteX25" fmla="*/ 276916 w 2946783"/>
                <a:gd name="connsiteY25" fmla="*/ 1724570 h 1725351"/>
                <a:gd name="connsiteX26" fmla="*/ 273048 w 2946783"/>
                <a:gd name="connsiteY26" fmla="*/ 1725351 h 1725351"/>
                <a:gd name="connsiteX27" fmla="*/ 146052 w 2946783"/>
                <a:gd name="connsiteY27" fmla="*/ 1725351 h 1725351"/>
                <a:gd name="connsiteX28" fmla="*/ 0 w 2946783"/>
                <a:gd name="connsiteY28" fmla="*/ 1579299 h 17253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2946783" h="1725351">
                  <a:moveTo>
                    <a:pt x="0" y="1579299"/>
                  </a:moveTo>
                  <a:lnTo>
                    <a:pt x="0" y="146052"/>
                  </a:lnTo>
                  <a:cubicBezTo>
                    <a:pt x="0" y="65390"/>
                    <a:pt x="65390" y="0"/>
                    <a:pt x="146052" y="0"/>
                  </a:cubicBezTo>
                  <a:lnTo>
                    <a:pt x="273048" y="0"/>
                  </a:lnTo>
                  <a:lnTo>
                    <a:pt x="276917" y="781"/>
                  </a:lnTo>
                  <a:lnTo>
                    <a:pt x="284665" y="0"/>
                  </a:lnTo>
                  <a:lnTo>
                    <a:pt x="1262891" y="0"/>
                  </a:lnTo>
                  <a:cubicBezTo>
                    <a:pt x="1378622" y="0"/>
                    <a:pt x="1472441" y="93819"/>
                    <a:pt x="1472441" y="209550"/>
                  </a:cubicBezTo>
                  <a:cubicBezTo>
                    <a:pt x="1472441" y="285499"/>
                    <a:pt x="1432037" y="352011"/>
                    <a:pt x="1371551" y="388763"/>
                  </a:cubicBezTo>
                  <a:lnTo>
                    <a:pt x="1317424" y="410014"/>
                  </a:lnTo>
                  <a:lnTo>
                    <a:pt x="449527" y="410013"/>
                  </a:lnTo>
                  <a:cubicBezTo>
                    <a:pt x="432909" y="410013"/>
                    <a:pt x="419437" y="423485"/>
                    <a:pt x="419437" y="440103"/>
                  </a:cubicBezTo>
                  <a:cubicBezTo>
                    <a:pt x="419437" y="456721"/>
                    <a:pt x="432909" y="470193"/>
                    <a:pt x="449527" y="470193"/>
                  </a:cubicBezTo>
                  <a:lnTo>
                    <a:pt x="2130333" y="470193"/>
                  </a:lnTo>
                  <a:lnTo>
                    <a:pt x="2946783" y="862677"/>
                  </a:lnTo>
                  <a:lnTo>
                    <a:pt x="2130333" y="1255161"/>
                  </a:lnTo>
                  <a:lnTo>
                    <a:pt x="2130333" y="1255160"/>
                  </a:lnTo>
                  <a:lnTo>
                    <a:pt x="449527" y="1255159"/>
                  </a:lnTo>
                  <a:cubicBezTo>
                    <a:pt x="432909" y="1255159"/>
                    <a:pt x="419437" y="1268631"/>
                    <a:pt x="419437" y="1285249"/>
                  </a:cubicBezTo>
                  <a:cubicBezTo>
                    <a:pt x="419437" y="1301867"/>
                    <a:pt x="432909" y="1315339"/>
                    <a:pt x="449527" y="1315339"/>
                  </a:cubicBezTo>
                  <a:lnTo>
                    <a:pt x="1320685" y="1315339"/>
                  </a:lnTo>
                  <a:lnTo>
                    <a:pt x="1344457" y="1322719"/>
                  </a:lnTo>
                  <a:cubicBezTo>
                    <a:pt x="1419668" y="1354530"/>
                    <a:pt x="1472441" y="1429003"/>
                    <a:pt x="1472441" y="1515801"/>
                  </a:cubicBezTo>
                  <a:cubicBezTo>
                    <a:pt x="1472441" y="1631532"/>
                    <a:pt x="1378622" y="1725351"/>
                    <a:pt x="1262891" y="1725351"/>
                  </a:cubicBezTo>
                  <a:lnTo>
                    <a:pt x="284663" y="1725351"/>
                  </a:lnTo>
                  <a:lnTo>
                    <a:pt x="276916" y="1724570"/>
                  </a:lnTo>
                  <a:lnTo>
                    <a:pt x="273048" y="1725351"/>
                  </a:lnTo>
                  <a:lnTo>
                    <a:pt x="146052" y="1725351"/>
                  </a:lnTo>
                  <a:cubicBezTo>
                    <a:pt x="65390" y="1725351"/>
                    <a:pt x="0" y="1659961"/>
                    <a:pt x="0" y="1579299"/>
                  </a:cubicBezTo>
                  <a:close/>
                </a:path>
              </a:pathLst>
            </a:custGeom>
            <a:gradFill>
              <a:gsLst>
                <a:gs pos="73000">
                  <a:schemeClr val="bg1">
                    <a:lumMod val="85000"/>
                  </a:schemeClr>
                </a:gs>
                <a:gs pos="72000">
                  <a:schemeClr val="bg1">
                    <a:lumMod val="95000"/>
                  </a:schemeClr>
                </a:gs>
                <a:gs pos="94000">
                  <a:schemeClr val="bg1">
                    <a:lumMod val="85000"/>
                  </a:schemeClr>
                </a:gs>
                <a:gs pos="94000">
                  <a:schemeClr val="bg1">
                    <a:lumMod val="50000"/>
                  </a:schemeClr>
                </a:gs>
              </a:gsLst>
              <a:lin ang="0" scaled="0"/>
            </a:gradFill>
            <a:ln>
              <a:noFill/>
            </a:ln>
            <a:scene3d>
              <a:camera prst="orthographicFront"/>
              <a:lightRig rig="threePt" dir="t"/>
            </a:scene3d>
            <a:sp3d prstMaterial="softEdge">
              <a:bevelT w="2540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7" name="任意多边形 286"/>
            <p:cNvSpPr/>
            <p:nvPr/>
          </p:nvSpPr>
          <p:spPr>
            <a:xfrm flipV="1">
              <a:off x="6010155" y="2865785"/>
              <a:ext cx="171690" cy="540499"/>
            </a:xfrm>
            <a:custGeom>
              <a:avLst/>
              <a:gdLst>
                <a:gd name="connsiteX0" fmla="*/ 0 w 171689"/>
                <a:gd name="connsiteY0" fmla="*/ 1081000 h 1081000"/>
                <a:gd name="connsiteX1" fmla="*/ 171689 w 171689"/>
                <a:gd name="connsiteY1" fmla="*/ 1081000 h 1081000"/>
                <a:gd name="connsiteX2" fmla="*/ 116621 w 171689"/>
                <a:gd name="connsiteY2" fmla="*/ 966447 h 1081000"/>
                <a:gd name="connsiteX3" fmla="*/ 144455 w 171689"/>
                <a:gd name="connsiteY3" fmla="*/ 83306 h 1081000"/>
                <a:gd name="connsiteX4" fmla="*/ 148442 w 171689"/>
                <a:gd name="connsiteY4" fmla="*/ 83306 h 1081000"/>
                <a:gd name="connsiteX5" fmla="*/ 85843 w 171689"/>
                <a:gd name="connsiteY5" fmla="*/ 0 h 1081000"/>
                <a:gd name="connsiteX6" fmla="*/ 23243 w 171689"/>
                <a:gd name="connsiteY6" fmla="*/ 83306 h 1081000"/>
                <a:gd name="connsiteX7" fmla="*/ 27232 w 171689"/>
                <a:gd name="connsiteY7" fmla="*/ 83306 h 1081000"/>
                <a:gd name="connsiteX8" fmla="*/ 28696 w 171689"/>
                <a:gd name="connsiteY8" fmla="*/ 256922 h 1081000"/>
                <a:gd name="connsiteX9" fmla="*/ 54846 w 171689"/>
                <a:gd name="connsiteY9" fmla="*/ 966909 h 108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1689" h="1081000">
                  <a:moveTo>
                    <a:pt x="0" y="1081000"/>
                  </a:moveTo>
                  <a:lnTo>
                    <a:pt x="171689" y="1081000"/>
                  </a:lnTo>
                  <a:lnTo>
                    <a:pt x="116621" y="966447"/>
                  </a:lnTo>
                  <a:lnTo>
                    <a:pt x="144455" y="83306"/>
                  </a:lnTo>
                  <a:lnTo>
                    <a:pt x="148442" y="83306"/>
                  </a:lnTo>
                  <a:lnTo>
                    <a:pt x="85843" y="0"/>
                  </a:lnTo>
                  <a:lnTo>
                    <a:pt x="23243" y="83306"/>
                  </a:lnTo>
                  <a:lnTo>
                    <a:pt x="27232" y="83306"/>
                  </a:lnTo>
                  <a:lnTo>
                    <a:pt x="28696" y="256922"/>
                  </a:lnTo>
                  <a:lnTo>
                    <a:pt x="54846" y="966909"/>
                  </a:lnTo>
                  <a:close/>
                </a:path>
              </a:pathLst>
            </a:custGeom>
            <a:solidFill>
              <a:schemeClr val="tx1">
                <a:lumMod val="50000"/>
                <a:lumOff val="50000"/>
              </a:schemeClr>
            </a:solidFill>
            <a:ln>
              <a:noFill/>
            </a:ln>
            <a:scene3d>
              <a:camera prst="orthographicFront"/>
              <a:lightRig rig="threePt" dir="t"/>
            </a:scene3d>
            <a:sp3d prstMaterial="softEdge">
              <a:bevelT w="2540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88" name="圆角矩形 287"/>
          <p:cNvSpPr/>
          <p:nvPr/>
        </p:nvSpPr>
        <p:spPr>
          <a:xfrm>
            <a:off x="1010258" y="1980448"/>
            <a:ext cx="297219" cy="98691"/>
          </a:xfrm>
          <a:prstGeom prst="roundRect">
            <a:avLst>
              <a:gd name="adj" fmla="val 50000"/>
            </a:avLst>
          </a:prstGeom>
          <a:solidFill>
            <a:schemeClr val="bg1">
              <a:lumMod val="95000"/>
            </a:schemeClr>
          </a:solidFill>
          <a:ln>
            <a:noFill/>
          </a:ln>
          <a:effectLst>
            <a:outerShdw blurRad="127000" dist="63500" dir="2700000" algn="tl" rotWithShape="0">
              <a:prstClr val="black">
                <a:alpha val="29000"/>
              </a:prstClr>
            </a:outerShdw>
          </a:effectLst>
          <a:scene3d>
            <a:camera prst="orthographicFront"/>
            <a:lightRig rig="threePt" dir="t"/>
          </a:scene3d>
          <a:sp3d prstMaterial="softEdge">
            <a:bevelT w="19050" h="6350" prst="angle"/>
          </a:sp3d>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289" name="圆角矩形 288"/>
          <p:cNvSpPr/>
          <p:nvPr/>
        </p:nvSpPr>
        <p:spPr>
          <a:xfrm rot="2700000">
            <a:off x="1269797" y="1354203"/>
            <a:ext cx="297111" cy="98726"/>
          </a:xfrm>
          <a:prstGeom prst="roundRect">
            <a:avLst>
              <a:gd name="adj" fmla="val 50000"/>
            </a:avLst>
          </a:prstGeom>
          <a:solidFill>
            <a:schemeClr val="bg1">
              <a:lumMod val="95000"/>
            </a:schemeClr>
          </a:solidFill>
          <a:ln>
            <a:noFill/>
          </a:ln>
          <a:effectLst>
            <a:outerShdw blurRad="127000" dist="63500" dir="2700000" algn="tl" rotWithShape="0">
              <a:prstClr val="black">
                <a:alpha val="29000"/>
              </a:prstClr>
            </a:outerShdw>
          </a:effectLst>
          <a:scene3d>
            <a:camera prst="orthographicFront"/>
            <a:lightRig rig="threePt" dir="t"/>
          </a:scene3d>
          <a:sp3d prstMaterial="softEdge">
            <a:bevelT w="19050" h="6350" prst="angle"/>
          </a:sp3d>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290" name="圆角矩形 289"/>
          <p:cNvSpPr/>
          <p:nvPr/>
        </p:nvSpPr>
        <p:spPr>
          <a:xfrm rot="5400000">
            <a:off x="1896252" y="1094811"/>
            <a:ext cx="297111" cy="98726"/>
          </a:xfrm>
          <a:prstGeom prst="roundRect">
            <a:avLst>
              <a:gd name="adj" fmla="val 50000"/>
            </a:avLst>
          </a:prstGeom>
          <a:solidFill>
            <a:schemeClr val="bg1">
              <a:lumMod val="95000"/>
            </a:schemeClr>
          </a:solidFill>
          <a:ln>
            <a:noFill/>
          </a:ln>
          <a:effectLst>
            <a:outerShdw blurRad="127000" dist="63500" dir="2700000" algn="tl" rotWithShape="0">
              <a:prstClr val="black">
                <a:alpha val="29000"/>
              </a:prstClr>
            </a:outerShdw>
          </a:effectLst>
          <a:scene3d>
            <a:camera prst="orthographicFront"/>
            <a:lightRig rig="threePt" dir="t"/>
          </a:scene3d>
          <a:sp3d prstMaterial="softEdge">
            <a:bevelT w="19050" h="6350" prst="angle"/>
          </a:sp3d>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291" name="圆角矩形 290"/>
          <p:cNvSpPr/>
          <p:nvPr/>
        </p:nvSpPr>
        <p:spPr>
          <a:xfrm rot="8100000">
            <a:off x="2522653" y="1354220"/>
            <a:ext cx="297219" cy="98691"/>
          </a:xfrm>
          <a:prstGeom prst="roundRect">
            <a:avLst>
              <a:gd name="adj" fmla="val 50000"/>
            </a:avLst>
          </a:prstGeom>
          <a:solidFill>
            <a:schemeClr val="bg1">
              <a:lumMod val="95000"/>
            </a:schemeClr>
          </a:solidFill>
          <a:ln>
            <a:noFill/>
          </a:ln>
          <a:effectLst>
            <a:outerShdw blurRad="127000" dist="63500" dir="2700000" algn="tl" rotWithShape="0">
              <a:prstClr val="black">
                <a:alpha val="29000"/>
              </a:prstClr>
            </a:outerShdw>
          </a:effectLst>
          <a:scene3d>
            <a:camera prst="orthographicFront"/>
            <a:lightRig rig="threePt" dir="t"/>
          </a:scene3d>
          <a:sp3d prstMaterial="softEdge">
            <a:bevelT w="19050" h="6350" prst="angle"/>
          </a:sp3d>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292" name="圆角矩形 291"/>
          <p:cNvSpPr/>
          <p:nvPr/>
        </p:nvSpPr>
        <p:spPr>
          <a:xfrm rot="10800000">
            <a:off x="2782139" y="1980448"/>
            <a:ext cx="297219" cy="98691"/>
          </a:xfrm>
          <a:prstGeom prst="roundRect">
            <a:avLst>
              <a:gd name="adj" fmla="val 50000"/>
            </a:avLst>
          </a:prstGeom>
          <a:solidFill>
            <a:schemeClr val="bg1">
              <a:lumMod val="95000"/>
            </a:schemeClr>
          </a:solidFill>
          <a:ln>
            <a:noFill/>
          </a:ln>
          <a:effectLst>
            <a:outerShdw blurRad="127000" dist="63500" dir="2700000" algn="tl" rotWithShape="0">
              <a:prstClr val="black">
                <a:alpha val="29000"/>
              </a:prstClr>
            </a:outerShdw>
          </a:effectLst>
          <a:scene3d>
            <a:camera prst="orthographicFront"/>
            <a:lightRig rig="threePt" dir="t"/>
          </a:scene3d>
          <a:sp3d prstMaterial="softEdge">
            <a:bevelT w="19050" h="6350" prst="angle"/>
          </a:sp3d>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grpSp>
        <p:nvGrpSpPr>
          <p:cNvPr id="293" name="组合 292"/>
          <p:cNvGrpSpPr/>
          <p:nvPr/>
        </p:nvGrpSpPr>
        <p:grpSpPr>
          <a:xfrm>
            <a:off x="1743426" y="1552999"/>
            <a:ext cx="593846" cy="824852"/>
            <a:chOff x="3932746" y="2019238"/>
            <a:chExt cx="412048" cy="572542"/>
          </a:xfrm>
          <a:solidFill>
            <a:srgbClr val="C00000"/>
          </a:solidFill>
        </p:grpSpPr>
        <p:sp>
          <p:nvSpPr>
            <p:cNvPr id="294" name="任意多边形 293"/>
            <p:cNvSpPr/>
            <p:nvPr/>
          </p:nvSpPr>
          <p:spPr>
            <a:xfrm>
              <a:off x="3977574" y="2367381"/>
              <a:ext cx="224399" cy="224399"/>
            </a:xfrm>
            <a:custGeom>
              <a:avLst/>
              <a:gdLst>
                <a:gd name="connsiteX0" fmla="*/ 870381 w 1740762"/>
                <a:gd name="connsiteY0" fmla="*/ 422211 h 1740760"/>
                <a:gd name="connsiteX1" fmla="*/ 422212 w 1740762"/>
                <a:gd name="connsiteY1" fmla="*/ 870380 h 1740760"/>
                <a:gd name="connsiteX2" fmla="*/ 870381 w 1740762"/>
                <a:gd name="connsiteY2" fmla="*/ 1318549 h 1740760"/>
                <a:gd name="connsiteX3" fmla="*/ 1318550 w 1740762"/>
                <a:gd name="connsiteY3" fmla="*/ 870380 h 1740760"/>
                <a:gd name="connsiteX4" fmla="*/ 870381 w 1740762"/>
                <a:gd name="connsiteY4" fmla="*/ 422211 h 1740760"/>
                <a:gd name="connsiteX5" fmla="*/ 785261 w 1740762"/>
                <a:gd name="connsiteY5" fmla="*/ 0 h 1740760"/>
                <a:gd name="connsiteX6" fmla="*/ 955501 w 1740762"/>
                <a:gd name="connsiteY6" fmla="*/ 0 h 1740760"/>
                <a:gd name="connsiteX7" fmla="*/ 955501 w 1740762"/>
                <a:gd name="connsiteY7" fmla="*/ 134329 h 1740760"/>
                <a:gd name="connsiteX8" fmla="*/ 1014988 w 1740762"/>
                <a:gd name="connsiteY8" fmla="*/ 143408 h 1740760"/>
                <a:gd name="connsiteX9" fmla="*/ 1073317 w 1740762"/>
                <a:gd name="connsiteY9" fmla="*/ 158020 h 1740760"/>
                <a:gd name="connsiteX10" fmla="*/ 1124821 w 1740762"/>
                <a:gd name="connsiteY10" fmla="*/ 33680 h 1740760"/>
                <a:gd name="connsiteX11" fmla="*/ 1282102 w 1740762"/>
                <a:gd name="connsiteY11" fmla="*/ 98828 h 1740760"/>
                <a:gd name="connsiteX12" fmla="*/ 1229998 w 1740762"/>
                <a:gd name="connsiteY12" fmla="*/ 224619 h 1740760"/>
                <a:gd name="connsiteX13" fmla="*/ 1250218 w 1740762"/>
                <a:gd name="connsiteY13" fmla="*/ 235760 h 1740760"/>
                <a:gd name="connsiteX14" fmla="*/ 1327066 w 1740762"/>
                <a:gd name="connsiteY14" fmla="*/ 289364 h 1740760"/>
                <a:gd name="connsiteX15" fmla="*/ 1329143 w 1740762"/>
                <a:gd name="connsiteY15" fmla="*/ 291241 h 1740760"/>
                <a:gd name="connsiteX16" fmla="*/ 1425645 w 1740762"/>
                <a:gd name="connsiteY16" fmla="*/ 194739 h 1740760"/>
                <a:gd name="connsiteX17" fmla="*/ 1546022 w 1740762"/>
                <a:gd name="connsiteY17" fmla="*/ 315117 h 1740760"/>
                <a:gd name="connsiteX18" fmla="*/ 1448558 w 1740762"/>
                <a:gd name="connsiteY18" fmla="*/ 412582 h 1740760"/>
                <a:gd name="connsiteX19" fmla="*/ 1457388 w 1740762"/>
                <a:gd name="connsiteY19" fmla="*/ 422838 h 1740760"/>
                <a:gd name="connsiteX20" fmla="*/ 1514167 w 1740762"/>
                <a:gd name="connsiteY20" fmla="*/ 511583 h 1740760"/>
                <a:gd name="connsiteX21" fmla="*/ 1641935 w 1740762"/>
                <a:gd name="connsiteY21" fmla="*/ 458659 h 1740760"/>
                <a:gd name="connsiteX22" fmla="*/ 1707082 w 1740762"/>
                <a:gd name="connsiteY22" fmla="*/ 615941 h 1740760"/>
                <a:gd name="connsiteX23" fmla="*/ 1579247 w 1740762"/>
                <a:gd name="connsiteY23" fmla="*/ 668892 h 1740760"/>
                <a:gd name="connsiteX24" fmla="*/ 1584835 w 1740762"/>
                <a:gd name="connsiteY24" fmla="*/ 687711 h 1740760"/>
                <a:gd name="connsiteX25" fmla="*/ 1601709 w 1740762"/>
                <a:gd name="connsiteY25" fmla="*/ 777321 h 1740760"/>
                <a:gd name="connsiteX26" fmla="*/ 1602202 w 1740762"/>
                <a:gd name="connsiteY26" fmla="*/ 785260 h 1740760"/>
                <a:gd name="connsiteX27" fmla="*/ 1740762 w 1740762"/>
                <a:gd name="connsiteY27" fmla="*/ 785260 h 1740760"/>
                <a:gd name="connsiteX28" fmla="*/ 1740762 w 1740762"/>
                <a:gd name="connsiteY28" fmla="*/ 955500 h 1740760"/>
                <a:gd name="connsiteX29" fmla="*/ 1602244 w 1740762"/>
                <a:gd name="connsiteY29" fmla="*/ 955500 h 1740760"/>
                <a:gd name="connsiteX30" fmla="*/ 1592412 w 1740762"/>
                <a:gd name="connsiteY30" fmla="*/ 1019928 h 1740760"/>
                <a:gd name="connsiteX31" fmla="*/ 1579385 w 1740762"/>
                <a:gd name="connsiteY31" fmla="*/ 1071925 h 1740760"/>
                <a:gd name="connsiteX32" fmla="*/ 1707082 w 1740762"/>
                <a:gd name="connsiteY32" fmla="*/ 1124819 h 1740760"/>
                <a:gd name="connsiteX33" fmla="*/ 1641935 w 1740762"/>
                <a:gd name="connsiteY33" fmla="*/ 1282101 h 1740760"/>
                <a:gd name="connsiteX34" fmla="*/ 1514336 w 1740762"/>
                <a:gd name="connsiteY34" fmla="*/ 1229247 h 1740760"/>
                <a:gd name="connsiteX35" fmla="*/ 1500059 w 1740762"/>
                <a:gd name="connsiteY35" fmla="*/ 1255158 h 1740760"/>
                <a:gd name="connsiteX36" fmla="*/ 1448892 w 1740762"/>
                <a:gd name="connsiteY36" fmla="*/ 1328512 h 1740760"/>
                <a:gd name="connsiteX37" fmla="*/ 1546022 w 1740762"/>
                <a:gd name="connsiteY37" fmla="*/ 1425643 h 1740760"/>
                <a:gd name="connsiteX38" fmla="*/ 1425645 w 1740762"/>
                <a:gd name="connsiteY38" fmla="*/ 1546021 h 1740760"/>
                <a:gd name="connsiteX39" fmla="*/ 1328549 w 1740762"/>
                <a:gd name="connsiteY39" fmla="*/ 1448925 h 1740760"/>
                <a:gd name="connsiteX40" fmla="*/ 1312981 w 1740762"/>
                <a:gd name="connsiteY40" fmla="*/ 1462328 h 1740760"/>
                <a:gd name="connsiteX41" fmla="*/ 1229762 w 1740762"/>
                <a:gd name="connsiteY41" fmla="*/ 1515571 h 1740760"/>
                <a:gd name="connsiteX42" fmla="*/ 1282102 w 1740762"/>
                <a:gd name="connsiteY42" fmla="*/ 1641932 h 1740760"/>
                <a:gd name="connsiteX43" fmla="*/ 1124821 w 1740762"/>
                <a:gd name="connsiteY43" fmla="*/ 1707080 h 1740760"/>
                <a:gd name="connsiteX44" fmla="*/ 1073151 w 1740762"/>
                <a:gd name="connsiteY44" fmla="*/ 1582339 h 1740760"/>
                <a:gd name="connsiteX45" fmla="*/ 1048108 w 1740762"/>
                <a:gd name="connsiteY45" fmla="*/ 1589775 h 1740760"/>
                <a:gd name="connsiteX46" fmla="*/ 958498 w 1740762"/>
                <a:gd name="connsiteY46" fmla="*/ 1606649 h 1740760"/>
                <a:gd name="connsiteX47" fmla="*/ 955501 w 1740762"/>
                <a:gd name="connsiteY47" fmla="*/ 1606835 h 1740760"/>
                <a:gd name="connsiteX48" fmla="*/ 955501 w 1740762"/>
                <a:gd name="connsiteY48" fmla="*/ 1740760 h 1740760"/>
                <a:gd name="connsiteX49" fmla="*/ 785261 w 1740762"/>
                <a:gd name="connsiteY49" fmla="*/ 1740760 h 1740760"/>
                <a:gd name="connsiteX50" fmla="*/ 785261 w 1740762"/>
                <a:gd name="connsiteY50" fmla="*/ 1607939 h 1740760"/>
                <a:gd name="connsiteX51" fmla="*/ 715891 w 1740762"/>
                <a:gd name="connsiteY51" fmla="*/ 1597352 h 1740760"/>
                <a:gd name="connsiteX52" fmla="*/ 666516 w 1740762"/>
                <a:gd name="connsiteY52" fmla="*/ 1584982 h 1740760"/>
                <a:gd name="connsiteX53" fmla="*/ 615942 w 1740762"/>
                <a:gd name="connsiteY53" fmla="*/ 1707080 h 1740760"/>
                <a:gd name="connsiteX54" fmla="*/ 458661 w 1740762"/>
                <a:gd name="connsiteY54" fmla="*/ 1641932 h 1740760"/>
                <a:gd name="connsiteX55" fmla="*/ 508928 w 1740762"/>
                <a:gd name="connsiteY55" fmla="*/ 1520575 h 1740760"/>
                <a:gd name="connsiteX56" fmla="*/ 480660 w 1740762"/>
                <a:gd name="connsiteY56" fmla="*/ 1504999 h 1740760"/>
                <a:gd name="connsiteX57" fmla="*/ 407307 w 1740762"/>
                <a:gd name="connsiteY57" fmla="*/ 1453832 h 1740760"/>
                <a:gd name="connsiteX58" fmla="*/ 315118 w 1740762"/>
                <a:gd name="connsiteY58" fmla="*/ 1546021 h 1740760"/>
                <a:gd name="connsiteX59" fmla="*/ 194740 w 1740762"/>
                <a:gd name="connsiteY59" fmla="*/ 1425643 h 1740760"/>
                <a:gd name="connsiteX60" fmla="*/ 286894 w 1740762"/>
                <a:gd name="connsiteY60" fmla="*/ 1333489 h 1740760"/>
                <a:gd name="connsiteX61" fmla="*/ 273491 w 1740762"/>
                <a:gd name="connsiteY61" fmla="*/ 1317922 h 1740760"/>
                <a:gd name="connsiteX62" fmla="*/ 218783 w 1740762"/>
                <a:gd name="connsiteY62" fmla="*/ 1232414 h 1740760"/>
                <a:gd name="connsiteX63" fmla="*/ 98828 w 1740762"/>
                <a:gd name="connsiteY63" fmla="*/ 1282101 h 1740760"/>
                <a:gd name="connsiteX64" fmla="*/ 33680 w 1740762"/>
                <a:gd name="connsiteY64" fmla="*/ 1124819 h 1740760"/>
                <a:gd name="connsiteX65" fmla="*/ 152714 w 1740762"/>
                <a:gd name="connsiteY65" fmla="*/ 1075514 h 1740760"/>
                <a:gd name="connsiteX66" fmla="*/ 146043 w 1740762"/>
                <a:gd name="connsiteY66" fmla="*/ 1053048 h 1740760"/>
                <a:gd name="connsiteX67" fmla="*/ 129170 w 1740762"/>
                <a:gd name="connsiteY67" fmla="*/ 963438 h 1740760"/>
                <a:gd name="connsiteX68" fmla="*/ 128677 w 1740762"/>
                <a:gd name="connsiteY68" fmla="*/ 955500 h 1740760"/>
                <a:gd name="connsiteX69" fmla="*/ 0 w 1740762"/>
                <a:gd name="connsiteY69" fmla="*/ 955500 h 1740760"/>
                <a:gd name="connsiteX70" fmla="*/ 0 w 1740762"/>
                <a:gd name="connsiteY70" fmla="*/ 785260 h 1740760"/>
                <a:gd name="connsiteX71" fmla="*/ 128814 w 1740762"/>
                <a:gd name="connsiteY71" fmla="*/ 785260 h 1740760"/>
                <a:gd name="connsiteX72" fmla="*/ 134981 w 1740762"/>
                <a:gd name="connsiteY72" fmla="*/ 739025 h 1740760"/>
                <a:gd name="connsiteX73" fmla="*/ 147040 w 1740762"/>
                <a:gd name="connsiteY73" fmla="*/ 683819 h 1740760"/>
                <a:gd name="connsiteX74" fmla="*/ 152622 w 1740762"/>
                <a:gd name="connsiteY74" fmla="*/ 665208 h 1740760"/>
                <a:gd name="connsiteX75" fmla="*/ 33680 w 1740762"/>
                <a:gd name="connsiteY75" fmla="*/ 615940 h 1740760"/>
                <a:gd name="connsiteX76" fmla="*/ 98828 w 1740762"/>
                <a:gd name="connsiteY76" fmla="*/ 458659 h 1740760"/>
                <a:gd name="connsiteX77" fmla="*/ 219054 w 1740762"/>
                <a:gd name="connsiteY77" fmla="*/ 508459 h 1740760"/>
                <a:gd name="connsiteX78" fmla="*/ 264199 w 1740762"/>
                <a:gd name="connsiteY78" fmla="*/ 435381 h 1740760"/>
                <a:gd name="connsiteX79" fmla="*/ 286732 w 1740762"/>
                <a:gd name="connsiteY79" fmla="*/ 407109 h 1740760"/>
                <a:gd name="connsiteX80" fmla="*/ 194740 w 1740762"/>
                <a:gd name="connsiteY80" fmla="*/ 315117 h 1740760"/>
                <a:gd name="connsiteX81" fmla="*/ 315118 w 1740762"/>
                <a:gd name="connsiteY81" fmla="*/ 194739 h 1740760"/>
                <a:gd name="connsiteX82" fmla="*/ 407197 w 1740762"/>
                <a:gd name="connsiteY82" fmla="*/ 286817 h 1740760"/>
                <a:gd name="connsiteX83" fmla="*/ 460791 w 1740762"/>
                <a:gd name="connsiteY83" fmla="*/ 248268 h 1740760"/>
                <a:gd name="connsiteX84" fmla="*/ 508858 w 1740762"/>
                <a:gd name="connsiteY84" fmla="*/ 220014 h 1740760"/>
                <a:gd name="connsiteX85" fmla="*/ 458661 w 1740762"/>
                <a:gd name="connsiteY85" fmla="*/ 98828 h 1740760"/>
                <a:gd name="connsiteX86" fmla="*/ 615942 w 1740762"/>
                <a:gd name="connsiteY86" fmla="*/ 33679 h 1740760"/>
                <a:gd name="connsiteX87" fmla="*/ 666597 w 1740762"/>
                <a:gd name="connsiteY87" fmla="*/ 155970 h 1740760"/>
                <a:gd name="connsiteX88" fmla="*/ 715891 w 1740762"/>
                <a:gd name="connsiteY88" fmla="*/ 143408 h 1740760"/>
                <a:gd name="connsiteX89" fmla="*/ 785261 w 1740762"/>
                <a:gd name="connsiteY89" fmla="*/ 132820 h 1740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1740762" h="1740760">
                  <a:moveTo>
                    <a:pt x="870381" y="422211"/>
                  </a:moveTo>
                  <a:cubicBezTo>
                    <a:pt x="622864" y="422211"/>
                    <a:pt x="422212" y="622863"/>
                    <a:pt x="422212" y="870380"/>
                  </a:cubicBezTo>
                  <a:cubicBezTo>
                    <a:pt x="422212" y="1117897"/>
                    <a:pt x="622864" y="1318549"/>
                    <a:pt x="870381" y="1318549"/>
                  </a:cubicBezTo>
                  <a:cubicBezTo>
                    <a:pt x="1117898" y="1318549"/>
                    <a:pt x="1318550" y="1117897"/>
                    <a:pt x="1318550" y="870380"/>
                  </a:cubicBezTo>
                  <a:cubicBezTo>
                    <a:pt x="1318550" y="622863"/>
                    <a:pt x="1117898" y="422211"/>
                    <a:pt x="870381" y="422211"/>
                  </a:cubicBezTo>
                  <a:close/>
                  <a:moveTo>
                    <a:pt x="785261" y="0"/>
                  </a:moveTo>
                  <a:lnTo>
                    <a:pt x="955501" y="0"/>
                  </a:lnTo>
                  <a:lnTo>
                    <a:pt x="955501" y="134329"/>
                  </a:lnTo>
                  <a:lnTo>
                    <a:pt x="1014988" y="143408"/>
                  </a:lnTo>
                  <a:lnTo>
                    <a:pt x="1073317" y="158020"/>
                  </a:lnTo>
                  <a:lnTo>
                    <a:pt x="1124821" y="33680"/>
                  </a:lnTo>
                  <a:lnTo>
                    <a:pt x="1282102" y="98828"/>
                  </a:lnTo>
                  <a:lnTo>
                    <a:pt x="1229998" y="224619"/>
                  </a:lnTo>
                  <a:lnTo>
                    <a:pt x="1250218" y="235760"/>
                  </a:lnTo>
                  <a:cubicBezTo>
                    <a:pt x="1276992" y="252029"/>
                    <a:pt x="1302655" y="269943"/>
                    <a:pt x="1327066" y="289364"/>
                  </a:cubicBezTo>
                  <a:lnTo>
                    <a:pt x="1329143" y="291241"/>
                  </a:lnTo>
                  <a:lnTo>
                    <a:pt x="1425645" y="194739"/>
                  </a:lnTo>
                  <a:lnTo>
                    <a:pt x="1546022" y="315117"/>
                  </a:lnTo>
                  <a:lnTo>
                    <a:pt x="1448558" y="412582"/>
                  </a:lnTo>
                  <a:lnTo>
                    <a:pt x="1457388" y="422838"/>
                  </a:lnTo>
                  <a:lnTo>
                    <a:pt x="1514167" y="511583"/>
                  </a:lnTo>
                  <a:lnTo>
                    <a:pt x="1641935" y="458659"/>
                  </a:lnTo>
                  <a:lnTo>
                    <a:pt x="1707082" y="615941"/>
                  </a:lnTo>
                  <a:lnTo>
                    <a:pt x="1579247" y="668892"/>
                  </a:lnTo>
                  <a:lnTo>
                    <a:pt x="1584835" y="687711"/>
                  </a:lnTo>
                  <a:cubicBezTo>
                    <a:pt x="1592232" y="716929"/>
                    <a:pt x="1597895" y="746838"/>
                    <a:pt x="1601709" y="777321"/>
                  </a:cubicBezTo>
                  <a:lnTo>
                    <a:pt x="1602202" y="785260"/>
                  </a:lnTo>
                  <a:lnTo>
                    <a:pt x="1740762" y="785260"/>
                  </a:lnTo>
                  <a:lnTo>
                    <a:pt x="1740762" y="955500"/>
                  </a:lnTo>
                  <a:lnTo>
                    <a:pt x="1602244" y="955500"/>
                  </a:lnTo>
                  <a:lnTo>
                    <a:pt x="1592412" y="1019928"/>
                  </a:lnTo>
                  <a:lnTo>
                    <a:pt x="1579385" y="1071925"/>
                  </a:lnTo>
                  <a:lnTo>
                    <a:pt x="1707082" y="1124819"/>
                  </a:lnTo>
                  <a:lnTo>
                    <a:pt x="1641935" y="1282101"/>
                  </a:lnTo>
                  <a:lnTo>
                    <a:pt x="1514336" y="1229247"/>
                  </a:lnTo>
                  <a:lnTo>
                    <a:pt x="1500059" y="1255158"/>
                  </a:lnTo>
                  <a:lnTo>
                    <a:pt x="1448892" y="1328512"/>
                  </a:lnTo>
                  <a:lnTo>
                    <a:pt x="1546022" y="1425643"/>
                  </a:lnTo>
                  <a:lnTo>
                    <a:pt x="1425645" y="1546021"/>
                  </a:lnTo>
                  <a:lnTo>
                    <a:pt x="1328549" y="1448925"/>
                  </a:lnTo>
                  <a:lnTo>
                    <a:pt x="1312981" y="1462328"/>
                  </a:lnTo>
                  <a:lnTo>
                    <a:pt x="1229762" y="1515571"/>
                  </a:lnTo>
                  <a:lnTo>
                    <a:pt x="1282102" y="1641932"/>
                  </a:lnTo>
                  <a:lnTo>
                    <a:pt x="1124821" y="1707080"/>
                  </a:lnTo>
                  <a:lnTo>
                    <a:pt x="1073151" y="1582339"/>
                  </a:lnTo>
                  <a:lnTo>
                    <a:pt x="1048108" y="1589775"/>
                  </a:lnTo>
                  <a:cubicBezTo>
                    <a:pt x="1018890" y="1597172"/>
                    <a:pt x="988981" y="1602835"/>
                    <a:pt x="958498" y="1606649"/>
                  </a:cubicBezTo>
                  <a:lnTo>
                    <a:pt x="955501" y="1606835"/>
                  </a:lnTo>
                  <a:lnTo>
                    <a:pt x="955501" y="1740760"/>
                  </a:lnTo>
                  <a:lnTo>
                    <a:pt x="785261" y="1740760"/>
                  </a:lnTo>
                  <a:lnTo>
                    <a:pt x="785261" y="1607939"/>
                  </a:lnTo>
                  <a:lnTo>
                    <a:pt x="715891" y="1597352"/>
                  </a:lnTo>
                  <a:lnTo>
                    <a:pt x="666516" y="1584982"/>
                  </a:lnTo>
                  <a:lnTo>
                    <a:pt x="615942" y="1707080"/>
                  </a:lnTo>
                  <a:lnTo>
                    <a:pt x="458661" y="1641932"/>
                  </a:lnTo>
                  <a:lnTo>
                    <a:pt x="508928" y="1520575"/>
                  </a:lnTo>
                  <a:lnTo>
                    <a:pt x="480660" y="1504999"/>
                  </a:lnTo>
                  <a:lnTo>
                    <a:pt x="407307" y="1453832"/>
                  </a:lnTo>
                  <a:lnTo>
                    <a:pt x="315118" y="1546021"/>
                  </a:lnTo>
                  <a:lnTo>
                    <a:pt x="194740" y="1425643"/>
                  </a:lnTo>
                  <a:lnTo>
                    <a:pt x="286894" y="1333489"/>
                  </a:lnTo>
                  <a:lnTo>
                    <a:pt x="273491" y="1317922"/>
                  </a:lnTo>
                  <a:lnTo>
                    <a:pt x="218783" y="1232414"/>
                  </a:lnTo>
                  <a:lnTo>
                    <a:pt x="98828" y="1282101"/>
                  </a:lnTo>
                  <a:lnTo>
                    <a:pt x="33680" y="1124819"/>
                  </a:lnTo>
                  <a:lnTo>
                    <a:pt x="152714" y="1075514"/>
                  </a:lnTo>
                  <a:lnTo>
                    <a:pt x="146043" y="1053048"/>
                  </a:lnTo>
                  <a:cubicBezTo>
                    <a:pt x="138647" y="1023830"/>
                    <a:pt x="132984" y="993922"/>
                    <a:pt x="129170" y="963438"/>
                  </a:cubicBezTo>
                  <a:lnTo>
                    <a:pt x="128677" y="955500"/>
                  </a:lnTo>
                  <a:lnTo>
                    <a:pt x="0" y="955500"/>
                  </a:lnTo>
                  <a:lnTo>
                    <a:pt x="0" y="785260"/>
                  </a:lnTo>
                  <a:lnTo>
                    <a:pt x="128814" y="785260"/>
                  </a:lnTo>
                  <a:lnTo>
                    <a:pt x="134981" y="739025"/>
                  </a:lnTo>
                  <a:cubicBezTo>
                    <a:pt x="138313" y="720372"/>
                    <a:pt x="142341" y="701961"/>
                    <a:pt x="147040" y="683819"/>
                  </a:cubicBezTo>
                  <a:lnTo>
                    <a:pt x="152622" y="665208"/>
                  </a:lnTo>
                  <a:lnTo>
                    <a:pt x="33680" y="615940"/>
                  </a:lnTo>
                  <a:lnTo>
                    <a:pt x="98828" y="458659"/>
                  </a:lnTo>
                  <a:lnTo>
                    <a:pt x="219054" y="508459"/>
                  </a:lnTo>
                  <a:lnTo>
                    <a:pt x="264199" y="435381"/>
                  </a:lnTo>
                  <a:lnTo>
                    <a:pt x="286732" y="407109"/>
                  </a:lnTo>
                  <a:lnTo>
                    <a:pt x="194740" y="315117"/>
                  </a:lnTo>
                  <a:lnTo>
                    <a:pt x="315118" y="194739"/>
                  </a:lnTo>
                  <a:lnTo>
                    <a:pt x="407197" y="286817"/>
                  </a:lnTo>
                  <a:lnTo>
                    <a:pt x="460791" y="248268"/>
                  </a:lnTo>
                  <a:lnTo>
                    <a:pt x="508858" y="220014"/>
                  </a:lnTo>
                  <a:lnTo>
                    <a:pt x="458661" y="98828"/>
                  </a:lnTo>
                  <a:lnTo>
                    <a:pt x="615942" y="33679"/>
                  </a:lnTo>
                  <a:lnTo>
                    <a:pt x="666597" y="155970"/>
                  </a:lnTo>
                  <a:lnTo>
                    <a:pt x="715891" y="143408"/>
                  </a:lnTo>
                  <a:lnTo>
                    <a:pt x="785261" y="13282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charset="-122"/>
                <a:sym typeface="Arial" panose="020B0604020202020204" pitchFamily="34" charset="0"/>
              </a:endParaRPr>
            </a:p>
          </p:txBody>
        </p:sp>
        <p:sp>
          <p:nvSpPr>
            <p:cNvPr id="295" name="任意多边形 294"/>
            <p:cNvSpPr/>
            <p:nvPr/>
          </p:nvSpPr>
          <p:spPr>
            <a:xfrm>
              <a:off x="4176993" y="2308657"/>
              <a:ext cx="167801" cy="167801"/>
            </a:xfrm>
            <a:custGeom>
              <a:avLst/>
              <a:gdLst>
                <a:gd name="connsiteX0" fmla="*/ 870381 w 1740762"/>
                <a:gd name="connsiteY0" fmla="*/ 422211 h 1740760"/>
                <a:gd name="connsiteX1" fmla="*/ 422212 w 1740762"/>
                <a:gd name="connsiteY1" fmla="*/ 870380 h 1740760"/>
                <a:gd name="connsiteX2" fmla="*/ 870381 w 1740762"/>
                <a:gd name="connsiteY2" fmla="*/ 1318549 h 1740760"/>
                <a:gd name="connsiteX3" fmla="*/ 1318550 w 1740762"/>
                <a:gd name="connsiteY3" fmla="*/ 870380 h 1740760"/>
                <a:gd name="connsiteX4" fmla="*/ 870381 w 1740762"/>
                <a:gd name="connsiteY4" fmla="*/ 422211 h 1740760"/>
                <a:gd name="connsiteX5" fmla="*/ 785261 w 1740762"/>
                <a:gd name="connsiteY5" fmla="*/ 0 h 1740760"/>
                <a:gd name="connsiteX6" fmla="*/ 955501 w 1740762"/>
                <a:gd name="connsiteY6" fmla="*/ 0 h 1740760"/>
                <a:gd name="connsiteX7" fmla="*/ 955501 w 1740762"/>
                <a:gd name="connsiteY7" fmla="*/ 134329 h 1740760"/>
                <a:gd name="connsiteX8" fmla="*/ 1014988 w 1740762"/>
                <a:gd name="connsiteY8" fmla="*/ 143408 h 1740760"/>
                <a:gd name="connsiteX9" fmla="*/ 1073317 w 1740762"/>
                <a:gd name="connsiteY9" fmla="*/ 158020 h 1740760"/>
                <a:gd name="connsiteX10" fmla="*/ 1124821 w 1740762"/>
                <a:gd name="connsiteY10" fmla="*/ 33680 h 1740760"/>
                <a:gd name="connsiteX11" fmla="*/ 1282102 w 1740762"/>
                <a:gd name="connsiteY11" fmla="*/ 98828 h 1740760"/>
                <a:gd name="connsiteX12" fmla="*/ 1229998 w 1740762"/>
                <a:gd name="connsiteY12" fmla="*/ 224619 h 1740760"/>
                <a:gd name="connsiteX13" fmla="*/ 1250218 w 1740762"/>
                <a:gd name="connsiteY13" fmla="*/ 235760 h 1740760"/>
                <a:gd name="connsiteX14" fmla="*/ 1327066 w 1740762"/>
                <a:gd name="connsiteY14" fmla="*/ 289364 h 1740760"/>
                <a:gd name="connsiteX15" fmla="*/ 1329143 w 1740762"/>
                <a:gd name="connsiteY15" fmla="*/ 291241 h 1740760"/>
                <a:gd name="connsiteX16" fmla="*/ 1425645 w 1740762"/>
                <a:gd name="connsiteY16" fmla="*/ 194739 h 1740760"/>
                <a:gd name="connsiteX17" fmla="*/ 1546022 w 1740762"/>
                <a:gd name="connsiteY17" fmla="*/ 315117 h 1740760"/>
                <a:gd name="connsiteX18" fmla="*/ 1448558 w 1740762"/>
                <a:gd name="connsiteY18" fmla="*/ 412582 h 1740760"/>
                <a:gd name="connsiteX19" fmla="*/ 1457388 w 1740762"/>
                <a:gd name="connsiteY19" fmla="*/ 422838 h 1740760"/>
                <a:gd name="connsiteX20" fmla="*/ 1514167 w 1740762"/>
                <a:gd name="connsiteY20" fmla="*/ 511583 h 1740760"/>
                <a:gd name="connsiteX21" fmla="*/ 1641935 w 1740762"/>
                <a:gd name="connsiteY21" fmla="*/ 458659 h 1740760"/>
                <a:gd name="connsiteX22" fmla="*/ 1707082 w 1740762"/>
                <a:gd name="connsiteY22" fmla="*/ 615941 h 1740760"/>
                <a:gd name="connsiteX23" fmla="*/ 1579247 w 1740762"/>
                <a:gd name="connsiteY23" fmla="*/ 668892 h 1740760"/>
                <a:gd name="connsiteX24" fmla="*/ 1584835 w 1740762"/>
                <a:gd name="connsiteY24" fmla="*/ 687711 h 1740760"/>
                <a:gd name="connsiteX25" fmla="*/ 1601709 w 1740762"/>
                <a:gd name="connsiteY25" fmla="*/ 777321 h 1740760"/>
                <a:gd name="connsiteX26" fmla="*/ 1602202 w 1740762"/>
                <a:gd name="connsiteY26" fmla="*/ 785260 h 1740760"/>
                <a:gd name="connsiteX27" fmla="*/ 1740762 w 1740762"/>
                <a:gd name="connsiteY27" fmla="*/ 785260 h 1740760"/>
                <a:gd name="connsiteX28" fmla="*/ 1740762 w 1740762"/>
                <a:gd name="connsiteY28" fmla="*/ 955500 h 1740760"/>
                <a:gd name="connsiteX29" fmla="*/ 1602244 w 1740762"/>
                <a:gd name="connsiteY29" fmla="*/ 955500 h 1740760"/>
                <a:gd name="connsiteX30" fmla="*/ 1592412 w 1740762"/>
                <a:gd name="connsiteY30" fmla="*/ 1019928 h 1740760"/>
                <a:gd name="connsiteX31" fmla="*/ 1579385 w 1740762"/>
                <a:gd name="connsiteY31" fmla="*/ 1071925 h 1740760"/>
                <a:gd name="connsiteX32" fmla="*/ 1707082 w 1740762"/>
                <a:gd name="connsiteY32" fmla="*/ 1124819 h 1740760"/>
                <a:gd name="connsiteX33" fmla="*/ 1641935 w 1740762"/>
                <a:gd name="connsiteY33" fmla="*/ 1282101 h 1740760"/>
                <a:gd name="connsiteX34" fmla="*/ 1514336 w 1740762"/>
                <a:gd name="connsiteY34" fmla="*/ 1229247 h 1740760"/>
                <a:gd name="connsiteX35" fmla="*/ 1500059 w 1740762"/>
                <a:gd name="connsiteY35" fmla="*/ 1255158 h 1740760"/>
                <a:gd name="connsiteX36" fmla="*/ 1448892 w 1740762"/>
                <a:gd name="connsiteY36" fmla="*/ 1328512 h 1740760"/>
                <a:gd name="connsiteX37" fmla="*/ 1546022 w 1740762"/>
                <a:gd name="connsiteY37" fmla="*/ 1425643 h 1740760"/>
                <a:gd name="connsiteX38" fmla="*/ 1425645 w 1740762"/>
                <a:gd name="connsiteY38" fmla="*/ 1546021 h 1740760"/>
                <a:gd name="connsiteX39" fmla="*/ 1328549 w 1740762"/>
                <a:gd name="connsiteY39" fmla="*/ 1448925 h 1740760"/>
                <a:gd name="connsiteX40" fmla="*/ 1312981 w 1740762"/>
                <a:gd name="connsiteY40" fmla="*/ 1462328 h 1740760"/>
                <a:gd name="connsiteX41" fmla="*/ 1229762 w 1740762"/>
                <a:gd name="connsiteY41" fmla="*/ 1515571 h 1740760"/>
                <a:gd name="connsiteX42" fmla="*/ 1282102 w 1740762"/>
                <a:gd name="connsiteY42" fmla="*/ 1641932 h 1740760"/>
                <a:gd name="connsiteX43" fmla="*/ 1124821 w 1740762"/>
                <a:gd name="connsiteY43" fmla="*/ 1707080 h 1740760"/>
                <a:gd name="connsiteX44" fmla="*/ 1073151 w 1740762"/>
                <a:gd name="connsiteY44" fmla="*/ 1582339 h 1740760"/>
                <a:gd name="connsiteX45" fmla="*/ 1048108 w 1740762"/>
                <a:gd name="connsiteY45" fmla="*/ 1589775 h 1740760"/>
                <a:gd name="connsiteX46" fmla="*/ 958498 w 1740762"/>
                <a:gd name="connsiteY46" fmla="*/ 1606649 h 1740760"/>
                <a:gd name="connsiteX47" fmla="*/ 955501 w 1740762"/>
                <a:gd name="connsiteY47" fmla="*/ 1606835 h 1740760"/>
                <a:gd name="connsiteX48" fmla="*/ 955501 w 1740762"/>
                <a:gd name="connsiteY48" fmla="*/ 1740760 h 1740760"/>
                <a:gd name="connsiteX49" fmla="*/ 785261 w 1740762"/>
                <a:gd name="connsiteY49" fmla="*/ 1740760 h 1740760"/>
                <a:gd name="connsiteX50" fmla="*/ 785261 w 1740762"/>
                <a:gd name="connsiteY50" fmla="*/ 1607939 h 1740760"/>
                <a:gd name="connsiteX51" fmla="*/ 715891 w 1740762"/>
                <a:gd name="connsiteY51" fmla="*/ 1597352 h 1740760"/>
                <a:gd name="connsiteX52" fmla="*/ 666516 w 1740762"/>
                <a:gd name="connsiteY52" fmla="*/ 1584982 h 1740760"/>
                <a:gd name="connsiteX53" fmla="*/ 615942 w 1740762"/>
                <a:gd name="connsiteY53" fmla="*/ 1707080 h 1740760"/>
                <a:gd name="connsiteX54" fmla="*/ 458661 w 1740762"/>
                <a:gd name="connsiteY54" fmla="*/ 1641932 h 1740760"/>
                <a:gd name="connsiteX55" fmla="*/ 508928 w 1740762"/>
                <a:gd name="connsiteY55" fmla="*/ 1520575 h 1740760"/>
                <a:gd name="connsiteX56" fmla="*/ 480660 w 1740762"/>
                <a:gd name="connsiteY56" fmla="*/ 1504999 h 1740760"/>
                <a:gd name="connsiteX57" fmla="*/ 407307 w 1740762"/>
                <a:gd name="connsiteY57" fmla="*/ 1453832 h 1740760"/>
                <a:gd name="connsiteX58" fmla="*/ 315118 w 1740762"/>
                <a:gd name="connsiteY58" fmla="*/ 1546021 h 1740760"/>
                <a:gd name="connsiteX59" fmla="*/ 194740 w 1740762"/>
                <a:gd name="connsiteY59" fmla="*/ 1425643 h 1740760"/>
                <a:gd name="connsiteX60" fmla="*/ 286894 w 1740762"/>
                <a:gd name="connsiteY60" fmla="*/ 1333489 h 1740760"/>
                <a:gd name="connsiteX61" fmla="*/ 273491 w 1740762"/>
                <a:gd name="connsiteY61" fmla="*/ 1317922 h 1740760"/>
                <a:gd name="connsiteX62" fmla="*/ 218783 w 1740762"/>
                <a:gd name="connsiteY62" fmla="*/ 1232414 h 1740760"/>
                <a:gd name="connsiteX63" fmla="*/ 98828 w 1740762"/>
                <a:gd name="connsiteY63" fmla="*/ 1282101 h 1740760"/>
                <a:gd name="connsiteX64" fmla="*/ 33680 w 1740762"/>
                <a:gd name="connsiteY64" fmla="*/ 1124819 h 1740760"/>
                <a:gd name="connsiteX65" fmla="*/ 152714 w 1740762"/>
                <a:gd name="connsiteY65" fmla="*/ 1075514 h 1740760"/>
                <a:gd name="connsiteX66" fmla="*/ 146043 w 1740762"/>
                <a:gd name="connsiteY66" fmla="*/ 1053048 h 1740760"/>
                <a:gd name="connsiteX67" fmla="*/ 129170 w 1740762"/>
                <a:gd name="connsiteY67" fmla="*/ 963438 h 1740760"/>
                <a:gd name="connsiteX68" fmla="*/ 128677 w 1740762"/>
                <a:gd name="connsiteY68" fmla="*/ 955500 h 1740760"/>
                <a:gd name="connsiteX69" fmla="*/ 0 w 1740762"/>
                <a:gd name="connsiteY69" fmla="*/ 955500 h 1740760"/>
                <a:gd name="connsiteX70" fmla="*/ 0 w 1740762"/>
                <a:gd name="connsiteY70" fmla="*/ 785260 h 1740760"/>
                <a:gd name="connsiteX71" fmla="*/ 128814 w 1740762"/>
                <a:gd name="connsiteY71" fmla="*/ 785260 h 1740760"/>
                <a:gd name="connsiteX72" fmla="*/ 134981 w 1740762"/>
                <a:gd name="connsiteY72" fmla="*/ 739025 h 1740760"/>
                <a:gd name="connsiteX73" fmla="*/ 147040 w 1740762"/>
                <a:gd name="connsiteY73" fmla="*/ 683819 h 1740760"/>
                <a:gd name="connsiteX74" fmla="*/ 152622 w 1740762"/>
                <a:gd name="connsiteY74" fmla="*/ 665208 h 1740760"/>
                <a:gd name="connsiteX75" fmla="*/ 33680 w 1740762"/>
                <a:gd name="connsiteY75" fmla="*/ 615940 h 1740760"/>
                <a:gd name="connsiteX76" fmla="*/ 98828 w 1740762"/>
                <a:gd name="connsiteY76" fmla="*/ 458659 h 1740760"/>
                <a:gd name="connsiteX77" fmla="*/ 219054 w 1740762"/>
                <a:gd name="connsiteY77" fmla="*/ 508459 h 1740760"/>
                <a:gd name="connsiteX78" fmla="*/ 264199 w 1740762"/>
                <a:gd name="connsiteY78" fmla="*/ 435381 h 1740760"/>
                <a:gd name="connsiteX79" fmla="*/ 286732 w 1740762"/>
                <a:gd name="connsiteY79" fmla="*/ 407109 h 1740760"/>
                <a:gd name="connsiteX80" fmla="*/ 194740 w 1740762"/>
                <a:gd name="connsiteY80" fmla="*/ 315117 h 1740760"/>
                <a:gd name="connsiteX81" fmla="*/ 315118 w 1740762"/>
                <a:gd name="connsiteY81" fmla="*/ 194739 h 1740760"/>
                <a:gd name="connsiteX82" fmla="*/ 407197 w 1740762"/>
                <a:gd name="connsiteY82" fmla="*/ 286817 h 1740760"/>
                <a:gd name="connsiteX83" fmla="*/ 460791 w 1740762"/>
                <a:gd name="connsiteY83" fmla="*/ 248268 h 1740760"/>
                <a:gd name="connsiteX84" fmla="*/ 508858 w 1740762"/>
                <a:gd name="connsiteY84" fmla="*/ 220014 h 1740760"/>
                <a:gd name="connsiteX85" fmla="*/ 458661 w 1740762"/>
                <a:gd name="connsiteY85" fmla="*/ 98828 h 1740760"/>
                <a:gd name="connsiteX86" fmla="*/ 615942 w 1740762"/>
                <a:gd name="connsiteY86" fmla="*/ 33679 h 1740760"/>
                <a:gd name="connsiteX87" fmla="*/ 666597 w 1740762"/>
                <a:gd name="connsiteY87" fmla="*/ 155970 h 1740760"/>
                <a:gd name="connsiteX88" fmla="*/ 715891 w 1740762"/>
                <a:gd name="connsiteY88" fmla="*/ 143408 h 1740760"/>
                <a:gd name="connsiteX89" fmla="*/ 785261 w 1740762"/>
                <a:gd name="connsiteY89" fmla="*/ 132820 h 1740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1740762" h="1740760">
                  <a:moveTo>
                    <a:pt x="870381" y="422211"/>
                  </a:moveTo>
                  <a:cubicBezTo>
                    <a:pt x="622864" y="422211"/>
                    <a:pt x="422212" y="622863"/>
                    <a:pt x="422212" y="870380"/>
                  </a:cubicBezTo>
                  <a:cubicBezTo>
                    <a:pt x="422212" y="1117897"/>
                    <a:pt x="622864" y="1318549"/>
                    <a:pt x="870381" y="1318549"/>
                  </a:cubicBezTo>
                  <a:cubicBezTo>
                    <a:pt x="1117898" y="1318549"/>
                    <a:pt x="1318550" y="1117897"/>
                    <a:pt x="1318550" y="870380"/>
                  </a:cubicBezTo>
                  <a:cubicBezTo>
                    <a:pt x="1318550" y="622863"/>
                    <a:pt x="1117898" y="422211"/>
                    <a:pt x="870381" y="422211"/>
                  </a:cubicBezTo>
                  <a:close/>
                  <a:moveTo>
                    <a:pt x="785261" y="0"/>
                  </a:moveTo>
                  <a:lnTo>
                    <a:pt x="955501" y="0"/>
                  </a:lnTo>
                  <a:lnTo>
                    <a:pt x="955501" y="134329"/>
                  </a:lnTo>
                  <a:lnTo>
                    <a:pt x="1014988" y="143408"/>
                  </a:lnTo>
                  <a:lnTo>
                    <a:pt x="1073317" y="158020"/>
                  </a:lnTo>
                  <a:lnTo>
                    <a:pt x="1124821" y="33680"/>
                  </a:lnTo>
                  <a:lnTo>
                    <a:pt x="1282102" y="98828"/>
                  </a:lnTo>
                  <a:lnTo>
                    <a:pt x="1229998" y="224619"/>
                  </a:lnTo>
                  <a:lnTo>
                    <a:pt x="1250218" y="235760"/>
                  </a:lnTo>
                  <a:cubicBezTo>
                    <a:pt x="1276992" y="252029"/>
                    <a:pt x="1302655" y="269943"/>
                    <a:pt x="1327066" y="289364"/>
                  </a:cubicBezTo>
                  <a:lnTo>
                    <a:pt x="1329143" y="291241"/>
                  </a:lnTo>
                  <a:lnTo>
                    <a:pt x="1425645" y="194739"/>
                  </a:lnTo>
                  <a:lnTo>
                    <a:pt x="1546022" y="315117"/>
                  </a:lnTo>
                  <a:lnTo>
                    <a:pt x="1448558" y="412582"/>
                  </a:lnTo>
                  <a:lnTo>
                    <a:pt x="1457388" y="422838"/>
                  </a:lnTo>
                  <a:lnTo>
                    <a:pt x="1514167" y="511583"/>
                  </a:lnTo>
                  <a:lnTo>
                    <a:pt x="1641935" y="458659"/>
                  </a:lnTo>
                  <a:lnTo>
                    <a:pt x="1707082" y="615941"/>
                  </a:lnTo>
                  <a:lnTo>
                    <a:pt x="1579247" y="668892"/>
                  </a:lnTo>
                  <a:lnTo>
                    <a:pt x="1584835" y="687711"/>
                  </a:lnTo>
                  <a:cubicBezTo>
                    <a:pt x="1592232" y="716929"/>
                    <a:pt x="1597895" y="746838"/>
                    <a:pt x="1601709" y="777321"/>
                  </a:cubicBezTo>
                  <a:lnTo>
                    <a:pt x="1602202" y="785260"/>
                  </a:lnTo>
                  <a:lnTo>
                    <a:pt x="1740762" y="785260"/>
                  </a:lnTo>
                  <a:lnTo>
                    <a:pt x="1740762" y="955500"/>
                  </a:lnTo>
                  <a:lnTo>
                    <a:pt x="1602244" y="955500"/>
                  </a:lnTo>
                  <a:lnTo>
                    <a:pt x="1592412" y="1019928"/>
                  </a:lnTo>
                  <a:lnTo>
                    <a:pt x="1579385" y="1071925"/>
                  </a:lnTo>
                  <a:lnTo>
                    <a:pt x="1707082" y="1124819"/>
                  </a:lnTo>
                  <a:lnTo>
                    <a:pt x="1641935" y="1282101"/>
                  </a:lnTo>
                  <a:lnTo>
                    <a:pt x="1514336" y="1229247"/>
                  </a:lnTo>
                  <a:lnTo>
                    <a:pt x="1500059" y="1255158"/>
                  </a:lnTo>
                  <a:lnTo>
                    <a:pt x="1448892" y="1328512"/>
                  </a:lnTo>
                  <a:lnTo>
                    <a:pt x="1546022" y="1425643"/>
                  </a:lnTo>
                  <a:lnTo>
                    <a:pt x="1425645" y="1546021"/>
                  </a:lnTo>
                  <a:lnTo>
                    <a:pt x="1328549" y="1448925"/>
                  </a:lnTo>
                  <a:lnTo>
                    <a:pt x="1312981" y="1462328"/>
                  </a:lnTo>
                  <a:lnTo>
                    <a:pt x="1229762" y="1515571"/>
                  </a:lnTo>
                  <a:lnTo>
                    <a:pt x="1282102" y="1641932"/>
                  </a:lnTo>
                  <a:lnTo>
                    <a:pt x="1124821" y="1707080"/>
                  </a:lnTo>
                  <a:lnTo>
                    <a:pt x="1073151" y="1582339"/>
                  </a:lnTo>
                  <a:lnTo>
                    <a:pt x="1048108" y="1589775"/>
                  </a:lnTo>
                  <a:cubicBezTo>
                    <a:pt x="1018890" y="1597172"/>
                    <a:pt x="988981" y="1602835"/>
                    <a:pt x="958498" y="1606649"/>
                  </a:cubicBezTo>
                  <a:lnTo>
                    <a:pt x="955501" y="1606835"/>
                  </a:lnTo>
                  <a:lnTo>
                    <a:pt x="955501" y="1740760"/>
                  </a:lnTo>
                  <a:lnTo>
                    <a:pt x="785261" y="1740760"/>
                  </a:lnTo>
                  <a:lnTo>
                    <a:pt x="785261" y="1607939"/>
                  </a:lnTo>
                  <a:lnTo>
                    <a:pt x="715891" y="1597352"/>
                  </a:lnTo>
                  <a:lnTo>
                    <a:pt x="666516" y="1584982"/>
                  </a:lnTo>
                  <a:lnTo>
                    <a:pt x="615942" y="1707080"/>
                  </a:lnTo>
                  <a:lnTo>
                    <a:pt x="458661" y="1641932"/>
                  </a:lnTo>
                  <a:lnTo>
                    <a:pt x="508928" y="1520575"/>
                  </a:lnTo>
                  <a:lnTo>
                    <a:pt x="480660" y="1504999"/>
                  </a:lnTo>
                  <a:lnTo>
                    <a:pt x="407307" y="1453832"/>
                  </a:lnTo>
                  <a:lnTo>
                    <a:pt x="315118" y="1546021"/>
                  </a:lnTo>
                  <a:lnTo>
                    <a:pt x="194740" y="1425643"/>
                  </a:lnTo>
                  <a:lnTo>
                    <a:pt x="286894" y="1333489"/>
                  </a:lnTo>
                  <a:lnTo>
                    <a:pt x="273491" y="1317922"/>
                  </a:lnTo>
                  <a:lnTo>
                    <a:pt x="218783" y="1232414"/>
                  </a:lnTo>
                  <a:lnTo>
                    <a:pt x="98828" y="1282101"/>
                  </a:lnTo>
                  <a:lnTo>
                    <a:pt x="33680" y="1124819"/>
                  </a:lnTo>
                  <a:lnTo>
                    <a:pt x="152714" y="1075514"/>
                  </a:lnTo>
                  <a:lnTo>
                    <a:pt x="146043" y="1053048"/>
                  </a:lnTo>
                  <a:cubicBezTo>
                    <a:pt x="138647" y="1023830"/>
                    <a:pt x="132984" y="993922"/>
                    <a:pt x="129170" y="963438"/>
                  </a:cubicBezTo>
                  <a:lnTo>
                    <a:pt x="128677" y="955500"/>
                  </a:lnTo>
                  <a:lnTo>
                    <a:pt x="0" y="955500"/>
                  </a:lnTo>
                  <a:lnTo>
                    <a:pt x="0" y="785260"/>
                  </a:lnTo>
                  <a:lnTo>
                    <a:pt x="128814" y="785260"/>
                  </a:lnTo>
                  <a:lnTo>
                    <a:pt x="134981" y="739025"/>
                  </a:lnTo>
                  <a:cubicBezTo>
                    <a:pt x="138313" y="720372"/>
                    <a:pt x="142341" y="701961"/>
                    <a:pt x="147040" y="683819"/>
                  </a:cubicBezTo>
                  <a:lnTo>
                    <a:pt x="152622" y="665208"/>
                  </a:lnTo>
                  <a:lnTo>
                    <a:pt x="33680" y="615940"/>
                  </a:lnTo>
                  <a:lnTo>
                    <a:pt x="98828" y="458659"/>
                  </a:lnTo>
                  <a:lnTo>
                    <a:pt x="219054" y="508459"/>
                  </a:lnTo>
                  <a:lnTo>
                    <a:pt x="264199" y="435381"/>
                  </a:lnTo>
                  <a:lnTo>
                    <a:pt x="286732" y="407109"/>
                  </a:lnTo>
                  <a:lnTo>
                    <a:pt x="194740" y="315117"/>
                  </a:lnTo>
                  <a:lnTo>
                    <a:pt x="315118" y="194739"/>
                  </a:lnTo>
                  <a:lnTo>
                    <a:pt x="407197" y="286817"/>
                  </a:lnTo>
                  <a:lnTo>
                    <a:pt x="460791" y="248268"/>
                  </a:lnTo>
                  <a:lnTo>
                    <a:pt x="508858" y="220014"/>
                  </a:lnTo>
                  <a:lnTo>
                    <a:pt x="458661" y="98828"/>
                  </a:lnTo>
                  <a:lnTo>
                    <a:pt x="615942" y="33679"/>
                  </a:lnTo>
                  <a:lnTo>
                    <a:pt x="666597" y="155970"/>
                  </a:lnTo>
                  <a:lnTo>
                    <a:pt x="715891" y="143408"/>
                  </a:lnTo>
                  <a:lnTo>
                    <a:pt x="785261" y="13282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charset="-122"/>
                <a:sym typeface="Arial" panose="020B0604020202020204" pitchFamily="34" charset="0"/>
              </a:endParaRPr>
            </a:p>
          </p:txBody>
        </p:sp>
        <p:grpSp>
          <p:nvGrpSpPr>
            <p:cNvPr id="296" name="组合 295"/>
            <p:cNvGrpSpPr/>
            <p:nvPr/>
          </p:nvGrpSpPr>
          <p:grpSpPr>
            <a:xfrm>
              <a:off x="3932746" y="2019238"/>
              <a:ext cx="359524" cy="359526"/>
              <a:chOff x="1325410" y="1372730"/>
              <a:chExt cx="1251559" cy="1251561"/>
            </a:xfrm>
            <a:grpFill/>
            <a:effectLst>
              <a:outerShdw blurRad="76200" dist="38100" dir="2700000" algn="tl" rotWithShape="0">
                <a:prstClr val="black">
                  <a:alpha val="40000"/>
                </a:prstClr>
              </a:outerShdw>
            </a:effectLst>
          </p:grpSpPr>
          <p:sp>
            <p:nvSpPr>
              <p:cNvPr id="298" name="任意多边形 297"/>
              <p:cNvSpPr/>
              <p:nvPr/>
            </p:nvSpPr>
            <p:spPr>
              <a:xfrm>
                <a:off x="1325410" y="1372730"/>
                <a:ext cx="625779" cy="625780"/>
              </a:xfrm>
              <a:custGeom>
                <a:avLst/>
                <a:gdLst>
                  <a:gd name="connsiteX0" fmla="*/ 564580 w 625779"/>
                  <a:gd name="connsiteY0" fmla="*/ 0 h 625780"/>
                  <a:gd name="connsiteX1" fmla="*/ 625779 w 625779"/>
                  <a:gd name="connsiteY1" fmla="*/ 0 h 625780"/>
                  <a:gd name="connsiteX2" fmla="*/ 625779 w 625779"/>
                  <a:gd name="connsiteY2" fmla="*/ 303558 h 625780"/>
                  <a:gd name="connsiteX3" fmla="*/ 303558 w 625779"/>
                  <a:gd name="connsiteY3" fmla="*/ 625779 h 625780"/>
                  <a:gd name="connsiteX4" fmla="*/ 303559 w 625779"/>
                  <a:gd name="connsiteY4" fmla="*/ 625780 h 625780"/>
                  <a:gd name="connsiteX5" fmla="*/ 0 w 625779"/>
                  <a:gd name="connsiteY5" fmla="*/ 625780 h 625780"/>
                  <a:gd name="connsiteX6" fmla="*/ 0 w 625779"/>
                  <a:gd name="connsiteY6" fmla="*/ 564580 h 625780"/>
                  <a:gd name="connsiteX7" fmla="*/ 92614 w 625779"/>
                  <a:gd name="connsiteY7" fmla="*/ 564580 h 625780"/>
                  <a:gd name="connsiteX8" fmla="*/ 97048 w 625779"/>
                  <a:gd name="connsiteY8" fmla="*/ 531339 h 625780"/>
                  <a:gd name="connsiteX9" fmla="*/ 105718 w 625779"/>
                  <a:gd name="connsiteY9" fmla="*/ 491647 h 625780"/>
                  <a:gd name="connsiteX10" fmla="*/ 109731 w 625779"/>
                  <a:gd name="connsiteY10" fmla="*/ 478266 h 625780"/>
                  <a:gd name="connsiteX11" fmla="*/ 24215 w 625779"/>
                  <a:gd name="connsiteY11" fmla="*/ 442844 h 625780"/>
                  <a:gd name="connsiteX12" fmla="*/ 71055 w 625779"/>
                  <a:gd name="connsiteY12" fmla="*/ 329763 h 625780"/>
                  <a:gd name="connsiteX13" fmla="*/ 157494 w 625779"/>
                  <a:gd name="connsiteY13" fmla="*/ 365568 h 625780"/>
                  <a:gd name="connsiteX14" fmla="*/ 189952 w 625779"/>
                  <a:gd name="connsiteY14" fmla="*/ 313027 h 625780"/>
                  <a:gd name="connsiteX15" fmla="*/ 206152 w 625779"/>
                  <a:gd name="connsiteY15" fmla="*/ 292700 h 625780"/>
                  <a:gd name="connsiteX16" fmla="*/ 140013 w 625779"/>
                  <a:gd name="connsiteY16" fmla="*/ 226560 h 625780"/>
                  <a:gd name="connsiteX17" fmla="*/ 226561 w 625779"/>
                  <a:gd name="connsiteY17" fmla="*/ 140012 h 625780"/>
                  <a:gd name="connsiteX18" fmla="*/ 292763 w 625779"/>
                  <a:gd name="connsiteY18" fmla="*/ 206214 h 625780"/>
                  <a:gd name="connsiteX19" fmla="*/ 331296 w 625779"/>
                  <a:gd name="connsiteY19" fmla="*/ 178498 h 625780"/>
                  <a:gd name="connsiteX20" fmla="*/ 365854 w 625779"/>
                  <a:gd name="connsiteY20" fmla="*/ 158184 h 625780"/>
                  <a:gd name="connsiteX21" fmla="*/ 329764 w 625779"/>
                  <a:gd name="connsiteY21" fmla="*/ 71055 h 625780"/>
                  <a:gd name="connsiteX22" fmla="*/ 442845 w 625779"/>
                  <a:gd name="connsiteY22" fmla="*/ 24214 h 625780"/>
                  <a:gd name="connsiteX23" fmla="*/ 479264 w 625779"/>
                  <a:gd name="connsiteY23" fmla="*/ 112138 h 625780"/>
                  <a:gd name="connsiteX24" fmla="*/ 514705 w 625779"/>
                  <a:gd name="connsiteY24" fmla="*/ 103106 h 625780"/>
                  <a:gd name="connsiteX25" fmla="*/ 564580 w 625779"/>
                  <a:gd name="connsiteY25" fmla="*/ 95494 h 625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625779" h="625780">
                    <a:moveTo>
                      <a:pt x="564580" y="0"/>
                    </a:moveTo>
                    <a:lnTo>
                      <a:pt x="625779" y="0"/>
                    </a:lnTo>
                    <a:lnTo>
                      <a:pt x="625779" y="303558"/>
                    </a:lnTo>
                    <a:cubicBezTo>
                      <a:pt x="447821" y="303558"/>
                      <a:pt x="303558" y="447821"/>
                      <a:pt x="303558" y="625779"/>
                    </a:cubicBezTo>
                    <a:lnTo>
                      <a:pt x="303559" y="625780"/>
                    </a:lnTo>
                    <a:lnTo>
                      <a:pt x="0" y="625780"/>
                    </a:lnTo>
                    <a:lnTo>
                      <a:pt x="0" y="564580"/>
                    </a:lnTo>
                    <a:lnTo>
                      <a:pt x="92614" y="564580"/>
                    </a:lnTo>
                    <a:lnTo>
                      <a:pt x="97048" y="531339"/>
                    </a:lnTo>
                    <a:cubicBezTo>
                      <a:pt x="99443" y="517928"/>
                      <a:pt x="102339" y="504691"/>
                      <a:pt x="105718" y="491647"/>
                    </a:cubicBezTo>
                    <a:lnTo>
                      <a:pt x="109731" y="478266"/>
                    </a:lnTo>
                    <a:lnTo>
                      <a:pt x="24215" y="442844"/>
                    </a:lnTo>
                    <a:lnTo>
                      <a:pt x="71055" y="329763"/>
                    </a:lnTo>
                    <a:lnTo>
                      <a:pt x="157494" y="365568"/>
                    </a:lnTo>
                    <a:lnTo>
                      <a:pt x="189952" y="313027"/>
                    </a:lnTo>
                    <a:lnTo>
                      <a:pt x="206152" y="292700"/>
                    </a:lnTo>
                    <a:lnTo>
                      <a:pt x="140013" y="226560"/>
                    </a:lnTo>
                    <a:lnTo>
                      <a:pt x="226561" y="140012"/>
                    </a:lnTo>
                    <a:lnTo>
                      <a:pt x="292763" y="206214"/>
                    </a:lnTo>
                    <a:lnTo>
                      <a:pt x="331296" y="178498"/>
                    </a:lnTo>
                    <a:lnTo>
                      <a:pt x="365854" y="158184"/>
                    </a:lnTo>
                    <a:lnTo>
                      <a:pt x="329764" y="71055"/>
                    </a:lnTo>
                    <a:lnTo>
                      <a:pt x="442845" y="24214"/>
                    </a:lnTo>
                    <a:lnTo>
                      <a:pt x="479264" y="112138"/>
                    </a:lnTo>
                    <a:lnTo>
                      <a:pt x="514705" y="103106"/>
                    </a:lnTo>
                    <a:lnTo>
                      <a:pt x="564580" y="9549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charset="-122"/>
                  <a:sym typeface="Arial" panose="020B0604020202020204" pitchFamily="34" charset="0"/>
                </a:endParaRPr>
              </a:p>
            </p:txBody>
          </p:sp>
          <p:sp>
            <p:nvSpPr>
              <p:cNvPr id="299" name="任意多边形 298"/>
              <p:cNvSpPr/>
              <p:nvPr/>
            </p:nvSpPr>
            <p:spPr>
              <a:xfrm rot="5400000">
                <a:off x="1951189" y="1372731"/>
                <a:ext cx="625779" cy="625780"/>
              </a:xfrm>
              <a:custGeom>
                <a:avLst/>
                <a:gdLst>
                  <a:gd name="connsiteX0" fmla="*/ 564580 w 625779"/>
                  <a:gd name="connsiteY0" fmla="*/ 0 h 625780"/>
                  <a:gd name="connsiteX1" fmla="*/ 625779 w 625779"/>
                  <a:gd name="connsiteY1" fmla="*/ 0 h 625780"/>
                  <a:gd name="connsiteX2" fmla="*/ 625779 w 625779"/>
                  <a:gd name="connsiteY2" fmla="*/ 303558 h 625780"/>
                  <a:gd name="connsiteX3" fmla="*/ 303558 w 625779"/>
                  <a:gd name="connsiteY3" fmla="*/ 625779 h 625780"/>
                  <a:gd name="connsiteX4" fmla="*/ 303559 w 625779"/>
                  <a:gd name="connsiteY4" fmla="*/ 625780 h 625780"/>
                  <a:gd name="connsiteX5" fmla="*/ 0 w 625779"/>
                  <a:gd name="connsiteY5" fmla="*/ 625780 h 625780"/>
                  <a:gd name="connsiteX6" fmla="*/ 0 w 625779"/>
                  <a:gd name="connsiteY6" fmla="*/ 564580 h 625780"/>
                  <a:gd name="connsiteX7" fmla="*/ 92614 w 625779"/>
                  <a:gd name="connsiteY7" fmla="*/ 564580 h 625780"/>
                  <a:gd name="connsiteX8" fmla="*/ 97048 w 625779"/>
                  <a:gd name="connsiteY8" fmla="*/ 531339 h 625780"/>
                  <a:gd name="connsiteX9" fmla="*/ 105718 w 625779"/>
                  <a:gd name="connsiteY9" fmla="*/ 491647 h 625780"/>
                  <a:gd name="connsiteX10" fmla="*/ 109731 w 625779"/>
                  <a:gd name="connsiteY10" fmla="*/ 478266 h 625780"/>
                  <a:gd name="connsiteX11" fmla="*/ 24215 w 625779"/>
                  <a:gd name="connsiteY11" fmla="*/ 442844 h 625780"/>
                  <a:gd name="connsiteX12" fmla="*/ 71055 w 625779"/>
                  <a:gd name="connsiteY12" fmla="*/ 329763 h 625780"/>
                  <a:gd name="connsiteX13" fmla="*/ 157494 w 625779"/>
                  <a:gd name="connsiteY13" fmla="*/ 365568 h 625780"/>
                  <a:gd name="connsiteX14" fmla="*/ 189952 w 625779"/>
                  <a:gd name="connsiteY14" fmla="*/ 313027 h 625780"/>
                  <a:gd name="connsiteX15" fmla="*/ 206152 w 625779"/>
                  <a:gd name="connsiteY15" fmla="*/ 292700 h 625780"/>
                  <a:gd name="connsiteX16" fmla="*/ 140013 w 625779"/>
                  <a:gd name="connsiteY16" fmla="*/ 226560 h 625780"/>
                  <a:gd name="connsiteX17" fmla="*/ 226561 w 625779"/>
                  <a:gd name="connsiteY17" fmla="*/ 140012 h 625780"/>
                  <a:gd name="connsiteX18" fmla="*/ 292763 w 625779"/>
                  <a:gd name="connsiteY18" fmla="*/ 206214 h 625780"/>
                  <a:gd name="connsiteX19" fmla="*/ 331296 w 625779"/>
                  <a:gd name="connsiteY19" fmla="*/ 178498 h 625780"/>
                  <a:gd name="connsiteX20" fmla="*/ 365854 w 625779"/>
                  <a:gd name="connsiteY20" fmla="*/ 158184 h 625780"/>
                  <a:gd name="connsiteX21" fmla="*/ 329764 w 625779"/>
                  <a:gd name="connsiteY21" fmla="*/ 71055 h 625780"/>
                  <a:gd name="connsiteX22" fmla="*/ 442845 w 625779"/>
                  <a:gd name="connsiteY22" fmla="*/ 24214 h 625780"/>
                  <a:gd name="connsiteX23" fmla="*/ 479264 w 625779"/>
                  <a:gd name="connsiteY23" fmla="*/ 112138 h 625780"/>
                  <a:gd name="connsiteX24" fmla="*/ 514705 w 625779"/>
                  <a:gd name="connsiteY24" fmla="*/ 103106 h 625780"/>
                  <a:gd name="connsiteX25" fmla="*/ 564580 w 625779"/>
                  <a:gd name="connsiteY25" fmla="*/ 95494 h 625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625779" h="625780">
                    <a:moveTo>
                      <a:pt x="564580" y="0"/>
                    </a:moveTo>
                    <a:lnTo>
                      <a:pt x="625779" y="0"/>
                    </a:lnTo>
                    <a:lnTo>
                      <a:pt x="625779" y="303558"/>
                    </a:lnTo>
                    <a:cubicBezTo>
                      <a:pt x="447821" y="303558"/>
                      <a:pt x="303558" y="447821"/>
                      <a:pt x="303558" y="625779"/>
                    </a:cubicBezTo>
                    <a:lnTo>
                      <a:pt x="303559" y="625780"/>
                    </a:lnTo>
                    <a:lnTo>
                      <a:pt x="0" y="625780"/>
                    </a:lnTo>
                    <a:lnTo>
                      <a:pt x="0" y="564580"/>
                    </a:lnTo>
                    <a:lnTo>
                      <a:pt x="92614" y="564580"/>
                    </a:lnTo>
                    <a:lnTo>
                      <a:pt x="97048" y="531339"/>
                    </a:lnTo>
                    <a:cubicBezTo>
                      <a:pt x="99443" y="517928"/>
                      <a:pt x="102339" y="504691"/>
                      <a:pt x="105718" y="491647"/>
                    </a:cubicBezTo>
                    <a:lnTo>
                      <a:pt x="109731" y="478266"/>
                    </a:lnTo>
                    <a:lnTo>
                      <a:pt x="24215" y="442844"/>
                    </a:lnTo>
                    <a:lnTo>
                      <a:pt x="71055" y="329763"/>
                    </a:lnTo>
                    <a:lnTo>
                      <a:pt x="157494" y="365568"/>
                    </a:lnTo>
                    <a:lnTo>
                      <a:pt x="189952" y="313027"/>
                    </a:lnTo>
                    <a:lnTo>
                      <a:pt x="206152" y="292700"/>
                    </a:lnTo>
                    <a:lnTo>
                      <a:pt x="140013" y="226560"/>
                    </a:lnTo>
                    <a:lnTo>
                      <a:pt x="226561" y="140012"/>
                    </a:lnTo>
                    <a:lnTo>
                      <a:pt x="292763" y="206214"/>
                    </a:lnTo>
                    <a:lnTo>
                      <a:pt x="331296" y="178498"/>
                    </a:lnTo>
                    <a:lnTo>
                      <a:pt x="365854" y="158184"/>
                    </a:lnTo>
                    <a:lnTo>
                      <a:pt x="329764" y="71055"/>
                    </a:lnTo>
                    <a:lnTo>
                      <a:pt x="442845" y="24214"/>
                    </a:lnTo>
                    <a:lnTo>
                      <a:pt x="479264" y="112138"/>
                    </a:lnTo>
                    <a:lnTo>
                      <a:pt x="514705" y="103106"/>
                    </a:lnTo>
                    <a:lnTo>
                      <a:pt x="564580" y="9549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charset="-122"/>
                  <a:sym typeface="Arial" panose="020B0604020202020204" pitchFamily="34" charset="0"/>
                </a:endParaRPr>
              </a:p>
            </p:txBody>
          </p:sp>
          <p:sp>
            <p:nvSpPr>
              <p:cNvPr id="300" name="任意多边形 299"/>
              <p:cNvSpPr/>
              <p:nvPr/>
            </p:nvSpPr>
            <p:spPr>
              <a:xfrm rot="10800000">
                <a:off x="1951187" y="1998511"/>
                <a:ext cx="625779" cy="625780"/>
              </a:xfrm>
              <a:custGeom>
                <a:avLst/>
                <a:gdLst>
                  <a:gd name="connsiteX0" fmla="*/ 564580 w 625779"/>
                  <a:gd name="connsiteY0" fmla="*/ 0 h 625780"/>
                  <a:gd name="connsiteX1" fmla="*/ 625779 w 625779"/>
                  <a:gd name="connsiteY1" fmla="*/ 0 h 625780"/>
                  <a:gd name="connsiteX2" fmla="*/ 625779 w 625779"/>
                  <a:gd name="connsiteY2" fmla="*/ 303558 h 625780"/>
                  <a:gd name="connsiteX3" fmla="*/ 303558 w 625779"/>
                  <a:gd name="connsiteY3" fmla="*/ 625779 h 625780"/>
                  <a:gd name="connsiteX4" fmla="*/ 303559 w 625779"/>
                  <a:gd name="connsiteY4" fmla="*/ 625780 h 625780"/>
                  <a:gd name="connsiteX5" fmla="*/ 0 w 625779"/>
                  <a:gd name="connsiteY5" fmla="*/ 625780 h 625780"/>
                  <a:gd name="connsiteX6" fmla="*/ 0 w 625779"/>
                  <a:gd name="connsiteY6" fmla="*/ 564580 h 625780"/>
                  <a:gd name="connsiteX7" fmla="*/ 92614 w 625779"/>
                  <a:gd name="connsiteY7" fmla="*/ 564580 h 625780"/>
                  <a:gd name="connsiteX8" fmla="*/ 97048 w 625779"/>
                  <a:gd name="connsiteY8" fmla="*/ 531339 h 625780"/>
                  <a:gd name="connsiteX9" fmla="*/ 105718 w 625779"/>
                  <a:gd name="connsiteY9" fmla="*/ 491647 h 625780"/>
                  <a:gd name="connsiteX10" fmla="*/ 109731 w 625779"/>
                  <a:gd name="connsiteY10" fmla="*/ 478266 h 625780"/>
                  <a:gd name="connsiteX11" fmla="*/ 24215 w 625779"/>
                  <a:gd name="connsiteY11" fmla="*/ 442844 h 625780"/>
                  <a:gd name="connsiteX12" fmla="*/ 71055 w 625779"/>
                  <a:gd name="connsiteY12" fmla="*/ 329763 h 625780"/>
                  <a:gd name="connsiteX13" fmla="*/ 157494 w 625779"/>
                  <a:gd name="connsiteY13" fmla="*/ 365568 h 625780"/>
                  <a:gd name="connsiteX14" fmla="*/ 189952 w 625779"/>
                  <a:gd name="connsiteY14" fmla="*/ 313027 h 625780"/>
                  <a:gd name="connsiteX15" fmla="*/ 206152 w 625779"/>
                  <a:gd name="connsiteY15" fmla="*/ 292700 h 625780"/>
                  <a:gd name="connsiteX16" fmla="*/ 140013 w 625779"/>
                  <a:gd name="connsiteY16" fmla="*/ 226560 h 625780"/>
                  <a:gd name="connsiteX17" fmla="*/ 226561 w 625779"/>
                  <a:gd name="connsiteY17" fmla="*/ 140012 h 625780"/>
                  <a:gd name="connsiteX18" fmla="*/ 292763 w 625779"/>
                  <a:gd name="connsiteY18" fmla="*/ 206214 h 625780"/>
                  <a:gd name="connsiteX19" fmla="*/ 331296 w 625779"/>
                  <a:gd name="connsiteY19" fmla="*/ 178498 h 625780"/>
                  <a:gd name="connsiteX20" fmla="*/ 365854 w 625779"/>
                  <a:gd name="connsiteY20" fmla="*/ 158184 h 625780"/>
                  <a:gd name="connsiteX21" fmla="*/ 329764 w 625779"/>
                  <a:gd name="connsiteY21" fmla="*/ 71055 h 625780"/>
                  <a:gd name="connsiteX22" fmla="*/ 442845 w 625779"/>
                  <a:gd name="connsiteY22" fmla="*/ 24214 h 625780"/>
                  <a:gd name="connsiteX23" fmla="*/ 479264 w 625779"/>
                  <a:gd name="connsiteY23" fmla="*/ 112138 h 625780"/>
                  <a:gd name="connsiteX24" fmla="*/ 514705 w 625779"/>
                  <a:gd name="connsiteY24" fmla="*/ 103106 h 625780"/>
                  <a:gd name="connsiteX25" fmla="*/ 564580 w 625779"/>
                  <a:gd name="connsiteY25" fmla="*/ 95494 h 625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625779" h="625780">
                    <a:moveTo>
                      <a:pt x="564580" y="0"/>
                    </a:moveTo>
                    <a:lnTo>
                      <a:pt x="625779" y="0"/>
                    </a:lnTo>
                    <a:lnTo>
                      <a:pt x="625779" y="303558"/>
                    </a:lnTo>
                    <a:cubicBezTo>
                      <a:pt x="447821" y="303558"/>
                      <a:pt x="303558" y="447821"/>
                      <a:pt x="303558" y="625779"/>
                    </a:cubicBezTo>
                    <a:lnTo>
                      <a:pt x="303559" y="625780"/>
                    </a:lnTo>
                    <a:lnTo>
                      <a:pt x="0" y="625780"/>
                    </a:lnTo>
                    <a:lnTo>
                      <a:pt x="0" y="564580"/>
                    </a:lnTo>
                    <a:lnTo>
                      <a:pt x="92614" y="564580"/>
                    </a:lnTo>
                    <a:lnTo>
                      <a:pt x="97048" y="531339"/>
                    </a:lnTo>
                    <a:cubicBezTo>
                      <a:pt x="99443" y="517928"/>
                      <a:pt x="102339" y="504691"/>
                      <a:pt x="105718" y="491647"/>
                    </a:cubicBezTo>
                    <a:lnTo>
                      <a:pt x="109731" y="478266"/>
                    </a:lnTo>
                    <a:lnTo>
                      <a:pt x="24215" y="442844"/>
                    </a:lnTo>
                    <a:lnTo>
                      <a:pt x="71055" y="329763"/>
                    </a:lnTo>
                    <a:lnTo>
                      <a:pt x="157494" y="365568"/>
                    </a:lnTo>
                    <a:lnTo>
                      <a:pt x="189952" y="313027"/>
                    </a:lnTo>
                    <a:lnTo>
                      <a:pt x="206152" y="292700"/>
                    </a:lnTo>
                    <a:lnTo>
                      <a:pt x="140013" y="226560"/>
                    </a:lnTo>
                    <a:lnTo>
                      <a:pt x="226561" y="140012"/>
                    </a:lnTo>
                    <a:lnTo>
                      <a:pt x="292763" y="206214"/>
                    </a:lnTo>
                    <a:lnTo>
                      <a:pt x="331296" y="178498"/>
                    </a:lnTo>
                    <a:lnTo>
                      <a:pt x="365854" y="158184"/>
                    </a:lnTo>
                    <a:lnTo>
                      <a:pt x="329764" y="71055"/>
                    </a:lnTo>
                    <a:lnTo>
                      <a:pt x="442845" y="24214"/>
                    </a:lnTo>
                    <a:lnTo>
                      <a:pt x="479264" y="112138"/>
                    </a:lnTo>
                    <a:lnTo>
                      <a:pt x="514705" y="103106"/>
                    </a:lnTo>
                    <a:lnTo>
                      <a:pt x="564580" y="9549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charset="-122"/>
                  <a:sym typeface="Arial" panose="020B0604020202020204" pitchFamily="34" charset="0"/>
                </a:endParaRPr>
              </a:p>
            </p:txBody>
          </p:sp>
          <p:sp>
            <p:nvSpPr>
              <p:cNvPr id="301" name="任意多边形 300"/>
              <p:cNvSpPr/>
              <p:nvPr/>
            </p:nvSpPr>
            <p:spPr>
              <a:xfrm rot="16200000">
                <a:off x="1325411" y="1998511"/>
                <a:ext cx="625779" cy="625780"/>
              </a:xfrm>
              <a:custGeom>
                <a:avLst/>
                <a:gdLst>
                  <a:gd name="connsiteX0" fmla="*/ 564580 w 625779"/>
                  <a:gd name="connsiteY0" fmla="*/ 0 h 625780"/>
                  <a:gd name="connsiteX1" fmla="*/ 625779 w 625779"/>
                  <a:gd name="connsiteY1" fmla="*/ 0 h 625780"/>
                  <a:gd name="connsiteX2" fmla="*/ 625779 w 625779"/>
                  <a:gd name="connsiteY2" fmla="*/ 303558 h 625780"/>
                  <a:gd name="connsiteX3" fmla="*/ 303558 w 625779"/>
                  <a:gd name="connsiteY3" fmla="*/ 625779 h 625780"/>
                  <a:gd name="connsiteX4" fmla="*/ 303559 w 625779"/>
                  <a:gd name="connsiteY4" fmla="*/ 625780 h 625780"/>
                  <a:gd name="connsiteX5" fmla="*/ 0 w 625779"/>
                  <a:gd name="connsiteY5" fmla="*/ 625780 h 625780"/>
                  <a:gd name="connsiteX6" fmla="*/ 0 w 625779"/>
                  <a:gd name="connsiteY6" fmla="*/ 564580 h 625780"/>
                  <a:gd name="connsiteX7" fmla="*/ 92614 w 625779"/>
                  <a:gd name="connsiteY7" fmla="*/ 564580 h 625780"/>
                  <a:gd name="connsiteX8" fmla="*/ 97048 w 625779"/>
                  <a:gd name="connsiteY8" fmla="*/ 531339 h 625780"/>
                  <a:gd name="connsiteX9" fmla="*/ 105718 w 625779"/>
                  <a:gd name="connsiteY9" fmla="*/ 491647 h 625780"/>
                  <a:gd name="connsiteX10" fmla="*/ 109731 w 625779"/>
                  <a:gd name="connsiteY10" fmla="*/ 478266 h 625780"/>
                  <a:gd name="connsiteX11" fmla="*/ 24215 w 625779"/>
                  <a:gd name="connsiteY11" fmla="*/ 442844 h 625780"/>
                  <a:gd name="connsiteX12" fmla="*/ 71055 w 625779"/>
                  <a:gd name="connsiteY12" fmla="*/ 329763 h 625780"/>
                  <a:gd name="connsiteX13" fmla="*/ 157494 w 625779"/>
                  <a:gd name="connsiteY13" fmla="*/ 365568 h 625780"/>
                  <a:gd name="connsiteX14" fmla="*/ 189952 w 625779"/>
                  <a:gd name="connsiteY14" fmla="*/ 313027 h 625780"/>
                  <a:gd name="connsiteX15" fmla="*/ 206152 w 625779"/>
                  <a:gd name="connsiteY15" fmla="*/ 292700 h 625780"/>
                  <a:gd name="connsiteX16" fmla="*/ 140013 w 625779"/>
                  <a:gd name="connsiteY16" fmla="*/ 226560 h 625780"/>
                  <a:gd name="connsiteX17" fmla="*/ 226561 w 625779"/>
                  <a:gd name="connsiteY17" fmla="*/ 140012 h 625780"/>
                  <a:gd name="connsiteX18" fmla="*/ 292763 w 625779"/>
                  <a:gd name="connsiteY18" fmla="*/ 206214 h 625780"/>
                  <a:gd name="connsiteX19" fmla="*/ 331296 w 625779"/>
                  <a:gd name="connsiteY19" fmla="*/ 178498 h 625780"/>
                  <a:gd name="connsiteX20" fmla="*/ 365854 w 625779"/>
                  <a:gd name="connsiteY20" fmla="*/ 158184 h 625780"/>
                  <a:gd name="connsiteX21" fmla="*/ 329764 w 625779"/>
                  <a:gd name="connsiteY21" fmla="*/ 71055 h 625780"/>
                  <a:gd name="connsiteX22" fmla="*/ 442845 w 625779"/>
                  <a:gd name="connsiteY22" fmla="*/ 24214 h 625780"/>
                  <a:gd name="connsiteX23" fmla="*/ 479264 w 625779"/>
                  <a:gd name="connsiteY23" fmla="*/ 112138 h 625780"/>
                  <a:gd name="connsiteX24" fmla="*/ 514705 w 625779"/>
                  <a:gd name="connsiteY24" fmla="*/ 103106 h 625780"/>
                  <a:gd name="connsiteX25" fmla="*/ 564580 w 625779"/>
                  <a:gd name="connsiteY25" fmla="*/ 95494 h 625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625779" h="625780">
                    <a:moveTo>
                      <a:pt x="564580" y="0"/>
                    </a:moveTo>
                    <a:lnTo>
                      <a:pt x="625779" y="0"/>
                    </a:lnTo>
                    <a:lnTo>
                      <a:pt x="625779" y="303558"/>
                    </a:lnTo>
                    <a:cubicBezTo>
                      <a:pt x="447821" y="303558"/>
                      <a:pt x="303558" y="447821"/>
                      <a:pt x="303558" y="625779"/>
                    </a:cubicBezTo>
                    <a:lnTo>
                      <a:pt x="303559" y="625780"/>
                    </a:lnTo>
                    <a:lnTo>
                      <a:pt x="0" y="625780"/>
                    </a:lnTo>
                    <a:lnTo>
                      <a:pt x="0" y="564580"/>
                    </a:lnTo>
                    <a:lnTo>
                      <a:pt x="92614" y="564580"/>
                    </a:lnTo>
                    <a:lnTo>
                      <a:pt x="97048" y="531339"/>
                    </a:lnTo>
                    <a:cubicBezTo>
                      <a:pt x="99443" y="517928"/>
                      <a:pt x="102339" y="504691"/>
                      <a:pt x="105718" y="491647"/>
                    </a:cubicBezTo>
                    <a:lnTo>
                      <a:pt x="109731" y="478266"/>
                    </a:lnTo>
                    <a:lnTo>
                      <a:pt x="24215" y="442844"/>
                    </a:lnTo>
                    <a:lnTo>
                      <a:pt x="71055" y="329763"/>
                    </a:lnTo>
                    <a:lnTo>
                      <a:pt x="157494" y="365568"/>
                    </a:lnTo>
                    <a:lnTo>
                      <a:pt x="189952" y="313027"/>
                    </a:lnTo>
                    <a:lnTo>
                      <a:pt x="206152" y="292700"/>
                    </a:lnTo>
                    <a:lnTo>
                      <a:pt x="140013" y="226560"/>
                    </a:lnTo>
                    <a:lnTo>
                      <a:pt x="226561" y="140012"/>
                    </a:lnTo>
                    <a:lnTo>
                      <a:pt x="292763" y="206214"/>
                    </a:lnTo>
                    <a:lnTo>
                      <a:pt x="331296" y="178498"/>
                    </a:lnTo>
                    <a:lnTo>
                      <a:pt x="365854" y="158184"/>
                    </a:lnTo>
                    <a:lnTo>
                      <a:pt x="329764" y="71055"/>
                    </a:lnTo>
                    <a:lnTo>
                      <a:pt x="442845" y="24214"/>
                    </a:lnTo>
                    <a:lnTo>
                      <a:pt x="479264" y="112138"/>
                    </a:lnTo>
                    <a:lnTo>
                      <a:pt x="514705" y="103106"/>
                    </a:lnTo>
                    <a:lnTo>
                      <a:pt x="564580" y="9549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charset="-122"/>
                  <a:sym typeface="Arial" panose="020B0604020202020204" pitchFamily="34" charset="0"/>
                </a:endParaRPr>
              </a:p>
            </p:txBody>
          </p:sp>
        </p:grpSp>
        <p:sp>
          <p:nvSpPr>
            <p:cNvPr id="297" name="椭圆 296"/>
            <p:cNvSpPr/>
            <p:nvPr/>
          </p:nvSpPr>
          <p:spPr>
            <a:xfrm rot="1860000">
              <a:off x="4135467" y="2301762"/>
              <a:ext cx="9909" cy="990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charset="-122"/>
                <a:sym typeface="Arial" panose="020B0604020202020204" pitchFamily="34" charset="0"/>
              </a:endParaRPr>
            </a:p>
          </p:txBody>
        </p:sp>
      </p:grpSp>
      <p:grpSp>
        <p:nvGrpSpPr>
          <p:cNvPr id="302" name="组合 301"/>
          <p:cNvGrpSpPr/>
          <p:nvPr/>
        </p:nvGrpSpPr>
        <p:grpSpPr>
          <a:xfrm>
            <a:off x="3923843" y="1065594"/>
            <a:ext cx="719487" cy="719227"/>
            <a:chOff x="5413874" y="1856054"/>
            <a:chExt cx="776427" cy="776427"/>
          </a:xfrm>
        </p:grpSpPr>
        <p:grpSp>
          <p:nvGrpSpPr>
            <p:cNvPr id="303" name="组合 302"/>
            <p:cNvGrpSpPr/>
            <p:nvPr/>
          </p:nvGrpSpPr>
          <p:grpSpPr>
            <a:xfrm>
              <a:off x="5413874" y="1856054"/>
              <a:ext cx="776427" cy="776427"/>
              <a:chOff x="6462420" y="1971403"/>
              <a:chExt cx="776427" cy="776427"/>
            </a:xfrm>
          </p:grpSpPr>
          <p:grpSp>
            <p:nvGrpSpPr>
              <p:cNvPr id="309" name="组合 308"/>
              <p:cNvGrpSpPr/>
              <p:nvPr/>
            </p:nvGrpSpPr>
            <p:grpSpPr>
              <a:xfrm>
                <a:off x="6462420" y="1971403"/>
                <a:ext cx="776427" cy="776427"/>
                <a:chOff x="5443219" y="1567820"/>
                <a:chExt cx="1664342" cy="1664342"/>
              </a:xfrm>
              <a:effectLst>
                <a:outerShdw blurRad="101600" dist="50800" dir="2700000" algn="tl" rotWithShape="0">
                  <a:prstClr val="black">
                    <a:alpha val="30000"/>
                  </a:prstClr>
                </a:outerShdw>
              </a:effectLst>
            </p:grpSpPr>
            <p:sp>
              <p:nvSpPr>
                <p:cNvPr id="311" name="任意多边形 310"/>
                <p:cNvSpPr/>
                <p:nvPr/>
              </p:nvSpPr>
              <p:spPr>
                <a:xfrm>
                  <a:off x="5443219" y="1567820"/>
                  <a:ext cx="1664342" cy="1664342"/>
                </a:xfrm>
                <a:custGeom>
                  <a:avLst/>
                  <a:gdLst>
                    <a:gd name="connsiteX0" fmla="*/ 1589098 w 3178196"/>
                    <a:gd name="connsiteY0" fmla="*/ 425696 h 3178196"/>
                    <a:gd name="connsiteX1" fmla="*/ 425696 w 3178196"/>
                    <a:gd name="connsiteY1" fmla="*/ 1589098 h 3178196"/>
                    <a:gd name="connsiteX2" fmla="*/ 1589098 w 3178196"/>
                    <a:gd name="connsiteY2" fmla="*/ 2752500 h 3178196"/>
                    <a:gd name="connsiteX3" fmla="*/ 2752500 w 3178196"/>
                    <a:gd name="connsiteY3" fmla="*/ 1589098 h 3178196"/>
                    <a:gd name="connsiteX4" fmla="*/ 1589098 w 3178196"/>
                    <a:gd name="connsiteY4" fmla="*/ 425696 h 3178196"/>
                    <a:gd name="connsiteX5" fmla="*/ 1408737 w 3178196"/>
                    <a:gd name="connsiteY5" fmla="*/ 0 h 3178196"/>
                    <a:gd name="connsiteX6" fmla="*/ 1769461 w 3178196"/>
                    <a:gd name="connsiteY6" fmla="*/ 0 h 3178196"/>
                    <a:gd name="connsiteX7" fmla="*/ 1839795 w 3178196"/>
                    <a:gd name="connsiteY7" fmla="*/ 328139 h 3178196"/>
                    <a:gd name="connsiteX8" fmla="*/ 1856789 w 3178196"/>
                    <a:gd name="connsiteY8" fmla="*/ 330732 h 3178196"/>
                    <a:gd name="connsiteX9" fmla="*/ 2000849 w 3178196"/>
                    <a:gd name="connsiteY9" fmla="*/ 373520 h 3178196"/>
                    <a:gd name="connsiteX10" fmla="*/ 2227451 w 3178196"/>
                    <a:gd name="connsiteY10" fmla="*/ 122720 h 3178196"/>
                    <a:gd name="connsiteX11" fmla="*/ 2539846 w 3178196"/>
                    <a:gd name="connsiteY11" fmla="*/ 303080 h 3178196"/>
                    <a:gd name="connsiteX12" fmla="*/ 2439451 w 3178196"/>
                    <a:gd name="connsiteY12" fmla="*/ 613872 h 3178196"/>
                    <a:gd name="connsiteX13" fmla="*/ 2458340 w 3178196"/>
                    <a:gd name="connsiteY13" fmla="*/ 627645 h 3178196"/>
                    <a:gd name="connsiteX14" fmla="*/ 2558787 w 3178196"/>
                    <a:gd name="connsiteY14" fmla="*/ 724273 h 3178196"/>
                    <a:gd name="connsiteX15" fmla="*/ 2569563 w 3178196"/>
                    <a:gd name="connsiteY15" fmla="*/ 737054 h 3178196"/>
                    <a:gd name="connsiteX16" fmla="*/ 2875118 w 3178196"/>
                    <a:gd name="connsiteY16" fmla="*/ 638354 h 3178196"/>
                    <a:gd name="connsiteX17" fmla="*/ 3055480 w 3178196"/>
                    <a:gd name="connsiteY17" fmla="*/ 950748 h 3178196"/>
                    <a:gd name="connsiteX18" fmla="*/ 2827830 w 3178196"/>
                    <a:gd name="connsiteY18" fmla="*/ 1156432 h 3178196"/>
                    <a:gd name="connsiteX19" fmla="*/ 2846251 w 3178196"/>
                    <a:gd name="connsiteY19" fmla="*/ 1202137 h 3178196"/>
                    <a:gd name="connsiteX20" fmla="*/ 2882440 w 3178196"/>
                    <a:gd name="connsiteY20" fmla="*/ 1345342 h 3178196"/>
                    <a:gd name="connsiteX21" fmla="*/ 3178196 w 3178196"/>
                    <a:gd name="connsiteY21" fmla="*/ 1408739 h 3178196"/>
                    <a:gd name="connsiteX22" fmla="*/ 3178196 w 3178196"/>
                    <a:gd name="connsiteY22" fmla="*/ 1769460 h 3178196"/>
                    <a:gd name="connsiteX23" fmla="*/ 2901180 w 3178196"/>
                    <a:gd name="connsiteY23" fmla="*/ 1828838 h 3178196"/>
                    <a:gd name="connsiteX24" fmla="*/ 2890366 w 3178196"/>
                    <a:gd name="connsiteY24" fmla="*/ 1899689 h 3178196"/>
                    <a:gd name="connsiteX25" fmla="*/ 2862393 w 3178196"/>
                    <a:gd name="connsiteY25" fmla="*/ 2011345 h 3178196"/>
                    <a:gd name="connsiteX26" fmla="*/ 2851433 w 3178196"/>
                    <a:gd name="connsiteY26" fmla="*/ 2043093 h 3178196"/>
                    <a:gd name="connsiteX27" fmla="*/ 3055480 w 3178196"/>
                    <a:gd name="connsiteY27" fmla="*/ 2227452 h 3178196"/>
                    <a:gd name="connsiteX28" fmla="*/ 2875118 w 3178196"/>
                    <a:gd name="connsiteY28" fmla="*/ 2539844 h 3178196"/>
                    <a:gd name="connsiteX29" fmla="*/ 2624366 w 3178196"/>
                    <a:gd name="connsiteY29" fmla="*/ 2458846 h 3178196"/>
                    <a:gd name="connsiteX30" fmla="*/ 2593452 w 3178196"/>
                    <a:gd name="connsiteY30" fmla="*/ 2501242 h 3178196"/>
                    <a:gd name="connsiteX31" fmla="*/ 2496828 w 3178196"/>
                    <a:gd name="connsiteY31" fmla="*/ 2601689 h 3178196"/>
                    <a:gd name="connsiteX32" fmla="*/ 2461217 w 3178196"/>
                    <a:gd name="connsiteY32" fmla="*/ 2631705 h 3178196"/>
                    <a:gd name="connsiteX33" fmla="*/ 2539846 w 3178196"/>
                    <a:gd name="connsiteY33" fmla="*/ 2875117 h 3178196"/>
                    <a:gd name="connsiteX34" fmla="*/ 2227451 w 3178196"/>
                    <a:gd name="connsiteY34" fmla="*/ 3055478 h 3178196"/>
                    <a:gd name="connsiteX35" fmla="*/ 2061632 w 3178196"/>
                    <a:gd name="connsiteY35" fmla="*/ 2871954 h 3178196"/>
                    <a:gd name="connsiteX36" fmla="*/ 2018961 w 3178196"/>
                    <a:gd name="connsiteY36" fmla="*/ 2889155 h 3178196"/>
                    <a:gd name="connsiteX37" fmla="*/ 1820676 w 3178196"/>
                    <a:gd name="connsiteY37" fmla="*/ 2939260 h 3178196"/>
                    <a:gd name="connsiteX38" fmla="*/ 1769461 w 3178196"/>
                    <a:gd name="connsiteY38" fmla="*/ 3178196 h 3178196"/>
                    <a:gd name="connsiteX39" fmla="*/ 1408737 w 3178196"/>
                    <a:gd name="connsiteY39" fmla="*/ 3178196 h 3178196"/>
                    <a:gd name="connsiteX40" fmla="*/ 1357415 w 3178196"/>
                    <a:gd name="connsiteY40" fmla="*/ 2938761 h 3178196"/>
                    <a:gd name="connsiteX41" fmla="*/ 1321409 w 3178196"/>
                    <a:gd name="connsiteY41" fmla="*/ 2933267 h 3178196"/>
                    <a:gd name="connsiteX42" fmla="*/ 1116228 w 3178196"/>
                    <a:gd name="connsiteY42" fmla="*/ 2872328 h 3178196"/>
                    <a:gd name="connsiteX43" fmla="*/ 950747 w 3178196"/>
                    <a:gd name="connsiteY43" fmla="*/ 3055478 h 3178196"/>
                    <a:gd name="connsiteX44" fmla="*/ 638354 w 3178196"/>
                    <a:gd name="connsiteY44" fmla="*/ 2875117 h 3178196"/>
                    <a:gd name="connsiteX45" fmla="*/ 716567 w 3178196"/>
                    <a:gd name="connsiteY45" fmla="*/ 2632987 h 3178196"/>
                    <a:gd name="connsiteX46" fmla="*/ 564155 w 3178196"/>
                    <a:gd name="connsiteY46" fmla="*/ 2476891 h 3178196"/>
                    <a:gd name="connsiteX47" fmla="*/ 552049 w 3178196"/>
                    <a:gd name="connsiteY47" fmla="*/ 2459421 h 3178196"/>
                    <a:gd name="connsiteX48" fmla="*/ 303082 w 3178196"/>
                    <a:gd name="connsiteY48" fmla="*/ 2539844 h 3178196"/>
                    <a:gd name="connsiteX49" fmla="*/ 122720 w 3178196"/>
                    <a:gd name="connsiteY49" fmla="*/ 2227452 h 3178196"/>
                    <a:gd name="connsiteX50" fmla="*/ 326913 w 3178196"/>
                    <a:gd name="connsiteY50" fmla="*/ 2042960 h 3178196"/>
                    <a:gd name="connsiteX51" fmla="*/ 306855 w 3178196"/>
                    <a:gd name="connsiteY51" fmla="*/ 1979828 h 3178196"/>
                    <a:gd name="connsiteX52" fmla="*/ 276470 w 3178196"/>
                    <a:gd name="connsiteY52" fmla="*/ 1828721 h 3178196"/>
                    <a:gd name="connsiteX53" fmla="*/ 0 w 3178196"/>
                    <a:gd name="connsiteY53" fmla="*/ 1769460 h 3178196"/>
                    <a:gd name="connsiteX54" fmla="*/ 0 w 3178196"/>
                    <a:gd name="connsiteY54" fmla="*/ 1408739 h 3178196"/>
                    <a:gd name="connsiteX55" fmla="*/ 293010 w 3178196"/>
                    <a:gd name="connsiteY55" fmla="*/ 1345931 h 3178196"/>
                    <a:gd name="connsiteX56" fmla="*/ 306855 w 3178196"/>
                    <a:gd name="connsiteY56" fmla="*/ 1284173 h 3178196"/>
                    <a:gd name="connsiteX57" fmla="*/ 351046 w 3178196"/>
                    <a:gd name="connsiteY57" fmla="*/ 1157043 h 3178196"/>
                    <a:gd name="connsiteX58" fmla="*/ 122720 w 3178196"/>
                    <a:gd name="connsiteY58" fmla="*/ 950748 h 3178196"/>
                    <a:gd name="connsiteX59" fmla="*/ 303082 w 3178196"/>
                    <a:gd name="connsiteY59" fmla="*/ 638354 h 3178196"/>
                    <a:gd name="connsiteX60" fmla="*/ 611017 w 3178196"/>
                    <a:gd name="connsiteY60" fmla="*/ 737822 h 3178196"/>
                    <a:gd name="connsiteX61" fmla="*/ 678469 w 3178196"/>
                    <a:gd name="connsiteY61" fmla="*/ 665039 h 3178196"/>
                    <a:gd name="connsiteX62" fmla="*/ 739168 w 3178196"/>
                    <a:gd name="connsiteY62" fmla="*/ 615179 h 3178196"/>
                    <a:gd name="connsiteX63" fmla="*/ 638354 w 3178196"/>
                    <a:gd name="connsiteY63" fmla="*/ 303080 h 3178196"/>
                    <a:gd name="connsiteX64" fmla="*/ 950747 w 3178196"/>
                    <a:gd name="connsiteY64" fmla="*/ 122720 h 3178196"/>
                    <a:gd name="connsiteX65" fmla="*/ 1175530 w 3178196"/>
                    <a:gd name="connsiteY65" fmla="*/ 371507 h 3178196"/>
                    <a:gd name="connsiteX66" fmla="*/ 1321409 w 3178196"/>
                    <a:gd name="connsiteY66" fmla="*/ 330732 h 3178196"/>
                    <a:gd name="connsiteX67" fmla="*/ 1338401 w 3178196"/>
                    <a:gd name="connsiteY67" fmla="*/ 328139 h 31781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178196" h="3178196">
                      <a:moveTo>
                        <a:pt x="1589098" y="425696"/>
                      </a:moveTo>
                      <a:cubicBezTo>
                        <a:pt x="946569" y="425696"/>
                        <a:pt x="425696" y="946569"/>
                        <a:pt x="425696" y="1589098"/>
                      </a:cubicBezTo>
                      <a:cubicBezTo>
                        <a:pt x="425696" y="2231627"/>
                        <a:pt x="946569" y="2752500"/>
                        <a:pt x="1589098" y="2752500"/>
                      </a:cubicBezTo>
                      <a:cubicBezTo>
                        <a:pt x="2231627" y="2752500"/>
                        <a:pt x="2752500" y="2231627"/>
                        <a:pt x="2752500" y="1589098"/>
                      </a:cubicBezTo>
                      <a:cubicBezTo>
                        <a:pt x="2752500" y="946569"/>
                        <a:pt x="2231627" y="425696"/>
                        <a:pt x="1589098" y="425696"/>
                      </a:cubicBezTo>
                      <a:close/>
                      <a:moveTo>
                        <a:pt x="1408737" y="0"/>
                      </a:moveTo>
                      <a:lnTo>
                        <a:pt x="1769461" y="0"/>
                      </a:lnTo>
                      <a:lnTo>
                        <a:pt x="1839795" y="328139"/>
                      </a:lnTo>
                      <a:lnTo>
                        <a:pt x="1856789" y="330732"/>
                      </a:lnTo>
                      <a:lnTo>
                        <a:pt x="2000849" y="373520"/>
                      </a:lnTo>
                      <a:lnTo>
                        <a:pt x="2227451" y="122720"/>
                      </a:lnTo>
                      <a:lnTo>
                        <a:pt x="2539846" y="303080"/>
                      </a:lnTo>
                      <a:lnTo>
                        <a:pt x="2439451" y="613872"/>
                      </a:lnTo>
                      <a:lnTo>
                        <a:pt x="2458340" y="627645"/>
                      </a:lnTo>
                      <a:cubicBezTo>
                        <a:pt x="2493487" y="658090"/>
                        <a:pt x="2527017" y="690346"/>
                        <a:pt x="2558787" y="724273"/>
                      </a:cubicBezTo>
                      <a:lnTo>
                        <a:pt x="2569563" y="737054"/>
                      </a:lnTo>
                      <a:lnTo>
                        <a:pt x="2875118" y="638354"/>
                      </a:lnTo>
                      <a:lnTo>
                        <a:pt x="3055480" y="950748"/>
                      </a:lnTo>
                      <a:lnTo>
                        <a:pt x="2827830" y="1156432"/>
                      </a:lnTo>
                      <a:lnTo>
                        <a:pt x="2846251" y="1202137"/>
                      </a:lnTo>
                      <a:lnTo>
                        <a:pt x="2882440" y="1345342"/>
                      </a:lnTo>
                      <a:lnTo>
                        <a:pt x="3178196" y="1408739"/>
                      </a:lnTo>
                      <a:lnTo>
                        <a:pt x="3178196" y="1769460"/>
                      </a:lnTo>
                      <a:lnTo>
                        <a:pt x="2901180" y="1828838"/>
                      </a:lnTo>
                      <a:lnTo>
                        <a:pt x="2890366" y="1899689"/>
                      </a:lnTo>
                      <a:cubicBezTo>
                        <a:pt x="2882626" y="1937518"/>
                        <a:pt x="2873276" y="1974762"/>
                        <a:pt x="2862393" y="2011345"/>
                      </a:cubicBezTo>
                      <a:lnTo>
                        <a:pt x="2851433" y="2043093"/>
                      </a:lnTo>
                      <a:lnTo>
                        <a:pt x="3055480" y="2227452"/>
                      </a:lnTo>
                      <a:lnTo>
                        <a:pt x="2875118" y="2539844"/>
                      </a:lnTo>
                      <a:lnTo>
                        <a:pt x="2624366" y="2458846"/>
                      </a:lnTo>
                      <a:lnTo>
                        <a:pt x="2593452" y="2501242"/>
                      </a:lnTo>
                      <a:cubicBezTo>
                        <a:pt x="2563009" y="2536388"/>
                        <a:pt x="2530753" y="2569918"/>
                        <a:pt x="2496828" y="2601689"/>
                      </a:cubicBezTo>
                      <a:lnTo>
                        <a:pt x="2461217" y="2631705"/>
                      </a:lnTo>
                      <a:lnTo>
                        <a:pt x="2539846" y="2875117"/>
                      </a:lnTo>
                      <a:lnTo>
                        <a:pt x="2227451" y="3055478"/>
                      </a:lnTo>
                      <a:lnTo>
                        <a:pt x="2061632" y="2871954"/>
                      </a:lnTo>
                      <a:lnTo>
                        <a:pt x="2018961" y="2889155"/>
                      </a:lnTo>
                      <a:lnTo>
                        <a:pt x="1820676" y="2939260"/>
                      </a:lnTo>
                      <a:lnTo>
                        <a:pt x="1769461" y="3178196"/>
                      </a:lnTo>
                      <a:lnTo>
                        <a:pt x="1408737" y="3178196"/>
                      </a:lnTo>
                      <a:lnTo>
                        <a:pt x="1357415" y="2938761"/>
                      </a:lnTo>
                      <a:lnTo>
                        <a:pt x="1321409" y="2933267"/>
                      </a:lnTo>
                      <a:lnTo>
                        <a:pt x="1116228" y="2872328"/>
                      </a:lnTo>
                      <a:lnTo>
                        <a:pt x="950747" y="3055478"/>
                      </a:lnTo>
                      <a:lnTo>
                        <a:pt x="638354" y="2875117"/>
                      </a:lnTo>
                      <a:lnTo>
                        <a:pt x="716567" y="2632987"/>
                      </a:lnTo>
                      <a:lnTo>
                        <a:pt x="564155" y="2476891"/>
                      </a:lnTo>
                      <a:lnTo>
                        <a:pt x="552049" y="2459421"/>
                      </a:lnTo>
                      <a:lnTo>
                        <a:pt x="303082" y="2539844"/>
                      </a:lnTo>
                      <a:lnTo>
                        <a:pt x="122720" y="2227452"/>
                      </a:lnTo>
                      <a:lnTo>
                        <a:pt x="326913" y="2042960"/>
                      </a:lnTo>
                      <a:lnTo>
                        <a:pt x="306855" y="1979828"/>
                      </a:lnTo>
                      <a:lnTo>
                        <a:pt x="276470" y="1828721"/>
                      </a:lnTo>
                      <a:lnTo>
                        <a:pt x="0" y="1769460"/>
                      </a:lnTo>
                      <a:lnTo>
                        <a:pt x="0" y="1408739"/>
                      </a:lnTo>
                      <a:lnTo>
                        <a:pt x="293010" y="1345931"/>
                      </a:lnTo>
                      <a:lnTo>
                        <a:pt x="306855" y="1284173"/>
                      </a:lnTo>
                      <a:lnTo>
                        <a:pt x="351046" y="1157043"/>
                      </a:lnTo>
                      <a:lnTo>
                        <a:pt x="122720" y="950748"/>
                      </a:lnTo>
                      <a:lnTo>
                        <a:pt x="303082" y="638354"/>
                      </a:lnTo>
                      <a:lnTo>
                        <a:pt x="611017" y="737822"/>
                      </a:lnTo>
                      <a:lnTo>
                        <a:pt x="678469" y="665039"/>
                      </a:lnTo>
                      <a:lnTo>
                        <a:pt x="739168" y="615179"/>
                      </a:lnTo>
                      <a:lnTo>
                        <a:pt x="638354" y="303080"/>
                      </a:lnTo>
                      <a:lnTo>
                        <a:pt x="950747" y="122720"/>
                      </a:lnTo>
                      <a:lnTo>
                        <a:pt x="1175530" y="371507"/>
                      </a:lnTo>
                      <a:lnTo>
                        <a:pt x="1321409" y="330732"/>
                      </a:lnTo>
                      <a:lnTo>
                        <a:pt x="1338401" y="328139"/>
                      </a:lnTo>
                      <a:close/>
                    </a:path>
                  </a:pathLst>
                </a:custGeom>
                <a:gradFill>
                  <a:gsLst>
                    <a:gs pos="0">
                      <a:schemeClr val="bg1"/>
                    </a:gs>
                    <a:gs pos="100000">
                      <a:srgbClr val="E2E2E2"/>
                    </a:gs>
                  </a:gsLst>
                  <a:lin ang="27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12" name="椭圆 311"/>
                <p:cNvSpPr/>
                <p:nvPr/>
              </p:nvSpPr>
              <p:spPr>
                <a:xfrm>
                  <a:off x="5666553" y="1791154"/>
                  <a:ext cx="1217673" cy="1217673"/>
                </a:xfrm>
                <a:prstGeom prst="ellipse">
                  <a:avLst/>
                </a:prstGeom>
                <a:noFill/>
                <a:ln w="19050">
                  <a:gradFill flip="none" rotWithShape="1">
                    <a:gsLst>
                      <a:gs pos="0">
                        <a:schemeClr val="bg1">
                          <a:lumMod val="85000"/>
                        </a:schemeClr>
                      </a:gs>
                      <a:gs pos="10000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3" name="椭圆 312"/>
                <p:cNvSpPr/>
                <p:nvPr/>
              </p:nvSpPr>
              <p:spPr>
                <a:xfrm>
                  <a:off x="5731080" y="1855683"/>
                  <a:ext cx="1088616" cy="1088616"/>
                </a:xfrm>
                <a:prstGeom prst="ellipse">
                  <a:avLst/>
                </a:prstGeom>
                <a:gradFill>
                  <a:gsLst>
                    <a:gs pos="100000">
                      <a:schemeClr val="bg1"/>
                    </a:gs>
                    <a:gs pos="0">
                      <a:srgbClr val="E2E2E2"/>
                    </a:gs>
                  </a:gsLst>
                  <a:lin ang="2700000" scaled="1"/>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10" name="椭圆 309"/>
              <p:cNvSpPr/>
              <p:nvPr/>
            </p:nvSpPr>
            <p:spPr>
              <a:xfrm>
                <a:off x="6625503" y="2134485"/>
                <a:ext cx="450263" cy="450263"/>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04" name="Group 4"/>
            <p:cNvGrpSpPr>
              <a:grpSpLocks noChangeAspect="1"/>
            </p:cNvGrpSpPr>
            <p:nvPr/>
          </p:nvGrpSpPr>
          <p:grpSpPr bwMode="auto">
            <a:xfrm>
              <a:off x="5698560" y="2124453"/>
              <a:ext cx="210680" cy="246893"/>
              <a:chOff x="1776" y="1776"/>
              <a:chExt cx="64" cy="75"/>
            </a:xfrm>
            <a:solidFill>
              <a:schemeClr val="bg1"/>
            </a:solidFill>
            <a:effectLst/>
          </p:grpSpPr>
          <p:sp>
            <p:nvSpPr>
              <p:cNvPr id="305" name="Freeform 5"/>
              <p:cNvSpPr/>
              <p:nvPr/>
            </p:nvSpPr>
            <p:spPr bwMode="auto">
              <a:xfrm>
                <a:off x="1795" y="1779"/>
                <a:ext cx="29" cy="26"/>
              </a:xfrm>
              <a:custGeom>
                <a:avLst/>
                <a:gdLst>
                  <a:gd name="T0" fmla="*/ 5 w 11"/>
                  <a:gd name="T1" fmla="*/ 10 h 10"/>
                  <a:gd name="T2" fmla="*/ 5 w 11"/>
                  <a:gd name="T3" fmla="*/ 10 h 10"/>
                  <a:gd name="T4" fmla="*/ 11 w 11"/>
                  <a:gd name="T5" fmla="*/ 5 h 10"/>
                  <a:gd name="T6" fmla="*/ 5 w 11"/>
                  <a:gd name="T7" fmla="*/ 0 h 10"/>
                  <a:gd name="T8" fmla="*/ 5 w 11"/>
                  <a:gd name="T9" fmla="*/ 0 h 10"/>
                  <a:gd name="T10" fmla="*/ 0 w 11"/>
                  <a:gd name="T11" fmla="*/ 5 h 10"/>
                  <a:gd name="T12" fmla="*/ 5 w 11"/>
                  <a:gd name="T13" fmla="*/ 10 h 10"/>
                </a:gdLst>
                <a:ahLst/>
                <a:cxnLst>
                  <a:cxn ang="0">
                    <a:pos x="T0" y="T1"/>
                  </a:cxn>
                  <a:cxn ang="0">
                    <a:pos x="T2" y="T3"/>
                  </a:cxn>
                  <a:cxn ang="0">
                    <a:pos x="T4" y="T5"/>
                  </a:cxn>
                  <a:cxn ang="0">
                    <a:pos x="T6" y="T7"/>
                  </a:cxn>
                  <a:cxn ang="0">
                    <a:pos x="T8" y="T9"/>
                  </a:cxn>
                  <a:cxn ang="0">
                    <a:pos x="T10" y="T11"/>
                  </a:cxn>
                  <a:cxn ang="0">
                    <a:pos x="T12" y="T13"/>
                  </a:cxn>
                </a:cxnLst>
                <a:rect l="0" t="0" r="r" b="b"/>
                <a:pathLst>
                  <a:path w="11" h="10">
                    <a:moveTo>
                      <a:pt x="5" y="10"/>
                    </a:moveTo>
                    <a:cubicBezTo>
                      <a:pt x="5" y="10"/>
                      <a:pt x="5" y="10"/>
                      <a:pt x="5" y="10"/>
                    </a:cubicBezTo>
                    <a:cubicBezTo>
                      <a:pt x="8" y="10"/>
                      <a:pt x="11" y="8"/>
                      <a:pt x="11" y="5"/>
                    </a:cubicBezTo>
                    <a:cubicBezTo>
                      <a:pt x="11" y="2"/>
                      <a:pt x="8" y="0"/>
                      <a:pt x="5" y="0"/>
                    </a:cubicBezTo>
                    <a:cubicBezTo>
                      <a:pt x="5" y="0"/>
                      <a:pt x="5" y="0"/>
                      <a:pt x="5" y="0"/>
                    </a:cubicBezTo>
                    <a:cubicBezTo>
                      <a:pt x="2" y="1"/>
                      <a:pt x="0" y="3"/>
                      <a:pt x="0" y="5"/>
                    </a:cubicBezTo>
                    <a:cubicBezTo>
                      <a:pt x="0" y="8"/>
                      <a:pt x="2" y="10"/>
                      <a:pt x="5" y="1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306" name="Freeform 6"/>
              <p:cNvSpPr/>
              <p:nvPr/>
            </p:nvSpPr>
            <p:spPr bwMode="auto">
              <a:xfrm>
                <a:off x="1776" y="1810"/>
                <a:ext cx="64" cy="41"/>
              </a:xfrm>
              <a:custGeom>
                <a:avLst/>
                <a:gdLst>
                  <a:gd name="T0" fmla="*/ 23 w 24"/>
                  <a:gd name="T1" fmla="*/ 3 h 16"/>
                  <a:gd name="T2" fmla="*/ 19 w 24"/>
                  <a:gd name="T3" fmla="*/ 0 h 16"/>
                  <a:gd name="T4" fmla="*/ 19 w 24"/>
                  <a:gd name="T5" fmla="*/ 0 h 16"/>
                  <a:gd name="T6" fmla="*/ 17 w 24"/>
                  <a:gd name="T7" fmla="*/ 0 h 16"/>
                  <a:gd name="T8" fmla="*/ 15 w 24"/>
                  <a:gd name="T9" fmla="*/ 5 h 16"/>
                  <a:gd name="T10" fmla="*/ 12 w 24"/>
                  <a:gd name="T11" fmla="*/ 11 h 16"/>
                  <a:gd name="T12" fmla="*/ 14 w 24"/>
                  <a:gd name="T13" fmla="*/ 7 h 16"/>
                  <a:gd name="T14" fmla="*/ 13 w 24"/>
                  <a:gd name="T15" fmla="*/ 1 h 16"/>
                  <a:gd name="T16" fmla="*/ 13 w 24"/>
                  <a:gd name="T17" fmla="*/ 1 h 16"/>
                  <a:gd name="T18" fmla="*/ 12 w 24"/>
                  <a:gd name="T19" fmla="*/ 0 h 16"/>
                  <a:gd name="T20" fmla="*/ 12 w 24"/>
                  <a:gd name="T21" fmla="*/ 0 h 16"/>
                  <a:gd name="T22" fmla="*/ 12 w 24"/>
                  <a:gd name="T23" fmla="*/ 1 h 16"/>
                  <a:gd name="T24" fmla="*/ 12 w 24"/>
                  <a:gd name="T25" fmla="*/ 1 h 16"/>
                  <a:gd name="T26" fmla="*/ 11 w 24"/>
                  <a:gd name="T27" fmla="*/ 7 h 16"/>
                  <a:gd name="T28" fmla="*/ 10 w 24"/>
                  <a:gd name="T29" fmla="*/ 5 h 16"/>
                  <a:gd name="T30" fmla="*/ 8 w 24"/>
                  <a:gd name="T31" fmla="*/ 0 h 16"/>
                  <a:gd name="T32" fmla="*/ 5 w 24"/>
                  <a:gd name="T33" fmla="*/ 0 h 16"/>
                  <a:gd name="T34" fmla="*/ 5 w 24"/>
                  <a:gd name="T35" fmla="*/ 0 h 16"/>
                  <a:gd name="T36" fmla="*/ 1 w 24"/>
                  <a:gd name="T37" fmla="*/ 3 h 16"/>
                  <a:gd name="T38" fmla="*/ 0 w 24"/>
                  <a:gd name="T39" fmla="*/ 16 h 16"/>
                  <a:gd name="T40" fmla="*/ 4 w 24"/>
                  <a:gd name="T41" fmla="*/ 16 h 16"/>
                  <a:gd name="T42" fmla="*/ 4 w 24"/>
                  <a:gd name="T43" fmla="*/ 6 h 16"/>
                  <a:gd name="T44" fmla="*/ 5 w 24"/>
                  <a:gd name="T45" fmla="*/ 6 h 16"/>
                  <a:gd name="T46" fmla="*/ 5 w 24"/>
                  <a:gd name="T47" fmla="*/ 16 h 16"/>
                  <a:gd name="T48" fmla="*/ 12 w 24"/>
                  <a:gd name="T49" fmla="*/ 16 h 16"/>
                  <a:gd name="T50" fmla="*/ 19 w 24"/>
                  <a:gd name="T51" fmla="*/ 16 h 16"/>
                  <a:gd name="T52" fmla="*/ 19 w 24"/>
                  <a:gd name="T53" fmla="*/ 6 h 16"/>
                  <a:gd name="T54" fmla="*/ 19 w 24"/>
                  <a:gd name="T55" fmla="*/ 6 h 16"/>
                  <a:gd name="T56" fmla="*/ 20 w 24"/>
                  <a:gd name="T57" fmla="*/ 6 h 16"/>
                  <a:gd name="T58" fmla="*/ 20 w 24"/>
                  <a:gd name="T59" fmla="*/ 16 h 16"/>
                  <a:gd name="T60" fmla="*/ 23 w 24"/>
                  <a:gd name="T61" fmla="*/ 16 h 16"/>
                  <a:gd name="T62" fmla="*/ 23 w 24"/>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4" h="16">
                    <a:moveTo>
                      <a:pt x="23" y="3"/>
                    </a:moveTo>
                    <a:cubicBezTo>
                      <a:pt x="22" y="1"/>
                      <a:pt x="20" y="0"/>
                      <a:pt x="19" y="0"/>
                    </a:cubicBezTo>
                    <a:cubicBezTo>
                      <a:pt x="19" y="0"/>
                      <a:pt x="19" y="0"/>
                      <a:pt x="19" y="0"/>
                    </a:cubicBezTo>
                    <a:cubicBezTo>
                      <a:pt x="17" y="0"/>
                      <a:pt x="17" y="0"/>
                      <a:pt x="17" y="0"/>
                    </a:cubicBezTo>
                    <a:cubicBezTo>
                      <a:pt x="15" y="5"/>
                      <a:pt x="15" y="5"/>
                      <a:pt x="15" y="5"/>
                    </a:cubicBezTo>
                    <a:cubicBezTo>
                      <a:pt x="12" y="11"/>
                      <a:pt x="12" y="11"/>
                      <a:pt x="12" y="11"/>
                    </a:cubicBezTo>
                    <a:cubicBezTo>
                      <a:pt x="14" y="7"/>
                      <a:pt x="14" y="7"/>
                      <a:pt x="14" y="7"/>
                    </a:cubicBezTo>
                    <a:cubicBezTo>
                      <a:pt x="13" y="1"/>
                      <a:pt x="13" y="1"/>
                      <a:pt x="13" y="1"/>
                    </a:cubicBezTo>
                    <a:cubicBezTo>
                      <a:pt x="13" y="1"/>
                      <a:pt x="13" y="1"/>
                      <a:pt x="13" y="1"/>
                    </a:cubicBezTo>
                    <a:cubicBezTo>
                      <a:pt x="13" y="0"/>
                      <a:pt x="13" y="0"/>
                      <a:pt x="12" y="0"/>
                    </a:cubicBezTo>
                    <a:cubicBezTo>
                      <a:pt x="12" y="0"/>
                      <a:pt x="12" y="0"/>
                      <a:pt x="12" y="0"/>
                    </a:cubicBezTo>
                    <a:cubicBezTo>
                      <a:pt x="12" y="0"/>
                      <a:pt x="12" y="0"/>
                      <a:pt x="12" y="1"/>
                    </a:cubicBezTo>
                    <a:cubicBezTo>
                      <a:pt x="12" y="1"/>
                      <a:pt x="12" y="1"/>
                      <a:pt x="12" y="1"/>
                    </a:cubicBezTo>
                    <a:cubicBezTo>
                      <a:pt x="11" y="7"/>
                      <a:pt x="11" y="7"/>
                      <a:pt x="11" y="7"/>
                    </a:cubicBezTo>
                    <a:cubicBezTo>
                      <a:pt x="10" y="5"/>
                      <a:pt x="10" y="5"/>
                      <a:pt x="10" y="5"/>
                    </a:cubicBezTo>
                    <a:cubicBezTo>
                      <a:pt x="8" y="0"/>
                      <a:pt x="8" y="0"/>
                      <a:pt x="8" y="0"/>
                    </a:cubicBezTo>
                    <a:cubicBezTo>
                      <a:pt x="5" y="0"/>
                      <a:pt x="5" y="0"/>
                      <a:pt x="5" y="0"/>
                    </a:cubicBezTo>
                    <a:cubicBezTo>
                      <a:pt x="5" y="0"/>
                      <a:pt x="5" y="0"/>
                      <a:pt x="5" y="0"/>
                    </a:cubicBezTo>
                    <a:cubicBezTo>
                      <a:pt x="3" y="0"/>
                      <a:pt x="2" y="1"/>
                      <a:pt x="1" y="3"/>
                    </a:cubicBezTo>
                    <a:cubicBezTo>
                      <a:pt x="0" y="5"/>
                      <a:pt x="0" y="11"/>
                      <a:pt x="0" y="16"/>
                    </a:cubicBezTo>
                    <a:cubicBezTo>
                      <a:pt x="4" y="16"/>
                      <a:pt x="4" y="16"/>
                      <a:pt x="4" y="16"/>
                    </a:cubicBezTo>
                    <a:cubicBezTo>
                      <a:pt x="4" y="6"/>
                      <a:pt x="4" y="6"/>
                      <a:pt x="4" y="6"/>
                    </a:cubicBezTo>
                    <a:cubicBezTo>
                      <a:pt x="4" y="6"/>
                      <a:pt x="4" y="6"/>
                      <a:pt x="5" y="6"/>
                    </a:cubicBezTo>
                    <a:cubicBezTo>
                      <a:pt x="5" y="16"/>
                      <a:pt x="5" y="16"/>
                      <a:pt x="5" y="16"/>
                    </a:cubicBezTo>
                    <a:cubicBezTo>
                      <a:pt x="12" y="16"/>
                      <a:pt x="12" y="16"/>
                      <a:pt x="12" y="16"/>
                    </a:cubicBezTo>
                    <a:cubicBezTo>
                      <a:pt x="19" y="16"/>
                      <a:pt x="19" y="16"/>
                      <a:pt x="19" y="16"/>
                    </a:cubicBezTo>
                    <a:cubicBezTo>
                      <a:pt x="19" y="6"/>
                      <a:pt x="19" y="6"/>
                      <a:pt x="19" y="6"/>
                    </a:cubicBezTo>
                    <a:cubicBezTo>
                      <a:pt x="19" y="6"/>
                      <a:pt x="19" y="6"/>
                      <a:pt x="19" y="6"/>
                    </a:cubicBezTo>
                    <a:cubicBezTo>
                      <a:pt x="19" y="6"/>
                      <a:pt x="20" y="6"/>
                      <a:pt x="20" y="6"/>
                    </a:cubicBezTo>
                    <a:cubicBezTo>
                      <a:pt x="20" y="16"/>
                      <a:pt x="20" y="16"/>
                      <a:pt x="20" y="16"/>
                    </a:cubicBezTo>
                    <a:cubicBezTo>
                      <a:pt x="23" y="16"/>
                      <a:pt x="23" y="16"/>
                      <a:pt x="23" y="16"/>
                    </a:cubicBezTo>
                    <a:cubicBezTo>
                      <a:pt x="24" y="11"/>
                      <a:pt x="24" y="5"/>
                      <a:pt x="23" y="3"/>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307" name="Freeform 7"/>
              <p:cNvSpPr/>
              <p:nvPr/>
            </p:nvSpPr>
            <p:spPr bwMode="auto">
              <a:xfrm>
                <a:off x="1795" y="1776"/>
                <a:ext cx="29" cy="26"/>
              </a:xfrm>
              <a:custGeom>
                <a:avLst/>
                <a:gdLst>
                  <a:gd name="T0" fmla="*/ 5 w 11"/>
                  <a:gd name="T1" fmla="*/ 10 h 10"/>
                  <a:gd name="T2" fmla="*/ 5 w 11"/>
                  <a:gd name="T3" fmla="*/ 10 h 10"/>
                  <a:gd name="T4" fmla="*/ 11 w 11"/>
                  <a:gd name="T5" fmla="*/ 5 h 10"/>
                  <a:gd name="T6" fmla="*/ 5 w 11"/>
                  <a:gd name="T7" fmla="*/ 0 h 10"/>
                  <a:gd name="T8" fmla="*/ 5 w 11"/>
                  <a:gd name="T9" fmla="*/ 0 h 10"/>
                  <a:gd name="T10" fmla="*/ 0 w 11"/>
                  <a:gd name="T11" fmla="*/ 5 h 10"/>
                  <a:gd name="T12" fmla="*/ 5 w 11"/>
                  <a:gd name="T13" fmla="*/ 10 h 10"/>
                </a:gdLst>
                <a:ahLst/>
                <a:cxnLst>
                  <a:cxn ang="0">
                    <a:pos x="T0" y="T1"/>
                  </a:cxn>
                  <a:cxn ang="0">
                    <a:pos x="T2" y="T3"/>
                  </a:cxn>
                  <a:cxn ang="0">
                    <a:pos x="T4" y="T5"/>
                  </a:cxn>
                  <a:cxn ang="0">
                    <a:pos x="T6" y="T7"/>
                  </a:cxn>
                  <a:cxn ang="0">
                    <a:pos x="T8" y="T9"/>
                  </a:cxn>
                  <a:cxn ang="0">
                    <a:pos x="T10" y="T11"/>
                  </a:cxn>
                  <a:cxn ang="0">
                    <a:pos x="T12" y="T13"/>
                  </a:cxn>
                </a:cxnLst>
                <a:rect l="0" t="0" r="r" b="b"/>
                <a:pathLst>
                  <a:path w="11" h="10">
                    <a:moveTo>
                      <a:pt x="5" y="10"/>
                    </a:moveTo>
                    <a:cubicBezTo>
                      <a:pt x="5" y="10"/>
                      <a:pt x="5" y="10"/>
                      <a:pt x="5" y="10"/>
                    </a:cubicBezTo>
                    <a:cubicBezTo>
                      <a:pt x="8" y="10"/>
                      <a:pt x="11" y="8"/>
                      <a:pt x="11" y="5"/>
                    </a:cubicBezTo>
                    <a:cubicBezTo>
                      <a:pt x="11" y="2"/>
                      <a:pt x="8" y="0"/>
                      <a:pt x="5" y="0"/>
                    </a:cubicBezTo>
                    <a:cubicBezTo>
                      <a:pt x="5" y="0"/>
                      <a:pt x="5" y="0"/>
                      <a:pt x="5" y="0"/>
                    </a:cubicBezTo>
                    <a:cubicBezTo>
                      <a:pt x="2" y="1"/>
                      <a:pt x="0" y="3"/>
                      <a:pt x="0" y="5"/>
                    </a:cubicBezTo>
                    <a:cubicBezTo>
                      <a:pt x="0" y="8"/>
                      <a:pt x="2" y="10"/>
                      <a:pt x="5" y="1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308" name="Freeform 8"/>
              <p:cNvSpPr/>
              <p:nvPr/>
            </p:nvSpPr>
            <p:spPr bwMode="auto">
              <a:xfrm>
                <a:off x="1776" y="1807"/>
                <a:ext cx="64" cy="42"/>
              </a:xfrm>
              <a:custGeom>
                <a:avLst/>
                <a:gdLst>
                  <a:gd name="T0" fmla="*/ 23 w 24"/>
                  <a:gd name="T1" fmla="*/ 3 h 16"/>
                  <a:gd name="T2" fmla="*/ 19 w 24"/>
                  <a:gd name="T3" fmla="*/ 0 h 16"/>
                  <a:gd name="T4" fmla="*/ 19 w 24"/>
                  <a:gd name="T5" fmla="*/ 0 h 16"/>
                  <a:gd name="T6" fmla="*/ 17 w 24"/>
                  <a:gd name="T7" fmla="*/ 0 h 16"/>
                  <a:gd name="T8" fmla="*/ 15 w 24"/>
                  <a:gd name="T9" fmla="*/ 5 h 16"/>
                  <a:gd name="T10" fmla="*/ 12 w 24"/>
                  <a:gd name="T11" fmla="*/ 11 h 16"/>
                  <a:gd name="T12" fmla="*/ 14 w 24"/>
                  <a:gd name="T13" fmla="*/ 7 h 16"/>
                  <a:gd name="T14" fmla="*/ 13 w 24"/>
                  <a:gd name="T15" fmla="*/ 1 h 16"/>
                  <a:gd name="T16" fmla="*/ 13 w 24"/>
                  <a:gd name="T17" fmla="*/ 1 h 16"/>
                  <a:gd name="T18" fmla="*/ 12 w 24"/>
                  <a:gd name="T19" fmla="*/ 0 h 16"/>
                  <a:gd name="T20" fmla="*/ 12 w 24"/>
                  <a:gd name="T21" fmla="*/ 0 h 16"/>
                  <a:gd name="T22" fmla="*/ 12 w 24"/>
                  <a:gd name="T23" fmla="*/ 1 h 16"/>
                  <a:gd name="T24" fmla="*/ 12 w 24"/>
                  <a:gd name="T25" fmla="*/ 1 h 16"/>
                  <a:gd name="T26" fmla="*/ 11 w 24"/>
                  <a:gd name="T27" fmla="*/ 7 h 16"/>
                  <a:gd name="T28" fmla="*/ 10 w 24"/>
                  <a:gd name="T29" fmla="*/ 5 h 16"/>
                  <a:gd name="T30" fmla="*/ 8 w 24"/>
                  <a:gd name="T31" fmla="*/ 0 h 16"/>
                  <a:gd name="T32" fmla="*/ 5 w 24"/>
                  <a:gd name="T33" fmla="*/ 0 h 16"/>
                  <a:gd name="T34" fmla="*/ 5 w 24"/>
                  <a:gd name="T35" fmla="*/ 0 h 16"/>
                  <a:gd name="T36" fmla="*/ 1 w 24"/>
                  <a:gd name="T37" fmla="*/ 3 h 16"/>
                  <a:gd name="T38" fmla="*/ 0 w 24"/>
                  <a:gd name="T39" fmla="*/ 16 h 16"/>
                  <a:gd name="T40" fmla="*/ 4 w 24"/>
                  <a:gd name="T41" fmla="*/ 16 h 16"/>
                  <a:gd name="T42" fmla="*/ 4 w 24"/>
                  <a:gd name="T43" fmla="*/ 6 h 16"/>
                  <a:gd name="T44" fmla="*/ 5 w 24"/>
                  <a:gd name="T45" fmla="*/ 6 h 16"/>
                  <a:gd name="T46" fmla="*/ 5 w 24"/>
                  <a:gd name="T47" fmla="*/ 16 h 16"/>
                  <a:gd name="T48" fmla="*/ 12 w 24"/>
                  <a:gd name="T49" fmla="*/ 16 h 16"/>
                  <a:gd name="T50" fmla="*/ 19 w 24"/>
                  <a:gd name="T51" fmla="*/ 16 h 16"/>
                  <a:gd name="T52" fmla="*/ 19 w 24"/>
                  <a:gd name="T53" fmla="*/ 6 h 16"/>
                  <a:gd name="T54" fmla="*/ 19 w 24"/>
                  <a:gd name="T55" fmla="*/ 6 h 16"/>
                  <a:gd name="T56" fmla="*/ 20 w 24"/>
                  <a:gd name="T57" fmla="*/ 6 h 16"/>
                  <a:gd name="T58" fmla="*/ 20 w 24"/>
                  <a:gd name="T59" fmla="*/ 16 h 16"/>
                  <a:gd name="T60" fmla="*/ 23 w 24"/>
                  <a:gd name="T61" fmla="*/ 16 h 16"/>
                  <a:gd name="T62" fmla="*/ 23 w 24"/>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4" h="16">
                    <a:moveTo>
                      <a:pt x="23" y="3"/>
                    </a:moveTo>
                    <a:cubicBezTo>
                      <a:pt x="22" y="1"/>
                      <a:pt x="20" y="0"/>
                      <a:pt x="19" y="0"/>
                    </a:cubicBezTo>
                    <a:cubicBezTo>
                      <a:pt x="19" y="0"/>
                      <a:pt x="19" y="0"/>
                      <a:pt x="19" y="0"/>
                    </a:cubicBezTo>
                    <a:cubicBezTo>
                      <a:pt x="17" y="0"/>
                      <a:pt x="17" y="0"/>
                      <a:pt x="17" y="0"/>
                    </a:cubicBezTo>
                    <a:cubicBezTo>
                      <a:pt x="15" y="5"/>
                      <a:pt x="15" y="5"/>
                      <a:pt x="15" y="5"/>
                    </a:cubicBezTo>
                    <a:cubicBezTo>
                      <a:pt x="12" y="11"/>
                      <a:pt x="12" y="11"/>
                      <a:pt x="12" y="11"/>
                    </a:cubicBezTo>
                    <a:cubicBezTo>
                      <a:pt x="14" y="7"/>
                      <a:pt x="14" y="7"/>
                      <a:pt x="14" y="7"/>
                    </a:cubicBezTo>
                    <a:cubicBezTo>
                      <a:pt x="13" y="1"/>
                      <a:pt x="13" y="1"/>
                      <a:pt x="13" y="1"/>
                    </a:cubicBezTo>
                    <a:cubicBezTo>
                      <a:pt x="13" y="1"/>
                      <a:pt x="13" y="1"/>
                      <a:pt x="13" y="1"/>
                    </a:cubicBezTo>
                    <a:cubicBezTo>
                      <a:pt x="13" y="0"/>
                      <a:pt x="13" y="0"/>
                      <a:pt x="12" y="0"/>
                    </a:cubicBezTo>
                    <a:cubicBezTo>
                      <a:pt x="12" y="0"/>
                      <a:pt x="12" y="0"/>
                      <a:pt x="12" y="0"/>
                    </a:cubicBezTo>
                    <a:cubicBezTo>
                      <a:pt x="12" y="0"/>
                      <a:pt x="12" y="0"/>
                      <a:pt x="12" y="1"/>
                    </a:cubicBezTo>
                    <a:cubicBezTo>
                      <a:pt x="12" y="1"/>
                      <a:pt x="12" y="1"/>
                      <a:pt x="12" y="1"/>
                    </a:cubicBezTo>
                    <a:cubicBezTo>
                      <a:pt x="11" y="7"/>
                      <a:pt x="11" y="7"/>
                      <a:pt x="11" y="7"/>
                    </a:cubicBezTo>
                    <a:cubicBezTo>
                      <a:pt x="10" y="5"/>
                      <a:pt x="10" y="5"/>
                      <a:pt x="10" y="5"/>
                    </a:cubicBezTo>
                    <a:cubicBezTo>
                      <a:pt x="8" y="0"/>
                      <a:pt x="8" y="0"/>
                      <a:pt x="8" y="0"/>
                    </a:cubicBezTo>
                    <a:cubicBezTo>
                      <a:pt x="5" y="0"/>
                      <a:pt x="5" y="0"/>
                      <a:pt x="5" y="0"/>
                    </a:cubicBezTo>
                    <a:cubicBezTo>
                      <a:pt x="5" y="0"/>
                      <a:pt x="5" y="0"/>
                      <a:pt x="5" y="0"/>
                    </a:cubicBezTo>
                    <a:cubicBezTo>
                      <a:pt x="3" y="0"/>
                      <a:pt x="2" y="1"/>
                      <a:pt x="1" y="3"/>
                    </a:cubicBezTo>
                    <a:cubicBezTo>
                      <a:pt x="0" y="5"/>
                      <a:pt x="0" y="11"/>
                      <a:pt x="0" y="16"/>
                    </a:cubicBezTo>
                    <a:cubicBezTo>
                      <a:pt x="4" y="16"/>
                      <a:pt x="4" y="16"/>
                      <a:pt x="4" y="16"/>
                    </a:cubicBezTo>
                    <a:cubicBezTo>
                      <a:pt x="4" y="6"/>
                      <a:pt x="4" y="6"/>
                      <a:pt x="4" y="6"/>
                    </a:cubicBezTo>
                    <a:cubicBezTo>
                      <a:pt x="4" y="6"/>
                      <a:pt x="4" y="6"/>
                      <a:pt x="5" y="6"/>
                    </a:cubicBezTo>
                    <a:cubicBezTo>
                      <a:pt x="5" y="16"/>
                      <a:pt x="5" y="16"/>
                      <a:pt x="5" y="16"/>
                    </a:cubicBezTo>
                    <a:cubicBezTo>
                      <a:pt x="12" y="16"/>
                      <a:pt x="12" y="16"/>
                      <a:pt x="12" y="16"/>
                    </a:cubicBezTo>
                    <a:cubicBezTo>
                      <a:pt x="19" y="16"/>
                      <a:pt x="19" y="16"/>
                      <a:pt x="19" y="16"/>
                    </a:cubicBezTo>
                    <a:cubicBezTo>
                      <a:pt x="19" y="6"/>
                      <a:pt x="19" y="6"/>
                      <a:pt x="19" y="6"/>
                    </a:cubicBezTo>
                    <a:cubicBezTo>
                      <a:pt x="19" y="6"/>
                      <a:pt x="19" y="6"/>
                      <a:pt x="19" y="6"/>
                    </a:cubicBezTo>
                    <a:cubicBezTo>
                      <a:pt x="19" y="6"/>
                      <a:pt x="20" y="6"/>
                      <a:pt x="20" y="6"/>
                    </a:cubicBezTo>
                    <a:cubicBezTo>
                      <a:pt x="20" y="16"/>
                      <a:pt x="20" y="16"/>
                      <a:pt x="20" y="16"/>
                    </a:cubicBezTo>
                    <a:cubicBezTo>
                      <a:pt x="23" y="16"/>
                      <a:pt x="23" y="16"/>
                      <a:pt x="23" y="16"/>
                    </a:cubicBezTo>
                    <a:cubicBezTo>
                      <a:pt x="24" y="11"/>
                      <a:pt x="24" y="5"/>
                      <a:pt x="23" y="3"/>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latin typeface="Arial" panose="020B0604020202020204" pitchFamily="34" charset="0"/>
                  <a:ea typeface="微软雅黑" panose="020B0503020204020204" charset="-122"/>
                  <a:sym typeface="Arial" panose="020B0604020202020204" pitchFamily="34" charset="0"/>
                </a:endParaRPr>
              </a:p>
            </p:txBody>
          </p:sp>
        </p:grpSp>
      </p:grpSp>
      <p:grpSp>
        <p:nvGrpSpPr>
          <p:cNvPr id="314" name="组合 313"/>
          <p:cNvGrpSpPr/>
          <p:nvPr/>
        </p:nvGrpSpPr>
        <p:grpSpPr>
          <a:xfrm>
            <a:off x="3923843" y="2006637"/>
            <a:ext cx="719487" cy="719227"/>
            <a:chOff x="5413874" y="3214954"/>
            <a:chExt cx="776427" cy="776427"/>
          </a:xfrm>
        </p:grpSpPr>
        <p:grpSp>
          <p:nvGrpSpPr>
            <p:cNvPr id="315" name="组合 314"/>
            <p:cNvGrpSpPr/>
            <p:nvPr/>
          </p:nvGrpSpPr>
          <p:grpSpPr>
            <a:xfrm>
              <a:off x="5413874" y="3214954"/>
              <a:ext cx="776427" cy="776427"/>
              <a:chOff x="6462420" y="1971403"/>
              <a:chExt cx="776427" cy="776427"/>
            </a:xfrm>
          </p:grpSpPr>
          <p:grpSp>
            <p:nvGrpSpPr>
              <p:cNvPr id="322" name="组合 321"/>
              <p:cNvGrpSpPr/>
              <p:nvPr/>
            </p:nvGrpSpPr>
            <p:grpSpPr>
              <a:xfrm>
                <a:off x="6462420" y="1971403"/>
                <a:ext cx="776427" cy="776427"/>
                <a:chOff x="5443219" y="1567820"/>
                <a:chExt cx="1664342" cy="1664342"/>
              </a:xfrm>
              <a:effectLst>
                <a:outerShdw blurRad="101600" dist="50800" dir="2700000" algn="tl" rotWithShape="0">
                  <a:prstClr val="black">
                    <a:alpha val="30000"/>
                  </a:prstClr>
                </a:outerShdw>
              </a:effectLst>
            </p:grpSpPr>
            <p:sp>
              <p:nvSpPr>
                <p:cNvPr id="324" name="任意多边形 323"/>
                <p:cNvSpPr/>
                <p:nvPr/>
              </p:nvSpPr>
              <p:spPr>
                <a:xfrm>
                  <a:off x="5443219" y="1567820"/>
                  <a:ext cx="1664342" cy="1664342"/>
                </a:xfrm>
                <a:custGeom>
                  <a:avLst/>
                  <a:gdLst>
                    <a:gd name="connsiteX0" fmla="*/ 1589098 w 3178196"/>
                    <a:gd name="connsiteY0" fmla="*/ 425696 h 3178196"/>
                    <a:gd name="connsiteX1" fmla="*/ 425696 w 3178196"/>
                    <a:gd name="connsiteY1" fmla="*/ 1589098 h 3178196"/>
                    <a:gd name="connsiteX2" fmla="*/ 1589098 w 3178196"/>
                    <a:gd name="connsiteY2" fmla="*/ 2752500 h 3178196"/>
                    <a:gd name="connsiteX3" fmla="*/ 2752500 w 3178196"/>
                    <a:gd name="connsiteY3" fmla="*/ 1589098 h 3178196"/>
                    <a:gd name="connsiteX4" fmla="*/ 1589098 w 3178196"/>
                    <a:gd name="connsiteY4" fmla="*/ 425696 h 3178196"/>
                    <a:gd name="connsiteX5" fmla="*/ 1408737 w 3178196"/>
                    <a:gd name="connsiteY5" fmla="*/ 0 h 3178196"/>
                    <a:gd name="connsiteX6" fmla="*/ 1769461 w 3178196"/>
                    <a:gd name="connsiteY6" fmla="*/ 0 h 3178196"/>
                    <a:gd name="connsiteX7" fmla="*/ 1839795 w 3178196"/>
                    <a:gd name="connsiteY7" fmla="*/ 328139 h 3178196"/>
                    <a:gd name="connsiteX8" fmla="*/ 1856789 w 3178196"/>
                    <a:gd name="connsiteY8" fmla="*/ 330732 h 3178196"/>
                    <a:gd name="connsiteX9" fmla="*/ 2000849 w 3178196"/>
                    <a:gd name="connsiteY9" fmla="*/ 373520 h 3178196"/>
                    <a:gd name="connsiteX10" fmla="*/ 2227451 w 3178196"/>
                    <a:gd name="connsiteY10" fmla="*/ 122720 h 3178196"/>
                    <a:gd name="connsiteX11" fmla="*/ 2539846 w 3178196"/>
                    <a:gd name="connsiteY11" fmla="*/ 303080 h 3178196"/>
                    <a:gd name="connsiteX12" fmla="*/ 2439451 w 3178196"/>
                    <a:gd name="connsiteY12" fmla="*/ 613872 h 3178196"/>
                    <a:gd name="connsiteX13" fmla="*/ 2458340 w 3178196"/>
                    <a:gd name="connsiteY13" fmla="*/ 627645 h 3178196"/>
                    <a:gd name="connsiteX14" fmla="*/ 2558787 w 3178196"/>
                    <a:gd name="connsiteY14" fmla="*/ 724273 h 3178196"/>
                    <a:gd name="connsiteX15" fmla="*/ 2569563 w 3178196"/>
                    <a:gd name="connsiteY15" fmla="*/ 737054 h 3178196"/>
                    <a:gd name="connsiteX16" fmla="*/ 2875118 w 3178196"/>
                    <a:gd name="connsiteY16" fmla="*/ 638354 h 3178196"/>
                    <a:gd name="connsiteX17" fmla="*/ 3055480 w 3178196"/>
                    <a:gd name="connsiteY17" fmla="*/ 950748 h 3178196"/>
                    <a:gd name="connsiteX18" fmla="*/ 2827830 w 3178196"/>
                    <a:gd name="connsiteY18" fmla="*/ 1156432 h 3178196"/>
                    <a:gd name="connsiteX19" fmla="*/ 2846251 w 3178196"/>
                    <a:gd name="connsiteY19" fmla="*/ 1202137 h 3178196"/>
                    <a:gd name="connsiteX20" fmla="*/ 2882440 w 3178196"/>
                    <a:gd name="connsiteY20" fmla="*/ 1345342 h 3178196"/>
                    <a:gd name="connsiteX21" fmla="*/ 3178196 w 3178196"/>
                    <a:gd name="connsiteY21" fmla="*/ 1408739 h 3178196"/>
                    <a:gd name="connsiteX22" fmla="*/ 3178196 w 3178196"/>
                    <a:gd name="connsiteY22" fmla="*/ 1769460 h 3178196"/>
                    <a:gd name="connsiteX23" fmla="*/ 2901180 w 3178196"/>
                    <a:gd name="connsiteY23" fmla="*/ 1828838 h 3178196"/>
                    <a:gd name="connsiteX24" fmla="*/ 2890366 w 3178196"/>
                    <a:gd name="connsiteY24" fmla="*/ 1899689 h 3178196"/>
                    <a:gd name="connsiteX25" fmla="*/ 2862393 w 3178196"/>
                    <a:gd name="connsiteY25" fmla="*/ 2011345 h 3178196"/>
                    <a:gd name="connsiteX26" fmla="*/ 2851433 w 3178196"/>
                    <a:gd name="connsiteY26" fmla="*/ 2043093 h 3178196"/>
                    <a:gd name="connsiteX27" fmla="*/ 3055480 w 3178196"/>
                    <a:gd name="connsiteY27" fmla="*/ 2227452 h 3178196"/>
                    <a:gd name="connsiteX28" fmla="*/ 2875118 w 3178196"/>
                    <a:gd name="connsiteY28" fmla="*/ 2539844 h 3178196"/>
                    <a:gd name="connsiteX29" fmla="*/ 2624366 w 3178196"/>
                    <a:gd name="connsiteY29" fmla="*/ 2458846 h 3178196"/>
                    <a:gd name="connsiteX30" fmla="*/ 2593452 w 3178196"/>
                    <a:gd name="connsiteY30" fmla="*/ 2501242 h 3178196"/>
                    <a:gd name="connsiteX31" fmla="*/ 2496828 w 3178196"/>
                    <a:gd name="connsiteY31" fmla="*/ 2601689 h 3178196"/>
                    <a:gd name="connsiteX32" fmla="*/ 2461217 w 3178196"/>
                    <a:gd name="connsiteY32" fmla="*/ 2631705 h 3178196"/>
                    <a:gd name="connsiteX33" fmla="*/ 2539846 w 3178196"/>
                    <a:gd name="connsiteY33" fmla="*/ 2875117 h 3178196"/>
                    <a:gd name="connsiteX34" fmla="*/ 2227451 w 3178196"/>
                    <a:gd name="connsiteY34" fmla="*/ 3055478 h 3178196"/>
                    <a:gd name="connsiteX35" fmla="*/ 2061632 w 3178196"/>
                    <a:gd name="connsiteY35" fmla="*/ 2871954 h 3178196"/>
                    <a:gd name="connsiteX36" fmla="*/ 2018961 w 3178196"/>
                    <a:gd name="connsiteY36" fmla="*/ 2889155 h 3178196"/>
                    <a:gd name="connsiteX37" fmla="*/ 1820676 w 3178196"/>
                    <a:gd name="connsiteY37" fmla="*/ 2939260 h 3178196"/>
                    <a:gd name="connsiteX38" fmla="*/ 1769461 w 3178196"/>
                    <a:gd name="connsiteY38" fmla="*/ 3178196 h 3178196"/>
                    <a:gd name="connsiteX39" fmla="*/ 1408737 w 3178196"/>
                    <a:gd name="connsiteY39" fmla="*/ 3178196 h 3178196"/>
                    <a:gd name="connsiteX40" fmla="*/ 1357415 w 3178196"/>
                    <a:gd name="connsiteY40" fmla="*/ 2938761 h 3178196"/>
                    <a:gd name="connsiteX41" fmla="*/ 1321409 w 3178196"/>
                    <a:gd name="connsiteY41" fmla="*/ 2933267 h 3178196"/>
                    <a:gd name="connsiteX42" fmla="*/ 1116228 w 3178196"/>
                    <a:gd name="connsiteY42" fmla="*/ 2872328 h 3178196"/>
                    <a:gd name="connsiteX43" fmla="*/ 950747 w 3178196"/>
                    <a:gd name="connsiteY43" fmla="*/ 3055478 h 3178196"/>
                    <a:gd name="connsiteX44" fmla="*/ 638354 w 3178196"/>
                    <a:gd name="connsiteY44" fmla="*/ 2875117 h 3178196"/>
                    <a:gd name="connsiteX45" fmla="*/ 716567 w 3178196"/>
                    <a:gd name="connsiteY45" fmla="*/ 2632987 h 3178196"/>
                    <a:gd name="connsiteX46" fmla="*/ 564155 w 3178196"/>
                    <a:gd name="connsiteY46" fmla="*/ 2476891 h 3178196"/>
                    <a:gd name="connsiteX47" fmla="*/ 552049 w 3178196"/>
                    <a:gd name="connsiteY47" fmla="*/ 2459421 h 3178196"/>
                    <a:gd name="connsiteX48" fmla="*/ 303082 w 3178196"/>
                    <a:gd name="connsiteY48" fmla="*/ 2539844 h 3178196"/>
                    <a:gd name="connsiteX49" fmla="*/ 122720 w 3178196"/>
                    <a:gd name="connsiteY49" fmla="*/ 2227452 h 3178196"/>
                    <a:gd name="connsiteX50" fmla="*/ 326913 w 3178196"/>
                    <a:gd name="connsiteY50" fmla="*/ 2042960 h 3178196"/>
                    <a:gd name="connsiteX51" fmla="*/ 306855 w 3178196"/>
                    <a:gd name="connsiteY51" fmla="*/ 1979828 h 3178196"/>
                    <a:gd name="connsiteX52" fmla="*/ 276470 w 3178196"/>
                    <a:gd name="connsiteY52" fmla="*/ 1828721 h 3178196"/>
                    <a:gd name="connsiteX53" fmla="*/ 0 w 3178196"/>
                    <a:gd name="connsiteY53" fmla="*/ 1769460 h 3178196"/>
                    <a:gd name="connsiteX54" fmla="*/ 0 w 3178196"/>
                    <a:gd name="connsiteY54" fmla="*/ 1408739 h 3178196"/>
                    <a:gd name="connsiteX55" fmla="*/ 293010 w 3178196"/>
                    <a:gd name="connsiteY55" fmla="*/ 1345931 h 3178196"/>
                    <a:gd name="connsiteX56" fmla="*/ 306855 w 3178196"/>
                    <a:gd name="connsiteY56" fmla="*/ 1284173 h 3178196"/>
                    <a:gd name="connsiteX57" fmla="*/ 351046 w 3178196"/>
                    <a:gd name="connsiteY57" fmla="*/ 1157043 h 3178196"/>
                    <a:gd name="connsiteX58" fmla="*/ 122720 w 3178196"/>
                    <a:gd name="connsiteY58" fmla="*/ 950748 h 3178196"/>
                    <a:gd name="connsiteX59" fmla="*/ 303082 w 3178196"/>
                    <a:gd name="connsiteY59" fmla="*/ 638354 h 3178196"/>
                    <a:gd name="connsiteX60" fmla="*/ 611017 w 3178196"/>
                    <a:gd name="connsiteY60" fmla="*/ 737822 h 3178196"/>
                    <a:gd name="connsiteX61" fmla="*/ 678469 w 3178196"/>
                    <a:gd name="connsiteY61" fmla="*/ 665039 h 3178196"/>
                    <a:gd name="connsiteX62" fmla="*/ 739168 w 3178196"/>
                    <a:gd name="connsiteY62" fmla="*/ 615179 h 3178196"/>
                    <a:gd name="connsiteX63" fmla="*/ 638354 w 3178196"/>
                    <a:gd name="connsiteY63" fmla="*/ 303080 h 3178196"/>
                    <a:gd name="connsiteX64" fmla="*/ 950747 w 3178196"/>
                    <a:gd name="connsiteY64" fmla="*/ 122720 h 3178196"/>
                    <a:gd name="connsiteX65" fmla="*/ 1175530 w 3178196"/>
                    <a:gd name="connsiteY65" fmla="*/ 371507 h 3178196"/>
                    <a:gd name="connsiteX66" fmla="*/ 1321409 w 3178196"/>
                    <a:gd name="connsiteY66" fmla="*/ 330732 h 3178196"/>
                    <a:gd name="connsiteX67" fmla="*/ 1338401 w 3178196"/>
                    <a:gd name="connsiteY67" fmla="*/ 328139 h 31781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178196" h="3178196">
                      <a:moveTo>
                        <a:pt x="1589098" y="425696"/>
                      </a:moveTo>
                      <a:cubicBezTo>
                        <a:pt x="946569" y="425696"/>
                        <a:pt x="425696" y="946569"/>
                        <a:pt x="425696" y="1589098"/>
                      </a:cubicBezTo>
                      <a:cubicBezTo>
                        <a:pt x="425696" y="2231627"/>
                        <a:pt x="946569" y="2752500"/>
                        <a:pt x="1589098" y="2752500"/>
                      </a:cubicBezTo>
                      <a:cubicBezTo>
                        <a:pt x="2231627" y="2752500"/>
                        <a:pt x="2752500" y="2231627"/>
                        <a:pt x="2752500" y="1589098"/>
                      </a:cubicBezTo>
                      <a:cubicBezTo>
                        <a:pt x="2752500" y="946569"/>
                        <a:pt x="2231627" y="425696"/>
                        <a:pt x="1589098" y="425696"/>
                      </a:cubicBezTo>
                      <a:close/>
                      <a:moveTo>
                        <a:pt x="1408737" y="0"/>
                      </a:moveTo>
                      <a:lnTo>
                        <a:pt x="1769461" y="0"/>
                      </a:lnTo>
                      <a:lnTo>
                        <a:pt x="1839795" y="328139"/>
                      </a:lnTo>
                      <a:lnTo>
                        <a:pt x="1856789" y="330732"/>
                      </a:lnTo>
                      <a:lnTo>
                        <a:pt x="2000849" y="373520"/>
                      </a:lnTo>
                      <a:lnTo>
                        <a:pt x="2227451" y="122720"/>
                      </a:lnTo>
                      <a:lnTo>
                        <a:pt x="2539846" y="303080"/>
                      </a:lnTo>
                      <a:lnTo>
                        <a:pt x="2439451" y="613872"/>
                      </a:lnTo>
                      <a:lnTo>
                        <a:pt x="2458340" y="627645"/>
                      </a:lnTo>
                      <a:cubicBezTo>
                        <a:pt x="2493487" y="658090"/>
                        <a:pt x="2527017" y="690346"/>
                        <a:pt x="2558787" y="724273"/>
                      </a:cubicBezTo>
                      <a:lnTo>
                        <a:pt x="2569563" y="737054"/>
                      </a:lnTo>
                      <a:lnTo>
                        <a:pt x="2875118" y="638354"/>
                      </a:lnTo>
                      <a:lnTo>
                        <a:pt x="3055480" y="950748"/>
                      </a:lnTo>
                      <a:lnTo>
                        <a:pt x="2827830" y="1156432"/>
                      </a:lnTo>
                      <a:lnTo>
                        <a:pt x="2846251" y="1202137"/>
                      </a:lnTo>
                      <a:lnTo>
                        <a:pt x="2882440" y="1345342"/>
                      </a:lnTo>
                      <a:lnTo>
                        <a:pt x="3178196" y="1408739"/>
                      </a:lnTo>
                      <a:lnTo>
                        <a:pt x="3178196" y="1769460"/>
                      </a:lnTo>
                      <a:lnTo>
                        <a:pt x="2901180" y="1828838"/>
                      </a:lnTo>
                      <a:lnTo>
                        <a:pt x="2890366" y="1899689"/>
                      </a:lnTo>
                      <a:cubicBezTo>
                        <a:pt x="2882626" y="1937518"/>
                        <a:pt x="2873276" y="1974762"/>
                        <a:pt x="2862393" y="2011345"/>
                      </a:cubicBezTo>
                      <a:lnTo>
                        <a:pt x="2851433" y="2043093"/>
                      </a:lnTo>
                      <a:lnTo>
                        <a:pt x="3055480" y="2227452"/>
                      </a:lnTo>
                      <a:lnTo>
                        <a:pt x="2875118" y="2539844"/>
                      </a:lnTo>
                      <a:lnTo>
                        <a:pt x="2624366" y="2458846"/>
                      </a:lnTo>
                      <a:lnTo>
                        <a:pt x="2593452" y="2501242"/>
                      </a:lnTo>
                      <a:cubicBezTo>
                        <a:pt x="2563009" y="2536388"/>
                        <a:pt x="2530753" y="2569918"/>
                        <a:pt x="2496828" y="2601689"/>
                      </a:cubicBezTo>
                      <a:lnTo>
                        <a:pt x="2461217" y="2631705"/>
                      </a:lnTo>
                      <a:lnTo>
                        <a:pt x="2539846" y="2875117"/>
                      </a:lnTo>
                      <a:lnTo>
                        <a:pt x="2227451" y="3055478"/>
                      </a:lnTo>
                      <a:lnTo>
                        <a:pt x="2061632" y="2871954"/>
                      </a:lnTo>
                      <a:lnTo>
                        <a:pt x="2018961" y="2889155"/>
                      </a:lnTo>
                      <a:lnTo>
                        <a:pt x="1820676" y="2939260"/>
                      </a:lnTo>
                      <a:lnTo>
                        <a:pt x="1769461" y="3178196"/>
                      </a:lnTo>
                      <a:lnTo>
                        <a:pt x="1408737" y="3178196"/>
                      </a:lnTo>
                      <a:lnTo>
                        <a:pt x="1357415" y="2938761"/>
                      </a:lnTo>
                      <a:lnTo>
                        <a:pt x="1321409" y="2933267"/>
                      </a:lnTo>
                      <a:lnTo>
                        <a:pt x="1116228" y="2872328"/>
                      </a:lnTo>
                      <a:lnTo>
                        <a:pt x="950747" y="3055478"/>
                      </a:lnTo>
                      <a:lnTo>
                        <a:pt x="638354" y="2875117"/>
                      </a:lnTo>
                      <a:lnTo>
                        <a:pt x="716567" y="2632987"/>
                      </a:lnTo>
                      <a:lnTo>
                        <a:pt x="564155" y="2476891"/>
                      </a:lnTo>
                      <a:lnTo>
                        <a:pt x="552049" y="2459421"/>
                      </a:lnTo>
                      <a:lnTo>
                        <a:pt x="303082" y="2539844"/>
                      </a:lnTo>
                      <a:lnTo>
                        <a:pt x="122720" y="2227452"/>
                      </a:lnTo>
                      <a:lnTo>
                        <a:pt x="326913" y="2042960"/>
                      </a:lnTo>
                      <a:lnTo>
                        <a:pt x="306855" y="1979828"/>
                      </a:lnTo>
                      <a:lnTo>
                        <a:pt x="276470" y="1828721"/>
                      </a:lnTo>
                      <a:lnTo>
                        <a:pt x="0" y="1769460"/>
                      </a:lnTo>
                      <a:lnTo>
                        <a:pt x="0" y="1408739"/>
                      </a:lnTo>
                      <a:lnTo>
                        <a:pt x="293010" y="1345931"/>
                      </a:lnTo>
                      <a:lnTo>
                        <a:pt x="306855" y="1284173"/>
                      </a:lnTo>
                      <a:lnTo>
                        <a:pt x="351046" y="1157043"/>
                      </a:lnTo>
                      <a:lnTo>
                        <a:pt x="122720" y="950748"/>
                      </a:lnTo>
                      <a:lnTo>
                        <a:pt x="303082" y="638354"/>
                      </a:lnTo>
                      <a:lnTo>
                        <a:pt x="611017" y="737822"/>
                      </a:lnTo>
                      <a:lnTo>
                        <a:pt x="678469" y="665039"/>
                      </a:lnTo>
                      <a:lnTo>
                        <a:pt x="739168" y="615179"/>
                      </a:lnTo>
                      <a:lnTo>
                        <a:pt x="638354" y="303080"/>
                      </a:lnTo>
                      <a:lnTo>
                        <a:pt x="950747" y="122720"/>
                      </a:lnTo>
                      <a:lnTo>
                        <a:pt x="1175530" y="371507"/>
                      </a:lnTo>
                      <a:lnTo>
                        <a:pt x="1321409" y="330732"/>
                      </a:lnTo>
                      <a:lnTo>
                        <a:pt x="1338401" y="328139"/>
                      </a:lnTo>
                      <a:close/>
                    </a:path>
                  </a:pathLst>
                </a:custGeom>
                <a:gradFill>
                  <a:gsLst>
                    <a:gs pos="0">
                      <a:schemeClr val="bg1"/>
                    </a:gs>
                    <a:gs pos="100000">
                      <a:srgbClr val="E2E2E2"/>
                    </a:gs>
                  </a:gsLst>
                  <a:lin ang="27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25" name="椭圆 324"/>
                <p:cNvSpPr/>
                <p:nvPr/>
              </p:nvSpPr>
              <p:spPr>
                <a:xfrm>
                  <a:off x="5666553" y="1791154"/>
                  <a:ext cx="1217673" cy="1217673"/>
                </a:xfrm>
                <a:prstGeom prst="ellipse">
                  <a:avLst/>
                </a:prstGeom>
                <a:noFill/>
                <a:ln w="19050">
                  <a:gradFill flip="none" rotWithShape="1">
                    <a:gsLst>
                      <a:gs pos="0">
                        <a:schemeClr val="bg1">
                          <a:lumMod val="85000"/>
                        </a:schemeClr>
                      </a:gs>
                      <a:gs pos="10000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6" name="椭圆 325"/>
                <p:cNvSpPr/>
                <p:nvPr/>
              </p:nvSpPr>
              <p:spPr>
                <a:xfrm>
                  <a:off x="5731080" y="1855683"/>
                  <a:ext cx="1088616" cy="1088616"/>
                </a:xfrm>
                <a:prstGeom prst="ellipse">
                  <a:avLst/>
                </a:prstGeom>
                <a:gradFill>
                  <a:gsLst>
                    <a:gs pos="100000">
                      <a:schemeClr val="bg1"/>
                    </a:gs>
                    <a:gs pos="0">
                      <a:srgbClr val="E2E2E2"/>
                    </a:gs>
                  </a:gsLst>
                  <a:lin ang="2700000" scaled="1"/>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23" name="椭圆 322"/>
              <p:cNvSpPr/>
              <p:nvPr/>
            </p:nvSpPr>
            <p:spPr>
              <a:xfrm>
                <a:off x="6625503" y="2134485"/>
                <a:ext cx="450263" cy="450263"/>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16" name="Group 18"/>
            <p:cNvGrpSpPr>
              <a:grpSpLocks noChangeAspect="1"/>
            </p:cNvGrpSpPr>
            <p:nvPr/>
          </p:nvGrpSpPr>
          <p:grpSpPr bwMode="auto">
            <a:xfrm>
              <a:off x="5696918" y="3507112"/>
              <a:ext cx="213964" cy="199375"/>
              <a:chOff x="3802" y="2858"/>
              <a:chExt cx="616" cy="574"/>
            </a:xfrm>
            <a:solidFill>
              <a:schemeClr val="bg1"/>
            </a:solidFill>
            <a:effectLst/>
          </p:grpSpPr>
          <p:sp>
            <p:nvSpPr>
              <p:cNvPr id="317" name="Rectangle 19"/>
              <p:cNvSpPr>
                <a:spLocks noChangeArrowheads="1"/>
              </p:cNvSpPr>
              <p:nvPr/>
            </p:nvSpPr>
            <p:spPr bwMode="auto">
              <a:xfrm>
                <a:off x="3802" y="3205"/>
                <a:ext cx="129" cy="227"/>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318" name="Rectangle 20"/>
              <p:cNvSpPr>
                <a:spLocks noChangeArrowheads="1"/>
              </p:cNvSpPr>
              <p:nvPr/>
            </p:nvSpPr>
            <p:spPr bwMode="auto">
              <a:xfrm>
                <a:off x="3964" y="3174"/>
                <a:ext cx="129" cy="258"/>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319" name="Rectangle 21"/>
              <p:cNvSpPr>
                <a:spLocks noChangeArrowheads="1"/>
              </p:cNvSpPr>
              <p:nvPr/>
            </p:nvSpPr>
            <p:spPr bwMode="auto">
              <a:xfrm>
                <a:off x="4129" y="3131"/>
                <a:ext cx="129" cy="301"/>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320" name="Rectangle 22"/>
              <p:cNvSpPr>
                <a:spLocks noChangeArrowheads="1"/>
              </p:cNvSpPr>
              <p:nvPr/>
            </p:nvSpPr>
            <p:spPr bwMode="auto">
              <a:xfrm>
                <a:off x="4289" y="3078"/>
                <a:ext cx="129" cy="354"/>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321" name="Freeform 23"/>
              <p:cNvSpPr/>
              <p:nvPr/>
            </p:nvSpPr>
            <p:spPr bwMode="auto">
              <a:xfrm>
                <a:off x="3888" y="2858"/>
                <a:ext cx="370" cy="270"/>
              </a:xfrm>
              <a:custGeom>
                <a:avLst/>
                <a:gdLst>
                  <a:gd name="T0" fmla="*/ 94 w 155"/>
                  <a:gd name="T1" fmla="*/ 21 h 113"/>
                  <a:gd name="T2" fmla="*/ 0 w 155"/>
                  <a:gd name="T3" fmla="*/ 72 h 113"/>
                  <a:gd name="T4" fmla="*/ 114 w 155"/>
                  <a:gd name="T5" fmla="*/ 63 h 113"/>
                  <a:gd name="T6" fmla="*/ 122 w 155"/>
                  <a:gd name="T7" fmla="*/ 82 h 113"/>
                  <a:gd name="T8" fmla="*/ 155 w 155"/>
                  <a:gd name="T9" fmla="*/ 0 h 113"/>
                  <a:gd name="T10" fmla="*/ 85 w 155"/>
                  <a:gd name="T11" fmla="*/ 2 h 113"/>
                  <a:gd name="T12" fmla="*/ 94 w 155"/>
                  <a:gd name="T13" fmla="*/ 21 h 113"/>
                </a:gdLst>
                <a:ahLst/>
                <a:cxnLst>
                  <a:cxn ang="0">
                    <a:pos x="T0" y="T1"/>
                  </a:cxn>
                  <a:cxn ang="0">
                    <a:pos x="T2" y="T3"/>
                  </a:cxn>
                  <a:cxn ang="0">
                    <a:pos x="T4" y="T5"/>
                  </a:cxn>
                  <a:cxn ang="0">
                    <a:pos x="T6" y="T7"/>
                  </a:cxn>
                  <a:cxn ang="0">
                    <a:pos x="T8" y="T9"/>
                  </a:cxn>
                  <a:cxn ang="0">
                    <a:pos x="T10" y="T11"/>
                  </a:cxn>
                  <a:cxn ang="0">
                    <a:pos x="T12" y="T13"/>
                  </a:cxn>
                </a:cxnLst>
                <a:rect l="0" t="0" r="r" b="b"/>
                <a:pathLst>
                  <a:path w="155" h="113">
                    <a:moveTo>
                      <a:pt x="94" y="21"/>
                    </a:moveTo>
                    <a:cubicBezTo>
                      <a:pt x="85" y="33"/>
                      <a:pt x="53" y="68"/>
                      <a:pt x="0" y="72"/>
                    </a:cubicBezTo>
                    <a:cubicBezTo>
                      <a:pt x="0" y="72"/>
                      <a:pt x="31" y="113"/>
                      <a:pt x="114" y="63"/>
                    </a:cubicBezTo>
                    <a:cubicBezTo>
                      <a:pt x="122" y="82"/>
                      <a:pt x="122" y="82"/>
                      <a:pt x="122" y="82"/>
                    </a:cubicBezTo>
                    <a:cubicBezTo>
                      <a:pt x="155" y="0"/>
                      <a:pt x="155" y="0"/>
                      <a:pt x="155" y="0"/>
                    </a:cubicBezTo>
                    <a:cubicBezTo>
                      <a:pt x="85" y="2"/>
                      <a:pt x="85" y="2"/>
                      <a:pt x="85" y="2"/>
                    </a:cubicBezTo>
                    <a:lnTo>
                      <a:pt x="94" y="21"/>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latin typeface="Arial" panose="020B0604020202020204" pitchFamily="34" charset="0"/>
                  <a:ea typeface="微软雅黑" panose="020B0503020204020204" charset="-122"/>
                  <a:sym typeface="Arial" panose="020B0604020202020204" pitchFamily="34" charset="0"/>
                </a:endParaRPr>
              </a:p>
            </p:txBody>
          </p:sp>
        </p:grpSp>
      </p:grpSp>
      <p:grpSp>
        <p:nvGrpSpPr>
          <p:cNvPr id="327" name="组合 326"/>
          <p:cNvGrpSpPr/>
          <p:nvPr/>
        </p:nvGrpSpPr>
        <p:grpSpPr>
          <a:xfrm>
            <a:off x="3923843" y="2947680"/>
            <a:ext cx="719487" cy="719227"/>
            <a:chOff x="5413874" y="4243654"/>
            <a:chExt cx="776427" cy="776427"/>
          </a:xfrm>
        </p:grpSpPr>
        <p:grpSp>
          <p:nvGrpSpPr>
            <p:cNvPr id="328" name="组合 327"/>
            <p:cNvGrpSpPr/>
            <p:nvPr/>
          </p:nvGrpSpPr>
          <p:grpSpPr>
            <a:xfrm>
              <a:off x="5413874" y="4243654"/>
              <a:ext cx="776427" cy="776427"/>
              <a:chOff x="6462420" y="1971403"/>
              <a:chExt cx="776427" cy="776427"/>
            </a:xfrm>
          </p:grpSpPr>
          <p:grpSp>
            <p:nvGrpSpPr>
              <p:cNvPr id="332" name="组合 331"/>
              <p:cNvGrpSpPr/>
              <p:nvPr/>
            </p:nvGrpSpPr>
            <p:grpSpPr>
              <a:xfrm>
                <a:off x="6462420" y="1971403"/>
                <a:ext cx="776427" cy="776427"/>
                <a:chOff x="5443219" y="1567820"/>
                <a:chExt cx="1664342" cy="1664342"/>
              </a:xfrm>
              <a:effectLst>
                <a:outerShdw blurRad="101600" dist="50800" dir="2700000" algn="tl" rotWithShape="0">
                  <a:prstClr val="black">
                    <a:alpha val="30000"/>
                  </a:prstClr>
                </a:outerShdw>
              </a:effectLst>
            </p:grpSpPr>
            <p:sp>
              <p:nvSpPr>
                <p:cNvPr id="334" name="任意多边形 333"/>
                <p:cNvSpPr/>
                <p:nvPr/>
              </p:nvSpPr>
              <p:spPr>
                <a:xfrm>
                  <a:off x="5443219" y="1567820"/>
                  <a:ext cx="1664342" cy="1664342"/>
                </a:xfrm>
                <a:custGeom>
                  <a:avLst/>
                  <a:gdLst>
                    <a:gd name="connsiteX0" fmla="*/ 1589098 w 3178196"/>
                    <a:gd name="connsiteY0" fmla="*/ 425696 h 3178196"/>
                    <a:gd name="connsiteX1" fmla="*/ 425696 w 3178196"/>
                    <a:gd name="connsiteY1" fmla="*/ 1589098 h 3178196"/>
                    <a:gd name="connsiteX2" fmla="*/ 1589098 w 3178196"/>
                    <a:gd name="connsiteY2" fmla="*/ 2752500 h 3178196"/>
                    <a:gd name="connsiteX3" fmla="*/ 2752500 w 3178196"/>
                    <a:gd name="connsiteY3" fmla="*/ 1589098 h 3178196"/>
                    <a:gd name="connsiteX4" fmla="*/ 1589098 w 3178196"/>
                    <a:gd name="connsiteY4" fmla="*/ 425696 h 3178196"/>
                    <a:gd name="connsiteX5" fmla="*/ 1408737 w 3178196"/>
                    <a:gd name="connsiteY5" fmla="*/ 0 h 3178196"/>
                    <a:gd name="connsiteX6" fmla="*/ 1769461 w 3178196"/>
                    <a:gd name="connsiteY6" fmla="*/ 0 h 3178196"/>
                    <a:gd name="connsiteX7" fmla="*/ 1839795 w 3178196"/>
                    <a:gd name="connsiteY7" fmla="*/ 328139 h 3178196"/>
                    <a:gd name="connsiteX8" fmla="*/ 1856789 w 3178196"/>
                    <a:gd name="connsiteY8" fmla="*/ 330732 h 3178196"/>
                    <a:gd name="connsiteX9" fmla="*/ 2000849 w 3178196"/>
                    <a:gd name="connsiteY9" fmla="*/ 373520 h 3178196"/>
                    <a:gd name="connsiteX10" fmla="*/ 2227451 w 3178196"/>
                    <a:gd name="connsiteY10" fmla="*/ 122720 h 3178196"/>
                    <a:gd name="connsiteX11" fmla="*/ 2539846 w 3178196"/>
                    <a:gd name="connsiteY11" fmla="*/ 303080 h 3178196"/>
                    <a:gd name="connsiteX12" fmla="*/ 2439451 w 3178196"/>
                    <a:gd name="connsiteY12" fmla="*/ 613872 h 3178196"/>
                    <a:gd name="connsiteX13" fmla="*/ 2458340 w 3178196"/>
                    <a:gd name="connsiteY13" fmla="*/ 627645 h 3178196"/>
                    <a:gd name="connsiteX14" fmla="*/ 2558787 w 3178196"/>
                    <a:gd name="connsiteY14" fmla="*/ 724273 h 3178196"/>
                    <a:gd name="connsiteX15" fmla="*/ 2569563 w 3178196"/>
                    <a:gd name="connsiteY15" fmla="*/ 737054 h 3178196"/>
                    <a:gd name="connsiteX16" fmla="*/ 2875118 w 3178196"/>
                    <a:gd name="connsiteY16" fmla="*/ 638354 h 3178196"/>
                    <a:gd name="connsiteX17" fmla="*/ 3055480 w 3178196"/>
                    <a:gd name="connsiteY17" fmla="*/ 950748 h 3178196"/>
                    <a:gd name="connsiteX18" fmla="*/ 2827830 w 3178196"/>
                    <a:gd name="connsiteY18" fmla="*/ 1156432 h 3178196"/>
                    <a:gd name="connsiteX19" fmla="*/ 2846251 w 3178196"/>
                    <a:gd name="connsiteY19" fmla="*/ 1202137 h 3178196"/>
                    <a:gd name="connsiteX20" fmla="*/ 2882440 w 3178196"/>
                    <a:gd name="connsiteY20" fmla="*/ 1345342 h 3178196"/>
                    <a:gd name="connsiteX21" fmla="*/ 3178196 w 3178196"/>
                    <a:gd name="connsiteY21" fmla="*/ 1408739 h 3178196"/>
                    <a:gd name="connsiteX22" fmla="*/ 3178196 w 3178196"/>
                    <a:gd name="connsiteY22" fmla="*/ 1769460 h 3178196"/>
                    <a:gd name="connsiteX23" fmla="*/ 2901180 w 3178196"/>
                    <a:gd name="connsiteY23" fmla="*/ 1828838 h 3178196"/>
                    <a:gd name="connsiteX24" fmla="*/ 2890366 w 3178196"/>
                    <a:gd name="connsiteY24" fmla="*/ 1899689 h 3178196"/>
                    <a:gd name="connsiteX25" fmla="*/ 2862393 w 3178196"/>
                    <a:gd name="connsiteY25" fmla="*/ 2011345 h 3178196"/>
                    <a:gd name="connsiteX26" fmla="*/ 2851433 w 3178196"/>
                    <a:gd name="connsiteY26" fmla="*/ 2043093 h 3178196"/>
                    <a:gd name="connsiteX27" fmla="*/ 3055480 w 3178196"/>
                    <a:gd name="connsiteY27" fmla="*/ 2227452 h 3178196"/>
                    <a:gd name="connsiteX28" fmla="*/ 2875118 w 3178196"/>
                    <a:gd name="connsiteY28" fmla="*/ 2539844 h 3178196"/>
                    <a:gd name="connsiteX29" fmla="*/ 2624366 w 3178196"/>
                    <a:gd name="connsiteY29" fmla="*/ 2458846 h 3178196"/>
                    <a:gd name="connsiteX30" fmla="*/ 2593452 w 3178196"/>
                    <a:gd name="connsiteY30" fmla="*/ 2501242 h 3178196"/>
                    <a:gd name="connsiteX31" fmla="*/ 2496828 w 3178196"/>
                    <a:gd name="connsiteY31" fmla="*/ 2601689 h 3178196"/>
                    <a:gd name="connsiteX32" fmla="*/ 2461217 w 3178196"/>
                    <a:gd name="connsiteY32" fmla="*/ 2631705 h 3178196"/>
                    <a:gd name="connsiteX33" fmla="*/ 2539846 w 3178196"/>
                    <a:gd name="connsiteY33" fmla="*/ 2875117 h 3178196"/>
                    <a:gd name="connsiteX34" fmla="*/ 2227451 w 3178196"/>
                    <a:gd name="connsiteY34" fmla="*/ 3055478 h 3178196"/>
                    <a:gd name="connsiteX35" fmla="*/ 2061632 w 3178196"/>
                    <a:gd name="connsiteY35" fmla="*/ 2871954 h 3178196"/>
                    <a:gd name="connsiteX36" fmla="*/ 2018961 w 3178196"/>
                    <a:gd name="connsiteY36" fmla="*/ 2889155 h 3178196"/>
                    <a:gd name="connsiteX37" fmla="*/ 1820676 w 3178196"/>
                    <a:gd name="connsiteY37" fmla="*/ 2939260 h 3178196"/>
                    <a:gd name="connsiteX38" fmla="*/ 1769461 w 3178196"/>
                    <a:gd name="connsiteY38" fmla="*/ 3178196 h 3178196"/>
                    <a:gd name="connsiteX39" fmla="*/ 1408737 w 3178196"/>
                    <a:gd name="connsiteY39" fmla="*/ 3178196 h 3178196"/>
                    <a:gd name="connsiteX40" fmla="*/ 1357415 w 3178196"/>
                    <a:gd name="connsiteY40" fmla="*/ 2938761 h 3178196"/>
                    <a:gd name="connsiteX41" fmla="*/ 1321409 w 3178196"/>
                    <a:gd name="connsiteY41" fmla="*/ 2933267 h 3178196"/>
                    <a:gd name="connsiteX42" fmla="*/ 1116228 w 3178196"/>
                    <a:gd name="connsiteY42" fmla="*/ 2872328 h 3178196"/>
                    <a:gd name="connsiteX43" fmla="*/ 950747 w 3178196"/>
                    <a:gd name="connsiteY43" fmla="*/ 3055478 h 3178196"/>
                    <a:gd name="connsiteX44" fmla="*/ 638354 w 3178196"/>
                    <a:gd name="connsiteY44" fmla="*/ 2875117 h 3178196"/>
                    <a:gd name="connsiteX45" fmla="*/ 716567 w 3178196"/>
                    <a:gd name="connsiteY45" fmla="*/ 2632987 h 3178196"/>
                    <a:gd name="connsiteX46" fmla="*/ 564155 w 3178196"/>
                    <a:gd name="connsiteY46" fmla="*/ 2476891 h 3178196"/>
                    <a:gd name="connsiteX47" fmla="*/ 552049 w 3178196"/>
                    <a:gd name="connsiteY47" fmla="*/ 2459421 h 3178196"/>
                    <a:gd name="connsiteX48" fmla="*/ 303082 w 3178196"/>
                    <a:gd name="connsiteY48" fmla="*/ 2539844 h 3178196"/>
                    <a:gd name="connsiteX49" fmla="*/ 122720 w 3178196"/>
                    <a:gd name="connsiteY49" fmla="*/ 2227452 h 3178196"/>
                    <a:gd name="connsiteX50" fmla="*/ 326913 w 3178196"/>
                    <a:gd name="connsiteY50" fmla="*/ 2042960 h 3178196"/>
                    <a:gd name="connsiteX51" fmla="*/ 306855 w 3178196"/>
                    <a:gd name="connsiteY51" fmla="*/ 1979828 h 3178196"/>
                    <a:gd name="connsiteX52" fmla="*/ 276470 w 3178196"/>
                    <a:gd name="connsiteY52" fmla="*/ 1828721 h 3178196"/>
                    <a:gd name="connsiteX53" fmla="*/ 0 w 3178196"/>
                    <a:gd name="connsiteY53" fmla="*/ 1769460 h 3178196"/>
                    <a:gd name="connsiteX54" fmla="*/ 0 w 3178196"/>
                    <a:gd name="connsiteY54" fmla="*/ 1408739 h 3178196"/>
                    <a:gd name="connsiteX55" fmla="*/ 293010 w 3178196"/>
                    <a:gd name="connsiteY55" fmla="*/ 1345931 h 3178196"/>
                    <a:gd name="connsiteX56" fmla="*/ 306855 w 3178196"/>
                    <a:gd name="connsiteY56" fmla="*/ 1284173 h 3178196"/>
                    <a:gd name="connsiteX57" fmla="*/ 351046 w 3178196"/>
                    <a:gd name="connsiteY57" fmla="*/ 1157043 h 3178196"/>
                    <a:gd name="connsiteX58" fmla="*/ 122720 w 3178196"/>
                    <a:gd name="connsiteY58" fmla="*/ 950748 h 3178196"/>
                    <a:gd name="connsiteX59" fmla="*/ 303082 w 3178196"/>
                    <a:gd name="connsiteY59" fmla="*/ 638354 h 3178196"/>
                    <a:gd name="connsiteX60" fmla="*/ 611017 w 3178196"/>
                    <a:gd name="connsiteY60" fmla="*/ 737822 h 3178196"/>
                    <a:gd name="connsiteX61" fmla="*/ 678469 w 3178196"/>
                    <a:gd name="connsiteY61" fmla="*/ 665039 h 3178196"/>
                    <a:gd name="connsiteX62" fmla="*/ 739168 w 3178196"/>
                    <a:gd name="connsiteY62" fmla="*/ 615179 h 3178196"/>
                    <a:gd name="connsiteX63" fmla="*/ 638354 w 3178196"/>
                    <a:gd name="connsiteY63" fmla="*/ 303080 h 3178196"/>
                    <a:gd name="connsiteX64" fmla="*/ 950747 w 3178196"/>
                    <a:gd name="connsiteY64" fmla="*/ 122720 h 3178196"/>
                    <a:gd name="connsiteX65" fmla="*/ 1175530 w 3178196"/>
                    <a:gd name="connsiteY65" fmla="*/ 371507 h 3178196"/>
                    <a:gd name="connsiteX66" fmla="*/ 1321409 w 3178196"/>
                    <a:gd name="connsiteY66" fmla="*/ 330732 h 3178196"/>
                    <a:gd name="connsiteX67" fmla="*/ 1338401 w 3178196"/>
                    <a:gd name="connsiteY67" fmla="*/ 328139 h 31781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178196" h="3178196">
                      <a:moveTo>
                        <a:pt x="1589098" y="425696"/>
                      </a:moveTo>
                      <a:cubicBezTo>
                        <a:pt x="946569" y="425696"/>
                        <a:pt x="425696" y="946569"/>
                        <a:pt x="425696" y="1589098"/>
                      </a:cubicBezTo>
                      <a:cubicBezTo>
                        <a:pt x="425696" y="2231627"/>
                        <a:pt x="946569" y="2752500"/>
                        <a:pt x="1589098" y="2752500"/>
                      </a:cubicBezTo>
                      <a:cubicBezTo>
                        <a:pt x="2231627" y="2752500"/>
                        <a:pt x="2752500" y="2231627"/>
                        <a:pt x="2752500" y="1589098"/>
                      </a:cubicBezTo>
                      <a:cubicBezTo>
                        <a:pt x="2752500" y="946569"/>
                        <a:pt x="2231627" y="425696"/>
                        <a:pt x="1589098" y="425696"/>
                      </a:cubicBezTo>
                      <a:close/>
                      <a:moveTo>
                        <a:pt x="1408737" y="0"/>
                      </a:moveTo>
                      <a:lnTo>
                        <a:pt x="1769461" y="0"/>
                      </a:lnTo>
                      <a:lnTo>
                        <a:pt x="1839795" y="328139"/>
                      </a:lnTo>
                      <a:lnTo>
                        <a:pt x="1856789" y="330732"/>
                      </a:lnTo>
                      <a:lnTo>
                        <a:pt x="2000849" y="373520"/>
                      </a:lnTo>
                      <a:lnTo>
                        <a:pt x="2227451" y="122720"/>
                      </a:lnTo>
                      <a:lnTo>
                        <a:pt x="2539846" y="303080"/>
                      </a:lnTo>
                      <a:lnTo>
                        <a:pt x="2439451" y="613872"/>
                      </a:lnTo>
                      <a:lnTo>
                        <a:pt x="2458340" y="627645"/>
                      </a:lnTo>
                      <a:cubicBezTo>
                        <a:pt x="2493487" y="658090"/>
                        <a:pt x="2527017" y="690346"/>
                        <a:pt x="2558787" y="724273"/>
                      </a:cubicBezTo>
                      <a:lnTo>
                        <a:pt x="2569563" y="737054"/>
                      </a:lnTo>
                      <a:lnTo>
                        <a:pt x="2875118" y="638354"/>
                      </a:lnTo>
                      <a:lnTo>
                        <a:pt x="3055480" y="950748"/>
                      </a:lnTo>
                      <a:lnTo>
                        <a:pt x="2827830" y="1156432"/>
                      </a:lnTo>
                      <a:lnTo>
                        <a:pt x="2846251" y="1202137"/>
                      </a:lnTo>
                      <a:lnTo>
                        <a:pt x="2882440" y="1345342"/>
                      </a:lnTo>
                      <a:lnTo>
                        <a:pt x="3178196" y="1408739"/>
                      </a:lnTo>
                      <a:lnTo>
                        <a:pt x="3178196" y="1769460"/>
                      </a:lnTo>
                      <a:lnTo>
                        <a:pt x="2901180" y="1828838"/>
                      </a:lnTo>
                      <a:lnTo>
                        <a:pt x="2890366" y="1899689"/>
                      </a:lnTo>
                      <a:cubicBezTo>
                        <a:pt x="2882626" y="1937518"/>
                        <a:pt x="2873276" y="1974762"/>
                        <a:pt x="2862393" y="2011345"/>
                      </a:cubicBezTo>
                      <a:lnTo>
                        <a:pt x="2851433" y="2043093"/>
                      </a:lnTo>
                      <a:lnTo>
                        <a:pt x="3055480" y="2227452"/>
                      </a:lnTo>
                      <a:lnTo>
                        <a:pt x="2875118" y="2539844"/>
                      </a:lnTo>
                      <a:lnTo>
                        <a:pt x="2624366" y="2458846"/>
                      </a:lnTo>
                      <a:lnTo>
                        <a:pt x="2593452" y="2501242"/>
                      </a:lnTo>
                      <a:cubicBezTo>
                        <a:pt x="2563009" y="2536388"/>
                        <a:pt x="2530753" y="2569918"/>
                        <a:pt x="2496828" y="2601689"/>
                      </a:cubicBezTo>
                      <a:lnTo>
                        <a:pt x="2461217" y="2631705"/>
                      </a:lnTo>
                      <a:lnTo>
                        <a:pt x="2539846" y="2875117"/>
                      </a:lnTo>
                      <a:lnTo>
                        <a:pt x="2227451" y="3055478"/>
                      </a:lnTo>
                      <a:lnTo>
                        <a:pt x="2061632" y="2871954"/>
                      </a:lnTo>
                      <a:lnTo>
                        <a:pt x="2018961" y="2889155"/>
                      </a:lnTo>
                      <a:lnTo>
                        <a:pt x="1820676" y="2939260"/>
                      </a:lnTo>
                      <a:lnTo>
                        <a:pt x="1769461" y="3178196"/>
                      </a:lnTo>
                      <a:lnTo>
                        <a:pt x="1408737" y="3178196"/>
                      </a:lnTo>
                      <a:lnTo>
                        <a:pt x="1357415" y="2938761"/>
                      </a:lnTo>
                      <a:lnTo>
                        <a:pt x="1321409" y="2933267"/>
                      </a:lnTo>
                      <a:lnTo>
                        <a:pt x="1116228" y="2872328"/>
                      </a:lnTo>
                      <a:lnTo>
                        <a:pt x="950747" y="3055478"/>
                      </a:lnTo>
                      <a:lnTo>
                        <a:pt x="638354" y="2875117"/>
                      </a:lnTo>
                      <a:lnTo>
                        <a:pt x="716567" y="2632987"/>
                      </a:lnTo>
                      <a:lnTo>
                        <a:pt x="564155" y="2476891"/>
                      </a:lnTo>
                      <a:lnTo>
                        <a:pt x="552049" y="2459421"/>
                      </a:lnTo>
                      <a:lnTo>
                        <a:pt x="303082" y="2539844"/>
                      </a:lnTo>
                      <a:lnTo>
                        <a:pt x="122720" y="2227452"/>
                      </a:lnTo>
                      <a:lnTo>
                        <a:pt x="326913" y="2042960"/>
                      </a:lnTo>
                      <a:lnTo>
                        <a:pt x="306855" y="1979828"/>
                      </a:lnTo>
                      <a:lnTo>
                        <a:pt x="276470" y="1828721"/>
                      </a:lnTo>
                      <a:lnTo>
                        <a:pt x="0" y="1769460"/>
                      </a:lnTo>
                      <a:lnTo>
                        <a:pt x="0" y="1408739"/>
                      </a:lnTo>
                      <a:lnTo>
                        <a:pt x="293010" y="1345931"/>
                      </a:lnTo>
                      <a:lnTo>
                        <a:pt x="306855" y="1284173"/>
                      </a:lnTo>
                      <a:lnTo>
                        <a:pt x="351046" y="1157043"/>
                      </a:lnTo>
                      <a:lnTo>
                        <a:pt x="122720" y="950748"/>
                      </a:lnTo>
                      <a:lnTo>
                        <a:pt x="303082" y="638354"/>
                      </a:lnTo>
                      <a:lnTo>
                        <a:pt x="611017" y="737822"/>
                      </a:lnTo>
                      <a:lnTo>
                        <a:pt x="678469" y="665039"/>
                      </a:lnTo>
                      <a:lnTo>
                        <a:pt x="739168" y="615179"/>
                      </a:lnTo>
                      <a:lnTo>
                        <a:pt x="638354" y="303080"/>
                      </a:lnTo>
                      <a:lnTo>
                        <a:pt x="950747" y="122720"/>
                      </a:lnTo>
                      <a:lnTo>
                        <a:pt x="1175530" y="371507"/>
                      </a:lnTo>
                      <a:lnTo>
                        <a:pt x="1321409" y="330732"/>
                      </a:lnTo>
                      <a:lnTo>
                        <a:pt x="1338401" y="328139"/>
                      </a:lnTo>
                      <a:close/>
                    </a:path>
                  </a:pathLst>
                </a:custGeom>
                <a:gradFill>
                  <a:gsLst>
                    <a:gs pos="0">
                      <a:schemeClr val="bg1"/>
                    </a:gs>
                    <a:gs pos="100000">
                      <a:srgbClr val="E2E2E2"/>
                    </a:gs>
                  </a:gsLst>
                  <a:lin ang="27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35" name="椭圆 334"/>
                <p:cNvSpPr/>
                <p:nvPr/>
              </p:nvSpPr>
              <p:spPr>
                <a:xfrm>
                  <a:off x="5666553" y="1791154"/>
                  <a:ext cx="1217673" cy="1217673"/>
                </a:xfrm>
                <a:prstGeom prst="ellipse">
                  <a:avLst/>
                </a:prstGeom>
                <a:noFill/>
                <a:ln w="19050">
                  <a:gradFill flip="none" rotWithShape="1">
                    <a:gsLst>
                      <a:gs pos="0">
                        <a:schemeClr val="bg1">
                          <a:lumMod val="85000"/>
                        </a:schemeClr>
                      </a:gs>
                      <a:gs pos="10000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6" name="椭圆 335"/>
                <p:cNvSpPr/>
                <p:nvPr/>
              </p:nvSpPr>
              <p:spPr>
                <a:xfrm>
                  <a:off x="5731080" y="1855683"/>
                  <a:ext cx="1088616" cy="1088616"/>
                </a:xfrm>
                <a:prstGeom prst="ellipse">
                  <a:avLst/>
                </a:prstGeom>
                <a:gradFill>
                  <a:gsLst>
                    <a:gs pos="100000">
                      <a:schemeClr val="bg1"/>
                    </a:gs>
                    <a:gs pos="0">
                      <a:srgbClr val="E2E2E2"/>
                    </a:gs>
                  </a:gsLst>
                  <a:lin ang="2700000" scaled="1"/>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33" name="椭圆 332"/>
              <p:cNvSpPr/>
              <p:nvPr/>
            </p:nvSpPr>
            <p:spPr>
              <a:xfrm>
                <a:off x="6625503" y="2134485"/>
                <a:ext cx="450263" cy="450263"/>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29" name="Group 13"/>
            <p:cNvGrpSpPr>
              <a:grpSpLocks noChangeAspect="1"/>
            </p:cNvGrpSpPr>
            <p:nvPr/>
          </p:nvGrpSpPr>
          <p:grpSpPr bwMode="auto">
            <a:xfrm>
              <a:off x="5675442" y="4505525"/>
              <a:ext cx="256917" cy="259951"/>
              <a:chOff x="2426" y="2781"/>
              <a:chExt cx="593" cy="600"/>
            </a:xfrm>
            <a:solidFill>
              <a:schemeClr val="bg1"/>
            </a:solidFill>
            <a:effectLst/>
          </p:grpSpPr>
          <p:sp>
            <p:nvSpPr>
              <p:cNvPr id="330" name="Freeform 14"/>
              <p:cNvSpPr/>
              <p:nvPr/>
            </p:nvSpPr>
            <p:spPr bwMode="auto">
              <a:xfrm>
                <a:off x="2442" y="2805"/>
                <a:ext cx="577" cy="576"/>
              </a:xfrm>
              <a:custGeom>
                <a:avLst/>
                <a:gdLst>
                  <a:gd name="T0" fmla="*/ 0 w 241"/>
                  <a:gd name="T1" fmla="*/ 115 h 241"/>
                  <a:gd name="T2" fmla="*/ 0 w 241"/>
                  <a:gd name="T3" fmla="*/ 121 h 241"/>
                  <a:gd name="T4" fmla="*/ 121 w 241"/>
                  <a:gd name="T5" fmla="*/ 241 h 241"/>
                  <a:gd name="T6" fmla="*/ 241 w 241"/>
                  <a:gd name="T7" fmla="*/ 121 h 241"/>
                  <a:gd name="T8" fmla="*/ 121 w 241"/>
                  <a:gd name="T9" fmla="*/ 0 h 241"/>
                  <a:gd name="T10" fmla="*/ 121 w 241"/>
                  <a:gd name="T11" fmla="*/ 115 h 241"/>
                  <a:gd name="T12" fmla="*/ 0 w 241"/>
                  <a:gd name="T13" fmla="*/ 115 h 241"/>
                </a:gdLst>
                <a:ahLst/>
                <a:cxnLst>
                  <a:cxn ang="0">
                    <a:pos x="T0" y="T1"/>
                  </a:cxn>
                  <a:cxn ang="0">
                    <a:pos x="T2" y="T3"/>
                  </a:cxn>
                  <a:cxn ang="0">
                    <a:pos x="T4" y="T5"/>
                  </a:cxn>
                  <a:cxn ang="0">
                    <a:pos x="T6" y="T7"/>
                  </a:cxn>
                  <a:cxn ang="0">
                    <a:pos x="T8" y="T9"/>
                  </a:cxn>
                  <a:cxn ang="0">
                    <a:pos x="T10" y="T11"/>
                  </a:cxn>
                  <a:cxn ang="0">
                    <a:pos x="T12" y="T13"/>
                  </a:cxn>
                </a:cxnLst>
                <a:rect l="0" t="0" r="r" b="b"/>
                <a:pathLst>
                  <a:path w="241" h="241">
                    <a:moveTo>
                      <a:pt x="0" y="115"/>
                    </a:moveTo>
                    <a:cubicBezTo>
                      <a:pt x="0" y="117"/>
                      <a:pt x="0" y="119"/>
                      <a:pt x="0" y="121"/>
                    </a:cubicBezTo>
                    <a:cubicBezTo>
                      <a:pt x="0" y="187"/>
                      <a:pt x="54" y="241"/>
                      <a:pt x="121" y="241"/>
                    </a:cubicBezTo>
                    <a:cubicBezTo>
                      <a:pt x="187" y="241"/>
                      <a:pt x="241" y="187"/>
                      <a:pt x="241" y="121"/>
                    </a:cubicBezTo>
                    <a:cubicBezTo>
                      <a:pt x="241" y="54"/>
                      <a:pt x="187" y="0"/>
                      <a:pt x="121" y="0"/>
                    </a:cubicBezTo>
                    <a:cubicBezTo>
                      <a:pt x="121" y="115"/>
                      <a:pt x="121" y="115"/>
                      <a:pt x="121" y="115"/>
                    </a:cubicBezTo>
                    <a:lnTo>
                      <a:pt x="0" y="115"/>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331" name="Freeform 15"/>
              <p:cNvSpPr>
                <a:spLocks noEditPoints="1"/>
              </p:cNvSpPr>
              <p:nvPr/>
            </p:nvSpPr>
            <p:spPr bwMode="auto">
              <a:xfrm>
                <a:off x="2426" y="2781"/>
                <a:ext cx="275" cy="273"/>
              </a:xfrm>
              <a:custGeom>
                <a:avLst/>
                <a:gdLst>
                  <a:gd name="T0" fmla="*/ 0 w 115"/>
                  <a:gd name="T1" fmla="*/ 114 h 114"/>
                  <a:gd name="T2" fmla="*/ 115 w 115"/>
                  <a:gd name="T3" fmla="*/ 114 h 114"/>
                  <a:gd name="T4" fmla="*/ 115 w 115"/>
                  <a:gd name="T5" fmla="*/ 0 h 114"/>
                  <a:gd name="T6" fmla="*/ 0 w 115"/>
                  <a:gd name="T7" fmla="*/ 114 h 114"/>
                  <a:gd name="T8" fmla="*/ 15 w 115"/>
                  <a:gd name="T9" fmla="*/ 104 h 114"/>
                  <a:gd name="T10" fmla="*/ 104 w 115"/>
                  <a:gd name="T11" fmla="*/ 14 h 114"/>
                  <a:gd name="T12" fmla="*/ 104 w 115"/>
                  <a:gd name="T13" fmla="*/ 104 h 114"/>
                  <a:gd name="T14" fmla="*/ 15 w 115"/>
                  <a:gd name="T15" fmla="*/ 104 h 1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14">
                    <a:moveTo>
                      <a:pt x="0" y="114"/>
                    </a:moveTo>
                    <a:cubicBezTo>
                      <a:pt x="115" y="114"/>
                      <a:pt x="115" y="114"/>
                      <a:pt x="115" y="114"/>
                    </a:cubicBezTo>
                    <a:cubicBezTo>
                      <a:pt x="115" y="0"/>
                      <a:pt x="115" y="0"/>
                      <a:pt x="115" y="0"/>
                    </a:cubicBezTo>
                    <a:cubicBezTo>
                      <a:pt x="51" y="0"/>
                      <a:pt x="0" y="51"/>
                      <a:pt x="0" y="114"/>
                    </a:cubicBezTo>
                    <a:close/>
                    <a:moveTo>
                      <a:pt x="15" y="104"/>
                    </a:moveTo>
                    <a:cubicBezTo>
                      <a:pt x="15" y="54"/>
                      <a:pt x="55" y="14"/>
                      <a:pt x="104" y="14"/>
                    </a:cubicBezTo>
                    <a:cubicBezTo>
                      <a:pt x="104" y="104"/>
                      <a:pt x="104" y="104"/>
                      <a:pt x="104" y="104"/>
                    </a:cubicBezTo>
                    <a:lnTo>
                      <a:pt x="15" y="104"/>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latin typeface="Arial" panose="020B0604020202020204" pitchFamily="34" charset="0"/>
                  <a:ea typeface="微软雅黑" panose="020B0503020204020204" charset="-122"/>
                  <a:sym typeface="Arial" panose="020B0604020202020204" pitchFamily="34" charset="0"/>
                </a:endParaRPr>
              </a:p>
            </p:txBody>
          </p:sp>
        </p:grpSp>
      </p:grpSp>
      <p:grpSp>
        <p:nvGrpSpPr>
          <p:cNvPr id="337" name="组合 336"/>
          <p:cNvGrpSpPr/>
          <p:nvPr/>
        </p:nvGrpSpPr>
        <p:grpSpPr>
          <a:xfrm>
            <a:off x="3923843" y="3888723"/>
            <a:ext cx="719487" cy="719227"/>
            <a:chOff x="5413874" y="5272354"/>
            <a:chExt cx="776427" cy="776427"/>
          </a:xfrm>
        </p:grpSpPr>
        <p:grpSp>
          <p:nvGrpSpPr>
            <p:cNvPr id="338" name="组合 337"/>
            <p:cNvGrpSpPr/>
            <p:nvPr/>
          </p:nvGrpSpPr>
          <p:grpSpPr>
            <a:xfrm>
              <a:off x="5413874" y="5272354"/>
              <a:ext cx="776427" cy="776427"/>
              <a:chOff x="6462420" y="1971403"/>
              <a:chExt cx="776427" cy="776427"/>
            </a:xfrm>
          </p:grpSpPr>
          <p:grpSp>
            <p:nvGrpSpPr>
              <p:cNvPr id="340" name="组合 339"/>
              <p:cNvGrpSpPr/>
              <p:nvPr/>
            </p:nvGrpSpPr>
            <p:grpSpPr>
              <a:xfrm>
                <a:off x="6462420" y="1971403"/>
                <a:ext cx="776427" cy="776427"/>
                <a:chOff x="5443219" y="1567820"/>
                <a:chExt cx="1664342" cy="1664342"/>
              </a:xfrm>
              <a:effectLst>
                <a:outerShdw blurRad="101600" dist="50800" dir="2700000" algn="tl" rotWithShape="0">
                  <a:prstClr val="black">
                    <a:alpha val="30000"/>
                  </a:prstClr>
                </a:outerShdw>
              </a:effectLst>
            </p:grpSpPr>
            <p:sp>
              <p:nvSpPr>
                <p:cNvPr id="342" name="任意多边形 341"/>
                <p:cNvSpPr/>
                <p:nvPr/>
              </p:nvSpPr>
              <p:spPr>
                <a:xfrm>
                  <a:off x="5443219" y="1567820"/>
                  <a:ext cx="1664342" cy="1664342"/>
                </a:xfrm>
                <a:custGeom>
                  <a:avLst/>
                  <a:gdLst>
                    <a:gd name="connsiteX0" fmla="*/ 1589098 w 3178196"/>
                    <a:gd name="connsiteY0" fmla="*/ 425696 h 3178196"/>
                    <a:gd name="connsiteX1" fmla="*/ 425696 w 3178196"/>
                    <a:gd name="connsiteY1" fmla="*/ 1589098 h 3178196"/>
                    <a:gd name="connsiteX2" fmla="*/ 1589098 w 3178196"/>
                    <a:gd name="connsiteY2" fmla="*/ 2752500 h 3178196"/>
                    <a:gd name="connsiteX3" fmla="*/ 2752500 w 3178196"/>
                    <a:gd name="connsiteY3" fmla="*/ 1589098 h 3178196"/>
                    <a:gd name="connsiteX4" fmla="*/ 1589098 w 3178196"/>
                    <a:gd name="connsiteY4" fmla="*/ 425696 h 3178196"/>
                    <a:gd name="connsiteX5" fmla="*/ 1408737 w 3178196"/>
                    <a:gd name="connsiteY5" fmla="*/ 0 h 3178196"/>
                    <a:gd name="connsiteX6" fmla="*/ 1769461 w 3178196"/>
                    <a:gd name="connsiteY6" fmla="*/ 0 h 3178196"/>
                    <a:gd name="connsiteX7" fmla="*/ 1839795 w 3178196"/>
                    <a:gd name="connsiteY7" fmla="*/ 328139 h 3178196"/>
                    <a:gd name="connsiteX8" fmla="*/ 1856789 w 3178196"/>
                    <a:gd name="connsiteY8" fmla="*/ 330732 h 3178196"/>
                    <a:gd name="connsiteX9" fmla="*/ 2000849 w 3178196"/>
                    <a:gd name="connsiteY9" fmla="*/ 373520 h 3178196"/>
                    <a:gd name="connsiteX10" fmla="*/ 2227451 w 3178196"/>
                    <a:gd name="connsiteY10" fmla="*/ 122720 h 3178196"/>
                    <a:gd name="connsiteX11" fmla="*/ 2539846 w 3178196"/>
                    <a:gd name="connsiteY11" fmla="*/ 303080 h 3178196"/>
                    <a:gd name="connsiteX12" fmla="*/ 2439451 w 3178196"/>
                    <a:gd name="connsiteY12" fmla="*/ 613872 h 3178196"/>
                    <a:gd name="connsiteX13" fmla="*/ 2458340 w 3178196"/>
                    <a:gd name="connsiteY13" fmla="*/ 627645 h 3178196"/>
                    <a:gd name="connsiteX14" fmla="*/ 2558787 w 3178196"/>
                    <a:gd name="connsiteY14" fmla="*/ 724273 h 3178196"/>
                    <a:gd name="connsiteX15" fmla="*/ 2569563 w 3178196"/>
                    <a:gd name="connsiteY15" fmla="*/ 737054 h 3178196"/>
                    <a:gd name="connsiteX16" fmla="*/ 2875118 w 3178196"/>
                    <a:gd name="connsiteY16" fmla="*/ 638354 h 3178196"/>
                    <a:gd name="connsiteX17" fmla="*/ 3055480 w 3178196"/>
                    <a:gd name="connsiteY17" fmla="*/ 950748 h 3178196"/>
                    <a:gd name="connsiteX18" fmla="*/ 2827830 w 3178196"/>
                    <a:gd name="connsiteY18" fmla="*/ 1156432 h 3178196"/>
                    <a:gd name="connsiteX19" fmla="*/ 2846251 w 3178196"/>
                    <a:gd name="connsiteY19" fmla="*/ 1202137 h 3178196"/>
                    <a:gd name="connsiteX20" fmla="*/ 2882440 w 3178196"/>
                    <a:gd name="connsiteY20" fmla="*/ 1345342 h 3178196"/>
                    <a:gd name="connsiteX21" fmla="*/ 3178196 w 3178196"/>
                    <a:gd name="connsiteY21" fmla="*/ 1408739 h 3178196"/>
                    <a:gd name="connsiteX22" fmla="*/ 3178196 w 3178196"/>
                    <a:gd name="connsiteY22" fmla="*/ 1769460 h 3178196"/>
                    <a:gd name="connsiteX23" fmla="*/ 2901180 w 3178196"/>
                    <a:gd name="connsiteY23" fmla="*/ 1828838 h 3178196"/>
                    <a:gd name="connsiteX24" fmla="*/ 2890366 w 3178196"/>
                    <a:gd name="connsiteY24" fmla="*/ 1899689 h 3178196"/>
                    <a:gd name="connsiteX25" fmla="*/ 2862393 w 3178196"/>
                    <a:gd name="connsiteY25" fmla="*/ 2011345 h 3178196"/>
                    <a:gd name="connsiteX26" fmla="*/ 2851433 w 3178196"/>
                    <a:gd name="connsiteY26" fmla="*/ 2043093 h 3178196"/>
                    <a:gd name="connsiteX27" fmla="*/ 3055480 w 3178196"/>
                    <a:gd name="connsiteY27" fmla="*/ 2227452 h 3178196"/>
                    <a:gd name="connsiteX28" fmla="*/ 2875118 w 3178196"/>
                    <a:gd name="connsiteY28" fmla="*/ 2539844 h 3178196"/>
                    <a:gd name="connsiteX29" fmla="*/ 2624366 w 3178196"/>
                    <a:gd name="connsiteY29" fmla="*/ 2458846 h 3178196"/>
                    <a:gd name="connsiteX30" fmla="*/ 2593452 w 3178196"/>
                    <a:gd name="connsiteY30" fmla="*/ 2501242 h 3178196"/>
                    <a:gd name="connsiteX31" fmla="*/ 2496828 w 3178196"/>
                    <a:gd name="connsiteY31" fmla="*/ 2601689 h 3178196"/>
                    <a:gd name="connsiteX32" fmla="*/ 2461217 w 3178196"/>
                    <a:gd name="connsiteY32" fmla="*/ 2631705 h 3178196"/>
                    <a:gd name="connsiteX33" fmla="*/ 2539846 w 3178196"/>
                    <a:gd name="connsiteY33" fmla="*/ 2875117 h 3178196"/>
                    <a:gd name="connsiteX34" fmla="*/ 2227451 w 3178196"/>
                    <a:gd name="connsiteY34" fmla="*/ 3055478 h 3178196"/>
                    <a:gd name="connsiteX35" fmla="*/ 2061632 w 3178196"/>
                    <a:gd name="connsiteY35" fmla="*/ 2871954 h 3178196"/>
                    <a:gd name="connsiteX36" fmla="*/ 2018961 w 3178196"/>
                    <a:gd name="connsiteY36" fmla="*/ 2889155 h 3178196"/>
                    <a:gd name="connsiteX37" fmla="*/ 1820676 w 3178196"/>
                    <a:gd name="connsiteY37" fmla="*/ 2939260 h 3178196"/>
                    <a:gd name="connsiteX38" fmla="*/ 1769461 w 3178196"/>
                    <a:gd name="connsiteY38" fmla="*/ 3178196 h 3178196"/>
                    <a:gd name="connsiteX39" fmla="*/ 1408737 w 3178196"/>
                    <a:gd name="connsiteY39" fmla="*/ 3178196 h 3178196"/>
                    <a:gd name="connsiteX40" fmla="*/ 1357415 w 3178196"/>
                    <a:gd name="connsiteY40" fmla="*/ 2938761 h 3178196"/>
                    <a:gd name="connsiteX41" fmla="*/ 1321409 w 3178196"/>
                    <a:gd name="connsiteY41" fmla="*/ 2933267 h 3178196"/>
                    <a:gd name="connsiteX42" fmla="*/ 1116228 w 3178196"/>
                    <a:gd name="connsiteY42" fmla="*/ 2872328 h 3178196"/>
                    <a:gd name="connsiteX43" fmla="*/ 950747 w 3178196"/>
                    <a:gd name="connsiteY43" fmla="*/ 3055478 h 3178196"/>
                    <a:gd name="connsiteX44" fmla="*/ 638354 w 3178196"/>
                    <a:gd name="connsiteY44" fmla="*/ 2875117 h 3178196"/>
                    <a:gd name="connsiteX45" fmla="*/ 716567 w 3178196"/>
                    <a:gd name="connsiteY45" fmla="*/ 2632987 h 3178196"/>
                    <a:gd name="connsiteX46" fmla="*/ 564155 w 3178196"/>
                    <a:gd name="connsiteY46" fmla="*/ 2476891 h 3178196"/>
                    <a:gd name="connsiteX47" fmla="*/ 552049 w 3178196"/>
                    <a:gd name="connsiteY47" fmla="*/ 2459421 h 3178196"/>
                    <a:gd name="connsiteX48" fmla="*/ 303082 w 3178196"/>
                    <a:gd name="connsiteY48" fmla="*/ 2539844 h 3178196"/>
                    <a:gd name="connsiteX49" fmla="*/ 122720 w 3178196"/>
                    <a:gd name="connsiteY49" fmla="*/ 2227452 h 3178196"/>
                    <a:gd name="connsiteX50" fmla="*/ 326913 w 3178196"/>
                    <a:gd name="connsiteY50" fmla="*/ 2042960 h 3178196"/>
                    <a:gd name="connsiteX51" fmla="*/ 306855 w 3178196"/>
                    <a:gd name="connsiteY51" fmla="*/ 1979828 h 3178196"/>
                    <a:gd name="connsiteX52" fmla="*/ 276470 w 3178196"/>
                    <a:gd name="connsiteY52" fmla="*/ 1828721 h 3178196"/>
                    <a:gd name="connsiteX53" fmla="*/ 0 w 3178196"/>
                    <a:gd name="connsiteY53" fmla="*/ 1769460 h 3178196"/>
                    <a:gd name="connsiteX54" fmla="*/ 0 w 3178196"/>
                    <a:gd name="connsiteY54" fmla="*/ 1408739 h 3178196"/>
                    <a:gd name="connsiteX55" fmla="*/ 293010 w 3178196"/>
                    <a:gd name="connsiteY55" fmla="*/ 1345931 h 3178196"/>
                    <a:gd name="connsiteX56" fmla="*/ 306855 w 3178196"/>
                    <a:gd name="connsiteY56" fmla="*/ 1284173 h 3178196"/>
                    <a:gd name="connsiteX57" fmla="*/ 351046 w 3178196"/>
                    <a:gd name="connsiteY57" fmla="*/ 1157043 h 3178196"/>
                    <a:gd name="connsiteX58" fmla="*/ 122720 w 3178196"/>
                    <a:gd name="connsiteY58" fmla="*/ 950748 h 3178196"/>
                    <a:gd name="connsiteX59" fmla="*/ 303082 w 3178196"/>
                    <a:gd name="connsiteY59" fmla="*/ 638354 h 3178196"/>
                    <a:gd name="connsiteX60" fmla="*/ 611017 w 3178196"/>
                    <a:gd name="connsiteY60" fmla="*/ 737822 h 3178196"/>
                    <a:gd name="connsiteX61" fmla="*/ 678469 w 3178196"/>
                    <a:gd name="connsiteY61" fmla="*/ 665039 h 3178196"/>
                    <a:gd name="connsiteX62" fmla="*/ 739168 w 3178196"/>
                    <a:gd name="connsiteY62" fmla="*/ 615179 h 3178196"/>
                    <a:gd name="connsiteX63" fmla="*/ 638354 w 3178196"/>
                    <a:gd name="connsiteY63" fmla="*/ 303080 h 3178196"/>
                    <a:gd name="connsiteX64" fmla="*/ 950747 w 3178196"/>
                    <a:gd name="connsiteY64" fmla="*/ 122720 h 3178196"/>
                    <a:gd name="connsiteX65" fmla="*/ 1175530 w 3178196"/>
                    <a:gd name="connsiteY65" fmla="*/ 371507 h 3178196"/>
                    <a:gd name="connsiteX66" fmla="*/ 1321409 w 3178196"/>
                    <a:gd name="connsiteY66" fmla="*/ 330732 h 3178196"/>
                    <a:gd name="connsiteX67" fmla="*/ 1338401 w 3178196"/>
                    <a:gd name="connsiteY67" fmla="*/ 328139 h 31781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178196" h="3178196">
                      <a:moveTo>
                        <a:pt x="1589098" y="425696"/>
                      </a:moveTo>
                      <a:cubicBezTo>
                        <a:pt x="946569" y="425696"/>
                        <a:pt x="425696" y="946569"/>
                        <a:pt x="425696" y="1589098"/>
                      </a:cubicBezTo>
                      <a:cubicBezTo>
                        <a:pt x="425696" y="2231627"/>
                        <a:pt x="946569" y="2752500"/>
                        <a:pt x="1589098" y="2752500"/>
                      </a:cubicBezTo>
                      <a:cubicBezTo>
                        <a:pt x="2231627" y="2752500"/>
                        <a:pt x="2752500" y="2231627"/>
                        <a:pt x="2752500" y="1589098"/>
                      </a:cubicBezTo>
                      <a:cubicBezTo>
                        <a:pt x="2752500" y="946569"/>
                        <a:pt x="2231627" y="425696"/>
                        <a:pt x="1589098" y="425696"/>
                      </a:cubicBezTo>
                      <a:close/>
                      <a:moveTo>
                        <a:pt x="1408737" y="0"/>
                      </a:moveTo>
                      <a:lnTo>
                        <a:pt x="1769461" y="0"/>
                      </a:lnTo>
                      <a:lnTo>
                        <a:pt x="1839795" y="328139"/>
                      </a:lnTo>
                      <a:lnTo>
                        <a:pt x="1856789" y="330732"/>
                      </a:lnTo>
                      <a:lnTo>
                        <a:pt x="2000849" y="373520"/>
                      </a:lnTo>
                      <a:lnTo>
                        <a:pt x="2227451" y="122720"/>
                      </a:lnTo>
                      <a:lnTo>
                        <a:pt x="2539846" y="303080"/>
                      </a:lnTo>
                      <a:lnTo>
                        <a:pt x="2439451" y="613872"/>
                      </a:lnTo>
                      <a:lnTo>
                        <a:pt x="2458340" y="627645"/>
                      </a:lnTo>
                      <a:cubicBezTo>
                        <a:pt x="2493487" y="658090"/>
                        <a:pt x="2527017" y="690346"/>
                        <a:pt x="2558787" y="724273"/>
                      </a:cubicBezTo>
                      <a:lnTo>
                        <a:pt x="2569563" y="737054"/>
                      </a:lnTo>
                      <a:lnTo>
                        <a:pt x="2875118" y="638354"/>
                      </a:lnTo>
                      <a:lnTo>
                        <a:pt x="3055480" y="950748"/>
                      </a:lnTo>
                      <a:lnTo>
                        <a:pt x="2827830" y="1156432"/>
                      </a:lnTo>
                      <a:lnTo>
                        <a:pt x="2846251" y="1202137"/>
                      </a:lnTo>
                      <a:lnTo>
                        <a:pt x="2882440" y="1345342"/>
                      </a:lnTo>
                      <a:lnTo>
                        <a:pt x="3178196" y="1408739"/>
                      </a:lnTo>
                      <a:lnTo>
                        <a:pt x="3178196" y="1769460"/>
                      </a:lnTo>
                      <a:lnTo>
                        <a:pt x="2901180" y="1828838"/>
                      </a:lnTo>
                      <a:lnTo>
                        <a:pt x="2890366" y="1899689"/>
                      </a:lnTo>
                      <a:cubicBezTo>
                        <a:pt x="2882626" y="1937518"/>
                        <a:pt x="2873276" y="1974762"/>
                        <a:pt x="2862393" y="2011345"/>
                      </a:cubicBezTo>
                      <a:lnTo>
                        <a:pt x="2851433" y="2043093"/>
                      </a:lnTo>
                      <a:lnTo>
                        <a:pt x="3055480" y="2227452"/>
                      </a:lnTo>
                      <a:lnTo>
                        <a:pt x="2875118" y="2539844"/>
                      </a:lnTo>
                      <a:lnTo>
                        <a:pt x="2624366" y="2458846"/>
                      </a:lnTo>
                      <a:lnTo>
                        <a:pt x="2593452" y="2501242"/>
                      </a:lnTo>
                      <a:cubicBezTo>
                        <a:pt x="2563009" y="2536388"/>
                        <a:pt x="2530753" y="2569918"/>
                        <a:pt x="2496828" y="2601689"/>
                      </a:cubicBezTo>
                      <a:lnTo>
                        <a:pt x="2461217" y="2631705"/>
                      </a:lnTo>
                      <a:lnTo>
                        <a:pt x="2539846" y="2875117"/>
                      </a:lnTo>
                      <a:lnTo>
                        <a:pt x="2227451" y="3055478"/>
                      </a:lnTo>
                      <a:lnTo>
                        <a:pt x="2061632" y="2871954"/>
                      </a:lnTo>
                      <a:lnTo>
                        <a:pt x="2018961" y="2889155"/>
                      </a:lnTo>
                      <a:lnTo>
                        <a:pt x="1820676" y="2939260"/>
                      </a:lnTo>
                      <a:lnTo>
                        <a:pt x="1769461" y="3178196"/>
                      </a:lnTo>
                      <a:lnTo>
                        <a:pt x="1408737" y="3178196"/>
                      </a:lnTo>
                      <a:lnTo>
                        <a:pt x="1357415" y="2938761"/>
                      </a:lnTo>
                      <a:lnTo>
                        <a:pt x="1321409" y="2933267"/>
                      </a:lnTo>
                      <a:lnTo>
                        <a:pt x="1116228" y="2872328"/>
                      </a:lnTo>
                      <a:lnTo>
                        <a:pt x="950747" y="3055478"/>
                      </a:lnTo>
                      <a:lnTo>
                        <a:pt x="638354" y="2875117"/>
                      </a:lnTo>
                      <a:lnTo>
                        <a:pt x="716567" y="2632987"/>
                      </a:lnTo>
                      <a:lnTo>
                        <a:pt x="564155" y="2476891"/>
                      </a:lnTo>
                      <a:lnTo>
                        <a:pt x="552049" y="2459421"/>
                      </a:lnTo>
                      <a:lnTo>
                        <a:pt x="303082" y="2539844"/>
                      </a:lnTo>
                      <a:lnTo>
                        <a:pt x="122720" y="2227452"/>
                      </a:lnTo>
                      <a:lnTo>
                        <a:pt x="326913" y="2042960"/>
                      </a:lnTo>
                      <a:lnTo>
                        <a:pt x="306855" y="1979828"/>
                      </a:lnTo>
                      <a:lnTo>
                        <a:pt x="276470" y="1828721"/>
                      </a:lnTo>
                      <a:lnTo>
                        <a:pt x="0" y="1769460"/>
                      </a:lnTo>
                      <a:lnTo>
                        <a:pt x="0" y="1408739"/>
                      </a:lnTo>
                      <a:lnTo>
                        <a:pt x="293010" y="1345931"/>
                      </a:lnTo>
                      <a:lnTo>
                        <a:pt x="306855" y="1284173"/>
                      </a:lnTo>
                      <a:lnTo>
                        <a:pt x="351046" y="1157043"/>
                      </a:lnTo>
                      <a:lnTo>
                        <a:pt x="122720" y="950748"/>
                      </a:lnTo>
                      <a:lnTo>
                        <a:pt x="303082" y="638354"/>
                      </a:lnTo>
                      <a:lnTo>
                        <a:pt x="611017" y="737822"/>
                      </a:lnTo>
                      <a:lnTo>
                        <a:pt x="678469" y="665039"/>
                      </a:lnTo>
                      <a:lnTo>
                        <a:pt x="739168" y="615179"/>
                      </a:lnTo>
                      <a:lnTo>
                        <a:pt x="638354" y="303080"/>
                      </a:lnTo>
                      <a:lnTo>
                        <a:pt x="950747" y="122720"/>
                      </a:lnTo>
                      <a:lnTo>
                        <a:pt x="1175530" y="371507"/>
                      </a:lnTo>
                      <a:lnTo>
                        <a:pt x="1321409" y="330732"/>
                      </a:lnTo>
                      <a:lnTo>
                        <a:pt x="1338401" y="328139"/>
                      </a:lnTo>
                      <a:close/>
                    </a:path>
                  </a:pathLst>
                </a:custGeom>
                <a:gradFill>
                  <a:gsLst>
                    <a:gs pos="0">
                      <a:schemeClr val="bg1"/>
                    </a:gs>
                    <a:gs pos="100000">
                      <a:srgbClr val="E2E2E2"/>
                    </a:gs>
                  </a:gsLst>
                  <a:lin ang="27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43" name="椭圆 342"/>
                <p:cNvSpPr/>
                <p:nvPr/>
              </p:nvSpPr>
              <p:spPr>
                <a:xfrm>
                  <a:off x="5666553" y="1791154"/>
                  <a:ext cx="1217673" cy="1217673"/>
                </a:xfrm>
                <a:prstGeom prst="ellipse">
                  <a:avLst/>
                </a:prstGeom>
                <a:noFill/>
                <a:ln w="19050">
                  <a:gradFill flip="none" rotWithShape="1">
                    <a:gsLst>
                      <a:gs pos="0">
                        <a:schemeClr val="bg1">
                          <a:lumMod val="85000"/>
                        </a:schemeClr>
                      </a:gs>
                      <a:gs pos="10000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4" name="椭圆 343"/>
                <p:cNvSpPr/>
                <p:nvPr/>
              </p:nvSpPr>
              <p:spPr>
                <a:xfrm>
                  <a:off x="5731080" y="1855683"/>
                  <a:ext cx="1088616" cy="1088616"/>
                </a:xfrm>
                <a:prstGeom prst="ellipse">
                  <a:avLst/>
                </a:prstGeom>
                <a:gradFill>
                  <a:gsLst>
                    <a:gs pos="100000">
                      <a:schemeClr val="bg1"/>
                    </a:gs>
                    <a:gs pos="0">
                      <a:srgbClr val="E2E2E2"/>
                    </a:gs>
                  </a:gsLst>
                  <a:lin ang="2700000" scaled="1"/>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41" name="椭圆 340"/>
              <p:cNvSpPr/>
              <p:nvPr/>
            </p:nvSpPr>
            <p:spPr>
              <a:xfrm>
                <a:off x="6625503" y="2134485"/>
                <a:ext cx="450263" cy="450263"/>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39" name="Freeform 108"/>
            <p:cNvSpPr>
              <a:spLocks noEditPoints="1"/>
            </p:cNvSpPr>
            <p:nvPr/>
          </p:nvSpPr>
          <p:spPr bwMode="auto">
            <a:xfrm>
              <a:off x="5655470" y="5515237"/>
              <a:ext cx="296859" cy="297925"/>
            </a:xfrm>
            <a:custGeom>
              <a:avLst/>
              <a:gdLst>
                <a:gd name="T0" fmla="*/ 97 w 115"/>
                <a:gd name="T1" fmla="*/ 48 h 115"/>
                <a:gd name="T2" fmla="*/ 91 w 115"/>
                <a:gd name="T3" fmla="*/ 41 h 115"/>
                <a:gd name="T4" fmla="*/ 102 w 115"/>
                <a:gd name="T5" fmla="*/ 26 h 115"/>
                <a:gd name="T6" fmla="*/ 94 w 115"/>
                <a:gd name="T7" fmla="*/ 13 h 115"/>
                <a:gd name="T8" fmla="*/ 79 w 115"/>
                <a:gd name="T9" fmla="*/ 23 h 115"/>
                <a:gd name="T10" fmla="*/ 70 w 115"/>
                <a:gd name="T11" fmla="*/ 22 h 115"/>
                <a:gd name="T12" fmla="*/ 67 w 115"/>
                <a:gd name="T13" fmla="*/ 3 h 115"/>
                <a:gd name="T14" fmla="*/ 52 w 115"/>
                <a:gd name="T15" fmla="*/ 0 h 115"/>
                <a:gd name="T16" fmla="*/ 48 w 115"/>
                <a:gd name="T17" fmla="*/ 18 h 115"/>
                <a:gd name="T18" fmla="*/ 41 w 115"/>
                <a:gd name="T19" fmla="*/ 24 h 115"/>
                <a:gd name="T20" fmla="*/ 26 w 115"/>
                <a:gd name="T21" fmla="*/ 13 h 115"/>
                <a:gd name="T22" fmla="*/ 13 w 115"/>
                <a:gd name="T23" fmla="*/ 21 h 115"/>
                <a:gd name="T24" fmla="*/ 23 w 115"/>
                <a:gd name="T25" fmla="*/ 36 h 115"/>
                <a:gd name="T26" fmla="*/ 22 w 115"/>
                <a:gd name="T27" fmla="*/ 45 h 115"/>
                <a:gd name="T28" fmla="*/ 4 w 115"/>
                <a:gd name="T29" fmla="*/ 48 h 115"/>
                <a:gd name="T30" fmla="*/ 0 w 115"/>
                <a:gd name="T31" fmla="*/ 63 h 115"/>
                <a:gd name="T32" fmla="*/ 18 w 115"/>
                <a:gd name="T33" fmla="*/ 66 h 115"/>
                <a:gd name="T34" fmla="*/ 24 w 115"/>
                <a:gd name="T35" fmla="*/ 73 h 115"/>
                <a:gd name="T36" fmla="*/ 13 w 115"/>
                <a:gd name="T37" fmla="*/ 89 h 115"/>
                <a:gd name="T38" fmla="*/ 21 w 115"/>
                <a:gd name="T39" fmla="*/ 102 h 115"/>
                <a:gd name="T40" fmla="*/ 36 w 115"/>
                <a:gd name="T41" fmla="*/ 92 h 115"/>
                <a:gd name="T42" fmla="*/ 45 w 115"/>
                <a:gd name="T43" fmla="*/ 92 h 115"/>
                <a:gd name="T44" fmla="*/ 48 w 115"/>
                <a:gd name="T45" fmla="*/ 111 h 115"/>
                <a:gd name="T46" fmla="*/ 63 w 115"/>
                <a:gd name="T47" fmla="*/ 115 h 115"/>
                <a:gd name="T48" fmla="*/ 67 w 115"/>
                <a:gd name="T49" fmla="*/ 97 h 115"/>
                <a:gd name="T50" fmla="*/ 74 w 115"/>
                <a:gd name="T51" fmla="*/ 91 h 115"/>
                <a:gd name="T52" fmla="*/ 89 w 115"/>
                <a:gd name="T53" fmla="*/ 102 h 115"/>
                <a:gd name="T54" fmla="*/ 102 w 115"/>
                <a:gd name="T55" fmla="*/ 94 h 115"/>
                <a:gd name="T56" fmla="*/ 92 w 115"/>
                <a:gd name="T57" fmla="*/ 79 h 115"/>
                <a:gd name="T58" fmla="*/ 93 w 115"/>
                <a:gd name="T59" fmla="*/ 70 h 115"/>
                <a:gd name="T60" fmla="*/ 112 w 115"/>
                <a:gd name="T61" fmla="*/ 66 h 115"/>
                <a:gd name="T62" fmla="*/ 115 w 115"/>
                <a:gd name="T63" fmla="*/ 52 h 115"/>
                <a:gd name="T64" fmla="*/ 58 w 115"/>
                <a:gd name="T65" fmla="*/ 79 h 115"/>
                <a:gd name="T66" fmla="*/ 58 w 115"/>
                <a:gd name="T67" fmla="*/ 36 h 115"/>
                <a:gd name="T68" fmla="*/ 58 w 115"/>
                <a:gd name="T69" fmla="*/ 79 h 115"/>
                <a:gd name="T70" fmla="*/ 49 w 115"/>
                <a:gd name="T71" fmla="*/ 57 h 115"/>
                <a:gd name="T72" fmla="*/ 67 w 115"/>
                <a:gd name="T73" fmla="*/ 57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15" h="115">
                  <a:moveTo>
                    <a:pt x="112" y="48"/>
                  </a:moveTo>
                  <a:cubicBezTo>
                    <a:pt x="97" y="48"/>
                    <a:pt x="97" y="48"/>
                    <a:pt x="97" y="48"/>
                  </a:cubicBezTo>
                  <a:cubicBezTo>
                    <a:pt x="95" y="48"/>
                    <a:pt x="93" y="47"/>
                    <a:pt x="93" y="45"/>
                  </a:cubicBezTo>
                  <a:cubicBezTo>
                    <a:pt x="91" y="41"/>
                    <a:pt x="91" y="41"/>
                    <a:pt x="91" y="41"/>
                  </a:cubicBezTo>
                  <a:cubicBezTo>
                    <a:pt x="90" y="40"/>
                    <a:pt x="91" y="37"/>
                    <a:pt x="92" y="36"/>
                  </a:cubicBezTo>
                  <a:cubicBezTo>
                    <a:pt x="102" y="26"/>
                    <a:pt x="102" y="26"/>
                    <a:pt x="102" y="26"/>
                  </a:cubicBezTo>
                  <a:cubicBezTo>
                    <a:pt x="104" y="24"/>
                    <a:pt x="104" y="22"/>
                    <a:pt x="102" y="21"/>
                  </a:cubicBezTo>
                  <a:cubicBezTo>
                    <a:pt x="94" y="13"/>
                    <a:pt x="94" y="13"/>
                    <a:pt x="94" y="13"/>
                  </a:cubicBezTo>
                  <a:cubicBezTo>
                    <a:pt x="93" y="11"/>
                    <a:pt x="91" y="11"/>
                    <a:pt x="89" y="13"/>
                  </a:cubicBezTo>
                  <a:cubicBezTo>
                    <a:pt x="79" y="23"/>
                    <a:pt x="79" y="23"/>
                    <a:pt x="79" y="23"/>
                  </a:cubicBezTo>
                  <a:cubicBezTo>
                    <a:pt x="78" y="24"/>
                    <a:pt x="75" y="25"/>
                    <a:pt x="74" y="24"/>
                  </a:cubicBezTo>
                  <a:cubicBezTo>
                    <a:pt x="70" y="22"/>
                    <a:pt x="70" y="22"/>
                    <a:pt x="70" y="22"/>
                  </a:cubicBezTo>
                  <a:cubicBezTo>
                    <a:pt x="68" y="22"/>
                    <a:pt x="67" y="20"/>
                    <a:pt x="67" y="18"/>
                  </a:cubicBezTo>
                  <a:cubicBezTo>
                    <a:pt x="67" y="3"/>
                    <a:pt x="67" y="3"/>
                    <a:pt x="67" y="3"/>
                  </a:cubicBezTo>
                  <a:cubicBezTo>
                    <a:pt x="67" y="1"/>
                    <a:pt x="65" y="0"/>
                    <a:pt x="63" y="0"/>
                  </a:cubicBezTo>
                  <a:cubicBezTo>
                    <a:pt x="52" y="0"/>
                    <a:pt x="52" y="0"/>
                    <a:pt x="52" y="0"/>
                  </a:cubicBezTo>
                  <a:cubicBezTo>
                    <a:pt x="50" y="0"/>
                    <a:pt x="48" y="1"/>
                    <a:pt x="48" y="3"/>
                  </a:cubicBezTo>
                  <a:cubicBezTo>
                    <a:pt x="48" y="18"/>
                    <a:pt x="48" y="18"/>
                    <a:pt x="48" y="18"/>
                  </a:cubicBezTo>
                  <a:cubicBezTo>
                    <a:pt x="48" y="20"/>
                    <a:pt x="47" y="22"/>
                    <a:pt x="45" y="22"/>
                  </a:cubicBezTo>
                  <a:cubicBezTo>
                    <a:pt x="41" y="24"/>
                    <a:pt x="41" y="24"/>
                    <a:pt x="41" y="24"/>
                  </a:cubicBezTo>
                  <a:cubicBezTo>
                    <a:pt x="40" y="25"/>
                    <a:pt x="37" y="24"/>
                    <a:pt x="36" y="23"/>
                  </a:cubicBezTo>
                  <a:cubicBezTo>
                    <a:pt x="26" y="13"/>
                    <a:pt x="26" y="13"/>
                    <a:pt x="26" y="13"/>
                  </a:cubicBezTo>
                  <a:cubicBezTo>
                    <a:pt x="25" y="11"/>
                    <a:pt x="22" y="11"/>
                    <a:pt x="21" y="13"/>
                  </a:cubicBezTo>
                  <a:cubicBezTo>
                    <a:pt x="13" y="21"/>
                    <a:pt x="13" y="21"/>
                    <a:pt x="13" y="21"/>
                  </a:cubicBezTo>
                  <a:cubicBezTo>
                    <a:pt x="12" y="22"/>
                    <a:pt x="12" y="24"/>
                    <a:pt x="13" y="26"/>
                  </a:cubicBezTo>
                  <a:cubicBezTo>
                    <a:pt x="23" y="36"/>
                    <a:pt x="23" y="36"/>
                    <a:pt x="23" y="36"/>
                  </a:cubicBezTo>
                  <a:cubicBezTo>
                    <a:pt x="24" y="37"/>
                    <a:pt x="25" y="40"/>
                    <a:pt x="24" y="41"/>
                  </a:cubicBezTo>
                  <a:cubicBezTo>
                    <a:pt x="22" y="45"/>
                    <a:pt x="22" y="45"/>
                    <a:pt x="22" y="45"/>
                  </a:cubicBezTo>
                  <a:cubicBezTo>
                    <a:pt x="22" y="47"/>
                    <a:pt x="20" y="48"/>
                    <a:pt x="18" y="48"/>
                  </a:cubicBezTo>
                  <a:cubicBezTo>
                    <a:pt x="4" y="48"/>
                    <a:pt x="4" y="48"/>
                    <a:pt x="4" y="48"/>
                  </a:cubicBezTo>
                  <a:cubicBezTo>
                    <a:pt x="2" y="48"/>
                    <a:pt x="0" y="50"/>
                    <a:pt x="0" y="52"/>
                  </a:cubicBezTo>
                  <a:cubicBezTo>
                    <a:pt x="0" y="63"/>
                    <a:pt x="0" y="63"/>
                    <a:pt x="0" y="63"/>
                  </a:cubicBezTo>
                  <a:cubicBezTo>
                    <a:pt x="0" y="65"/>
                    <a:pt x="2" y="66"/>
                    <a:pt x="4" y="66"/>
                  </a:cubicBezTo>
                  <a:cubicBezTo>
                    <a:pt x="18" y="66"/>
                    <a:pt x="18" y="66"/>
                    <a:pt x="18" y="66"/>
                  </a:cubicBezTo>
                  <a:cubicBezTo>
                    <a:pt x="20" y="66"/>
                    <a:pt x="22" y="68"/>
                    <a:pt x="22" y="70"/>
                  </a:cubicBezTo>
                  <a:cubicBezTo>
                    <a:pt x="24" y="73"/>
                    <a:pt x="24" y="73"/>
                    <a:pt x="24" y="73"/>
                  </a:cubicBezTo>
                  <a:cubicBezTo>
                    <a:pt x="25" y="75"/>
                    <a:pt x="24" y="78"/>
                    <a:pt x="23" y="79"/>
                  </a:cubicBezTo>
                  <a:cubicBezTo>
                    <a:pt x="13" y="89"/>
                    <a:pt x="13" y="89"/>
                    <a:pt x="13" y="89"/>
                  </a:cubicBezTo>
                  <a:cubicBezTo>
                    <a:pt x="12" y="90"/>
                    <a:pt x="12" y="93"/>
                    <a:pt x="13" y="94"/>
                  </a:cubicBezTo>
                  <a:cubicBezTo>
                    <a:pt x="21" y="102"/>
                    <a:pt x="21" y="102"/>
                    <a:pt x="21" y="102"/>
                  </a:cubicBezTo>
                  <a:cubicBezTo>
                    <a:pt x="22" y="103"/>
                    <a:pt x="25" y="103"/>
                    <a:pt x="26" y="102"/>
                  </a:cubicBezTo>
                  <a:cubicBezTo>
                    <a:pt x="36" y="92"/>
                    <a:pt x="36" y="92"/>
                    <a:pt x="36" y="92"/>
                  </a:cubicBezTo>
                  <a:cubicBezTo>
                    <a:pt x="37" y="90"/>
                    <a:pt x="40" y="90"/>
                    <a:pt x="41" y="91"/>
                  </a:cubicBezTo>
                  <a:cubicBezTo>
                    <a:pt x="45" y="92"/>
                    <a:pt x="45" y="92"/>
                    <a:pt x="45" y="92"/>
                  </a:cubicBezTo>
                  <a:cubicBezTo>
                    <a:pt x="47" y="93"/>
                    <a:pt x="48" y="95"/>
                    <a:pt x="48" y="97"/>
                  </a:cubicBezTo>
                  <a:cubicBezTo>
                    <a:pt x="48" y="111"/>
                    <a:pt x="48" y="111"/>
                    <a:pt x="48" y="111"/>
                  </a:cubicBezTo>
                  <a:cubicBezTo>
                    <a:pt x="48" y="113"/>
                    <a:pt x="50" y="115"/>
                    <a:pt x="52" y="115"/>
                  </a:cubicBezTo>
                  <a:cubicBezTo>
                    <a:pt x="63" y="115"/>
                    <a:pt x="63" y="115"/>
                    <a:pt x="63" y="115"/>
                  </a:cubicBezTo>
                  <a:cubicBezTo>
                    <a:pt x="65" y="115"/>
                    <a:pt x="67" y="113"/>
                    <a:pt x="67" y="111"/>
                  </a:cubicBezTo>
                  <a:cubicBezTo>
                    <a:pt x="67" y="97"/>
                    <a:pt x="67" y="97"/>
                    <a:pt x="67" y="97"/>
                  </a:cubicBezTo>
                  <a:cubicBezTo>
                    <a:pt x="67" y="95"/>
                    <a:pt x="68" y="93"/>
                    <a:pt x="70" y="92"/>
                  </a:cubicBezTo>
                  <a:cubicBezTo>
                    <a:pt x="74" y="91"/>
                    <a:pt x="74" y="91"/>
                    <a:pt x="74" y="91"/>
                  </a:cubicBezTo>
                  <a:cubicBezTo>
                    <a:pt x="75" y="90"/>
                    <a:pt x="78" y="90"/>
                    <a:pt x="79" y="92"/>
                  </a:cubicBezTo>
                  <a:cubicBezTo>
                    <a:pt x="89" y="102"/>
                    <a:pt x="89" y="102"/>
                    <a:pt x="89" y="102"/>
                  </a:cubicBezTo>
                  <a:cubicBezTo>
                    <a:pt x="91" y="103"/>
                    <a:pt x="93" y="103"/>
                    <a:pt x="94" y="102"/>
                  </a:cubicBezTo>
                  <a:cubicBezTo>
                    <a:pt x="102" y="94"/>
                    <a:pt x="102" y="94"/>
                    <a:pt x="102" y="94"/>
                  </a:cubicBezTo>
                  <a:cubicBezTo>
                    <a:pt x="104" y="93"/>
                    <a:pt x="104" y="90"/>
                    <a:pt x="102" y="89"/>
                  </a:cubicBezTo>
                  <a:cubicBezTo>
                    <a:pt x="92" y="79"/>
                    <a:pt x="92" y="79"/>
                    <a:pt x="92" y="79"/>
                  </a:cubicBezTo>
                  <a:cubicBezTo>
                    <a:pt x="91" y="78"/>
                    <a:pt x="90" y="75"/>
                    <a:pt x="91" y="73"/>
                  </a:cubicBezTo>
                  <a:cubicBezTo>
                    <a:pt x="93" y="70"/>
                    <a:pt x="93" y="70"/>
                    <a:pt x="93" y="70"/>
                  </a:cubicBezTo>
                  <a:cubicBezTo>
                    <a:pt x="93" y="68"/>
                    <a:pt x="95" y="66"/>
                    <a:pt x="97" y="66"/>
                  </a:cubicBezTo>
                  <a:cubicBezTo>
                    <a:pt x="112" y="66"/>
                    <a:pt x="112" y="66"/>
                    <a:pt x="112" y="66"/>
                  </a:cubicBezTo>
                  <a:cubicBezTo>
                    <a:pt x="113" y="66"/>
                    <a:pt x="115" y="65"/>
                    <a:pt x="115" y="63"/>
                  </a:cubicBezTo>
                  <a:cubicBezTo>
                    <a:pt x="115" y="52"/>
                    <a:pt x="115" y="52"/>
                    <a:pt x="115" y="52"/>
                  </a:cubicBezTo>
                  <a:cubicBezTo>
                    <a:pt x="115" y="50"/>
                    <a:pt x="113" y="48"/>
                    <a:pt x="112" y="48"/>
                  </a:cubicBezTo>
                  <a:close/>
                  <a:moveTo>
                    <a:pt x="58" y="79"/>
                  </a:moveTo>
                  <a:cubicBezTo>
                    <a:pt x="46" y="79"/>
                    <a:pt x="36" y="69"/>
                    <a:pt x="36" y="57"/>
                  </a:cubicBezTo>
                  <a:cubicBezTo>
                    <a:pt x="36" y="46"/>
                    <a:pt x="46" y="36"/>
                    <a:pt x="58" y="36"/>
                  </a:cubicBezTo>
                  <a:cubicBezTo>
                    <a:pt x="69" y="36"/>
                    <a:pt x="79" y="46"/>
                    <a:pt x="79" y="57"/>
                  </a:cubicBezTo>
                  <a:cubicBezTo>
                    <a:pt x="79" y="69"/>
                    <a:pt x="69" y="79"/>
                    <a:pt x="58" y="79"/>
                  </a:cubicBezTo>
                  <a:close/>
                  <a:moveTo>
                    <a:pt x="58" y="48"/>
                  </a:moveTo>
                  <a:cubicBezTo>
                    <a:pt x="53" y="48"/>
                    <a:pt x="49" y="52"/>
                    <a:pt x="49" y="57"/>
                  </a:cubicBezTo>
                  <a:cubicBezTo>
                    <a:pt x="49" y="62"/>
                    <a:pt x="53" y="66"/>
                    <a:pt x="58" y="66"/>
                  </a:cubicBezTo>
                  <a:cubicBezTo>
                    <a:pt x="63" y="66"/>
                    <a:pt x="67" y="62"/>
                    <a:pt x="67" y="57"/>
                  </a:cubicBezTo>
                  <a:cubicBezTo>
                    <a:pt x="67" y="52"/>
                    <a:pt x="63" y="48"/>
                    <a:pt x="58" y="48"/>
                  </a:cubicBezTo>
                  <a:close/>
                </a:path>
              </a:pathLst>
            </a:custGeom>
            <a:solidFill>
              <a:schemeClr val="bg1"/>
            </a:solidFill>
            <a:ln>
              <a:noFill/>
            </a:ln>
            <a:effectLst/>
          </p:spPr>
          <p:txBody>
            <a:bodyPr vert="horz" wrap="square" lIns="91440" tIns="45720" rIns="91440" bIns="45720" numCol="1" anchor="t" anchorCtr="0" compatLnSpc="1"/>
            <a:lstStyle/>
            <a:p>
              <a:endParaRPr lang="zh-CN" altLang="en-US">
                <a:latin typeface="Arial" panose="020B0604020202020204" pitchFamily="34" charset="0"/>
                <a:ea typeface="微软雅黑" panose="020B0503020204020204" charset="-122"/>
                <a:sym typeface="Arial" panose="020B0604020202020204" pitchFamily="34" charset="0"/>
              </a:endParaRPr>
            </a:p>
          </p:txBody>
        </p:sp>
      </p:grpSp>
      <p:sp>
        <p:nvSpPr>
          <p:cNvPr id="345" name="文本框 117"/>
          <p:cNvSpPr txBox="1"/>
          <p:nvPr/>
        </p:nvSpPr>
        <p:spPr>
          <a:xfrm>
            <a:off x="1724773" y="3203739"/>
            <a:ext cx="650201" cy="900246"/>
          </a:xfrm>
          <a:prstGeom prst="rect">
            <a:avLst/>
          </a:prstGeom>
          <a:noFill/>
        </p:spPr>
        <p:txBody>
          <a:bodyPr wrap="square" lIns="68580" tIns="34290" rIns="68580" bIns="34290" rtlCol="0">
            <a:spAutoFit/>
          </a:bodyPr>
          <a:lstStyle/>
          <a:p>
            <a:pPr algn="ctr"/>
            <a:r>
              <a:rPr lang="zh-CN" altLang="en-US" dirty="0" smtClean="0">
                <a:solidFill>
                  <a:srgbClr val="C00000"/>
                </a:solidFill>
                <a:latin typeface="LiHei Pro" panose="020B0500000000000000" pitchFamily="34" charset="-122"/>
                <a:ea typeface="LiHei Pro" panose="020B0500000000000000" pitchFamily="34" charset="-122"/>
              </a:rPr>
              <a:t>思路</a:t>
            </a:r>
            <a:endParaRPr lang="en-US" altLang="zh-CN" dirty="0" smtClean="0">
              <a:solidFill>
                <a:srgbClr val="C00000"/>
              </a:solidFill>
              <a:latin typeface="LiHei Pro" panose="020B0500000000000000" pitchFamily="34" charset="-122"/>
              <a:ea typeface="LiHei Pro" panose="020B0500000000000000" pitchFamily="34" charset="-122"/>
            </a:endParaRPr>
          </a:p>
          <a:p>
            <a:pPr algn="ctr"/>
            <a:r>
              <a:rPr lang="zh-CN" altLang="en-US" dirty="0" smtClean="0">
                <a:solidFill>
                  <a:srgbClr val="C00000"/>
                </a:solidFill>
                <a:latin typeface="LiHei Pro" panose="020B0500000000000000" pitchFamily="34" charset="-122"/>
                <a:ea typeface="LiHei Pro" panose="020B0500000000000000" pitchFamily="34" charset="-122"/>
              </a:rPr>
              <a:t>决定</a:t>
            </a:r>
            <a:endParaRPr lang="en-US" altLang="zh-CN" dirty="0" smtClean="0">
              <a:solidFill>
                <a:srgbClr val="C00000"/>
              </a:solidFill>
              <a:latin typeface="LiHei Pro" panose="020B0500000000000000" pitchFamily="34" charset="-122"/>
              <a:ea typeface="LiHei Pro" panose="020B0500000000000000" pitchFamily="34" charset="-122"/>
            </a:endParaRPr>
          </a:p>
          <a:p>
            <a:pPr algn="ctr"/>
            <a:r>
              <a:rPr lang="zh-CN" altLang="en-US" dirty="0" smtClean="0">
                <a:solidFill>
                  <a:srgbClr val="C00000"/>
                </a:solidFill>
                <a:latin typeface="LiHei Pro" panose="020B0500000000000000" pitchFamily="34" charset="-122"/>
                <a:ea typeface="LiHei Pro" panose="020B0500000000000000" pitchFamily="34" charset="-122"/>
              </a:rPr>
              <a:t>出路</a:t>
            </a:r>
            <a:endParaRPr lang="zh-CN" altLang="en-US" dirty="0">
              <a:solidFill>
                <a:srgbClr val="C00000"/>
              </a:solidFill>
              <a:latin typeface="LiHei Pro" panose="020B0500000000000000" pitchFamily="34" charset="-122"/>
              <a:ea typeface="LiHei Pro" panose="020B0500000000000000" pitchFamily="34" charset="-122"/>
            </a:endParaRPr>
          </a:p>
        </p:txBody>
      </p:sp>
      <p:sp>
        <p:nvSpPr>
          <p:cNvPr id="346" name="文本框 129"/>
          <p:cNvSpPr txBox="1"/>
          <p:nvPr/>
        </p:nvSpPr>
        <p:spPr>
          <a:xfrm>
            <a:off x="5579763" y="1119587"/>
            <a:ext cx="2808678" cy="692337"/>
          </a:xfrm>
          <a:prstGeom prst="rect">
            <a:avLst/>
          </a:prstGeom>
          <a:noFill/>
        </p:spPr>
        <p:txBody>
          <a:bodyPr wrap="square" lIns="68580" tIns="34290" rIns="68580" bIns="34290" rtlCol="0">
            <a:spAutoFit/>
          </a:bodyPr>
          <a:lstStyle/>
          <a:p>
            <a:pPr algn="just">
              <a:lnSpc>
                <a:spcPct val="150000"/>
              </a:lnSpc>
            </a:pPr>
            <a:r>
              <a:rPr lang="zh-CN" altLang="en-US" sz="900" dirty="0">
                <a:solidFill>
                  <a:prstClr val="black">
                    <a:lumMod val="50000"/>
                    <a:lumOff val="50000"/>
                  </a:prstClr>
                </a:solidFill>
                <a:latin typeface="微软雅黑" panose="020B0503020204020204" charset="-122"/>
                <a:ea typeface="微软雅黑" panose="020B0503020204020204" charset="-122"/>
              </a:rPr>
              <a:t>点击添加文字说明详情介绍点击添加文字说明详情介绍点击添加文字说明详情介绍点击添加文字说明详情介绍</a:t>
            </a:r>
          </a:p>
        </p:txBody>
      </p:sp>
      <p:sp>
        <p:nvSpPr>
          <p:cNvPr id="347" name="矩形 346"/>
          <p:cNvSpPr/>
          <p:nvPr/>
        </p:nvSpPr>
        <p:spPr>
          <a:xfrm>
            <a:off x="4877594" y="2058243"/>
            <a:ext cx="4018917" cy="735143"/>
          </a:xfrm>
          <a:prstGeom prst="rect">
            <a:avLst/>
          </a:prstGeom>
          <a:solidFill>
            <a:srgbClr val="E6E6E6"/>
          </a:solidFill>
          <a:ln w="15875">
            <a:gradFill flip="none" rotWithShape="1">
              <a:gsLst>
                <a:gs pos="0">
                  <a:schemeClr val="bg1">
                    <a:lumMod val="75000"/>
                  </a:schemeClr>
                </a:gs>
                <a:gs pos="100000">
                  <a:schemeClr val="bg1"/>
                </a:gs>
              </a:gsLst>
              <a:lin ang="2700000" scaled="1"/>
              <a:tileRect/>
            </a:gra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348" name="文本框 129"/>
          <p:cNvSpPr txBox="1"/>
          <p:nvPr/>
        </p:nvSpPr>
        <p:spPr>
          <a:xfrm>
            <a:off x="5579763" y="2075414"/>
            <a:ext cx="2808678" cy="692337"/>
          </a:xfrm>
          <a:prstGeom prst="rect">
            <a:avLst/>
          </a:prstGeom>
          <a:noFill/>
        </p:spPr>
        <p:txBody>
          <a:bodyPr wrap="square" lIns="68580" tIns="34290" rIns="68580" bIns="34290" rtlCol="0">
            <a:spAutoFit/>
          </a:bodyPr>
          <a:lstStyle/>
          <a:p>
            <a:pPr algn="just">
              <a:lnSpc>
                <a:spcPct val="150000"/>
              </a:lnSpc>
            </a:pPr>
            <a:r>
              <a:rPr lang="zh-CN" altLang="en-US" sz="900" dirty="0">
                <a:solidFill>
                  <a:prstClr val="black">
                    <a:lumMod val="50000"/>
                    <a:lumOff val="50000"/>
                  </a:prstClr>
                </a:solidFill>
                <a:latin typeface="微软雅黑" panose="020B0503020204020204" charset="-122"/>
                <a:ea typeface="微软雅黑" panose="020B0503020204020204" charset="-122"/>
              </a:rPr>
              <a:t>点击添加文字说明详情介绍点击添加文字说明详情介绍点击添加文字说明详情介绍点击添加文字说明详情介绍</a:t>
            </a:r>
          </a:p>
        </p:txBody>
      </p:sp>
      <p:sp>
        <p:nvSpPr>
          <p:cNvPr id="349" name="矩形 348"/>
          <p:cNvSpPr/>
          <p:nvPr/>
        </p:nvSpPr>
        <p:spPr>
          <a:xfrm>
            <a:off x="4877594" y="2974404"/>
            <a:ext cx="4018917" cy="735143"/>
          </a:xfrm>
          <a:prstGeom prst="rect">
            <a:avLst/>
          </a:prstGeom>
          <a:solidFill>
            <a:srgbClr val="E6E6E6"/>
          </a:solidFill>
          <a:ln w="15875">
            <a:gradFill flip="none" rotWithShape="1">
              <a:gsLst>
                <a:gs pos="0">
                  <a:schemeClr val="bg1">
                    <a:lumMod val="75000"/>
                  </a:schemeClr>
                </a:gs>
                <a:gs pos="100000">
                  <a:schemeClr val="bg1"/>
                </a:gs>
              </a:gsLst>
              <a:lin ang="2700000" scaled="1"/>
              <a:tileRect/>
            </a:gra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350" name="文本框 129"/>
          <p:cNvSpPr txBox="1"/>
          <p:nvPr/>
        </p:nvSpPr>
        <p:spPr>
          <a:xfrm>
            <a:off x="5579763" y="2991575"/>
            <a:ext cx="2808678" cy="692337"/>
          </a:xfrm>
          <a:prstGeom prst="rect">
            <a:avLst/>
          </a:prstGeom>
          <a:noFill/>
        </p:spPr>
        <p:txBody>
          <a:bodyPr wrap="square" lIns="68580" tIns="34290" rIns="68580" bIns="34290" rtlCol="0">
            <a:spAutoFit/>
          </a:bodyPr>
          <a:lstStyle/>
          <a:p>
            <a:pPr algn="just">
              <a:lnSpc>
                <a:spcPct val="150000"/>
              </a:lnSpc>
            </a:pPr>
            <a:r>
              <a:rPr lang="zh-CN" altLang="en-US" sz="900" dirty="0">
                <a:solidFill>
                  <a:prstClr val="black">
                    <a:lumMod val="50000"/>
                    <a:lumOff val="50000"/>
                  </a:prstClr>
                </a:solidFill>
                <a:latin typeface="微软雅黑" panose="020B0503020204020204" charset="-122"/>
                <a:ea typeface="微软雅黑" panose="020B0503020204020204" charset="-122"/>
              </a:rPr>
              <a:t>点击添加文字说明详情介绍点击添加文字说明详情介绍点击添加文字说明详情介绍点击添加文字说明详情介绍</a:t>
            </a:r>
          </a:p>
        </p:txBody>
      </p:sp>
      <p:sp>
        <p:nvSpPr>
          <p:cNvPr id="351" name="矩形 350"/>
          <p:cNvSpPr/>
          <p:nvPr/>
        </p:nvSpPr>
        <p:spPr>
          <a:xfrm>
            <a:off x="4877594" y="3888361"/>
            <a:ext cx="4018917" cy="735143"/>
          </a:xfrm>
          <a:prstGeom prst="rect">
            <a:avLst/>
          </a:prstGeom>
          <a:solidFill>
            <a:srgbClr val="E6E6E6"/>
          </a:solidFill>
          <a:ln w="15875">
            <a:gradFill flip="none" rotWithShape="1">
              <a:gsLst>
                <a:gs pos="0">
                  <a:schemeClr val="bg1">
                    <a:lumMod val="75000"/>
                  </a:schemeClr>
                </a:gs>
                <a:gs pos="100000">
                  <a:schemeClr val="bg1"/>
                </a:gs>
              </a:gsLst>
              <a:lin ang="2700000" scaled="1"/>
              <a:tileRect/>
            </a:gra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352" name="文本框 129"/>
          <p:cNvSpPr txBox="1"/>
          <p:nvPr/>
        </p:nvSpPr>
        <p:spPr>
          <a:xfrm>
            <a:off x="5579763" y="3905531"/>
            <a:ext cx="2808678" cy="692337"/>
          </a:xfrm>
          <a:prstGeom prst="rect">
            <a:avLst/>
          </a:prstGeom>
          <a:noFill/>
        </p:spPr>
        <p:txBody>
          <a:bodyPr wrap="square" lIns="68580" tIns="34290" rIns="68580" bIns="34290" rtlCol="0">
            <a:spAutoFit/>
          </a:bodyPr>
          <a:lstStyle/>
          <a:p>
            <a:pPr algn="just">
              <a:lnSpc>
                <a:spcPct val="150000"/>
              </a:lnSpc>
            </a:pPr>
            <a:r>
              <a:rPr lang="zh-CN" altLang="en-US" sz="900" dirty="0">
                <a:solidFill>
                  <a:prstClr val="black">
                    <a:lumMod val="50000"/>
                    <a:lumOff val="50000"/>
                  </a:prstClr>
                </a:solidFill>
                <a:latin typeface="微软雅黑" panose="020B0503020204020204" charset="-122"/>
                <a:ea typeface="微软雅黑" panose="020B0503020204020204" charset="-122"/>
              </a:rPr>
              <a:t>点击添加文字说明详情介绍点击添加文字说明详情介绍点击添加文字说明详情介绍点击添加文字说明详情介绍</a:t>
            </a:r>
          </a:p>
        </p:txBody>
      </p:sp>
      <p:sp>
        <p:nvSpPr>
          <p:cNvPr id="353" name="文本框 70"/>
          <p:cNvSpPr txBox="1"/>
          <p:nvPr/>
        </p:nvSpPr>
        <p:spPr>
          <a:xfrm>
            <a:off x="4947858" y="3035572"/>
            <a:ext cx="613037" cy="660181"/>
          </a:xfrm>
          <a:prstGeom prst="rect">
            <a:avLst/>
          </a:prstGeom>
          <a:noFill/>
        </p:spPr>
        <p:txBody>
          <a:bodyPr wrap="square" lIns="68580" tIns="34290" rIns="68580" bIns="34290" rtlCol="0">
            <a:spAutoFit/>
          </a:bodyPr>
          <a:lstStyle/>
          <a:p>
            <a:pPr>
              <a:lnSpc>
                <a:spcPct val="120000"/>
              </a:lnSpc>
            </a:pPr>
            <a:r>
              <a:rPr lang="zh-CN" altLang="en-US" sz="1600" dirty="0">
                <a:solidFill>
                  <a:srgbClr val="C00000"/>
                </a:solidFill>
                <a:latin typeface="微软雅黑" panose="020B0503020204020204" charset="-122"/>
                <a:ea typeface="微软雅黑" panose="020B0503020204020204" charset="-122"/>
              </a:rPr>
              <a:t>添加</a:t>
            </a:r>
            <a:endParaRPr lang="en-US" altLang="zh-CN" sz="1600" dirty="0">
              <a:solidFill>
                <a:srgbClr val="C00000"/>
              </a:solidFill>
              <a:latin typeface="微软雅黑" panose="020B0503020204020204" charset="-122"/>
              <a:ea typeface="微软雅黑" panose="020B0503020204020204" charset="-122"/>
            </a:endParaRPr>
          </a:p>
          <a:p>
            <a:pPr>
              <a:lnSpc>
                <a:spcPct val="120000"/>
              </a:lnSpc>
            </a:pPr>
            <a:r>
              <a:rPr lang="zh-CN" altLang="en-US" sz="1600" dirty="0">
                <a:solidFill>
                  <a:srgbClr val="C00000"/>
                </a:solidFill>
                <a:latin typeface="微软雅黑" panose="020B0503020204020204" charset="-122"/>
                <a:ea typeface="微软雅黑" panose="020B0503020204020204" charset="-122"/>
              </a:rPr>
              <a:t>标题</a:t>
            </a:r>
          </a:p>
        </p:txBody>
      </p:sp>
      <p:sp>
        <p:nvSpPr>
          <p:cNvPr id="354" name="文本框 87"/>
          <p:cNvSpPr txBox="1"/>
          <p:nvPr/>
        </p:nvSpPr>
        <p:spPr>
          <a:xfrm>
            <a:off x="4947858" y="2112439"/>
            <a:ext cx="613037" cy="660181"/>
          </a:xfrm>
          <a:prstGeom prst="rect">
            <a:avLst/>
          </a:prstGeom>
          <a:noFill/>
        </p:spPr>
        <p:txBody>
          <a:bodyPr wrap="square" lIns="68580" tIns="34290" rIns="68580" bIns="34290" rtlCol="0">
            <a:spAutoFit/>
          </a:bodyPr>
          <a:lstStyle/>
          <a:p>
            <a:pPr>
              <a:lnSpc>
                <a:spcPct val="120000"/>
              </a:lnSpc>
            </a:pPr>
            <a:r>
              <a:rPr lang="zh-CN" altLang="en-US" sz="1600" dirty="0">
                <a:solidFill>
                  <a:srgbClr val="C00000"/>
                </a:solidFill>
                <a:latin typeface="微软雅黑" panose="020B0503020204020204" charset="-122"/>
                <a:ea typeface="微软雅黑" panose="020B0503020204020204" charset="-122"/>
              </a:rPr>
              <a:t>添加</a:t>
            </a:r>
            <a:endParaRPr lang="en-US" altLang="zh-CN" sz="1600" dirty="0">
              <a:solidFill>
                <a:srgbClr val="C00000"/>
              </a:solidFill>
              <a:latin typeface="微软雅黑" panose="020B0503020204020204" charset="-122"/>
              <a:ea typeface="微软雅黑" panose="020B0503020204020204" charset="-122"/>
            </a:endParaRPr>
          </a:p>
          <a:p>
            <a:pPr>
              <a:lnSpc>
                <a:spcPct val="120000"/>
              </a:lnSpc>
            </a:pPr>
            <a:r>
              <a:rPr lang="zh-CN" altLang="en-US" sz="1600" dirty="0">
                <a:solidFill>
                  <a:srgbClr val="C00000"/>
                </a:solidFill>
                <a:latin typeface="微软雅黑" panose="020B0503020204020204" charset="-122"/>
                <a:ea typeface="微软雅黑" panose="020B0503020204020204" charset="-122"/>
              </a:rPr>
              <a:t>标题</a:t>
            </a:r>
          </a:p>
        </p:txBody>
      </p:sp>
      <p:sp>
        <p:nvSpPr>
          <p:cNvPr id="355" name="文本框 91"/>
          <p:cNvSpPr txBox="1"/>
          <p:nvPr/>
        </p:nvSpPr>
        <p:spPr>
          <a:xfrm>
            <a:off x="4947860" y="1173581"/>
            <a:ext cx="613035" cy="660181"/>
          </a:xfrm>
          <a:prstGeom prst="rect">
            <a:avLst/>
          </a:prstGeom>
          <a:noFill/>
        </p:spPr>
        <p:txBody>
          <a:bodyPr wrap="square" lIns="68580" tIns="34290" rIns="68580" bIns="34290" rtlCol="0">
            <a:spAutoFit/>
          </a:bodyPr>
          <a:lstStyle/>
          <a:p>
            <a:pPr>
              <a:lnSpc>
                <a:spcPct val="120000"/>
              </a:lnSpc>
            </a:pPr>
            <a:r>
              <a:rPr lang="zh-CN" altLang="en-US" sz="1600" dirty="0">
                <a:solidFill>
                  <a:srgbClr val="C00000"/>
                </a:solidFill>
                <a:latin typeface="微软雅黑" panose="020B0503020204020204" charset="-122"/>
                <a:ea typeface="微软雅黑" panose="020B0503020204020204" charset="-122"/>
              </a:rPr>
              <a:t>添加</a:t>
            </a:r>
            <a:endParaRPr lang="en-US" altLang="zh-CN" sz="1600" dirty="0">
              <a:solidFill>
                <a:srgbClr val="C00000"/>
              </a:solidFill>
              <a:latin typeface="微软雅黑" panose="020B0503020204020204" charset="-122"/>
              <a:ea typeface="微软雅黑" panose="020B0503020204020204" charset="-122"/>
            </a:endParaRPr>
          </a:p>
          <a:p>
            <a:pPr>
              <a:lnSpc>
                <a:spcPct val="120000"/>
              </a:lnSpc>
            </a:pPr>
            <a:r>
              <a:rPr lang="zh-CN" altLang="en-US" sz="1600" dirty="0">
                <a:solidFill>
                  <a:srgbClr val="C00000"/>
                </a:solidFill>
                <a:latin typeface="微软雅黑" panose="020B0503020204020204" charset="-122"/>
                <a:ea typeface="微软雅黑" panose="020B0503020204020204" charset="-122"/>
              </a:rPr>
              <a:t>标题</a:t>
            </a:r>
          </a:p>
        </p:txBody>
      </p:sp>
      <p:sp>
        <p:nvSpPr>
          <p:cNvPr id="356" name="文本框 102"/>
          <p:cNvSpPr txBox="1"/>
          <p:nvPr/>
        </p:nvSpPr>
        <p:spPr>
          <a:xfrm>
            <a:off x="4947858" y="3981242"/>
            <a:ext cx="613037" cy="660181"/>
          </a:xfrm>
          <a:prstGeom prst="rect">
            <a:avLst/>
          </a:prstGeom>
          <a:noFill/>
        </p:spPr>
        <p:txBody>
          <a:bodyPr wrap="square" lIns="68580" tIns="34290" rIns="68580" bIns="34290" rtlCol="0">
            <a:spAutoFit/>
          </a:bodyPr>
          <a:lstStyle/>
          <a:p>
            <a:pPr>
              <a:lnSpc>
                <a:spcPct val="120000"/>
              </a:lnSpc>
            </a:pPr>
            <a:r>
              <a:rPr lang="zh-CN" altLang="en-US" sz="1600" dirty="0">
                <a:solidFill>
                  <a:srgbClr val="C00000"/>
                </a:solidFill>
                <a:latin typeface="微软雅黑" panose="020B0503020204020204" charset="-122"/>
                <a:ea typeface="微软雅黑" panose="020B0503020204020204" charset="-122"/>
              </a:rPr>
              <a:t>添加</a:t>
            </a:r>
            <a:endParaRPr lang="en-US" altLang="zh-CN" sz="1600" dirty="0">
              <a:solidFill>
                <a:srgbClr val="C00000"/>
              </a:solidFill>
              <a:latin typeface="微软雅黑" panose="020B0503020204020204" charset="-122"/>
              <a:ea typeface="微软雅黑" panose="020B0503020204020204" charset="-122"/>
            </a:endParaRPr>
          </a:p>
          <a:p>
            <a:pPr>
              <a:lnSpc>
                <a:spcPct val="120000"/>
              </a:lnSpc>
            </a:pPr>
            <a:r>
              <a:rPr lang="zh-CN" altLang="en-US" sz="1600" dirty="0">
                <a:solidFill>
                  <a:srgbClr val="C00000"/>
                </a:solidFill>
                <a:latin typeface="微软雅黑" panose="020B0503020204020204" charset="-122"/>
                <a:ea typeface="微软雅黑" panose="020B0503020204020204" charset="-122"/>
              </a:rPr>
              <a:t>标题</a:t>
            </a:r>
          </a:p>
        </p:txBody>
      </p:sp>
    </p:spTree>
  </p:cSld>
  <p:clrMapOvr>
    <a:masterClrMapping/>
  </p:clrMapOvr>
  <mc:AlternateContent xmlns:mc="http://schemas.openxmlformats.org/markup-compatibility/2006">
    <mc:Choice xmlns:p14="http://schemas.microsoft.com/office/powerpoint/2010/main" xmlns="" Requires="p14">
      <p:transition spd="slow" p14:dur="900" advTm="0">
        <p14:warp dir="in"/>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anim calcmode="lin" valueType="num">
                                      <p:cBhvr>
                                        <p:cTn id="9"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gtEl>
                                      </p:cBhvr>
                                    </p:animEffect>
                                  </p:childTnLst>
                                </p:cTn>
                              </p:par>
                            </p:childTnLst>
                          </p:cTn>
                        </p:par>
                        <p:par>
                          <p:cTn id="12" fill="hold">
                            <p:stCondLst>
                              <p:cond delay="649"/>
                            </p:stCondLst>
                            <p:childTnLst>
                              <p:par>
                                <p:cTn id="13" presetID="10" presetClass="entr" presetSubtype="0" fill="hold" nodeType="afterEffect">
                                  <p:stCondLst>
                                    <p:cond delay="0"/>
                                  </p:stCondLst>
                                  <p:childTnLst>
                                    <p:set>
                                      <p:cBhvr>
                                        <p:cTn id="14" dur="1" fill="hold">
                                          <p:stCondLst>
                                            <p:cond delay="0"/>
                                          </p:stCondLst>
                                        </p:cTn>
                                        <p:tgtEl>
                                          <p:spTgt spid="135"/>
                                        </p:tgtEl>
                                        <p:attrNameLst>
                                          <p:attrName>style.visibility</p:attrName>
                                        </p:attrNameLst>
                                      </p:cBhvr>
                                      <p:to>
                                        <p:strVal val="visible"/>
                                      </p:to>
                                    </p:set>
                                    <p:animEffect transition="in" filter="fade">
                                      <p:cBhvr>
                                        <p:cTn id="15" dur="500"/>
                                        <p:tgtEl>
                                          <p:spTgt spid="135"/>
                                        </p:tgtEl>
                                      </p:cBhvr>
                                    </p:animEffect>
                                  </p:childTnLst>
                                </p:cTn>
                              </p:par>
                            </p:childTnLst>
                          </p:cTn>
                        </p:par>
                        <p:par>
                          <p:cTn id="16" fill="hold">
                            <p:stCondLst>
                              <p:cond delay="1149"/>
                            </p:stCondLst>
                            <p:childTnLst>
                              <p:par>
                                <p:cTn id="17" presetID="42" presetClass="entr" presetSubtype="0" fill="hold" nodeType="afterEffect">
                                  <p:stCondLst>
                                    <p:cond delay="0"/>
                                  </p:stCondLst>
                                  <p:childTnLst>
                                    <p:set>
                                      <p:cBhvr>
                                        <p:cTn id="18" dur="1" fill="hold">
                                          <p:stCondLst>
                                            <p:cond delay="0"/>
                                          </p:stCondLst>
                                        </p:cTn>
                                        <p:tgtEl>
                                          <p:spTgt spid="284"/>
                                        </p:tgtEl>
                                        <p:attrNameLst>
                                          <p:attrName>style.visibility</p:attrName>
                                        </p:attrNameLst>
                                      </p:cBhvr>
                                      <p:to>
                                        <p:strVal val="visible"/>
                                      </p:to>
                                    </p:set>
                                    <p:animEffect transition="in" filter="fade">
                                      <p:cBhvr>
                                        <p:cTn id="19" dur="1000"/>
                                        <p:tgtEl>
                                          <p:spTgt spid="284"/>
                                        </p:tgtEl>
                                      </p:cBhvr>
                                    </p:animEffect>
                                    <p:anim calcmode="lin" valueType="num">
                                      <p:cBhvr>
                                        <p:cTn id="20" dur="1000" fill="hold"/>
                                        <p:tgtEl>
                                          <p:spTgt spid="284"/>
                                        </p:tgtEl>
                                        <p:attrNameLst>
                                          <p:attrName>ppt_x</p:attrName>
                                        </p:attrNameLst>
                                      </p:cBhvr>
                                      <p:tavLst>
                                        <p:tav tm="0">
                                          <p:val>
                                            <p:strVal val="#ppt_x"/>
                                          </p:val>
                                        </p:tav>
                                        <p:tav tm="100000">
                                          <p:val>
                                            <p:strVal val="#ppt_x"/>
                                          </p:val>
                                        </p:tav>
                                      </p:tavLst>
                                    </p:anim>
                                    <p:anim calcmode="lin" valueType="num">
                                      <p:cBhvr>
                                        <p:cTn id="21" dur="1000" fill="hold"/>
                                        <p:tgtEl>
                                          <p:spTgt spid="284"/>
                                        </p:tgtEl>
                                        <p:attrNameLst>
                                          <p:attrName>ppt_y</p:attrName>
                                        </p:attrNameLst>
                                      </p:cBhvr>
                                      <p:tavLst>
                                        <p:tav tm="0">
                                          <p:val>
                                            <p:strVal val="#ppt_y+.1"/>
                                          </p:val>
                                        </p:tav>
                                        <p:tav tm="100000">
                                          <p:val>
                                            <p:strVal val="#ppt_y"/>
                                          </p:val>
                                        </p:tav>
                                      </p:tavLst>
                                    </p:anim>
                                  </p:childTnLst>
                                </p:cTn>
                              </p:par>
                            </p:childTnLst>
                          </p:cTn>
                        </p:par>
                        <p:par>
                          <p:cTn id="22" fill="hold">
                            <p:stCondLst>
                              <p:cond delay="2149"/>
                            </p:stCondLst>
                            <p:childTnLst>
                              <p:par>
                                <p:cTn id="23" presetID="10" presetClass="entr" presetSubtype="0" fill="hold" nodeType="afterEffect">
                                  <p:stCondLst>
                                    <p:cond delay="0"/>
                                  </p:stCondLst>
                                  <p:childTnLst>
                                    <p:set>
                                      <p:cBhvr>
                                        <p:cTn id="24" dur="1" fill="hold">
                                          <p:stCondLst>
                                            <p:cond delay="0"/>
                                          </p:stCondLst>
                                        </p:cTn>
                                        <p:tgtEl>
                                          <p:spTgt spid="293"/>
                                        </p:tgtEl>
                                        <p:attrNameLst>
                                          <p:attrName>style.visibility</p:attrName>
                                        </p:attrNameLst>
                                      </p:cBhvr>
                                      <p:to>
                                        <p:strVal val="visible"/>
                                      </p:to>
                                    </p:set>
                                    <p:animEffect transition="in" filter="fade">
                                      <p:cBhvr>
                                        <p:cTn id="25" dur="500"/>
                                        <p:tgtEl>
                                          <p:spTgt spid="293"/>
                                        </p:tgtEl>
                                      </p:cBhvr>
                                    </p:animEffect>
                                  </p:childTnLst>
                                </p:cTn>
                              </p:par>
                            </p:childTnLst>
                          </p:cTn>
                        </p:par>
                        <p:par>
                          <p:cTn id="26" fill="hold">
                            <p:stCondLst>
                              <p:cond delay="2649"/>
                            </p:stCondLst>
                            <p:childTnLst>
                              <p:par>
                                <p:cTn id="27" presetID="10" presetClass="entr" presetSubtype="0" fill="hold" grpId="0" nodeType="afterEffect">
                                  <p:stCondLst>
                                    <p:cond delay="0"/>
                                  </p:stCondLst>
                                  <p:childTnLst>
                                    <p:set>
                                      <p:cBhvr>
                                        <p:cTn id="28" dur="1" fill="hold">
                                          <p:stCondLst>
                                            <p:cond delay="0"/>
                                          </p:stCondLst>
                                        </p:cTn>
                                        <p:tgtEl>
                                          <p:spTgt spid="289"/>
                                        </p:tgtEl>
                                        <p:attrNameLst>
                                          <p:attrName>style.visibility</p:attrName>
                                        </p:attrNameLst>
                                      </p:cBhvr>
                                      <p:to>
                                        <p:strVal val="visible"/>
                                      </p:to>
                                    </p:set>
                                    <p:animEffect transition="in" filter="fade">
                                      <p:cBhvr>
                                        <p:cTn id="29" dur="500"/>
                                        <p:tgtEl>
                                          <p:spTgt spid="289"/>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288"/>
                                        </p:tgtEl>
                                        <p:attrNameLst>
                                          <p:attrName>style.visibility</p:attrName>
                                        </p:attrNameLst>
                                      </p:cBhvr>
                                      <p:to>
                                        <p:strVal val="visible"/>
                                      </p:to>
                                    </p:set>
                                    <p:animEffect transition="in" filter="fade">
                                      <p:cBhvr>
                                        <p:cTn id="32" dur="500"/>
                                        <p:tgtEl>
                                          <p:spTgt spid="288"/>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290"/>
                                        </p:tgtEl>
                                        <p:attrNameLst>
                                          <p:attrName>style.visibility</p:attrName>
                                        </p:attrNameLst>
                                      </p:cBhvr>
                                      <p:to>
                                        <p:strVal val="visible"/>
                                      </p:to>
                                    </p:set>
                                    <p:animEffect transition="in" filter="fade">
                                      <p:cBhvr>
                                        <p:cTn id="35" dur="500"/>
                                        <p:tgtEl>
                                          <p:spTgt spid="290"/>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291"/>
                                        </p:tgtEl>
                                        <p:attrNameLst>
                                          <p:attrName>style.visibility</p:attrName>
                                        </p:attrNameLst>
                                      </p:cBhvr>
                                      <p:to>
                                        <p:strVal val="visible"/>
                                      </p:to>
                                    </p:set>
                                    <p:animEffect transition="in" filter="fade">
                                      <p:cBhvr>
                                        <p:cTn id="38" dur="500"/>
                                        <p:tgtEl>
                                          <p:spTgt spid="291"/>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292"/>
                                        </p:tgtEl>
                                        <p:attrNameLst>
                                          <p:attrName>style.visibility</p:attrName>
                                        </p:attrNameLst>
                                      </p:cBhvr>
                                      <p:to>
                                        <p:strVal val="visible"/>
                                      </p:to>
                                    </p:set>
                                    <p:animEffect transition="in" filter="fade">
                                      <p:cBhvr>
                                        <p:cTn id="41" dur="500"/>
                                        <p:tgtEl>
                                          <p:spTgt spid="292"/>
                                        </p:tgtEl>
                                      </p:cBhvr>
                                    </p:animEffect>
                                  </p:childTnLst>
                                </p:cTn>
                              </p:par>
                            </p:childTnLst>
                          </p:cTn>
                        </p:par>
                        <p:par>
                          <p:cTn id="42" fill="hold">
                            <p:stCondLst>
                              <p:cond delay="3149"/>
                            </p:stCondLst>
                            <p:childTnLst>
                              <p:par>
                                <p:cTn id="43" presetID="14" presetClass="entr" presetSubtype="10" fill="hold" grpId="0" nodeType="afterEffect">
                                  <p:stCondLst>
                                    <p:cond delay="0"/>
                                  </p:stCondLst>
                                  <p:childTnLst>
                                    <p:set>
                                      <p:cBhvr>
                                        <p:cTn id="44" dur="1" fill="hold">
                                          <p:stCondLst>
                                            <p:cond delay="0"/>
                                          </p:stCondLst>
                                        </p:cTn>
                                        <p:tgtEl>
                                          <p:spTgt spid="345"/>
                                        </p:tgtEl>
                                        <p:attrNameLst>
                                          <p:attrName>style.visibility</p:attrName>
                                        </p:attrNameLst>
                                      </p:cBhvr>
                                      <p:to>
                                        <p:strVal val="visible"/>
                                      </p:to>
                                    </p:set>
                                    <p:animEffect transition="in" filter="randombar(horizontal)">
                                      <p:cBhvr>
                                        <p:cTn id="45" dur="500"/>
                                        <p:tgtEl>
                                          <p:spTgt spid="345"/>
                                        </p:tgtEl>
                                      </p:cBhvr>
                                    </p:animEffect>
                                  </p:childTnLst>
                                </p:cTn>
                              </p:par>
                            </p:childTnLst>
                          </p:cTn>
                        </p:par>
                        <p:par>
                          <p:cTn id="46" fill="hold">
                            <p:stCondLst>
                              <p:cond delay="3649"/>
                            </p:stCondLst>
                            <p:childTnLst>
                              <p:par>
                                <p:cTn id="47" presetID="53" presetClass="entr" presetSubtype="16" fill="hold" nodeType="afterEffect">
                                  <p:stCondLst>
                                    <p:cond delay="0"/>
                                  </p:stCondLst>
                                  <p:childTnLst>
                                    <p:set>
                                      <p:cBhvr>
                                        <p:cTn id="48" dur="1" fill="hold">
                                          <p:stCondLst>
                                            <p:cond delay="0"/>
                                          </p:stCondLst>
                                        </p:cTn>
                                        <p:tgtEl>
                                          <p:spTgt spid="302"/>
                                        </p:tgtEl>
                                        <p:attrNameLst>
                                          <p:attrName>style.visibility</p:attrName>
                                        </p:attrNameLst>
                                      </p:cBhvr>
                                      <p:to>
                                        <p:strVal val="visible"/>
                                      </p:to>
                                    </p:set>
                                    <p:anim calcmode="lin" valueType="num">
                                      <p:cBhvr>
                                        <p:cTn id="49" dur="500" fill="hold"/>
                                        <p:tgtEl>
                                          <p:spTgt spid="302"/>
                                        </p:tgtEl>
                                        <p:attrNameLst>
                                          <p:attrName>ppt_w</p:attrName>
                                        </p:attrNameLst>
                                      </p:cBhvr>
                                      <p:tavLst>
                                        <p:tav tm="0">
                                          <p:val>
                                            <p:fltVal val="0"/>
                                          </p:val>
                                        </p:tav>
                                        <p:tav tm="100000">
                                          <p:val>
                                            <p:strVal val="#ppt_w"/>
                                          </p:val>
                                        </p:tav>
                                      </p:tavLst>
                                    </p:anim>
                                    <p:anim calcmode="lin" valueType="num">
                                      <p:cBhvr>
                                        <p:cTn id="50" dur="500" fill="hold"/>
                                        <p:tgtEl>
                                          <p:spTgt spid="302"/>
                                        </p:tgtEl>
                                        <p:attrNameLst>
                                          <p:attrName>ppt_h</p:attrName>
                                        </p:attrNameLst>
                                      </p:cBhvr>
                                      <p:tavLst>
                                        <p:tav tm="0">
                                          <p:val>
                                            <p:fltVal val="0"/>
                                          </p:val>
                                        </p:tav>
                                        <p:tav tm="100000">
                                          <p:val>
                                            <p:strVal val="#ppt_h"/>
                                          </p:val>
                                        </p:tav>
                                      </p:tavLst>
                                    </p:anim>
                                    <p:animEffect transition="in" filter="fade">
                                      <p:cBhvr>
                                        <p:cTn id="51" dur="500"/>
                                        <p:tgtEl>
                                          <p:spTgt spid="302"/>
                                        </p:tgtEl>
                                      </p:cBhvr>
                                    </p:animEffect>
                                  </p:childTnLst>
                                </p:cTn>
                              </p:par>
                              <p:par>
                                <p:cTn id="52" presetID="53" presetClass="entr" presetSubtype="16" fill="hold" nodeType="withEffect">
                                  <p:stCondLst>
                                    <p:cond delay="0"/>
                                  </p:stCondLst>
                                  <p:childTnLst>
                                    <p:set>
                                      <p:cBhvr>
                                        <p:cTn id="53" dur="1" fill="hold">
                                          <p:stCondLst>
                                            <p:cond delay="0"/>
                                          </p:stCondLst>
                                        </p:cTn>
                                        <p:tgtEl>
                                          <p:spTgt spid="314"/>
                                        </p:tgtEl>
                                        <p:attrNameLst>
                                          <p:attrName>style.visibility</p:attrName>
                                        </p:attrNameLst>
                                      </p:cBhvr>
                                      <p:to>
                                        <p:strVal val="visible"/>
                                      </p:to>
                                    </p:set>
                                    <p:anim calcmode="lin" valueType="num">
                                      <p:cBhvr>
                                        <p:cTn id="54" dur="500" fill="hold"/>
                                        <p:tgtEl>
                                          <p:spTgt spid="314"/>
                                        </p:tgtEl>
                                        <p:attrNameLst>
                                          <p:attrName>ppt_w</p:attrName>
                                        </p:attrNameLst>
                                      </p:cBhvr>
                                      <p:tavLst>
                                        <p:tav tm="0">
                                          <p:val>
                                            <p:fltVal val="0"/>
                                          </p:val>
                                        </p:tav>
                                        <p:tav tm="100000">
                                          <p:val>
                                            <p:strVal val="#ppt_w"/>
                                          </p:val>
                                        </p:tav>
                                      </p:tavLst>
                                    </p:anim>
                                    <p:anim calcmode="lin" valueType="num">
                                      <p:cBhvr>
                                        <p:cTn id="55" dur="500" fill="hold"/>
                                        <p:tgtEl>
                                          <p:spTgt spid="314"/>
                                        </p:tgtEl>
                                        <p:attrNameLst>
                                          <p:attrName>ppt_h</p:attrName>
                                        </p:attrNameLst>
                                      </p:cBhvr>
                                      <p:tavLst>
                                        <p:tav tm="0">
                                          <p:val>
                                            <p:fltVal val="0"/>
                                          </p:val>
                                        </p:tav>
                                        <p:tav tm="100000">
                                          <p:val>
                                            <p:strVal val="#ppt_h"/>
                                          </p:val>
                                        </p:tav>
                                      </p:tavLst>
                                    </p:anim>
                                    <p:animEffect transition="in" filter="fade">
                                      <p:cBhvr>
                                        <p:cTn id="56" dur="500"/>
                                        <p:tgtEl>
                                          <p:spTgt spid="314"/>
                                        </p:tgtEl>
                                      </p:cBhvr>
                                    </p:animEffect>
                                  </p:childTnLst>
                                </p:cTn>
                              </p:par>
                              <p:par>
                                <p:cTn id="57" presetID="53" presetClass="entr" presetSubtype="16" fill="hold" nodeType="withEffect">
                                  <p:stCondLst>
                                    <p:cond delay="0"/>
                                  </p:stCondLst>
                                  <p:childTnLst>
                                    <p:set>
                                      <p:cBhvr>
                                        <p:cTn id="58" dur="1" fill="hold">
                                          <p:stCondLst>
                                            <p:cond delay="0"/>
                                          </p:stCondLst>
                                        </p:cTn>
                                        <p:tgtEl>
                                          <p:spTgt spid="327"/>
                                        </p:tgtEl>
                                        <p:attrNameLst>
                                          <p:attrName>style.visibility</p:attrName>
                                        </p:attrNameLst>
                                      </p:cBhvr>
                                      <p:to>
                                        <p:strVal val="visible"/>
                                      </p:to>
                                    </p:set>
                                    <p:anim calcmode="lin" valueType="num">
                                      <p:cBhvr>
                                        <p:cTn id="59" dur="500" fill="hold"/>
                                        <p:tgtEl>
                                          <p:spTgt spid="327"/>
                                        </p:tgtEl>
                                        <p:attrNameLst>
                                          <p:attrName>ppt_w</p:attrName>
                                        </p:attrNameLst>
                                      </p:cBhvr>
                                      <p:tavLst>
                                        <p:tav tm="0">
                                          <p:val>
                                            <p:fltVal val="0"/>
                                          </p:val>
                                        </p:tav>
                                        <p:tav tm="100000">
                                          <p:val>
                                            <p:strVal val="#ppt_w"/>
                                          </p:val>
                                        </p:tav>
                                      </p:tavLst>
                                    </p:anim>
                                    <p:anim calcmode="lin" valueType="num">
                                      <p:cBhvr>
                                        <p:cTn id="60" dur="500" fill="hold"/>
                                        <p:tgtEl>
                                          <p:spTgt spid="327"/>
                                        </p:tgtEl>
                                        <p:attrNameLst>
                                          <p:attrName>ppt_h</p:attrName>
                                        </p:attrNameLst>
                                      </p:cBhvr>
                                      <p:tavLst>
                                        <p:tav tm="0">
                                          <p:val>
                                            <p:fltVal val="0"/>
                                          </p:val>
                                        </p:tav>
                                        <p:tav tm="100000">
                                          <p:val>
                                            <p:strVal val="#ppt_h"/>
                                          </p:val>
                                        </p:tav>
                                      </p:tavLst>
                                    </p:anim>
                                    <p:animEffect transition="in" filter="fade">
                                      <p:cBhvr>
                                        <p:cTn id="61" dur="500"/>
                                        <p:tgtEl>
                                          <p:spTgt spid="327"/>
                                        </p:tgtEl>
                                      </p:cBhvr>
                                    </p:animEffect>
                                  </p:childTnLst>
                                </p:cTn>
                              </p:par>
                              <p:par>
                                <p:cTn id="62" presetID="53" presetClass="entr" presetSubtype="16" fill="hold" nodeType="withEffect">
                                  <p:stCondLst>
                                    <p:cond delay="0"/>
                                  </p:stCondLst>
                                  <p:childTnLst>
                                    <p:set>
                                      <p:cBhvr>
                                        <p:cTn id="63" dur="1" fill="hold">
                                          <p:stCondLst>
                                            <p:cond delay="0"/>
                                          </p:stCondLst>
                                        </p:cTn>
                                        <p:tgtEl>
                                          <p:spTgt spid="337"/>
                                        </p:tgtEl>
                                        <p:attrNameLst>
                                          <p:attrName>style.visibility</p:attrName>
                                        </p:attrNameLst>
                                      </p:cBhvr>
                                      <p:to>
                                        <p:strVal val="visible"/>
                                      </p:to>
                                    </p:set>
                                    <p:anim calcmode="lin" valueType="num">
                                      <p:cBhvr>
                                        <p:cTn id="64" dur="500" fill="hold"/>
                                        <p:tgtEl>
                                          <p:spTgt spid="337"/>
                                        </p:tgtEl>
                                        <p:attrNameLst>
                                          <p:attrName>ppt_w</p:attrName>
                                        </p:attrNameLst>
                                      </p:cBhvr>
                                      <p:tavLst>
                                        <p:tav tm="0">
                                          <p:val>
                                            <p:fltVal val="0"/>
                                          </p:val>
                                        </p:tav>
                                        <p:tav tm="100000">
                                          <p:val>
                                            <p:strVal val="#ppt_w"/>
                                          </p:val>
                                        </p:tav>
                                      </p:tavLst>
                                    </p:anim>
                                    <p:anim calcmode="lin" valueType="num">
                                      <p:cBhvr>
                                        <p:cTn id="65" dur="500" fill="hold"/>
                                        <p:tgtEl>
                                          <p:spTgt spid="337"/>
                                        </p:tgtEl>
                                        <p:attrNameLst>
                                          <p:attrName>ppt_h</p:attrName>
                                        </p:attrNameLst>
                                      </p:cBhvr>
                                      <p:tavLst>
                                        <p:tav tm="0">
                                          <p:val>
                                            <p:fltVal val="0"/>
                                          </p:val>
                                        </p:tav>
                                        <p:tav tm="100000">
                                          <p:val>
                                            <p:strVal val="#ppt_h"/>
                                          </p:val>
                                        </p:tav>
                                      </p:tavLst>
                                    </p:anim>
                                    <p:animEffect transition="in" filter="fade">
                                      <p:cBhvr>
                                        <p:cTn id="66" dur="500"/>
                                        <p:tgtEl>
                                          <p:spTgt spid="337"/>
                                        </p:tgtEl>
                                      </p:cBhvr>
                                    </p:animEffect>
                                  </p:childTnLst>
                                </p:cTn>
                              </p:par>
                            </p:childTnLst>
                          </p:cTn>
                        </p:par>
                        <p:par>
                          <p:cTn id="67" fill="hold">
                            <p:stCondLst>
                              <p:cond delay="4149"/>
                            </p:stCondLst>
                            <p:childTnLst>
                              <p:par>
                                <p:cTn id="68" presetID="2" presetClass="entr" presetSubtype="2" fill="hold" grpId="0" nodeType="afterEffect">
                                  <p:stCondLst>
                                    <p:cond delay="0"/>
                                  </p:stCondLst>
                                  <p:childTnLst>
                                    <p:set>
                                      <p:cBhvr>
                                        <p:cTn id="69" dur="1" fill="hold">
                                          <p:stCondLst>
                                            <p:cond delay="0"/>
                                          </p:stCondLst>
                                        </p:cTn>
                                        <p:tgtEl>
                                          <p:spTgt spid="355"/>
                                        </p:tgtEl>
                                        <p:attrNameLst>
                                          <p:attrName>style.visibility</p:attrName>
                                        </p:attrNameLst>
                                      </p:cBhvr>
                                      <p:to>
                                        <p:strVal val="visible"/>
                                      </p:to>
                                    </p:set>
                                    <p:anim calcmode="lin" valueType="num">
                                      <p:cBhvr additive="base">
                                        <p:cTn id="70" dur="500" fill="hold"/>
                                        <p:tgtEl>
                                          <p:spTgt spid="355"/>
                                        </p:tgtEl>
                                        <p:attrNameLst>
                                          <p:attrName>ppt_x</p:attrName>
                                        </p:attrNameLst>
                                      </p:cBhvr>
                                      <p:tavLst>
                                        <p:tav tm="0">
                                          <p:val>
                                            <p:strVal val="1+#ppt_w/2"/>
                                          </p:val>
                                        </p:tav>
                                        <p:tav tm="100000">
                                          <p:val>
                                            <p:strVal val="#ppt_x"/>
                                          </p:val>
                                        </p:tav>
                                      </p:tavLst>
                                    </p:anim>
                                    <p:anim calcmode="lin" valueType="num">
                                      <p:cBhvr additive="base">
                                        <p:cTn id="71" dur="500" fill="hold"/>
                                        <p:tgtEl>
                                          <p:spTgt spid="355"/>
                                        </p:tgtEl>
                                        <p:attrNameLst>
                                          <p:attrName>ppt_y</p:attrName>
                                        </p:attrNameLst>
                                      </p:cBhvr>
                                      <p:tavLst>
                                        <p:tav tm="0">
                                          <p:val>
                                            <p:strVal val="#ppt_y"/>
                                          </p:val>
                                        </p:tav>
                                        <p:tav tm="100000">
                                          <p:val>
                                            <p:strVal val="#ppt_y"/>
                                          </p:val>
                                        </p:tav>
                                      </p:tavLst>
                                    </p:anim>
                                  </p:childTnLst>
                                </p:cTn>
                              </p:par>
                              <p:par>
                                <p:cTn id="72" presetID="2" presetClass="entr" presetSubtype="2" fill="hold" grpId="0" nodeType="withEffect">
                                  <p:stCondLst>
                                    <p:cond delay="0"/>
                                  </p:stCondLst>
                                  <p:childTnLst>
                                    <p:set>
                                      <p:cBhvr>
                                        <p:cTn id="73" dur="1" fill="hold">
                                          <p:stCondLst>
                                            <p:cond delay="0"/>
                                          </p:stCondLst>
                                        </p:cTn>
                                        <p:tgtEl>
                                          <p:spTgt spid="354"/>
                                        </p:tgtEl>
                                        <p:attrNameLst>
                                          <p:attrName>style.visibility</p:attrName>
                                        </p:attrNameLst>
                                      </p:cBhvr>
                                      <p:to>
                                        <p:strVal val="visible"/>
                                      </p:to>
                                    </p:set>
                                    <p:anim calcmode="lin" valueType="num">
                                      <p:cBhvr additive="base">
                                        <p:cTn id="74" dur="500" fill="hold"/>
                                        <p:tgtEl>
                                          <p:spTgt spid="354"/>
                                        </p:tgtEl>
                                        <p:attrNameLst>
                                          <p:attrName>ppt_x</p:attrName>
                                        </p:attrNameLst>
                                      </p:cBhvr>
                                      <p:tavLst>
                                        <p:tav tm="0">
                                          <p:val>
                                            <p:strVal val="1+#ppt_w/2"/>
                                          </p:val>
                                        </p:tav>
                                        <p:tav tm="100000">
                                          <p:val>
                                            <p:strVal val="#ppt_x"/>
                                          </p:val>
                                        </p:tav>
                                      </p:tavLst>
                                    </p:anim>
                                    <p:anim calcmode="lin" valueType="num">
                                      <p:cBhvr additive="base">
                                        <p:cTn id="75" dur="500" fill="hold"/>
                                        <p:tgtEl>
                                          <p:spTgt spid="354"/>
                                        </p:tgtEl>
                                        <p:attrNameLst>
                                          <p:attrName>ppt_y</p:attrName>
                                        </p:attrNameLst>
                                      </p:cBhvr>
                                      <p:tavLst>
                                        <p:tav tm="0">
                                          <p:val>
                                            <p:strVal val="#ppt_y"/>
                                          </p:val>
                                        </p:tav>
                                        <p:tav tm="100000">
                                          <p:val>
                                            <p:strVal val="#ppt_y"/>
                                          </p:val>
                                        </p:tav>
                                      </p:tavLst>
                                    </p:anim>
                                  </p:childTnLst>
                                </p:cTn>
                              </p:par>
                              <p:par>
                                <p:cTn id="76" presetID="2" presetClass="entr" presetSubtype="2" fill="hold" grpId="0" nodeType="withEffect">
                                  <p:stCondLst>
                                    <p:cond delay="0"/>
                                  </p:stCondLst>
                                  <p:childTnLst>
                                    <p:set>
                                      <p:cBhvr>
                                        <p:cTn id="77" dur="1" fill="hold">
                                          <p:stCondLst>
                                            <p:cond delay="0"/>
                                          </p:stCondLst>
                                        </p:cTn>
                                        <p:tgtEl>
                                          <p:spTgt spid="353"/>
                                        </p:tgtEl>
                                        <p:attrNameLst>
                                          <p:attrName>style.visibility</p:attrName>
                                        </p:attrNameLst>
                                      </p:cBhvr>
                                      <p:to>
                                        <p:strVal val="visible"/>
                                      </p:to>
                                    </p:set>
                                    <p:anim calcmode="lin" valueType="num">
                                      <p:cBhvr additive="base">
                                        <p:cTn id="78" dur="500" fill="hold"/>
                                        <p:tgtEl>
                                          <p:spTgt spid="353"/>
                                        </p:tgtEl>
                                        <p:attrNameLst>
                                          <p:attrName>ppt_x</p:attrName>
                                        </p:attrNameLst>
                                      </p:cBhvr>
                                      <p:tavLst>
                                        <p:tav tm="0">
                                          <p:val>
                                            <p:strVal val="1+#ppt_w/2"/>
                                          </p:val>
                                        </p:tav>
                                        <p:tav tm="100000">
                                          <p:val>
                                            <p:strVal val="#ppt_x"/>
                                          </p:val>
                                        </p:tav>
                                      </p:tavLst>
                                    </p:anim>
                                    <p:anim calcmode="lin" valueType="num">
                                      <p:cBhvr additive="base">
                                        <p:cTn id="79" dur="500" fill="hold"/>
                                        <p:tgtEl>
                                          <p:spTgt spid="353"/>
                                        </p:tgtEl>
                                        <p:attrNameLst>
                                          <p:attrName>ppt_y</p:attrName>
                                        </p:attrNameLst>
                                      </p:cBhvr>
                                      <p:tavLst>
                                        <p:tav tm="0">
                                          <p:val>
                                            <p:strVal val="#ppt_y"/>
                                          </p:val>
                                        </p:tav>
                                        <p:tav tm="100000">
                                          <p:val>
                                            <p:strVal val="#ppt_y"/>
                                          </p:val>
                                        </p:tav>
                                      </p:tavLst>
                                    </p:anim>
                                  </p:childTnLst>
                                </p:cTn>
                              </p:par>
                              <p:par>
                                <p:cTn id="80" presetID="2" presetClass="entr" presetSubtype="2" fill="hold" grpId="0" nodeType="withEffect">
                                  <p:stCondLst>
                                    <p:cond delay="0"/>
                                  </p:stCondLst>
                                  <p:childTnLst>
                                    <p:set>
                                      <p:cBhvr>
                                        <p:cTn id="81" dur="1" fill="hold">
                                          <p:stCondLst>
                                            <p:cond delay="0"/>
                                          </p:stCondLst>
                                        </p:cTn>
                                        <p:tgtEl>
                                          <p:spTgt spid="356"/>
                                        </p:tgtEl>
                                        <p:attrNameLst>
                                          <p:attrName>style.visibility</p:attrName>
                                        </p:attrNameLst>
                                      </p:cBhvr>
                                      <p:to>
                                        <p:strVal val="visible"/>
                                      </p:to>
                                    </p:set>
                                    <p:anim calcmode="lin" valueType="num">
                                      <p:cBhvr additive="base">
                                        <p:cTn id="82" dur="500" fill="hold"/>
                                        <p:tgtEl>
                                          <p:spTgt spid="356"/>
                                        </p:tgtEl>
                                        <p:attrNameLst>
                                          <p:attrName>ppt_x</p:attrName>
                                        </p:attrNameLst>
                                      </p:cBhvr>
                                      <p:tavLst>
                                        <p:tav tm="0">
                                          <p:val>
                                            <p:strVal val="1+#ppt_w/2"/>
                                          </p:val>
                                        </p:tav>
                                        <p:tav tm="100000">
                                          <p:val>
                                            <p:strVal val="#ppt_x"/>
                                          </p:val>
                                        </p:tav>
                                      </p:tavLst>
                                    </p:anim>
                                    <p:anim calcmode="lin" valueType="num">
                                      <p:cBhvr additive="base">
                                        <p:cTn id="83" dur="500" fill="hold"/>
                                        <p:tgtEl>
                                          <p:spTgt spid="356"/>
                                        </p:tgtEl>
                                        <p:attrNameLst>
                                          <p:attrName>ppt_y</p:attrName>
                                        </p:attrNameLst>
                                      </p:cBhvr>
                                      <p:tavLst>
                                        <p:tav tm="0">
                                          <p:val>
                                            <p:strVal val="#ppt_y"/>
                                          </p:val>
                                        </p:tav>
                                        <p:tav tm="100000">
                                          <p:val>
                                            <p:strVal val="#ppt_y"/>
                                          </p:val>
                                        </p:tav>
                                      </p:tavLst>
                                    </p:anim>
                                  </p:childTnLst>
                                </p:cTn>
                              </p:par>
                            </p:childTnLst>
                          </p:cTn>
                        </p:par>
                        <p:par>
                          <p:cTn id="84" fill="hold">
                            <p:stCondLst>
                              <p:cond delay="4649"/>
                            </p:stCondLst>
                            <p:childTnLst>
                              <p:par>
                                <p:cTn id="85" presetID="12" presetClass="entr" presetSubtype="8" fill="hold" grpId="0" nodeType="afterEffect">
                                  <p:stCondLst>
                                    <p:cond delay="0"/>
                                  </p:stCondLst>
                                  <p:childTnLst>
                                    <p:set>
                                      <p:cBhvr>
                                        <p:cTn id="86" dur="1" fill="hold">
                                          <p:stCondLst>
                                            <p:cond delay="0"/>
                                          </p:stCondLst>
                                        </p:cTn>
                                        <p:tgtEl>
                                          <p:spTgt spid="134"/>
                                        </p:tgtEl>
                                        <p:attrNameLst>
                                          <p:attrName>style.visibility</p:attrName>
                                        </p:attrNameLst>
                                      </p:cBhvr>
                                      <p:to>
                                        <p:strVal val="visible"/>
                                      </p:to>
                                    </p:set>
                                    <p:anim calcmode="lin" valueType="num">
                                      <p:cBhvr additive="base">
                                        <p:cTn id="87" dur="500"/>
                                        <p:tgtEl>
                                          <p:spTgt spid="134"/>
                                        </p:tgtEl>
                                        <p:attrNameLst>
                                          <p:attrName>ppt_x</p:attrName>
                                        </p:attrNameLst>
                                      </p:cBhvr>
                                      <p:tavLst>
                                        <p:tav tm="0">
                                          <p:val>
                                            <p:strVal val="#ppt_x-#ppt_w*1.125000"/>
                                          </p:val>
                                        </p:tav>
                                        <p:tav tm="100000">
                                          <p:val>
                                            <p:strVal val="#ppt_x"/>
                                          </p:val>
                                        </p:tav>
                                      </p:tavLst>
                                    </p:anim>
                                    <p:animEffect transition="in" filter="wipe(right)">
                                      <p:cBhvr>
                                        <p:cTn id="88" dur="500"/>
                                        <p:tgtEl>
                                          <p:spTgt spid="134"/>
                                        </p:tgtEl>
                                      </p:cBhvr>
                                    </p:animEffect>
                                  </p:childTnLst>
                                </p:cTn>
                              </p:par>
                            </p:childTnLst>
                          </p:cTn>
                        </p:par>
                        <p:par>
                          <p:cTn id="89" fill="hold">
                            <p:stCondLst>
                              <p:cond delay="5149"/>
                            </p:stCondLst>
                            <p:childTnLst>
                              <p:par>
                                <p:cTn id="90" presetID="22" presetClass="entr" presetSubtype="8" fill="hold" grpId="0" nodeType="afterEffect">
                                  <p:stCondLst>
                                    <p:cond delay="0"/>
                                  </p:stCondLst>
                                  <p:childTnLst>
                                    <p:set>
                                      <p:cBhvr>
                                        <p:cTn id="91" dur="1" fill="hold">
                                          <p:stCondLst>
                                            <p:cond delay="0"/>
                                          </p:stCondLst>
                                        </p:cTn>
                                        <p:tgtEl>
                                          <p:spTgt spid="346"/>
                                        </p:tgtEl>
                                        <p:attrNameLst>
                                          <p:attrName>style.visibility</p:attrName>
                                        </p:attrNameLst>
                                      </p:cBhvr>
                                      <p:to>
                                        <p:strVal val="visible"/>
                                      </p:to>
                                    </p:set>
                                    <p:animEffect transition="in" filter="wipe(left)">
                                      <p:cBhvr>
                                        <p:cTn id="92" dur="500"/>
                                        <p:tgtEl>
                                          <p:spTgt spid="346"/>
                                        </p:tgtEl>
                                      </p:cBhvr>
                                    </p:animEffect>
                                  </p:childTnLst>
                                </p:cTn>
                              </p:par>
                            </p:childTnLst>
                          </p:cTn>
                        </p:par>
                        <p:par>
                          <p:cTn id="93" fill="hold">
                            <p:stCondLst>
                              <p:cond delay="5649"/>
                            </p:stCondLst>
                            <p:childTnLst>
                              <p:par>
                                <p:cTn id="94" presetID="12" presetClass="entr" presetSubtype="8" fill="hold" grpId="0" nodeType="afterEffect">
                                  <p:stCondLst>
                                    <p:cond delay="0"/>
                                  </p:stCondLst>
                                  <p:childTnLst>
                                    <p:set>
                                      <p:cBhvr>
                                        <p:cTn id="95" dur="1" fill="hold">
                                          <p:stCondLst>
                                            <p:cond delay="0"/>
                                          </p:stCondLst>
                                        </p:cTn>
                                        <p:tgtEl>
                                          <p:spTgt spid="347"/>
                                        </p:tgtEl>
                                        <p:attrNameLst>
                                          <p:attrName>style.visibility</p:attrName>
                                        </p:attrNameLst>
                                      </p:cBhvr>
                                      <p:to>
                                        <p:strVal val="visible"/>
                                      </p:to>
                                    </p:set>
                                    <p:anim calcmode="lin" valueType="num">
                                      <p:cBhvr additive="base">
                                        <p:cTn id="96" dur="500"/>
                                        <p:tgtEl>
                                          <p:spTgt spid="347"/>
                                        </p:tgtEl>
                                        <p:attrNameLst>
                                          <p:attrName>ppt_x</p:attrName>
                                        </p:attrNameLst>
                                      </p:cBhvr>
                                      <p:tavLst>
                                        <p:tav tm="0">
                                          <p:val>
                                            <p:strVal val="#ppt_x-#ppt_w*1.125000"/>
                                          </p:val>
                                        </p:tav>
                                        <p:tav tm="100000">
                                          <p:val>
                                            <p:strVal val="#ppt_x"/>
                                          </p:val>
                                        </p:tav>
                                      </p:tavLst>
                                    </p:anim>
                                    <p:animEffect transition="in" filter="wipe(right)">
                                      <p:cBhvr>
                                        <p:cTn id="97" dur="500"/>
                                        <p:tgtEl>
                                          <p:spTgt spid="347"/>
                                        </p:tgtEl>
                                      </p:cBhvr>
                                    </p:animEffect>
                                  </p:childTnLst>
                                </p:cTn>
                              </p:par>
                            </p:childTnLst>
                          </p:cTn>
                        </p:par>
                        <p:par>
                          <p:cTn id="98" fill="hold">
                            <p:stCondLst>
                              <p:cond delay="6149"/>
                            </p:stCondLst>
                            <p:childTnLst>
                              <p:par>
                                <p:cTn id="99" presetID="22" presetClass="entr" presetSubtype="8" fill="hold" grpId="0" nodeType="afterEffect">
                                  <p:stCondLst>
                                    <p:cond delay="0"/>
                                  </p:stCondLst>
                                  <p:childTnLst>
                                    <p:set>
                                      <p:cBhvr>
                                        <p:cTn id="100" dur="1" fill="hold">
                                          <p:stCondLst>
                                            <p:cond delay="0"/>
                                          </p:stCondLst>
                                        </p:cTn>
                                        <p:tgtEl>
                                          <p:spTgt spid="348"/>
                                        </p:tgtEl>
                                        <p:attrNameLst>
                                          <p:attrName>style.visibility</p:attrName>
                                        </p:attrNameLst>
                                      </p:cBhvr>
                                      <p:to>
                                        <p:strVal val="visible"/>
                                      </p:to>
                                    </p:set>
                                    <p:animEffect transition="in" filter="wipe(left)">
                                      <p:cBhvr>
                                        <p:cTn id="101" dur="500"/>
                                        <p:tgtEl>
                                          <p:spTgt spid="348"/>
                                        </p:tgtEl>
                                      </p:cBhvr>
                                    </p:animEffect>
                                  </p:childTnLst>
                                </p:cTn>
                              </p:par>
                            </p:childTnLst>
                          </p:cTn>
                        </p:par>
                        <p:par>
                          <p:cTn id="102" fill="hold">
                            <p:stCondLst>
                              <p:cond delay="6649"/>
                            </p:stCondLst>
                            <p:childTnLst>
                              <p:par>
                                <p:cTn id="103" presetID="12" presetClass="entr" presetSubtype="8" fill="hold" grpId="0" nodeType="afterEffect">
                                  <p:stCondLst>
                                    <p:cond delay="0"/>
                                  </p:stCondLst>
                                  <p:childTnLst>
                                    <p:set>
                                      <p:cBhvr>
                                        <p:cTn id="104" dur="1" fill="hold">
                                          <p:stCondLst>
                                            <p:cond delay="0"/>
                                          </p:stCondLst>
                                        </p:cTn>
                                        <p:tgtEl>
                                          <p:spTgt spid="349"/>
                                        </p:tgtEl>
                                        <p:attrNameLst>
                                          <p:attrName>style.visibility</p:attrName>
                                        </p:attrNameLst>
                                      </p:cBhvr>
                                      <p:to>
                                        <p:strVal val="visible"/>
                                      </p:to>
                                    </p:set>
                                    <p:anim calcmode="lin" valueType="num">
                                      <p:cBhvr additive="base">
                                        <p:cTn id="105" dur="500"/>
                                        <p:tgtEl>
                                          <p:spTgt spid="349"/>
                                        </p:tgtEl>
                                        <p:attrNameLst>
                                          <p:attrName>ppt_x</p:attrName>
                                        </p:attrNameLst>
                                      </p:cBhvr>
                                      <p:tavLst>
                                        <p:tav tm="0">
                                          <p:val>
                                            <p:strVal val="#ppt_x-#ppt_w*1.125000"/>
                                          </p:val>
                                        </p:tav>
                                        <p:tav tm="100000">
                                          <p:val>
                                            <p:strVal val="#ppt_x"/>
                                          </p:val>
                                        </p:tav>
                                      </p:tavLst>
                                    </p:anim>
                                    <p:animEffect transition="in" filter="wipe(right)">
                                      <p:cBhvr>
                                        <p:cTn id="106" dur="500"/>
                                        <p:tgtEl>
                                          <p:spTgt spid="349"/>
                                        </p:tgtEl>
                                      </p:cBhvr>
                                    </p:animEffect>
                                  </p:childTnLst>
                                </p:cTn>
                              </p:par>
                            </p:childTnLst>
                          </p:cTn>
                        </p:par>
                        <p:par>
                          <p:cTn id="107" fill="hold">
                            <p:stCondLst>
                              <p:cond delay="7149"/>
                            </p:stCondLst>
                            <p:childTnLst>
                              <p:par>
                                <p:cTn id="108" presetID="22" presetClass="entr" presetSubtype="8" fill="hold" grpId="0" nodeType="afterEffect">
                                  <p:stCondLst>
                                    <p:cond delay="0"/>
                                  </p:stCondLst>
                                  <p:childTnLst>
                                    <p:set>
                                      <p:cBhvr>
                                        <p:cTn id="109" dur="1" fill="hold">
                                          <p:stCondLst>
                                            <p:cond delay="0"/>
                                          </p:stCondLst>
                                        </p:cTn>
                                        <p:tgtEl>
                                          <p:spTgt spid="350"/>
                                        </p:tgtEl>
                                        <p:attrNameLst>
                                          <p:attrName>style.visibility</p:attrName>
                                        </p:attrNameLst>
                                      </p:cBhvr>
                                      <p:to>
                                        <p:strVal val="visible"/>
                                      </p:to>
                                    </p:set>
                                    <p:animEffect transition="in" filter="wipe(left)">
                                      <p:cBhvr>
                                        <p:cTn id="110" dur="500"/>
                                        <p:tgtEl>
                                          <p:spTgt spid="350"/>
                                        </p:tgtEl>
                                      </p:cBhvr>
                                    </p:animEffect>
                                  </p:childTnLst>
                                </p:cTn>
                              </p:par>
                            </p:childTnLst>
                          </p:cTn>
                        </p:par>
                        <p:par>
                          <p:cTn id="111" fill="hold">
                            <p:stCondLst>
                              <p:cond delay="7649"/>
                            </p:stCondLst>
                            <p:childTnLst>
                              <p:par>
                                <p:cTn id="112" presetID="12" presetClass="entr" presetSubtype="8" fill="hold" grpId="0" nodeType="afterEffect">
                                  <p:stCondLst>
                                    <p:cond delay="0"/>
                                  </p:stCondLst>
                                  <p:childTnLst>
                                    <p:set>
                                      <p:cBhvr>
                                        <p:cTn id="113" dur="1" fill="hold">
                                          <p:stCondLst>
                                            <p:cond delay="0"/>
                                          </p:stCondLst>
                                        </p:cTn>
                                        <p:tgtEl>
                                          <p:spTgt spid="351"/>
                                        </p:tgtEl>
                                        <p:attrNameLst>
                                          <p:attrName>style.visibility</p:attrName>
                                        </p:attrNameLst>
                                      </p:cBhvr>
                                      <p:to>
                                        <p:strVal val="visible"/>
                                      </p:to>
                                    </p:set>
                                    <p:anim calcmode="lin" valueType="num">
                                      <p:cBhvr additive="base">
                                        <p:cTn id="114" dur="500"/>
                                        <p:tgtEl>
                                          <p:spTgt spid="351"/>
                                        </p:tgtEl>
                                        <p:attrNameLst>
                                          <p:attrName>ppt_x</p:attrName>
                                        </p:attrNameLst>
                                      </p:cBhvr>
                                      <p:tavLst>
                                        <p:tav tm="0">
                                          <p:val>
                                            <p:strVal val="#ppt_x-#ppt_w*1.125000"/>
                                          </p:val>
                                        </p:tav>
                                        <p:tav tm="100000">
                                          <p:val>
                                            <p:strVal val="#ppt_x"/>
                                          </p:val>
                                        </p:tav>
                                      </p:tavLst>
                                    </p:anim>
                                    <p:animEffect transition="in" filter="wipe(right)">
                                      <p:cBhvr>
                                        <p:cTn id="115" dur="500"/>
                                        <p:tgtEl>
                                          <p:spTgt spid="351"/>
                                        </p:tgtEl>
                                      </p:cBhvr>
                                    </p:animEffect>
                                  </p:childTnLst>
                                </p:cTn>
                              </p:par>
                            </p:childTnLst>
                          </p:cTn>
                        </p:par>
                        <p:par>
                          <p:cTn id="116" fill="hold">
                            <p:stCondLst>
                              <p:cond delay="8149"/>
                            </p:stCondLst>
                            <p:childTnLst>
                              <p:par>
                                <p:cTn id="117" presetID="22" presetClass="entr" presetSubtype="8" fill="hold" grpId="0" nodeType="afterEffect">
                                  <p:stCondLst>
                                    <p:cond delay="0"/>
                                  </p:stCondLst>
                                  <p:childTnLst>
                                    <p:set>
                                      <p:cBhvr>
                                        <p:cTn id="118" dur="1" fill="hold">
                                          <p:stCondLst>
                                            <p:cond delay="0"/>
                                          </p:stCondLst>
                                        </p:cTn>
                                        <p:tgtEl>
                                          <p:spTgt spid="352"/>
                                        </p:tgtEl>
                                        <p:attrNameLst>
                                          <p:attrName>style.visibility</p:attrName>
                                        </p:attrNameLst>
                                      </p:cBhvr>
                                      <p:to>
                                        <p:strVal val="visible"/>
                                      </p:to>
                                    </p:set>
                                    <p:animEffect transition="in" filter="wipe(left)">
                                      <p:cBhvr>
                                        <p:cTn id="119" dur="500"/>
                                        <p:tgtEl>
                                          <p:spTgt spid="3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34" grpId="0" animBg="1"/>
      <p:bldP spid="288" grpId="0" animBg="1"/>
      <p:bldP spid="289" grpId="0" animBg="1"/>
      <p:bldP spid="290" grpId="0" animBg="1"/>
      <p:bldP spid="291" grpId="0" animBg="1"/>
      <p:bldP spid="292" grpId="0" animBg="1"/>
      <p:bldP spid="345" grpId="0"/>
      <p:bldP spid="346" grpId="0"/>
      <p:bldP spid="347" grpId="0" animBg="1"/>
      <p:bldP spid="348" grpId="0"/>
      <p:bldP spid="349" grpId="0" animBg="1"/>
      <p:bldP spid="350" grpId="0"/>
      <p:bldP spid="351" grpId="0" animBg="1"/>
      <p:bldP spid="352" grpId="0"/>
      <p:bldP spid="353" grpId="0"/>
      <p:bldP spid="354" grpId="0"/>
      <p:bldP spid="355" grpId="0"/>
      <p:bldP spid="35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rrowheads="1"/>
          </p:cNvSpPr>
          <p:nvPr/>
        </p:nvSpPr>
        <p:spPr bwMode="auto">
          <a:xfrm>
            <a:off x="3810796" y="286545"/>
            <a:ext cx="1574778" cy="50013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bevel/>
              </a14:hiddenLine>
            </a:ext>
          </a:extLst>
        </p:spPr>
        <p:txBody>
          <a:bodyPr wrap="none" lIns="68566" tIns="34284" rIns="68566" bIns="34284">
            <a:spAutoFit/>
          </a:bodyPr>
          <a:lstStyle/>
          <a:p>
            <a:r>
              <a:rPr lang="zh-CN" altLang="en-US" sz="2800">
                <a:solidFill>
                  <a:srgbClr val="C00000"/>
                </a:solidFill>
                <a:latin typeface="微软雅黑" panose="020B0503020204020204" charset="-122"/>
                <a:ea typeface="微软雅黑" panose="020B0503020204020204" charset="-122"/>
                <a:sym typeface="Arial" panose="020B0604020202020204" pitchFamily="34" charset="0"/>
              </a:rPr>
              <a:t>获奖经历</a:t>
            </a:r>
            <a:endParaRPr lang="zh-CN" altLang="en-US" sz="2800" dirty="0">
              <a:solidFill>
                <a:srgbClr val="C00000"/>
              </a:solidFill>
              <a:latin typeface="微软雅黑" panose="020B0503020204020204" charset="-122"/>
              <a:ea typeface="微软雅黑" panose="020B0503020204020204" charset="-122"/>
              <a:sym typeface="Arial" panose="020B0604020202020204" pitchFamily="34" charset="0"/>
            </a:endParaRPr>
          </a:p>
        </p:txBody>
      </p:sp>
      <p:grpSp>
        <p:nvGrpSpPr>
          <p:cNvPr id="3" name="组合 2"/>
          <p:cNvGrpSpPr/>
          <p:nvPr/>
        </p:nvGrpSpPr>
        <p:grpSpPr>
          <a:xfrm flipH="1">
            <a:off x="4764956" y="3699156"/>
            <a:ext cx="3325830" cy="112298"/>
            <a:chOff x="7872142" y="1716173"/>
            <a:chExt cx="4433863" cy="149766"/>
          </a:xfrm>
        </p:grpSpPr>
        <p:cxnSp>
          <p:nvCxnSpPr>
            <p:cNvPr id="5" name="直接连接符 4"/>
            <p:cNvCxnSpPr>
              <a:endCxn id="6" idx="6"/>
            </p:cNvCxnSpPr>
            <p:nvPr/>
          </p:nvCxnSpPr>
          <p:spPr>
            <a:xfrm flipH="1" flipV="1">
              <a:off x="8021908" y="1791056"/>
              <a:ext cx="4284097" cy="22276"/>
            </a:xfrm>
            <a:prstGeom prst="line">
              <a:avLst/>
            </a:prstGeom>
            <a:ln w="25400">
              <a:solidFill>
                <a:schemeClr val="tx1">
                  <a:lumMod val="50000"/>
                  <a:lumOff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6" name="椭圆 5"/>
            <p:cNvSpPr/>
            <p:nvPr/>
          </p:nvSpPr>
          <p:spPr>
            <a:xfrm>
              <a:off x="7872142" y="1716173"/>
              <a:ext cx="149766" cy="149766"/>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 name="组合 6"/>
          <p:cNvGrpSpPr/>
          <p:nvPr/>
        </p:nvGrpSpPr>
        <p:grpSpPr>
          <a:xfrm flipH="1">
            <a:off x="5151745" y="2211778"/>
            <a:ext cx="2939040" cy="112298"/>
            <a:chOff x="7872142" y="1716173"/>
            <a:chExt cx="3918210" cy="149766"/>
          </a:xfrm>
        </p:grpSpPr>
        <p:cxnSp>
          <p:nvCxnSpPr>
            <p:cNvPr id="8" name="直接连接符 7"/>
            <p:cNvCxnSpPr>
              <a:endCxn id="9" idx="6"/>
            </p:cNvCxnSpPr>
            <p:nvPr/>
          </p:nvCxnSpPr>
          <p:spPr>
            <a:xfrm flipH="1" flipV="1">
              <a:off x="8021908" y="1791056"/>
              <a:ext cx="3768444" cy="19595"/>
            </a:xfrm>
            <a:prstGeom prst="line">
              <a:avLst/>
            </a:prstGeom>
            <a:ln w="25400">
              <a:solidFill>
                <a:schemeClr val="tx1">
                  <a:lumMod val="50000"/>
                  <a:lumOff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9" name="椭圆 8"/>
            <p:cNvSpPr/>
            <p:nvPr/>
          </p:nvSpPr>
          <p:spPr>
            <a:xfrm>
              <a:off x="7872142" y="1716173"/>
              <a:ext cx="149766" cy="149766"/>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 name="任意多边形 9"/>
          <p:cNvSpPr/>
          <p:nvPr/>
        </p:nvSpPr>
        <p:spPr>
          <a:xfrm>
            <a:off x="3842640" y="947019"/>
            <a:ext cx="1459912" cy="666082"/>
          </a:xfrm>
          <a:custGeom>
            <a:avLst/>
            <a:gdLst>
              <a:gd name="connsiteX0" fmla="*/ 1289422 w 2578844"/>
              <a:gd name="connsiteY0" fmla="*/ 0 h 1177018"/>
              <a:gd name="connsiteX1" fmla="*/ 2578134 w 2578844"/>
              <a:gd name="connsiteY1" fmla="*/ 1162953 h 1177018"/>
              <a:gd name="connsiteX2" fmla="*/ 2578844 w 2578844"/>
              <a:gd name="connsiteY2" fmla="*/ 1177018 h 1177018"/>
              <a:gd name="connsiteX3" fmla="*/ 0 w 2578844"/>
              <a:gd name="connsiteY3" fmla="*/ 1177018 h 1177018"/>
              <a:gd name="connsiteX4" fmla="*/ 710 w 2578844"/>
              <a:gd name="connsiteY4" fmla="*/ 1162953 h 1177018"/>
              <a:gd name="connsiteX5" fmla="*/ 1289422 w 2578844"/>
              <a:gd name="connsiteY5" fmla="*/ 0 h 1177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78844" h="1177018">
                <a:moveTo>
                  <a:pt x="1289422" y="0"/>
                </a:moveTo>
                <a:cubicBezTo>
                  <a:pt x="1960138" y="0"/>
                  <a:pt x="2511797" y="509739"/>
                  <a:pt x="2578134" y="1162953"/>
                </a:cubicBezTo>
                <a:lnTo>
                  <a:pt x="2578844" y="1177018"/>
                </a:lnTo>
                <a:lnTo>
                  <a:pt x="0" y="1177018"/>
                </a:lnTo>
                <a:lnTo>
                  <a:pt x="710" y="1162953"/>
                </a:lnTo>
                <a:cubicBezTo>
                  <a:pt x="67048" y="509739"/>
                  <a:pt x="618707" y="0"/>
                  <a:pt x="1289422" y="0"/>
                </a:cubicBezTo>
                <a:close/>
              </a:path>
            </a:pathLst>
          </a:custGeom>
          <a:gradFill>
            <a:gsLst>
              <a:gs pos="100000">
                <a:schemeClr val="bg1">
                  <a:lumMod val="95000"/>
                </a:schemeClr>
              </a:gs>
              <a:gs pos="0">
                <a:schemeClr val="bg1">
                  <a:lumMod val="80000"/>
                </a:schemeClr>
              </a:gs>
            </a:gsLst>
            <a:lin ang="2700000" scaled="1"/>
          </a:gradFill>
          <a:ln w="25400">
            <a:gradFill flip="none" rotWithShape="1">
              <a:gsLst>
                <a:gs pos="0">
                  <a:schemeClr val="bg1"/>
                </a:gs>
                <a:gs pos="100000">
                  <a:schemeClr val="bg1">
                    <a:lumMod val="75000"/>
                  </a:schemeClr>
                </a:gs>
              </a:gsLst>
              <a:lin ang="2700000" scaled="1"/>
              <a:tileRect/>
            </a:gradFill>
          </a:ln>
          <a:effectLst>
            <a:outerShdw blurRad="1270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11" name="梯形 10"/>
          <p:cNvSpPr/>
          <p:nvPr/>
        </p:nvSpPr>
        <p:spPr>
          <a:xfrm flipV="1">
            <a:off x="3842640" y="1673770"/>
            <a:ext cx="1459912" cy="604643"/>
          </a:xfrm>
          <a:prstGeom prst="trapezoid">
            <a:avLst/>
          </a:prstGeom>
          <a:gradFill flip="none" rotWithShape="1">
            <a:gsLst>
              <a:gs pos="100000">
                <a:schemeClr val="bg1">
                  <a:lumMod val="95000"/>
                </a:schemeClr>
              </a:gs>
              <a:gs pos="0">
                <a:schemeClr val="bg1">
                  <a:lumMod val="80000"/>
                </a:schemeClr>
              </a:gs>
            </a:gsLst>
            <a:lin ang="18900000" scaled="1"/>
            <a:tileRect/>
          </a:gradFill>
          <a:ln w="25400">
            <a:gradFill flip="none" rotWithShape="1">
              <a:gsLst>
                <a:gs pos="0">
                  <a:schemeClr val="bg1">
                    <a:lumMod val="96000"/>
                  </a:schemeClr>
                </a:gs>
                <a:gs pos="100000">
                  <a:schemeClr val="bg1">
                    <a:lumMod val="75000"/>
                  </a:schemeClr>
                </a:gs>
              </a:gsLst>
              <a:lin ang="18900000" scaled="1"/>
              <a:tileRect/>
            </a:gradFill>
          </a:ln>
          <a:effectLst>
            <a:outerShdw blurRad="1270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12" name="梯形 11"/>
          <p:cNvSpPr/>
          <p:nvPr/>
        </p:nvSpPr>
        <p:spPr>
          <a:xfrm flipV="1">
            <a:off x="4005799" y="2339082"/>
            <a:ext cx="1139553" cy="604643"/>
          </a:xfrm>
          <a:prstGeom prst="trapezoid">
            <a:avLst/>
          </a:prstGeom>
          <a:gradFill flip="none" rotWithShape="1">
            <a:gsLst>
              <a:gs pos="100000">
                <a:schemeClr val="bg1">
                  <a:lumMod val="95000"/>
                </a:schemeClr>
              </a:gs>
              <a:gs pos="0">
                <a:schemeClr val="bg1">
                  <a:lumMod val="80000"/>
                </a:schemeClr>
              </a:gs>
            </a:gsLst>
            <a:lin ang="18900000" scaled="1"/>
            <a:tileRect/>
          </a:gradFill>
          <a:ln w="25400">
            <a:gradFill flip="none" rotWithShape="1">
              <a:gsLst>
                <a:gs pos="0">
                  <a:schemeClr val="bg1">
                    <a:lumMod val="96000"/>
                  </a:schemeClr>
                </a:gs>
                <a:gs pos="100000">
                  <a:schemeClr val="bg1">
                    <a:lumMod val="75000"/>
                  </a:schemeClr>
                </a:gs>
              </a:gsLst>
              <a:lin ang="18900000" scaled="1"/>
              <a:tileRect/>
            </a:gradFill>
          </a:ln>
          <a:effectLst>
            <a:outerShdw blurRad="1270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13" name="任意多边形 12"/>
          <p:cNvSpPr/>
          <p:nvPr/>
        </p:nvSpPr>
        <p:spPr>
          <a:xfrm flipV="1">
            <a:off x="4165768" y="3004393"/>
            <a:ext cx="819615" cy="807062"/>
          </a:xfrm>
          <a:custGeom>
            <a:avLst/>
            <a:gdLst>
              <a:gd name="connsiteX0" fmla="*/ 0 w 1447800"/>
              <a:gd name="connsiteY0" fmla="*/ 1426140 h 1426140"/>
              <a:gd name="connsiteX1" fmla="*/ 1447800 w 1447800"/>
              <a:gd name="connsiteY1" fmla="*/ 1426140 h 1426140"/>
              <a:gd name="connsiteX2" fmla="*/ 1180688 w 1447800"/>
              <a:gd name="connsiteY2" fmla="*/ 357690 h 1426140"/>
              <a:gd name="connsiteX3" fmla="*/ 1177247 w 1447800"/>
              <a:gd name="connsiteY3" fmla="*/ 357690 h 1426140"/>
              <a:gd name="connsiteX4" fmla="*/ 1174880 w 1447800"/>
              <a:gd name="connsiteY4" fmla="*/ 336305 h 1426140"/>
              <a:gd name="connsiteX5" fmla="*/ 721810 w 1447800"/>
              <a:gd name="connsiteY5" fmla="*/ 0 h 1426140"/>
              <a:gd name="connsiteX6" fmla="*/ 268741 w 1447800"/>
              <a:gd name="connsiteY6" fmla="*/ 336305 h 1426140"/>
              <a:gd name="connsiteX7" fmla="*/ 265786 w 1447800"/>
              <a:gd name="connsiteY7" fmla="*/ 362997 h 14261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47800" h="1426140">
                <a:moveTo>
                  <a:pt x="0" y="1426140"/>
                </a:moveTo>
                <a:lnTo>
                  <a:pt x="1447800" y="1426140"/>
                </a:lnTo>
                <a:lnTo>
                  <a:pt x="1180688" y="357690"/>
                </a:lnTo>
                <a:lnTo>
                  <a:pt x="1177247" y="357690"/>
                </a:lnTo>
                <a:lnTo>
                  <a:pt x="1174880" y="336305"/>
                </a:lnTo>
                <a:cubicBezTo>
                  <a:pt x="1131756" y="144376"/>
                  <a:pt x="945296" y="0"/>
                  <a:pt x="721810" y="0"/>
                </a:cubicBezTo>
                <a:cubicBezTo>
                  <a:pt x="498325" y="0"/>
                  <a:pt x="311864" y="144376"/>
                  <a:pt x="268741" y="336305"/>
                </a:cubicBezTo>
                <a:lnTo>
                  <a:pt x="265786" y="362997"/>
                </a:lnTo>
                <a:close/>
              </a:path>
            </a:pathLst>
          </a:custGeom>
          <a:gradFill flip="none" rotWithShape="1">
            <a:gsLst>
              <a:gs pos="100000">
                <a:schemeClr val="bg1">
                  <a:lumMod val="95000"/>
                </a:schemeClr>
              </a:gs>
              <a:gs pos="0">
                <a:schemeClr val="bg1">
                  <a:lumMod val="75000"/>
                </a:schemeClr>
              </a:gs>
            </a:gsLst>
            <a:lin ang="18900000" scaled="1"/>
            <a:tileRect/>
          </a:gradFill>
          <a:ln w="25400">
            <a:gradFill flip="none" rotWithShape="1">
              <a:gsLst>
                <a:gs pos="0">
                  <a:schemeClr val="bg1">
                    <a:lumMod val="96000"/>
                  </a:schemeClr>
                </a:gs>
                <a:gs pos="100000">
                  <a:schemeClr val="bg1">
                    <a:lumMod val="75000"/>
                  </a:schemeClr>
                </a:gs>
              </a:gsLst>
              <a:lin ang="18900000" scaled="1"/>
              <a:tileRect/>
            </a:gradFill>
          </a:ln>
          <a:effectLst>
            <a:outerShdw blurRad="1270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grpSp>
        <p:nvGrpSpPr>
          <p:cNvPr id="14" name="组合 13"/>
          <p:cNvGrpSpPr/>
          <p:nvPr/>
        </p:nvGrpSpPr>
        <p:grpSpPr>
          <a:xfrm>
            <a:off x="4144312" y="3922106"/>
            <a:ext cx="856568" cy="784038"/>
            <a:chOff x="5525029" y="5078724"/>
            <a:chExt cx="1141942" cy="1045626"/>
          </a:xfrm>
        </p:grpSpPr>
        <p:sp>
          <p:nvSpPr>
            <p:cNvPr id="15" name="椭圆 14"/>
            <p:cNvSpPr/>
            <p:nvPr/>
          </p:nvSpPr>
          <p:spPr>
            <a:xfrm>
              <a:off x="5573188" y="5078724"/>
              <a:ext cx="1045626" cy="1045626"/>
            </a:xfrm>
            <a:prstGeom prst="ellipse">
              <a:avLst/>
            </a:prstGeom>
            <a:gradFill>
              <a:gsLst>
                <a:gs pos="100000">
                  <a:schemeClr val="bg1">
                    <a:lumMod val="95000"/>
                  </a:schemeClr>
                </a:gs>
                <a:gs pos="0">
                  <a:schemeClr val="bg1">
                    <a:lumMod val="75000"/>
                  </a:schemeClr>
                </a:gs>
              </a:gsLst>
              <a:lin ang="2700000" scaled="1"/>
            </a:gradFill>
            <a:ln w="25400">
              <a:gradFill flip="none" rotWithShape="1">
                <a:gsLst>
                  <a:gs pos="0">
                    <a:schemeClr val="bg1"/>
                  </a:gs>
                  <a:gs pos="100000">
                    <a:schemeClr val="bg1">
                      <a:lumMod val="75000"/>
                    </a:schemeClr>
                  </a:gs>
                </a:gsLst>
                <a:lin ang="2700000" scaled="1"/>
                <a:tileRect/>
              </a:gradFill>
            </a:ln>
            <a:effectLst>
              <a:outerShdw blurRad="1270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6" name="文本框 17"/>
            <p:cNvSpPr txBox="1"/>
            <p:nvPr/>
          </p:nvSpPr>
          <p:spPr>
            <a:xfrm>
              <a:off x="5525029" y="5370704"/>
              <a:ext cx="1141942" cy="554126"/>
            </a:xfrm>
            <a:prstGeom prst="rect">
              <a:avLst/>
            </a:prstGeom>
            <a:noFill/>
          </p:spPr>
          <p:txBody>
            <a:bodyPr wrap="square" rtlCol="0">
              <a:spAutoFit/>
            </a:bodyPr>
            <a:lstStyle/>
            <a:p>
              <a:pPr algn="ctr"/>
              <a:r>
                <a:rPr lang="zh-CN" altLang="en-US" sz="2100" dirty="0">
                  <a:solidFill>
                    <a:prstClr val="black">
                      <a:lumMod val="50000"/>
                      <a:lumOff val="50000"/>
                    </a:prstClr>
                  </a:solidFill>
                  <a:latin typeface="LiHei Pro" panose="020B0500000000000000" pitchFamily="34" charset="-122"/>
                  <a:ea typeface="LiHei Pro" panose="020B0500000000000000" pitchFamily="34" charset="-122"/>
                </a:rPr>
                <a:t>标题</a:t>
              </a:r>
            </a:p>
          </p:txBody>
        </p:sp>
      </p:grpSp>
      <p:grpSp>
        <p:nvGrpSpPr>
          <p:cNvPr id="17" name="Group 4"/>
          <p:cNvGrpSpPr>
            <a:grpSpLocks noChangeAspect="1"/>
          </p:cNvGrpSpPr>
          <p:nvPr/>
        </p:nvGrpSpPr>
        <p:grpSpPr bwMode="auto">
          <a:xfrm>
            <a:off x="4397046" y="1122494"/>
            <a:ext cx="315481" cy="369574"/>
            <a:chOff x="1776" y="1776"/>
            <a:chExt cx="64" cy="75"/>
          </a:xfrm>
          <a:solidFill>
            <a:srgbClr val="C00000"/>
          </a:solidFill>
        </p:grpSpPr>
        <p:sp>
          <p:nvSpPr>
            <p:cNvPr id="18" name="Freeform 5"/>
            <p:cNvSpPr/>
            <p:nvPr/>
          </p:nvSpPr>
          <p:spPr bwMode="auto">
            <a:xfrm>
              <a:off x="1795" y="1779"/>
              <a:ext cx="29" cy="26"/>
            </a:xfrm>
            <a:custGeom>
              <a:avLst/>
              <a:gdLst>
                <a:gd name="T0" fmla="*/ 5 w 11"/>
                <a:gd name="T1" fmla="*/ 10 h 10"/>
                <a:gd name="T2" fmla="*/ 5 w 11"/>
                <a:gd name="T3" fmla="*/ 10 h 10"/>
                <a:gd name="T4" fmla="*/ 11 w 11"/>
                <a:gd name="T5" fmla="*/ 5 h 10"/>
                <a:gd name="T6" fmla="*/ 5 w 11"/>
                <a:gd name="T7" fmla="*/ 0 h 10"/>
                <a:gd name="T8" fmla="*/ 5 w 11"/>
                <a:gd name="T9" fmla="*/ 0 h 10"/>
                <a:gd name="T10" fmla="*/ 0 w 11"/>
                <a:gd name="T11" fmla="*/ 5 h 10"/>
                <a:gd name="T12" fmla="*/ 5 w 11"/>
                <a:gd name="T13" fmla="*/ 10 h 10"/>
              </a:gdLst>
              <a:ahLst/>
              <a:cxnLst>
                <a:cxn ang="0">
                  <a:pos x="T0" y="T1"/>
                </a:cxn>
                <a:cxn ang="0">
                  <a:pos x="T2" y="T3"/>
                </a:cxn>
                <a:cxn ang="0">
                  <a:pos x="T4" y="T5"/>
                </a:cxn>
                <a:cxn ang="0">
                  <a:pos x="T6" y="T7"/>
                </a:cxn>
                <a:cxn ang="0">
                  <a:pos x="T8" y="T9"/>
                </a:cxn>
                <a:cxn ang="0">
                  <a:pos x="T10" y="T11"/>
                </a:cxn>
                <a:cxn ang="0">
                  <a:pos x="T12" y="T13"/>
                </a:cxn>
              </a:cxnLst>
              <a:rect l="0" t="0" r="r" b="b"/>
              <a:pathLst>
                <a:path w="11" h="10">
                  <a:moveTo>
                    <a:pt x="5" y="10"/>
                  </a:moveTo>
                  <a:cubicBezTo>
                    <a:pt x="5" y="10"/>
                    <a:pt x="5" y="10"/>
                    <a:pt x="5" y="10"/>
                  </a:cubicBezTo>
                  <a:cubicBezTo>
                    <a:pt x="8" y="10"/>
                    <a:pt x="11" y="8"/>
                    <a:pt x="11" y="5"/>
                  </a:cubicBezTo>
                  <a:cubicBezTo>
                    <a:pt x="11" y="2"/>
                    <a:pt x="8" y="0"/>
                    <a:pt x="5" y="0"/>
                  </a:cubicBezTo>
                  <a:cubicBezTo>
                    <a:pt x="5" y="0"/>
                    <a:pt x="5" y="0"/>
                    <a:pt x="5" y="0"/>
                  </a:cubicBezTo>
                  <a:cubicBezTo>
                    <a:pt x="2" y="1"/>
                    <a:pt x="0" y="3"/>
                    <a:pt x="0" y="5"/>
                  </a:cubicBezTo>
                  <a:cubicBezTo>
                    <a:pt x="0" y="8"/>
                    <a:pt x="2" y="10"/>
                    <a:pt x="5" y="1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9" name="Freeform 6"/>
            <p:cNvSpPr/>
            <p:nvPr/>
          </p:nvSpPr>
          <p:spPr bwMode="auto">
            <a:xfrm>
              <a:off x="1776" y="1810"/>
              <a:ext cx="64" cy="41"/>
            </a:xfrm>
            <a:custGeom>
              <a:avLst/>
              <a:gdLst>
                <a:gd name="T0" fmla="*/ 23 w 24"/>
                <a:gd name="T1" fmla="*/ 3 h 16"/>
                <a:gd name="T2" fmla="*/ 19 w 24"/>
                <a:gd name="T3" fmla="*/ 0 h 16"/>
                <a:gd name="T4" fmla="*/ 19 w 24"/>
                <a:gd name="T5" fmla="*/ 0 h 16"/>
                <a:gd name="T6" fmla="*/ 17 w 24"/>
                <a:gd name="T7" fmla="*/ 0 h 16"/>
                <a:gd name="T8" fmla="*/ 15 w 24"/>
                <a:gd name="T9" fmla="*/ 5 h 16"/>
                <a:gd name="T10" fmla="*/ 12 w 24"/>
                <a:gd name="T11" fmla="*/ 11 h 16"/>
                <a:gd name="T12" fmla="*/ 14 w 24"/>
                <a:gd name="T13" fmla="*/ 7 h 16"/>
                <a:gd name="T14" fmla="*/ 13 w 24"/>
                <a:gd name="T15" fmla="*/ 1 h 16"/>
                <a:gd name="T16" fmla="*/ 13 w 24"/>
                <a:gd name="T17" fmla="*/ 1 h 16"/>
                <a:gd name="T18" fmla="*/ 12 w 24"/>
                <a:gd name="T19" fmla="*/ 0 h 16"/>
                <a:gd name="T20" fmla="*/ 12 w 24"/>
                <a:gd name="T21" fmla="*/ 0 h 16"/>
                <a:gd name="T22" fmla="*/ 12 w 24"/>
                <a:gd name="T23" fmla="*/ 1 h 16"/>
                <a:gd name="T24" fmla="*/ 12 w 24"/>
                <a:gd name="T25" fmla="*/ 1 h 16"/>
                <a:gd name="T26" fmla="*/ 11 w 24"/>
                <a:gd name="T27" fmla="*/ 7 h 16"/>
                <a:gd name="T28" fmla="*/ 10 w 24"/>
                <a:gd name="T29" fmla="*/ 5 h 16"/>
                <a:gd name="T30" fmla="*/ 8 w 24"/>
                <a:gd name="T31" fmla="*/ 0 h 16"/>
                <a:gd name="T32" fmla="*/ 5 w 24"/>
                <a:gd name="T33" fmla="*/ 0 h 16"/>
                <a:gd name="T34" fmla="*/ 5 w 24"/>
                <a:gd name="T35" fmla="*/ 0 h 16"/>
                <a:gd name="T36" fmla="*/ 1 w 24"/>
                <a:gd name="T37" fmla="*/ 3 h 16"/>
                <a:gd name="T38" fmla="*/ 0 w 24"/>
                <a:gd name="T39" fmla="*/ 16 h 16"/>
                <a:gd name="T40" fmla="*/ 4 w 24"/>
                <a:gd name="T41" fmla="*/ 16 h 16"/>
                <a:gd name="T42" fmla="*/ 4 w 24"/>
                <a:gd name="T43" fmla="*/ 6 h 16"/>
                <a:gd name="T44" fmla="*/ 5 w 24"/>
                <a:gd name="T45" fmla="*/ 6 h 16"/>
                <a:gd name="T46" fmla="*/ 5 w 24"/>
                <a:gd name="T47" fmla="*/ 16 h 16"/>
                <a:gd name="T48" fmla="*/ 12 w 24"/>
                <a:gd name="T49" fmla="*/ 16 h 16"/>
                <a:gd name="T50" fmla="*/ 19 w 24"/>
                <a:gd name="T51" fmla="*/ 16 h 16"/>
                <a:gd name="T52" fmla="*/ 19 w 24"/>
                <a:gd name="T53" fmla="*/ 6 h 16"/>
                <a:gd name="T54" fmla="*/ 19 w 24"/>
                <a:gd name="T55" fmla="*/ 6 h 16"/>
                <a:gd name="T56" fmla="*/ 20 w 24"/>
                <a:gd name="T57" fmla="*/ 6 h 16"/>
                <a:gd name="T58" fmla="*/ 20 w 24"/>
                <a:gd name="T59" fmla="*/ 16 h 16"/>
                <a:gd name="T60" fmla="*/ 23 w 24"/>
                <a:gd name="T61" fmla="*/ 16 h 16"/>
                <a:gd name="T62" fmla="*/ 23 w 24"/>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4" h="16">
                  <a:moveTo>
                    <a:pt x="23" y="3"/>
                  </a:moveTo>
                  <a:cubicBezTo>
                    <a:pt x="22" y="1"/>
                    <a:pt x="20" y="0"/>
                    <a:pt x="19" y="0"/>
                  </a:cubicBezTo>
                  <a:cubicBezTo>
                    <a:pt x="19" y="0"/>
                    <a:pt x="19" y="0"/>
                    <a:pt x="19" y="0"/>
                  </a:cubicBezTo>
                  <a:cubicBezTo>
                    <a:pt x="17" y="0"/>
                    <a:pt x="17" y="0"/>
                    <a:pt x="17" y="0"/>
                  </a:cubicBezTo>
                  <a:cubicBezTo>
                    <a:pt x="15" y="5"/>
                    <a:pt x="15" y="5"/>
                    <a:pt x="15" y="5"/>
                  </a:cubicBezTo>
                  <a:cubicBezTo>
                    <a:pt x="12" y="11"/>
                    <a:pt x="12" y="11"/>
                    <a:pt x="12" y="11"/>
                  </a:cubicBezTo>
                  <a:cubicBezTo>
                    <a:pt x="14" y="7"/>
                    <a:pt x="14" y="7"/>
                    <a:pt x="14" y="7"/>
                  </a:cubicBezTo>
                  <a:cubicBezTo>
                    <a:pt x="13" y="1"/>
                    <a:pt x="13" y="1"/>
                    <a:pt x="13" y="1"/>
                  </a:cubicBezTo>
                  <a:cubicBezTo>
                    <a:pt x="13" y="1"/>
                    <a:pt x="13" y="1"/>
                    <a:pt x="13" y="1"/>
                  </a:cubicBezTo>
                  <a:cubicBezTo>
                    <a:pt x="13" y="0"/>
                    <a:pt x="13" y="0"/>
                    <a:pt x="12" y="0"/>
                  </a:cubicBezTo>
                  <a:cubicBezTo>
                    <a:pt x="12" y="0"/>
                    <a:pt x="12" y="0"/>
                    <a:pt x="12" y="0"/>
                  </a:cubicBezTo>
                  <a:cubicBezTo>
                    <a:pt x="12" y="0"/>
                    <a:pt x="12" y="0"/>
                    <a:pt x="12" y="1"/>
                  </a:cubicBezTo>
                  <a:cubicBezTo>
                    <a:pt x="12" y="1"/>
                    <a:pt x="12" y="1"/>
                    <a:pt x="12" y="1"/>
                  </a:cubicBezTo>
                  <a:cubicBezTo>
                    <a:pt x="11" y="7"/>
                    <a:pt x="11" y="7"/>
                    <a:pt x="11" y="7"/>
                  </a:cubicBezTo>
                  <a:cubicBezTo>
                    <a:pt x="10" y="5"/>
                    <a:pt x="10" y="5"/>
                    <a:pt x="10" y="5"/>
                  </a:cubicBezTo>
                  <a:cubicBezTo>
                    <a:pt x="8" y="0"/>
                    <a:pt x="8" y="0"/>
                    <a:pt x="8" y="0"/>
                  </a:cubicBezTo>
                  <a:cubicBezTo>
                    <a:pt x="5" y="0"/>
                    <a:pt x="5" y="0"/>
                    <a:pt x="5" y="0"/>
                  </a:cubicBezTo>
                  <a:cubicBezTo>
                    <a:pt x="5" y="0"/>
                    <a:pt x="5" y="0"/>
                    <a:pt x="5" y="0"/>
                  </a:cubicBezTo>
                  <a:cubicBezTo>
                    <a:pt x="3" y="0"/>
                    <a:pt x="2" y="1"/>
                    <a:pt x="1" y="3"/>
                  </a:cubicBezTo>
                  <a:cubicBezTo>
                    <a:pt x="0" y="5"/>
                    <a:pt x="0" y="11"/>
                    <a:pt x="0" y="16"/>
                  </a:cubicBezTo>
                  <a:cubicBezTo>
                    <a:pt x="4" y="16"/>
                    <a:pt x="4" y="16"/>
                    <a:pt x="4" y="16"/>
                  </a:cubicBezTo>
                  <a:cubicBezTo>
                    <a:pt x="4" y="6"/>
                    <a:pt x="4" y="6"/>
                    <a:pt x="4" y="6"/>
                  </a:cubicBezTo>
                  <a:cubicBezTo>
                    <a:pt x="4" y="6"/>
                    <a:pt x="4" y="6"/>
                    <a:pt x="5" y="6"/>
                  </a:cubicBezTo>
                  <a:cubicBezTo>
                    <a:pt x="5" y="16"/>
                    <a:pt x="5" y="16"/>
                    <a:pt x="5" y="16"/>
                  </a:cubicBezTo>
                  <a:cubicBezTo>
                    <a:pt x="12" y="16"/>
                    <a:pt x="12" y="16"/>
                    <a:pt x="12" y="16"/>
                  </a:cubicBezTo>
                  <a:cubicBezTo>
                    <a:pt x="19" y="16"/>
                    <a:pt x="19" y="16"/>
                    <a:pt x="19" y="16"/>
                  </a:cubicBezTo>
                  <a:cubicBezTo>
                    <a:pt x="19" y="6"/>
                    <a:pt x="19" y="6"/>
                    <a:pt x="19" y="6"/>
                  </a:cubicBezTo>
                  <a:cubicBezTo>
                    <a:pt x="19" y="6"/>
                    <a:pt x="19" y="6"/>
                    <a:pt x="19" y="6"/>
                  </a:cubicBezTo>
                  <a:cubicBezTo>
                    <a:pt x="19" y="6"/>
                    <a:pt x="20" y="6"/>
                    <a:pt x="20" y="6"/>
                  </a:cubicBezTo>
                  <a:cubicBezTo>
                    <a:pt x="20" y="16"/>
                    <a:pt x="20" y="16"/>
                    <a:pt x="20" y="16"/>
                  </a:cubicBezTo>
                  <a:cubicBezTo>
                    <a:pt x="23" y="16"/>
                    <a:pt x="23" y="16"/>
                    <a:pt x="23" y="16"/>
                  </a:cubicBezTo>
                  <a:cubicBezTo>
                    <a:pt x="24" y="11"/>
                    <a:pt x="24" y="5"/>
                    <a:pt x="23" y="3"/>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0" name="Freeform 7"/>
            <p:cNvSpPr/>
            <p:nvPr/>
          </p:nvSpPr>
          <p:spPr bwMode="auto">
            <a:xfrm>
              <a:off x="1795" y="1776"/>
              <a:ext cx="29" cy="26"/>
            </a:xfrm>
            <a:custGeom>
              <a:avLst/>
              <a:gdLst>
                <a:gd name="T0" fmla="*/ 5 w 11"/>
                <a:gd name="T1" fmla="*/ 10 h 10"/>
                <a:gd name="T2" fmla="*/ 5 w 11"/>
                <a:gd name="T3" fmla="*/ 10 h 10"/>
                <a:gd name="T4" fmla="*/ 11 w 11"/>
                <a:gd name="T5" fmla="*/ 5 h 10"/>
                <a:gd name="T6" fmla="*/ 5 w 11"/>
                <a:gd name="T7" fmla="*/ 0 h 10"/>
                <a:gd name="T8" fmla="*/ 5 w 11"/>
                <a:gd name="T9" fmla="*/ 0 h 10"/>
                <a:gd name="T10" fmla="*/ 0 w 11"/>
                <a:gd name="T11" fmla="*/ 5 h 10"/>
                <a:gd name="T12" fmla="*/ 5 w 11"/>
                <a:gd name="T13" fmla="*/ 10 h 10"/>
              </a:gdLst>
              <a:ahLst/>
              <a:cxnLst>
                <a:cxn ang="0">
                  <a:pos x="T0" y="T1"/>
                </a:cxn>
                <a:cxn ang="0">
                  <a:pos x="T2" y="T3"/>
                </a:cxn>
                <a:cxn ang="0">
                  <a:pos x="T4" y="T5"/>
                </a:cxn>
                <a:cxn ang="0">
                  <a:pos x="T6" y="T7"/>
                </a:cxn>
                <a:cxn ang="0">
                  <a:pos x="T8" y="T9"/>
                </a:cxn>
                <a:cxn ang="0">
                  <a:pos x="T10" y="T11"/>
                </a:cxn>
                <a:cxn ang="0">
                  <a:pos x="T12" y="T13"/>
                </a:cxn>
              </a:cxnLst>
              <a:rect l="0" t="0" r="r" b="b"/>
              <a:pathLst>
                <a:path w="11" h="10">
                  <a:moveTo>
                    <a:pt x="5" y="10"/>
                  </a:moveTo>
                  <a:cubicBezTo>
                    <a:pt x="5" y="10"/>
                    <a:pt x="5" y="10"/>
                    <a:pt x="5" y="10"/>
                  </a:cubicBezTo>
                  <a:cubicBezTo>
                    <a:pt x="8" y="10"/>
                    <a:pt x="11" y="8"/>
                    <a:pt x="11" y="5"/>
                  </a:cubicBezTo>
                  <a:cubicBezTo>
                    <a:pt x="11" y="2"/>
                    <a:pt x="8" y="0"/>
                    <a:pt x="5" y="0"/>
                  </a:cubicBezTo>
                  <a:cubicBezTo>
                    <a:pt x="5" y="0"/>
                    <a:pt x="5" y="0"/>
                    <a:pt x="5" y="0"/>
                  </a:cubicBezTo>
                  <a:cubicBezTo>
                    <a:pt x="2" y="1"/>
                    <a:pt x="0" y="3"/>
                    <a:pt x="0" y="5"/>
                  </a:cubicBezTo>
                  <a:cubicBezTo>
                    <a:pt x="0" y="8"/>
                    <a:pt x="2" y="10"/>
                    <a:pt x="5" y="1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1" name="Freeform 8"/>
            <p:cNvSpPr/>
            <p:nvPr/>
          </p:nvSpPr>
          <p:spPr bwMode="auto">
            <a:xfrm>
              <a:off x="1776" y="1807"/>
              <a:ext cx="64" cy="42"/>
            </a:xfrm>
            <a:custGeom>
              <a:avLst/>
              <a:gdLst>
                <a:gd name="T0" fmla="*/ 23 w 24"/>
                <a:gd name="T1" fmla="*/ 3 h 16"/>
                <a:gd name="T2" fmla="*/ 19 w 24"/>
                <a:gd name="T3" fmla="*/ 0 h 16"/>
                <a:gd name="T4" fmla="*/ 19 w 24"/>
                <a:gd name="T5" fmla="*/ 0 h 16"/>
                <a:gd name="T6" fmla="*/ 17 w 24"/>
                <a:gd name="T7" fmla="*/ 0 h 16"/>
                <a:gd name="T8" fmla="*/ 15 w 24"/>
                <a:gd name="T9" fmla="*/ 5 h 16"/>
                <a:gd name="T10" fmla="*/ 12 w 24"/>
                <a:gd name="T11" fmla="*/ 11 h 16"/>
                <a:gd name="T12" fmla="*/ 14 w 24"/>
                <a:gd name="T13" fmla="*/ 7 h 16"/>
                <a:gd name="T14" fmla="*/ 13 w 24"/>
                <a:gd name="T15" fmla="*/ 1 h 16"/>
                <a:gd name="T16" fmla="*/ 13 w 24"/>
                <a:gd name="T17" fmla="*/ 1 h 16"/>
                <a:gd name="T18" fmla="*/ 12 w 24"/>
                <a:gd name="T19" fmla="*/ 0 h 16"/>
                <a:gd name="T20" fmla="*/ 12 w 24"/>
                <a:gd name="T21" fmla="*/ 0 h 16"/>
                <a:gd name="T22" fmla="*/ 12 w 24"/>
                <a:gd name="T23" fmla="*/ 1 h 16"/>
                <a:gd name="T24" fmla="*/ 12 w 24"/>
                <a:gd name="T25" fmla="*/ 1 h 16"/>
                <a:gd name="T26" fmla="*/ 11 w 24"/>
                <a:gd name="T27" fmla="*/ 7 h 16"/>
                <a:gd name="T28" fmla="*/ 10 w 24"/>
                <a:gd name="T29" fmla="*/ 5 h 16"/>
                <a:gd name="T30" fmla="*/ 8 w 24"/>
                <a:gd name="T31" fmla="*/ 0 h 16"/>
                <a:gd name="T32" fmla="*/ 5 w 24"/>
                <a:gd name="T33" fmla="*/ 0 h 16"/>
                <a:gd name="T34" fmla="*/ 5 w 24"/>
                <a:gd name="T35" fmla="*/ 0 h 16"/>
                <a:gd name="T36" fmla="*/ 1 w 24"/>
                <a:gd name="T37" fmla="*/ 3 h 16"/>
                <a:gd name="T38" fmla="*/ 0 w 24"/>
                <a:gd name="T39" fmla="*/ 16 h 16"/>
                <a:gd name="T40" fmla="*/ 4 w 24"/>
                <a:gd name="T41" fmla="*/ 16 h 16"/>
                <a:gd name="T42" fmla="*/ 4 w 24"/>
                <a:gd name="T43" fmla="*/ 6 h 16"/>
                <a:gd name="T44" fmla="*/ 5 w 24"/>
                <a:gd name="T45" fmla="*/ 6 h 16"/>
                <a:gd name="T46" fmla="*/ 5 w 24"/>
                <a:gd name="T47" fmla="*/ 16 h 16"/>
                <a:gd name="T48" fmla="*/ 12 w 24"/>
                <a:gd name="T49" fmla="*/ 16 h 16"/>
                <a:gd name="T50" fmla="*/ 19 w 24"/>
                <a:gd name="T51" fmla="*/ 16 h 16"/>
                <a:gd name="T52" fmla="*/ 19 w 24"/>
                <a:gd name="T53" fmla="*/ 6 h 16"/>
                <a:gd name="T54" fmla="*/ 19 w 24"/>
                <a:gd name="T55" fmla="*/ 6 h 16"/>
                <a:gd name="T56" fmla="*/ 20 w 24"/>
                <a:gd name="T57" fmla="*/ 6 h 16"/>
                <a:gd name="T58" fmla="*/ 20 w 24"/>
                <a:gd name="T59" fmla="*/ 16 h 16"/>
                <a:gd name="T60" fmla="*/ 23 w 24"/>
                <a:gd name="T61" fmla="*/ 16 h 16"/>
                <a:gd name="T62" fmla="*/ 23 w 24"/>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4" h="16">
                  <a:moveTo>
                    <a:pt x="23" y="3"/>
                  </a:moveTo>
                  <a:cubicBezTo>
                    <a:pt x="22" y="1"/>
                    <a:pt x="20" y="0"/>
                    <a:pt x="19" y="0"/>
                  </a:cubicBezTo>
                  <a:cubicBezTo>
                    <a:pt x="19" y="0"/>
                    <a:pt x="19" y="0"/>
                    <a:pt x="19" y="0"/>
                  </a:cubicBezTo>
                  <a:cubicBezTo>
                    <a:pt x="17" y="0"/>
                    <a:pt x="17" y="0"/>
                    <a:pt x="17" y="0"/>
                  </a:cubicBezTo>
                  <a:cubicBezTo>
                    <a:pt x="15" y="5"/>
                    <a:pt x="15" y="5"/>
                    <a:pt x="15" y="5"/>
                  </a:cubicBezTo>
                  <a:cubicBezTo>
                    <a:pt x="12" y="11"/>
                    <a:pt x="12" y="11"/>
                    <a:pt x="12" y="11"/>
                  </a:cubicBezTo>
                  <a:cubicBezTo>
                    <a:pt x="14" y="7"/>
                    <a:pt x="14" y="7"/>
                    <a:pt x="14" y="7"/>
                  </a:cubicBezTo>
                  <a:cubicBezTo>
                    <a:pt x="13" y="1"/>
                    <a:pt x="13" y="1"/>
                    <a:pt x="13" y="1"/>
                  </a:cubicBezTo>
                  <a:cubicBezTo>
                    <a:pt x="13" y="1"/>
                    <a:pt x="13" y="1"/>
                    <a:pt x="13" y="1"/>
                  </a:cubicBezTo>
                  <a:cubicBezTo>
                    <a:pt x="13" y="0"/>
                    <a:pt x="13" y="0"/>
                    <a:pt x="12" y="0"/>
                  </a:cubicBezTo>
                  <a:cubicBezTo>
                    <a:pt x="12" y="0"/>
                    <a:pt x="12" y="0"/>
                    <a:pt x="12" y="0"/>
                  </a:cubicBezTo>
                  <a:cubicBezTo>
                    <a:pt x="12" y="0"/>
                    <a:pt x="12" y="0"/>
                    <a:pt x="12" y="1"/>
                  </a:cubicBezTo>
                  <a:cubicBezTo>
                    <a:pt x="12" y="1"/>
                    <a:pt x="12" y="1"/>
                    <a:pt x="12" y="1"/>
                  </a:cubicBezTo>
                  <a:cubicBezTo>
                    <a:pt x="11" y="7"/>
                    <a:pt x="11" y="7"/>
                    <a:pt x="11" y="7"/>
                  </a:cubicBezTo>
                  <a:cubicBezTo>
                    <a:pt x="10" y="5"/>
                    <a:pt x="10" y="5"/>
                    <a:pt x="10" y="5"/>
                  </a:cubicBezTo>
                  <a:cubicBezTo>
                    <a:pt x="8" y="0"/>
                    <a:pt x="8" y="0"/>
                    <a:pt x="8" y="0"/>
                  </a:cubicBezTo>
                  <a:cubicBezTo>
                    <a:pt x="5" y="0"/>
                    <a:pt x="5" y="0"/>
                    <a:pt x="5" y="0"/>
                  </a:cubicBezTo>
                  <a:cubicBezTo>
                    <a:pt x="5" y="0"/>
                    <a:pt x="5" y="0"/>
                    <a:pt x="5" y="0"/>
                  </a:cubicBezTo>
                  <a:cubicBezTo>
                    <a:pt x="3" y="0"/>
                    <a:pt x="2" y="1"/>
                    <a:pt x="1" y="3"/>
                  </a:cubicBezTo>
                  <a:cubicBezTo>
                    <a:pt x="0" y="5"/>
                    <a:pt x="0" y="11"/>
                    <a:pt x="0" y="16"/>
                  </a:cubicBezTo>
                  <a:cubicBezTo>
                    <a:pt x="4" y="16"/>
                    <a:pt x="4" y="16"/>
                    <a:pt x="4" y="16"/>
                  </a:cubicBezTo>
                  <a:cubicBezTo>
                    <a:pt x="4" y="6"/>
                    <a:pt x="4" y="6"/>
                    <a:pt x="4" y="6"/>
                  </a:cubicBezTo>
                  <a:cubicBezTo>
                    <a:pt x="4" y="6"/>
                    <a:pt x="4" y="6"/>
                    <a:pt x="5" y="6"/>
                  </a:cubicBezTo>
                  <a:cubicBezTo>
                    <a:pt x="5" y="16"/>
                    <a:pt x="5" y="16"/>
                    <a:pt x="5" y="16"/>
                  </a:cubicBezTo>
                  <a:cubicBezTo>
                    <a:pt x="12" y="16"/>
                    <a:pt x="12" y="16"/>
                    <a:pt x="12" y="16"/>
                  </a:cubicBezTo>
                  <a:cubicBezTo>
                    <a:pt x="19" y="16"/>
                    <a:pt x="19" y="16"/>
                    <a:pt x="19" y="16"/>
                  </a:cubicBezTo>
                  <a:cubicBezTo>
                    <a:pt x="19" y="6"/>
                    <a:pt x="19" y="6"/>
                    <a:pt x="19" y="6"/>
                  </a:cubicBezTo>
                  <a:cubicBezTo>
                    <a:pt x="19" y="6"/>
                    <a:pt x="19" y="6"/>
                    <a:pt x="19" y="6"/>
                  </a:cubicBezTo>
                  <a:cubicBezTo>
                    <a:pt x="19" y="6"/>
                    <a:pt x="20" y="6"/>
                    <a:pt x="20" y="6"/>
                  </a:cubicBezTo>
                  <a:cubicBezTo>
                    <a:pt x="20" y="16"/>
                    <a:pt x="20" y="16"/>
                    <a:pt x="20" y="16"/>
                  </a:cubicBezTo>
                  <a:cubicBezTo>
                    <a:pt x="23" y="16"/>
                    <a:pt x="23" y="16"/>
                    <a:pt x="23" y="16"/>
                  </a:cubicBezTo>
                  <a:cubicBezTo>
                    <a:pt x="24" y="11"/>
                    <a:pt x="24" y="5"/>
                    <a:pt x="23" y="3"/>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nvGrpSpPr>
          <p:cNvPr id="22" name="Group 18"/>
          <p:cNvGrpSpPr>
            <a:grpSpLocks noChangeAspect="1"/>
          </p:cNvGrpSpPr>
          <p:nvPr/>
        </p:nvGrpSpPr>
        <p:grpSpPr bwMode="auto">
          <a:xfrm>
            <a:off x="4414144" y="3200293"/>
            <a:ext cx="320398" cy="298443"/>
            <a:chOff x="3802" y="2858"/>
            <a:chExt cx="616" cy="574"/>
          </a:xfrm>
          <a:solidFill>
            <a:srgbClr val="C00000"/>
          </a:solidFill>
        </p:grpSpPr>
        <p:sp>
          <p:nvSpPr>
            <p:cNvPr id="23" name="Rectangle 19"/>
            <p:cNvSpPr>
              <a:spLocks noChangeArrowheads="1"/>
            </p:cNvSpPr>
            <p:nvPr/>
          </p:nvSpPr>
          <p:spPr bwMode="auto">
            <a:xfrm>
              <a:off x="3802" y="3205"/>
              <a:ext cx="129" cy="227"/>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4" name="Rectangle 20"/>
            <p:cNvSpPr>
              <a:spLocks noChangeArrowheads="1"/>
            </p:cNvSpPr>
            <p:nvPr/>
          </p:nvSpPr>
          <p:spPr bwMode="auto">
            <a:xfrm>
              <a:off x="3964" y="3174"/>
              <a:ext cx="129" cy="258"/>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5" name="Rectangle 21"/>
            <p:cNvSpPr>
              <a:spLocks noChangeArrowheads="1"/>
            </p:cNvSpPr>
            <p:nvPr/>
          </p:nvSpPr>
          <p:spPr bwMode="auto">
            <a:xfrm>
              <a:off x="4129" y="3131"/>
              <a:ext cx="129" cy="301"/>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6" name="Rectangle 22"/>
            <p:cNvSpPr>
              <a:spLocks noChangeArrowheads="1"/>
            </p:cNvSpPr>
            <p:nvPr/>
          </p:nvSpPr>
          <p:spPr bwMode="auto">
            <a:xfrm>
              <a:off x="4289" y="3078"/>
              <a:ext cx="129" cy="354"/>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7" name="Freeform 23"/>
            <p:cNvSpPr/>
            <p:nvPr/>
          </p:nvSpPr>
          <p:spPr bwMode="auto">
            <a:xfrm>
              <a:off x="3888" y="2858"/>
              <a:ext cx="370" cy="270"/>
            </a:xfrm>
            <a:custGeom>
              <a:avLst/>
              <a:gdLst>
                <a:gd name="T0" fmla="*/ 94 w 155"/>
                <a:gd name="T1" fmla="*/ 21 h 113"/>
                <a:gd name="T2" fmla="*/ 0 w 155"/>
                <a:gd name="T3" fmla="*/ 72 h 113"/>
                <a:gd name="T4" fmla="*/ 114 w 155"/>
                <a:gd name="T5" fmla="*/ 63 h 113"/>
                <a:gd name="T6" fmla="*/ 122 w 155"/>
                <a:gd name="T7" fmla="*/ 82 h 113"/>
                <a:gd name="T8" fmla="*/ 155 w 155"/>
                <a:gd name="T9" fmla="*/ 0 h 113"/>
                <a:gd name="T10" fmla="*/ 85 w 155"/>
                <a:gd name="T11" fmla="*/ 2 h 113"/>
                <a:gd name="T12" fmla="*/ 94 w 155"/>
                <a:gd name="T13" fmla="*/ 21 h 113"/>
              </a:gdLst>
              <a:ahLst/>
              <a:cxnLst>
                <a:cxn ang="0">
                  <a:pos x="T0" y="T1"/>
                </a:cxn>
                <a:cxn ang="0">
                  <a:pos x="T2" y="T3"/>
                </a:cxn>
                <a:cxn ang="0">
                  <a:pos x="T4" y="T5"/>
                </a:cxn>
                <a:cxn ang="0">
                  <a:pos x="T6" y="T7"/>
                </a:cxn>
                <a:cxn ang="0">
                  <a:pos x="T8" y="T9"/>
                </a:cxn>
                <a:cxn ang="0">
                  <a:pos x="T10" y="T11"/>
                </a:cxn>
                <a:cxn ang="0">
                  <a:pos x="T12" y="T13"/>
                </a:cxn>
              </a:cxnLst>
              <a:rect l="0" t="0" r="r" b="b"/>
              <a:pathLst>
                <a:path w="155" h="113">
                  <a:moveTo>
                    <a:pt x="94" y="21"/>
                  </a:moveTo>
                  <a:cubicBezTo>
                    <a:pt x="85" y="33"/>
                    <a:pt x="53" y="68"/>
                    <a:pt x="0" y="72"/>
                  </a:cubicBezTo>
                  <a:cubicBezTo>
                    <a:pt x="0" y="72"/>
                    <a:pt x="31" y="113"/>
                    <a:pt x="114" y="63"/>
                  </a:cubicBezTo>
                  <a:cubicBezTo>
                    <a:pt x="122" y="82"/>
                    <a:pt x="122" y="82"/>
                    <a:pt x="122" y="82"/>
                  </a:cubicBezTo>
                  <a:cubicBezTo>
                    <a:pt x="155" y="0"/>
                    <a:pt x="155" y="0"/>
                    <a:pt x="155" y="0"/>
                  </a:cubicBezTo>
                  <a:cubicBezTo>
                    <a:pt x="85" y="2"/>
                    <a:pt x="85" y="2"/>
                    <a:pt x="85" y="2"/>
                  </a:cubicBezTo>
                  <a:lnTo>
                    <a:pt x="94" y="21"/>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nvGrpSpPr>
          <p:cNvPr id="28" name="Group 13"/>
          <p:cNvGrpSpPr>
            <a:grpSpLocks noChangeAspect="1"/>
          </p:cNvGrpSpPr>
          <p:nvPr/>
        </p:nvGrpSpPr>
        <p:grpSpPr bwMode="auto">
          <a:xfrm>
            <a:off x="4380236" y="1790371"/>
            <a:ext cx="384719" cy="389120"/>
            <a:chOff x="2426" y="2781"/>
            <a:chExt cx="593" cy="600"/>
          </a:xfrm>
          <a:solidFill>
            <a:srgbClr val="C00000"/>
          </a:solidFill>
        </p:grpSpPr>
        <p:sp>
          <p:nvSpPr>
            <p:cNvPr id="29" name="Freeform 14"/>
            <p:cNvSpPr/>
            <p:nvPr/>
          </p:nvSpPr>
          <p:spPr bwMode="auto">
            <a:xfrm>
              <a:off x="2442" y="2805"/>
              <a:ext cx="577" cy="576"/>
            </a:xfrm>
            <a:custGeom>
              <a:avLst/>
              <a:gdLst>
                <a:gd name="T0" fmla="*/ 0 w 241"/>
                <a:gd name="T1" fmla="*/ 115 h 241"/>
                <a:gd name="T2" fmla="*/ 0 w 241"/>
                <a:gd name="T3" fmla="*/ 121 h 241"/>
                <a:gd name="T4" fmla="*/ 121 w 241"/>
                <a:gd name="T5" fmla="*/ 241 h 241"/>
                <a:gd name="T6" fmla="*/ 241 w 241"/>
                <a:gd name="T7" fmla="*/ 121 h 241"/>
                <a:gd name="T8" fmla="*/ 121 w 241"/>
                <a:gd name="T9" fmla="*/ 0 h 241"/>
                <a:gd name="T10" fmla="*/ 121 w 241"/>
                <a:gd name="T11" fmla="*/ 115 h 241"/>
                <a:gd name="T12" fmla="*/ 0 w 241"/>
                <a:gd name="T13" fmla="*/ 115 h 241"/>
              </a:gdLst>
              <a:ahLst/>
              <a:cxnLst>
                <a:cxn ang="0">
                  <a:pos x="T0" y="T1"/>
                </a:cxn>
                <a:cxn ang="0">
                  <a:pos x="T2" y="T3"/>
                </a:cxn>
                <a:cxn ang="0">
                  <a:pos x="T4" y="T5"/>
                </a:cxn>
                <a:cxn ang="0">
                  <a:pos x="T6" y="T7"/>
                </a:cxn>
                <a:cxn ang="0">
                  <a:pos x="T8" y="T9"/>
                </a:cxn>
                <a:cxn ang="0">
                  <a:pos x="T10" y="T11"/>
                </a:cxn>
                <a:cxn ang="0">
                  <a:pos x="T12" y="T13"/>
                </a:cxn>
              </a:cxnLst>
              <a:rect l="0" t="0" r="r" b="b"/>
              <a:pathLst>
                <a:path w="241" h="241">
                  <a:moveTo>
                    <a:pt x="0" y="115"/>
                  </a:moveTo>
                  <a:cubicBezTo>
                    <a:pt x="0" y="117"/>
                    <a:pt x="0" y="119"/>
                    <a:pt x="0" y="121"/>
                  </a:cubicBezTo>
                  <a:cubicBezTo>
                    <a:pt x="0" y="187"/>
                    <a:pt x="54" y="241"/>
                    <a:pt x="121" y="241"/>
                  </a:cubicBezTo>
                  <a:cubicBezTo>
                    <a:pt x="187" y="241"/>
                    <a:pt x="241" y="187"/>
                    <a:pt x="241" y="121"/>
                  </a:cubicBezTo>
                  <a:cubicBezTo>
                    <a:pt x="241" y="54"/>
                    <a:pt x="187" y="0"/>
                    <a:pt x="121" y="0"/>
                  </a:cubicBezTo>
                  <a:cubicBezTo>
                    <a:pt x="121" y="115"/>
                    <a:pt x="121" y="115"/>
                    <a:pt x="121" y="115"/>
                  </a:cubicBezTo>
                  <a:lnTo>
                    <a:pt x="0" y="115"/>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0" name="Freeform 15"/>
            <p:cNvSpPr>
              <a:spLocks noEditPoints="1"/>
            </p:cNvSpPr>
            <p:nvPr/>
          </p:nvSpPr>
          <p:spPr bwMode="auto">
            <a:xfrm>
              <a:off x="2426" y="2781"/>
              <a:ext cx="275" cy="273"/>
            </a:xfrm>
            <a:custGeom>
              <a:avLst/>
              <a:gdLst>
                <a:gd name="T0" fmla="*/ 0 w 115"/>
                <a:gd name="T1" fmla="*/ 114 h 114"/>
                <a:gd name="T2" fmla="*/ 115 w 115"/>
                <a:gd name="T3" fmla="*/ 114 h 114"/>
                <a:gd name="T4" fmla="*/ 115 w 115"/>
                <a:gd name="T5" fmla="*/ 0 h 114"/>
                <a:gd name="T6" fmla="*/ 0 w 115"/>
                <a:gd name="T7" fmla="*/ 114 h 114"/>
                <a:gd name="T8" fmla="*/ 15 w 115"/>
                <a:gd name="T9" fmla="*/ 104 h 114"/>
                <a:gd name="T10" fmla="*/ 104 w 115"/>
                <a:gd name="T11" fmla="*/ 14 h 114"/>
                <a:gd name="T12" fmla="*/ 104 w 115"/>
                <a:gd name="T13" fmla="*/ 104 h 114"/>
                <a:gd name="T14" fmla="*/ 15 w 115"/>
                <a:gd name="T15" fmla="*/ 104 h 1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14">
                  <a:moveTo>
                    <a:pt x="0" y="114"/>
                  </a:moveTo>
                  <a:cubicBezTo>
                    <a:pt x="115" y="114"/>
                    <a:pt x="115" y="114"/>
                    <a:pt x="115" y="114"/>
                  </a:cubicBezTo>
                  <a:cubicBezTo>
                    <a:pt x="115" y="0"/>
                    <a:pt x="115" y="0"/>
                    <a:pt x="115" y="0"/>
                  </a:cubicBezTo>
                  <a:cubicBezTo>
                    <a:pt x="51" y="0"/>
                    <a:pt x="0" y="51"/>
                    <a:pt x="0" y="114"/>
                  </a:cubicBezTo>
                  <a:close/>
                  <a:moveTo>
                    <a:pt x="15" y="104"/>
                  </a:moveTo>
                  <a:cubicBezTo>
                    <a:pt x="15" y="54"/>
                    <a:pt x="55" y="14"/>
                    <a:pt x="104" y="14"/>
                  </a:cubicBezTo>
                  <a:cubicBezTo>
                    <a:pt x="104" y="104"/>
                    <a:pt x="104" y="104"/>
                    <a:pt x="104" y="104"/>
                  </a:cubicBezTo>
                  <a:lnTo>
                    <a:pt x="15" y="104"/>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nvGrpSpPr>
          <p:cNvPr id="31" name="组合 30"/>
          <p:cNvGrpSpPr/>
          <p:nvPr/>
        </p:nvGrpSpPr>
        <p:grpSpPr>
          <a:xfrm>
            <a:off x="4412482" y="2463475"/>
            <a:ext cx="330607" cy="359647"/>
            <a:chOff x="4873626" y="1965325"/>
            <a:chExt cx="269876" cy="293688"/>
          </a:xfrm>
          <a:solidFill>
            <a:srgbClr val="C00000"/>
          </a:solidFill>
        </p:grpSpPr>
        <p:sp>
          <p:nvSpPr>
            <p:cNvPr id="32" name="Freeform 502"/>
            <p:cNvSpPr/>
            <p:nvPr/>
          </p:nvSpPr>
          <p:spPr bwMode="auto">
            <a:xfrm>
              <a:off x="4873626" y="2127250"/>
              <a:ext cx="112713" cy="131763"/>
            </a:xfrm>
            <a:custGeom>
              <a:avLst/>
              <a:gdLst>
                <a:gd name="T0" fmla="*/ 2 w 30"/>
                <a:gd name="T1" fmla="*/ 0 h 35"/>
                <a:gd name="T2" fmla="*/ 28 w 30"/>
                <a:gd name="T3" fmla="*/ 0 h 35"/>
                <a:gd name="T4" fmla="*/ 30 w 30"/>
                <a:gd name="T5" fmla="*/ 1 h 35"/>
                <a:gd name="T6" fmla="*/ 28 w 30"/>
                <a:gd name="T7" fmla="*/ 3 h 35"/>
                <a:gd name="T8" fmla="*/ 3 w 30"/>
                <a:gd name="T9" fmla="*/ 3 h 35"/>
                <a:gd name="T10" fmla="*/ 3 w 30"/>
                <a:gd name="T11" fmla="*/ 33 h 35"/>
                <a:gd name="T12" fmla="*/ 2 w 30"/>
                <a:gd name="T13" fmla="*/ 35 h 35"/>
                <a:gd name="T14" fmla="*/ 0 w 30"/>
                <a:gd name="T15" fmla="*/ 33 h 35"/>
                <a:gd name="T16" fmla="*/ 0 w 30"/>
                <a:gd name="T17" fmla="*/ 1 h 35"/>
                <a:gd name="T18" fmla="*/ 2 w 30"/>
                <a:gd name="T19"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 h="35">
                  <a:moveTo>
                    <a:pt x="2" y="0"/>
                  </a:moveTo>
                  <a:cubicBezTo>
                    <a:pt x="28" y="0"/>
                    <a:pt x="28" y="0"/>
                    <a:pt x="28" y="0"/>
                  </a:cubicBezTo>
                  <a:cubicBezTo>
                    <a:pt x="29" y="0"/>
                    <a:pt x="30" y="1"/>
                    <a:pt x="30" y="1"/>
                  </a:cubicBezTo>
                  <a:cubicBezTo>
                    <a:pt x="30" y="2"/>
                    <a:pt x="29" y="3"/>
                    <a:pt x="28" y="3"/>
                  </a:cubicBezTo>
                  <a:cubicBezTo>
                    <a:pt x="3" y="3"/>
                    <a:pt x="3" y="3"/>
                    <a:pt x="3" y="3"/>
                  </a:cubicBezTo>
                  <a:cubicBezTo>
                    <a:pt x="3" y="33"/>
                    <a:pt x="3" y="33"/>
                    <a:pt x="3" y="33"/>
                  </a:cubicBezTo>
                  <a:cubicBezTo>
                    <a:pt x="3" y="34"/>
                    <a:pt x="3" y="35"/>
                    <a:pt x="2" y="35"/>
                  </a:cubicBezTo>
                  <a:cubicBezTo>
                    <a:pt x="1" y="35"/>
                    <a:pt x="0" y="34"/>
                    <a:pt x="0" y="33"/>
                  </a:cubicBezTo>
                  <a:cubicBezTo>
                    <a:pt x="0" y="1"/>
                    <a:pt x="0" y="1"/>
                    <a:pt x="0" y="1"/>
                  </a:cubicBezTo>
                  <a:cubicBezTo>
                    <a:pt x="0" y="1"/>
                    <a:pt x="1" y="0"/>
                    <a:pt x="2"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3" name="Freeform 503"/>
            <p:cNvSpPr/>
            <p:nvPr/>
          </p:nvSpPr>
          <p:spPr bwMode="auto">
            <a:xfrm>
              <a:off x="4884739" y="1973263"/>
              <a:ext cx="41275" cy="146050"/>
            </a:xfrm>
            <a:custGeom>
              <a:avLst/>
              <a:gdLst>
                <a:gd name="T0" fmla="*/ 11 w 11"/>
                <a:gd name="T1" fmla="*/ 34 h 39"/>
                <a:gd name="T2" fmla="*/ 11 w 11"/>
                <a:gd name="T3" fmla="*/ 6 h 39"/>
                <a:gd name="T4" fmla="*/ 5 w 11"/>
                <a:gd name="T5" fmla="*/ 0 h 39"/>
                <a:gd name="T6" fmla="*/ 0 w 11"/>
                <a:gd name="T7" fmla="*/ 6 h 39"/>
                <a:gd name="T8" fmla="*/ 0 w 11"/>
                <a:gd name="T9" fmla="*/ 34 h 39"/>
                <a:gd name="T10" fmla="*/ 5 w 11"/>
                <a:gd name="T11" fmla="*/ 39 h 39"/>
                <a:gd name="T12" fmla="*/ 11 w 11"/>
                <a:gd name="T13" fmla="*/ 34 h 39"/>
              </a:gdLst>
              <a:ahLst/>
              <a:cxnLst>
                <a:cxn ang="0">
                  <a:pos x="T0" y="T1"/>
                </a:cxn>
                <a:cxn ang="0">
                  <a:pos x="T2" y="T3"/>
                </a:cxn>
                <a:cxn ang="0">
                  <a:pos x="T4" y="T5"/>
                </a:cxn>
                <a:cxn ang="0">
                  <a:pos x="T6" y="T7"/>
                </a:cxn>
                <a:cxn ang="0">
                  <a:pos x="T8" y="T9"/>
                </a:cxn>
                <a:cxn ang="0">
                  <a:pos x="T10" y="T11"/>
                </a:cxn>
                <a:cxn ang="0">
                  <a:pos x="T12" y="T13"/>
                </a:cxn>
              </a:cxnLst>
              <a:rect l="0" t="0" r="r" b="b"/>
              <a:pathLst>
                <a:path w="11" h="39">
                  <a:moveTo>
                    <a:pt x="11" y="34"/>
                  </a:moveTo>
                  <a:cubicBezTo>
                    <a:pt x="11" y="6"/>
                    <a:pt x="11" y="6"/>
                    <a:pt x="11" y="6"/>
                  </a:cubicBezTo>
                  <a:cubicBezTo>
                    <a:pt x="11" y="3"/>
                    <a:pt x="9" y="0"/>
                    <a:pt x="5" y="0"/>
                  </a:cubicBezTo>
                  <a:cubicBezTo>
                    <a:pt x="2" y="0"/>
                    <a:pt x="0" y="3"/>
                    <a:pt x="0" y="6"/>
                  </a:cubicBezTo>
                  <a:cubicBezTo>
                    <a:pt x="0" y="34"/>
                    <a:pt x="0" y="34"/>
                    <a:pt x="0" y="34"/>
                  </a:cubicBezTo>
                  <a:cubicBezTo>
                    <a:pt x="0" y="37"/>
                    <a:pt x="2" y="39"/>
                    <a:pt x="5" y="39"/>
                  </a:cubicBezTo>
                  <a:cubicBezTo>
                    <a:pt x="9" y="39"/>
                    <a:pt x="11" y="37"/>
                    <a:pt x="11" y="34"/>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4" name="Freeform 504"/>
            <p:cNvSpPr/>
            <p:nvPr/>
          </p:nvSpPr>
          <p:spPr bwMode="auto">
            <a:xfrm>
              <a:off x="4940301" y="1965325"/>
              <a:ext cx="177800" cy="293688"/>
            </a:xfrm>
            <a:custGeom>
              <a:avLst/>
              <a:gdLst>
                <a:gd name="T0" fmla="*/ 5 w 47"/>
                <a:gd name="T1" fmla="*/ 69 h 78"/>
                <a:gd name="T2" fmla="*/ 6 w 47"/>
                <a:gd name="T3" fmla="*/ 77 h 78"/>
                <a:gd name="T4" fmla="*/ 9 w 47"/>
                <a:gd name="T5" fmla="*/ 78 h 78"/>
                <a:gd name="T6" fmla="*/ 14 w 47"/>
                <a:gd name="T7" fmla="*/ 76 h 78"/>
                <a:gd name="T8" fmla="*/ 26 w 47"/>
                <a:gd name="T9" fmla="*/ 57 h 78"/>
                <a:gd name="T10" fmla="*/ 46 w 47"/>
                <a:gd name="T11" fmla="*/ 57 h 78"/>
                <a:gd name="T12" fmla="*/ 47 w 47"/>
                <a:gd name="T13" fmla="*/ 56 h 78"/>
                <a:gd name="T14" fmla="*/ 47 w 47"/>
                <a:gd name="T15" fmla="*/ 42 h 78"/>
                <a:gd name="T16" fmla="*/ 32 w 47"/>
                <a:gd name="T17" fmla="*/ 19 h 78"/>
                <a:gd name="T18" fmla="*/ 30 w 47"/>
                <a:gd name="T19" fmla="*/ 20 h 78"/>
                <a:gd name="T20" fmla="*/ 35 w 47"/>
                <a:gd name="T21" fmla="*/ 10 h 78"/>
                <a:gd name="T22" fmla="*/ 24 w 47"/>
                <a:gd name="T23" fmla="*/ 0 h 78"/>
                <a:gd name="T24" fmla="*/ 14 w 47"/>
                <a:gd name="T25" fmla="*/ 10 h 78"/>
                <a:gd name="T26" fmla="*/ 24 w 47"/>
                <a:gd name="T27" fmla="*/ 21 h 78"/>
                <a:gd name="T28" fmla="*/ 27 w 47"/>
                <a:gd name="T29" fmla="*/ 20 h 78"/>
                <a:gd name="T30" fmla="*/ 21 w 47"/>
                <a:gd name="T31" fmla="*/ 27 h 78"/>
                <a:gd name="T32" fmla="*/ 5 w 47"/>
                <a:gd name="T33" fmla="*/ 31 h 78"/>
                <a:gd name="T34" fmla="*/ 1 w 47"/>
                <a:gd name="T35" fmla="*/ 34 h 78"/>
                <a:gd name="T36" fmla="*/ 1 w 47"/>
                <a:gd name="T37" fmla="*/ 38 h 78"/>
                <a:gd name="T38" fmla="*/ 6 w 47"/>
                <a:gd name="T39" fmla="*/ 42 h 78"/>
                <a:gd name="T40" fmla="*/ 8 w 47"/>
                <a:gd name="T41" fmla="*/ 42 h 78"/>
                <a:gd name="T42" fmla="*/ 17 w 47"/>
                <a:gd name="T43" fmla="*/ 40 h 78"/>
                <a:gd name="T44" fmla="*/ 17 w 47"/>
                <a:gd name="T45" fmla="*/ 43 h 78"/>
                <a:gd name="T46" fmla="*/ 17 w 47"/>
                <a:gd name="T47" fmla="*/ 47 h 78"/>
                <a:gd name="T48" fmla="*/ 5 w 47"/>
                <a:gd name="T49" fmla="*/ 6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7" h="78">
                  <a:moveTo>
                    <a:pt x="5" y="69"/>
                  </a:moveTo>
                  <a:cubicBezTo>
                    <a:pt x="3" y="72"/>
                    <a:pt x="3" y="76"/>
                    <a:pt x="6" y="77"/>
                  </a:cubicBezTo>
                  <a:cubicBezTo>
                    <a:pt x="7" y="78"/>
                    <a:pt x="8" y="78"/>
                    <a:pt x="9" y="78"/>
                  </a:cubicBezTo>
                  <a:cubicBezTo>
                    <a:pt x="11" y="78"/>
                    <a:pt x="13" y="77"/>
                    <a:pt x="14" y="76"/>
                  </a:cubicBezTo>
                  <a:cubicBezTo>
                    <a:pt x="26" y="57"/>
                    <a:pt x="26" y="57"/>
                    <a:pt x="26" y="57"/>
                  </a:cubicBezTo>
                  <a:cubicBezTo>
                    <a:pt x="46" y="57"/>
                    <a:pt x="46" y="57"/>
                    <a:pt x="46" y="57"/>
                  </a:cubicBezTo>
                  <a:cubicBezTo>
                    <a:pt x="47" y="57"/>
                    <a:pt x="47" y="57"/>
                    <a:pt x="47" y="56"/>
                  </a:cubicBezTo>
                  <a:cubicBezTo>
                    <a:pt x="47" y="42"/>
                    <a:pt x="47" y="42"/>
                    <a:pt x="47" y="42"/>
                  </a:cubicBezTo>
                  <a:cubicBezTo>
                    <a:pt x="47" y="29"/>
                    <a:pt x="41" y="19"/>
                    <a:pt x="32" y="19"/>
                  </a:cubicBezTo>
                  <a:cubicBezTo>
                    <a:pt x="31" y="19"/>
                    <a:pt x="30" y="19"/>
                    <a:pt x="30" y="20"/>
                  </a:cubicBezTo>
                  <a:cubicBezTo>
                    <a:pt x="33" y="18"/>
                    <a:pt x="35" y="14"/>
                    <a:pt x="35" y="10"/>
                  </a:cubicBezTo>
                  <a:cubicBezTo>
                    <a:pt x="35" y="5"/>
                    <a:pt x="30" y="0"/>
                    <a:pt x="24" y="0"/>
                  </a:cubicBezTo>
                  <a:cubicBezTo>
                    <a:pt x="19" y="0"/>
                    <a:pt x="14" y="5"/>
                    <a:pt x="14" y="10"/>
                  </a:cubicBezTo>
                  <a:cubicBezTo>
                    <a:pt x="14" y="16"/>
                    <a:pt x="19" y="21"/>
                    <a:pt x="24" y="21"/>
                  </a:cubicBezTo>
                  <a:cubicBezTo>
                    <a:pt x="25" y="21"/>
                    <a:pt x="26" y="21"/>
                    <a:pt x="27" y="20"/>
                  </a:cubicBezTo>
                  <a:cubicBezTo>
                    <a:pt x="25" y="22"/>
                    <a:pt x="23" y="24"/>
                    <a:pt x="21" y="27"/>
                  </a:cubicBezTo>
                  <a:cubicBezTo>
                    <a:pt x="5" y="31"/>
                    <a:pt x="5" y="31"/>
                    <a:pt x="5" y="31"/>
                  </a:cubicBezTo>
                  <a:cubicBezTo>
                    <a:pt x="3" y="32"/>
                    <a:pt x="2" y="32"/>
                    <a:pt x="1" y="34"/>
                  </a:cubicBezTo>
                  <a:cubicBezTo>
                    <a:pt x="1" y="35"/>
                    <a:pt x="0" y="37"/>
                    <a:pt x="1" y="38"/>
                  </a:cubicBezTo>
                  <a:cubicBezTo>
                    <a:pt x="1" y="41"/>
                    <a:pt x="4" y="42"/>
                    <a:pt x="6" y="42"/>
                  </a:cubicBezTo>
                  <a:cubicBezTo>
                    <a:pt x="7" y="42"/>
                    <a:pt x="7" y="42"/>
                    <a:pt x="8" y="42"/>
                  </a:cubicBezTo>
                  <a:cubicBezTo>
                    <a:pt x="17" y="40"/>
                    <a:pt x="17" y="40"/>
                    <a:pt x="17" y="40"/>
                  </a:cubicBezTo>
                  <a:cubicBezTo>
                    <a:pt x="17" y="41"/>
                    <a:pt x="17" y="42"/>
                    <a:pt x="17" y="43"/>
                  </a:cubicBezTo>
                  <a:cubicBezTo>
                    <a:pt x="17" y="47"/>
                    <a:pt x="17" y="47"/>
                    <a:pt x="17" y="47"/>
                  </a:cubicBezTo>
                  <a:lnTo>
                    <a:pt x="5" y="69"/>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5" name="Freeform 505"/>
            <p:cNvSpPr/>
            <p:nvPr/>
          </p:nvSpPr>
          <p:spPr bwMode="auto">
            <a:xfrm>
              <a:off x="5046664" y="2093913"/>
              <a:ext cx="96838" cy="112713"/>
            </a:xfrm>
            <a:custGeom>
              <a:avLst/>
              <a:gdLst>
                <a:gd name="T0" fmla="*/ 1 w 26"/>
                <a:gd name="T1" fmla="*/ 27 h 30"/>
                <a:gd name="T2" fmla="*/ 23 w 26"/>
                <a:gd name="T3" fmla="*/ 27 h 30"/>
                <a:gd name="T4" fmla="*/ 23 w 26"/>
                <a:gd name="T5" fmla="*/ 2 h 30"/>
                <a:gd name="T6" fmla="*/ 24 w 26"/>
                <a:gd name="T7" fmla="*/ 0 h 30"/>
                <a:gd name="T8" fmla="*/ 26 w 26"/>
                <a:gd name="T9" fmla="*/ 2 h 30"/>
                <a:gd name="T10" fmla="*/ 26 w 26"/>
                <a:gd name="T11" fmla="*/ 28 h 30"/>
                <a:gd name="T12" fmla="*/ 24 w 26"/>
                <a:gd name="T13" fmla="*/ 30 h 30"/>
                <a:gd name="T14" fmla="*/ 1 w 26"/>
                <a:gd name="T15" fmla="*/ 30 h 30"/>
                <a:gd name="T16" fmla="*/ 0 w 26"/>
                <a:gd name="T17" fmla="*/ 28 h 30"/>
                <a:gd name="T18" fmla="*/ 1 w 26"/>
                <a:gd name="T19" fmla="*/ 27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30">
                  <a:moveTo>
                    <a:pt x="1" y="27"/>
                  </a:moveTo>
                  <a:cubicBezTo>
                    <a:pt x="23" y="27"/>
                    <a:pt x="23" y="27"/>
                    <a:pt x="23" y="27"/>
                  </a:cubicBezTo>
                  <a:cubicBezTo>
                    <a:pt x="23" y="2"/>
                    <a:pt x="23" y="2"/>
                    <a:pt x="23" y="2"/>
                  </a:cubicBezTo>
                  <a:cubicBezTo>
                    <a:pt x="23" y="1"/>
                    <a:pt x="23" y="0"/>
                    <a:pt x="24" y="0"/>
                  </a:cubicBezTo>
                  <a:cubicBezTo>
                    <a:pt x="25" y="0"/>
                    <a:pt x="26" y="1"/>
                    <a:pt x="26" y="2"/>
                  </a:cubicBezTo>
                  <a:cubicBezTo>
                    <a:pt x="26" y="28"/>
                    <a:pt x="26" y="28"/>
                    <a:pt x="26" y="28"/>
                  </a:cubicBezTo>
                  <a:cubicBezTo>
                    <a:pt x="26" y="29"/>
                    <a:pt x="25" y="30"/>
                    <a:pt x="24" y="30"/>
                  </a:cubicBezTo>
                  <a:cubicBezTo>
                    <a:pt x="1" y="30"/>
                    <a:pt x="1" y="30"/>
                    <a:pt x="1" y="30"/>
                  </a:cubicBezTo>
                  <a:cubicBezTo>
                    <a:pt x="0" y="30"/>
                    <a:pt x="0" y="29"/>
                    <a:pt x="0" y="28"/>
                  </a:cubicBezTo>
                  <a:cubicBezTo>
                    <a:pt x="0" y="27"/>
                    <a:pt x="0" y="27"/>
                    <a:pt x="1" y="27"/>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nvGrpSpPr>
          <p:cNvPr id="36" name="组合 35"/>
          <p:cNvGrpSpPr/>
          <p:nvPr/>
        </p:nvGrpSpPr>
        <p:grpSpPr>
          <a:xfrm>
            <a:off x="1167953" y="1542259"/>
            <a:ext cx="2674687" cy="112298"/>
            <a:chOff x="1557067" y="1904859"/>
            <a:chExt cx="3565785" cy="149766"/>
          </a:xfrm>
        </p:grpSpPr>
        <p:cxnSp>
          <p:nvCxnSpPr>
            <p:cNvPr id="37" name="直接连接符 36"/>
            <p:cNvCxnSpPr/>
            <p:nvPr/>
          </p:nvCxnSpPr>
          <p:spPr>
            <a:xfrm flipH="1">
              <a:off x="1642533" y="1957783"/>
              <a:ext cx="3480319" cy="0"/>
            </a:xfrm>
            <a:prstGeom prst="line">
              <a:avLst/>
            </a:prstGeom>
            <a:ln w="25400">
              <a:solidFill>
                <a:schemeClr val="tx1">
                  <a:lumMod val="50000"/>
                  <a:lumOff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38" name="椭圆 37"/>
            <p:cNvSpPr/>
            <p:nvPr/>
          </p:nvSpPr>
          <p:spPr>
            <a:xfrm>
              <a:off x="1557067" y="1904859"/>
              <a:ext cx="149766" cy="149766"/>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39" name="组合 38"/>
          <p:cNvGrpSpPr/>
          <p:nvPr/>
        </p:nvGrpSpPr>
        <p:grpSpPr>
          <a:xfrm>
            <a:off x="1167953" y="2874954"/>
            <a:ext cx="2997816" cy="112298"/>
            <a:chOff x="1557067" y="3682197"/>
            <a:chExt cx="3996568" cy="149766"/>
          </a:xfrm>
        </p:grpSpPr>
        <p:cxnSp>
          <p:nvCxnSpPr>
            <p:cNvPr id="40" name="直接连接符 39"/>
            <p:cNvCxnSpPr/>
            <p:nvPr/>
          </p:nvCxnSpPr>
          <p:spPr>
            <a:xfrm flipH="1">
              <a:off x="1642533" y="3773912"/>
              <a:ext cx="3911102" cy="0"/>
            </a:xfrm>
            <a:prstGeom prst="line">
              <a:avLst/>
            </a:prstGeom>
            <a:ln w="25400">
              <a:solidFill>
                <a:schemeClr val="tx1">
                  <a:lumMod val="50000"/>
                  <a:lumOff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41" name="椭圆 40"/>
            <p:cNvSpPr/>
            <p:nvPr/>
          </p:nvSpPr>
          <p:spPr>
            <a:xfrm>
              <a:off x="1557067" y="3682197"/>
              <a:ext cx="149766" cy="149766"/>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42" name="文本框 52"/>
          <p:cNvSpPr txBox="1"/>
          <p:nvPr/>
        </p:nvSpPr>
        <p:spPr>
          <a:xfrm>
            <a:off x="1265571" y="1253225"/>
            <a:ext cx="1361960" cy="300013"/>
          </a:xfrm>
          <a:prstGeom prst="rect">
            <a:avLst/>
          </a:prstGeom>
          <a:noFill/>
        </p:spPr>
        <p:txBody>
          <a:bodyPr wrap="square" lIns="68580" tIns="34290" rIns="68580" bIns="34290" rtlCol="0">
            <a:spAutoFit/>
          </a:bodyPr>
          <a:lstStyle/>
          <a:p>
            <a:r>
              <a:rPr lang="zh-CN" altLang="en-US" sz="1500" dirty="0">
                <a:solidFill>
                  <a:srgbClr val="C00000"/>
                </a:solidFill>
                <a:latin typeface="微软雅黑" panose="020B0503020204020204" charset="-122"/>
                <a:ea typeface="微软雅黑" panose="020B0503020204020204" charset="-122"/>
              </a:rPr>
              <a:t>添加标题一</a:t>
            </a:r>
          </a:p>
        </p:txBody>
      </p:sp>
      <p:sp>
        <p:nvSpPr>
          <p:cNvPr id="43" name="文本框 53"/>
          <p:cNvSpPr txBox="1"/>
          <p:nvPr/>
        </p:nvSpPr>
        <p:spPr>
          <a:xfrm>
            <a:off x="1265571" y="2583076"/>
            <a:ext cx="1361960" cy="300013"/>
          </a:xfrm>
          <a:prstGeom prst="rect">
            <a:avLst/>
          </a:prstGeom>
          <a:noFill/>
        </p:spPr>
        <p:txBody>
          <a:bodyPr wrap="square" lIns="68580" tIns="34290" rIns="68580" bIns="34290" rtlCol="0">
            <a:spAutoFit/>
          </a:bodyPr>
          <a:lstStyle/>
          <a:p>
            <a:r>
              <a:rPr lang="zh-CN" altLang="en-US" sz="1500" dirty="0">
                <a:solidFill>
                  <a:srgbClr val="C00000"/>
                </a:solidFill>
                <a:latin typeface="微软雅黑" panose="020B0503020204020204" charset="-122"/>
                <a:ea typeface="微软雅黑" panose="020B0503020204020204" charset="-122"/>
              </a:rPr>
              <a:t>添加标题三</a:t>
            </a:r>
          </a:p>
        </p:txBody>
      </p:sp>
      <p:sp>
        <p:nvSpPr>
          <p:cNvPr id="44" name="文本框 54"/>
          <p:cNvSpPr txBox="1"/>
          <p:nvPr/>
        </p:nvSpPr>
        <p:spPr>
          <a:xfrm>
            <a:off x="6866968" y="1919822"/>
            <a:ext cx="1323905" cy="300013"/>
          </a:xfrm>
          <a:prstGeom prst="rect">
            <a:avLst/>
          </a:prstGeom>
          <a:noFill/>
        </p:spPr>
        <p:txBody>
          <a:bodyPr wrap="square" lIns="68580" tIns="34290" rIns="68580" bIns="34290" rtlCol="0">
            <a:spAutoFit/>
          </a:bodyPr>
          <a:lstStyle/>
          <a:p>
            <a:r>
              <a:rPr lang="zh-CN" altLang="en-US" sz="1500" dirty="0">
                <a:solidFill>
                  <a:srgbClr val="C00000"/>
                </a:solidFill>
                <a:latin typeface="微软雅黑" panose="020B0503020204020204" charset="-122"/>
                <a:ea typeface="微软雅黑" panose="020B0503020204020204" charset="-122"/>
              </a:rPr>
              <a:t>添加标题二</a:t>
            </a:r>
          </a:p>
        </p:txBody>
      </p:sp>
      <p:sp>
        <p:nvSpPr>
          <p:cNvPr id="45" name="文本框 55"/>
          <p:cNvSpPr txBox="1"/>
          <p:nvPr/>
        </p:nvSpPr>
        <p:spPr>
          <a:xfrm>
            <a:off x="6488877" y="3411559"/>
            <a:ext cx="1323905" cy="300013"/>
          </a:xfrm>
          <a:prstGeom prst="rect">
            <a:avLst/>
          </a:prstGeom>
          <a:noFill/>
        </p:spPr>
        <p:txBody>
          <a:bodyPr wrap="square" lIns="68580" tIns="34290" rIns="68580" bIns="34290" rtlCol="0">
            <a:spAutoFit/>
          </a:bodyPr>
          <a:lstStyle/>
          <a:p>
            <a:r>
              <a:rPr lang="zh-CN" altLang="en-US" sz="1500" dirty="0">
                <a:solidFill>
                  <a:srgbClr val="C00000"/>
                </a:solidFill>
                <a:latin typeface="微软雅黑" panose="020B0503020204020204" charset="-122"/>
                <a:ea typeface="微软雅黑" panose="020B0503020204020204" charset="-122"/>
              </a:rPr>
              <a:t>添加标题四</a:t>
            </a:r>
          </a:p>
        </p:txBody>
      </p:sp>
      <p:sp>
        <p:nvSpPr>
          <p:cNvPr id="46" name="文本框 129"/>
          <p:cNvSpPr txBox="1"/>
          <p:nvPr/>
        </p:nvSpPr>
        <p:spPr>
          <a:xfrm>
            <a:off x="1277206" y="1654558"/>
            <a:ext cx="1998482" cy="807913"/>
          </a:xfrm>
          <a:prstGeom prst="rect">
            <a:avLst/>
          </a:prstGeom>
          <a:noFill/>
        </p:spPr>
        <p:txBody>
          <a:bodyPr wrap="square" lIns="68580" tIns="34290" rIns="68580" bIns="34290" rtlCol="0">
            <a:spAutoFit/>
          </a:bodyPr>
          <a:lstStyle/>
          <a:p>
            <a:pPr>
              <a:lnSpc>
                <a:spcPct val="150000"/>
              </a:lnSpc>
            </a:pPr>
            <a:r>
              <a:rPr lang="zh-CN" altLang="en-US" sz="800" dirty="0">
                <a:solidFill>
                  <a:prstClr val="black">
                    <a:lumMod val="50000"/>
                    <a:lumOff val="50000"/>
                  </a:prstClr>
                </a:solidFill>
                <a:latin typeface="微软雅黑" panose="020B0503020204020204" charset="-122"/>
                <a:ea typeface="微软雅黑" panose="020B0503020204020204" charset="-122"/>
              </a:rPr>
              <a:t>点击添加文字说明详情介绍点击添加文字说明详情介绍点击添加文字说明详情介绍点击添加文字说明详情介绍</a:t>
            </a:r>
          </a:p>
          <a:p>
            <a:pPr>
              <a:lnSpc>
                <a:spcPct val="150000"/>
              </a:lnSpc>
            </a:pPr>
            <a:endParaRPr lang="zh-CN" altLang="en-US" sz="800" dirty="0">
              <a:solidFill>
                <a:prstClr val="black">
                  <a:lumMod val="50000"/>
                  <a:lumOff val="50000"/>
                </a:prstClr>
              </a:solidFill>
              <a:latin typeface="微软雅黑" panose="020B0503020204020204" charset="-122"/>
              <a:ea typeface="微软雅黑" panose="020B0503020204020204" charset="-122"/>
            </a:endParaRPr>
          </a:p>
        </p:txBody>
      </p:sp>
      <p:sp>
        <p:nvSpPr>
          <p:cNvPr id="47" name="文本框 129"/>
          <p:cNvSpPr txBox="1"/>
          <p:nvPr/>
        </p:nvSpPr>
        <p:spPr>
          <a:xfrm>
            <a:off x="1297167" y="3025921"/>
            <a:ext cx="1998482" cy="992579"/>
          </a:xfrm>
          <a:prstGeom prst="rect">
            <a:avLst/>
          </a:prstGeom>
          <a:noFill/>
        </p:spPr>
        <p:txBody>
          <a:bodyPr wrap="square" lIns="68580" tIns="34290" rIns="68580" bIns="34290" rtlCol="0">
            <a:spAutoFit/>
          </a:bodyPr>
          <a:lstStyle/>
          <a:p>
            <a:pPr>
              <a:lnSpc>
                <a:spcPct val="150000"/>
              </a:lnSpc>
            </a:pPr>
            <a:r>
              <a:rPr lang="zh-CN" altLang="en-US" sz="800" dirty="0">
                <a:solidFill>
                  <a:prstClr val="black">
                    <a:lumMod val="50000"/>
                    <a:lumOff val="50000"/>
                  </a:prstClr>
                </a:solidFill>
                <a:latin typeface="微软雅黑" panose="020B0503020204020204" charset="-122"/>
                <a:ea typeface="微软雅黑" panose="020B0503020204020204" charset="-122"/>
              </a:rPr>
              <a:t>点击添加文字说明详情介绍点击添加文字说明详情介绍点击添加文字说明详情介绍点击添加文字说明详情介</a:t>
            </a:r>
            <a:r>
              <a:rPr lang="zh-CN" altLang="en-US" sz="800" dirty="0" smtClean="0">
                <a:solidFill>
                  <a:prstClr val="black">
                    <a:lumMod val="50000"/>
                    <a:lumOff val="50000"/>
                  </a:prstClr>
                </a:solidFill>
                <a:latin typeface="微软雅黑" panose="020B0503020204020204" charset="-122"/>
                <a:ea typeface="微软雅黑" panose="020B0503020204020204" charset="-122"/>
              </a:rPr>
              <a:t>绍亮亮图文旗舰店</a:t>
            </a:r>
            <a:r>
              <a:rPr lang="en-US" altLang="zh-CN" sz="800" dirty="0" smtClean="0">
                <a:solidFill>
                  <a:prstClr val="black">
                    <a:lumMod val="50000"/>
                    <a:lumOff val="50000"/>
                  </a:prstClr>
                </a:solidFill>
                <a:latin typeface="微软雅黑" panose="020B0503020204020204" charset="-122"/>
                <a:ea typeface="微软雅黑" panose="020B0503020204020204" charset="-122"/>
              </a:rPr>
              <a:t>https://liangliangtuwen.tmall.com</a:t>
            </a:r>
            <a:endParaRPr lang="zh-CN" altLang="en-US" sz="800" dirty="0">
              <a:solidFill>
                <a:prstClr val="black">
                  <a:lumMod val="50000"/>
                  <a:lumOff val="50000"/>
                </a:prstClr>
              </a:solidFill>
              <a:latin typeface="微软雅黑" panose="020B0503020204020204" charset="-122"/>
              <a:ea typeface="微软雅黑" panose="020B0503020204020204" charset="-122"/>
            </a:endParaRPr>
          </a:p>
          <a:p>
            <a:pPr>
              <a:lnSpc>
                <a:spcPct val="150000"/>
              </a:lnSpc>
            </a:pPr>
            <a:endParaRPr lang="zh-CN" altLang="en-US" sz="800" dirty="0">
              <a:solidFill>
                <a:prstClr val="black">
                  <a:lumMod val="50000"/>
                  <a:lumOff val="50000"/>
                </a:prstClr>
              </a:solidFill>
              <a:latin typeface="微软雅黑" panose="020B0503020204020204" charset="-122"/>
              <a:ea typeface="微软雅黑" panose="020B0503020204020204" charset="-122"/>
            </a:endParaRPr>
          </a:p>
        </p:txBody>
      </p:sp>
      <p:sp>
        <p:nvSpPr>
          <p:cNvPr id="48" name="文本框 129"/>
          <p:cNvSpPr txBox="1"/>
          <p:nvPr/>
        </p:nvSpPr>
        <p:spPr>
          <a:xfrm>
            <a:off x="5956376" y="2331138"/>
            <a:ext cx="1998482" cy="807913"/>
          </a:xfrm>
          <a:prstGeom prst="rect">
            <a:avLst/>
          </a:prstGeom>
          <a:noFill/>
        </p:spPr>
        <p:txBody>
          <a:bodyPr wrap="square" lIns="68580" tIns="34290" rIns="68580" bIns="34290" rtlCol="0">
            <a:spAutoFit/>
          </a:bodyPr>
          <a:lstStyle/>
          <a:p>
            <a:pPr algn="r">
              <a:lnSpc>
                <a:spcPct val="150000"/>
              </a:lnSpc>
            </a:pPr>
            <a:r>
              <a:rPr lang="zh-CN" altLang="en-US" sz="800" dirty="0">
                <a:solidFill>
                  <a:prstClr val="black">
                    <a:lumMod val="50000"/>
                    <a:lumOff val="50000"/>
                  </a:prstClr>
                </a:solidFill>
                <a:latin typeface="微软雅黑" panose="020B0503020204020204" charset="-122"/>
                <a:ea typeface="微软雅黑" panose="020B0503020204020204" charset="-122"/>
              </a:rPr>
              <a:t>点击添加文字说明详情介绍点击添加文字说明详情介绍点击添加文字说明详情介绍点击添加文字说明详情介绍</a:t>
            </a:r>
          </a:p>
          <a:p>
            <a:pPr algn="r">
              <a:lnSpc>
                <a:spcPct val="150000"/>
              </a:lnSpc>
            </a:pPr>
            <a:endParaRPr lang="zh-CN" altLang="en-US" sz="800" dirty="0">
              <a:solidFill>
                <a:prstClr val="black">
                  <a:lumMod val="50000"/>
                  <a:lumOff val="50000"/>
                </a:prstClr>
              </a:solidFill>
              <a:latin typeface="微软雅黑" panose="020B0503020204020204" charset="-122"/>
              <a:ea typeface="微软雅黑" panose="020B0503020204020204" charset="-122"/>
            </a:endParaRPr>
          </a:p>
        </p:txBody>
      </p:sp>
      <p:sp>
        <p:nvSpPr>
          <p:cNvPr id="49" name="文本框 129"/>
          <p:cNvSpPr txBox="1"/>
          <p:nvPr/>
        </p:nvSpPr>
        <p:spPr>
          <a:xfrm>
            <a:off x="5760286" y="3765565"/>
            <a:ext cx="1998482" cy="807913"/>
          </a:xfrm>
          <a:prstGeom prst="rect">
            <a:avLst/>
          </a:prstGeom>
          <a:noFill/>
        </p:spPr>
        <p:txBody>
          <a:bodyPr wrap="square" lIns="68580" tIns="34290" rIns="68580" bIns="34290" rtlCol="0">
            <a:spAutoFit/>
          </a:bodyPr>
          <a:lstStyle/>
          <a:p>
            <a:pPr algn="r">
              <a:lnSpc>
                <a:spcPct val="150000"/>
              </a:lnSpc>
            </a:pPr>
            <a:r>
              <a:rPr lang="zh-CN" altLang="en-US" sz="800" dirty="0">
                <a:solidFill>
                  <a:prstClr val="black">
                    <a:lumMod val="50000"/>
                    <a:lumOff val="50000"/>
                  </a:prstClr>
                </a:solidFill>
                <a:latin typeface="微软雅黑" panose="020B0503020204020204" charset="-122"/>
                <a:ea typeface="微软雅黑" panose="020B0503020204020204" charset="-122"/>
              </a:rPr>
              <a:t>点击添加文字说明详情介绍点击添加文字说明详情介绍点击添加文字说明详情介绍点击添加文字说明详情介绍</a:t>
            </a:r>
          </a:p>
          <a:p>
            <a:pPr algn="r">
              <a:lnSpc>
                <a:spcPct val="150000"/>
              </a:lnSpc>
            </a:pPr>
            <a:endParaRPr lang="zh-CN" altLang="en-US" sz="800" dirty="0">
              <a:solidFill>
                <a:prstClr val="black">
                  <a:lumMod val="50000"/>
                  <a:lumOff val="50000"/>
                </a:prstClr>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xmlns="" Requires="p14">
      <p:transition spd="slow" p14:dur="1600" advTm="0">
        <p14:gallery dir="l"/>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anim calcmode="lin" valueType="num">
                                      <p:cBhvr>
                                        <p:cTn id="9"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gtEl>
                                      </p:cBhvr>
                                    </p:animEffect>
                                  </p:childTnLst>
                                </p:cTn>
                              </p:par>
                            </p:childTnLst>
                          </p:cTn>
                        </p:par>
                        <p:par>
                          <p:cTn id="12" fill="hold">
                            <p:stCondLst>
                              <p:cond delay="649"/>
                            </p:stCondLst>
                            <p:childTnLst>
                              <p:par>
                                <p:cTn id="13" presetID="53" presetClass="entr" presetSubtype="16" fill="hold" nodeType="after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p:cTn id="15" dur="100" fill="hold"/>
                                        <p:tgtEl>
                                          <p:spTgt spid="14"/>
                                        </p:tgtEl>
                                        <p:attrNameLst>
                                          <p:attrName>ppt_w</p:attrName>
                                        </p:attrNameLst>
                                      </p:cBhvr>
                                      <p:tavLst>
                                        <p:tav tm="0">
                                          <p:val>
                                            <p:fltVal val="0"/>
                                          </p:val>
                                        </p:tav>
                                        <p:tav tm="100000">
                                          <p:val>
                                            <p:strVal val="#ppt_w"/>
                                          </p:val>
                                        </p:tav>
                                      </p:tavLst>
                                    </p:anim>
                                    <p:anim calcmode="lin" valueType="num">
                                      <p:cBhvr>
                                        <p:cTn id="16" dur="100" fill="hold"/>
                                        <p:tgtEl>
                                          <p:spTgt spid="14"/>
                                        </p:tgtEl>
                                        <p:attrNameLst>
                                          <p:attrName>ppt_h</p:attrName>
                                        </p:attrNameLst>
                                      </p:cBhvr>
                                      <p:tavLst>
                                        <p:tav tm="0">
                                          <p:val>
                                            <p:fltVal val="0"/>
                                          </p:val>
                                        </p:tav>
                                        <p:tav tm="100000">
                                          <p:val>
                                            <p:strVal val="#ppt_h"/>
                                          </p:val>
                                        </p:tav>
                                      </p:tavLst>
                                    </p:anim>
                                    <p:animEffect transition="in" filter="fade">
                                      <p:cBhvr>
                                        <p:cTn id="17" dur="100"/>
                                        <p:tgtEl>
                                          <p:spTgt spid="14"/>
                                        </p:tgtEl>
                                      </p:cBhvr>
                                    </p:animEffect>
                                  </p:childTnLst>
                                </p:cTn>
                              </p:par>
                              <p:par>
                                <p:cTn id="18" presetID="6" presetClass="emph" presetSubtype="0" fill="hold" nodeType="withEffect">
                                  <p:stCondLst>
                                    <p:cond delay="100"/>
                                  </p:stCondLst>
                                  <p:childTnLst>
                                    <p:animScale>
                                      <p:cBhvr>
                                        <p:cTn id="19" dur="100" fill="hold"/>
                                        <p:tgtEl>
                                          <p:spTgt spid="14"/>
                                        </p:tgtEl>
                                      </p:cBhvr>
                                      <p:by x="110000" y="110000"/>
                                    </p:animScale>
                                  </p:childTnLst>
                                </p:cTn>
                              </p:par>
                              <p:par>
                                <p:cTn id="20" presetID="6" presetClass="emph" presetSubtype="0" fill="hold" nodeType="withEffect">
                                  <p:stCondLst>
                                    <p:cond delay="200"/>
                                  </p:stCondLst>
                                  <p:childTnLst>
                                    <p:animScale>
                                      <p:cBhvr>
                                        <p:cTn id="21" dur="200" fill="hold"/>
                                        <p:tgtEl>
                                          <p:spTgt spid="14"/>
                                        </p:tgtEl>
                                      </p:cBhvr>
                                      <p:by x="90000" y="90000"/>
                                    </p:animScale>
                                  </p:childTnLst>
                                </p:cTn>
                              </p:par>
                              <p:par>
                                <p:cTn id="22" presetID="6" presetClass="emph" presetSubtype="0" fill="hold" nodeType="withEffect">
                                  <p:stCondLst>
                                    <p:cond delay="400"/>
                                  </p:stCondLst>
                                  <p:childTnLst>
                                    <p:animScale>
                                      <p:cBhvr>
                                        <p:cTn id="23" dur="100" fill="hold"/>
                                        <p:tgtEl>
                                          <p:spTgt spid="14"/>
                                        </p:tgtEl>
                                      </p:cBhvr>
                                      <p:by x="105000" y="105000"/>
                                    </p:animScale>
                                  </p:childTnLst>
                                </p:cTn>
                              </p:par>
                              <p:par>
                                <p:cTn id="24" presetID="6" presetClass="emph" presetSubtype="0" fill="hold" nodeType="withEffect">
                                  <p:stCondLst>
                                    <p:cond delay="500"/>
                                  </p:stCondLst>
                                  <p:childTnLst>
                                    <p:animScale>
                                      <p:cBhvr>
                                        <p:cTn id="25" dur="200" fill="hold"/>
                                        <p:tgtEl>
                                          <p:spTgt spid="14"/>
                                        </p:tgtEl>
                                      </p:cBhvr>
                                      <p:by x="95000" y="95000"/>
                                    </p:animScale>
                                  </p:childTnLst>
                                </p:cTn>
                              </p:par>
                            </p:childTnLst>
                          </p:cTn>
                        </p:par>
                        <p:par>
                          <p:cTn id="26" fill="hold">
                            <p:stCondLst>
                              <p:cond delay="1149"/>
                            </p:stCondLst>
                            <p:childTnLst>
                              <p:par>
                                <p:cTn id="27" presetID="2" presetClass="entr" presetSubtype="4" fill="hold" grpId="0" nodeType="afterEffect">
                                  <p:stCondLst>
                                    <p:cond delay="0"/>
                                  </p:stCondLst>
                                  <p:childTnLst>
                                    <p:set>
                                      <p:cBhvr>
                                        <p:cTn id="28" dur="1" fill="hold">
                                          <p:stCondLst>
                                            <p:cond delay="0"/>
                                          </p:stCondLst>
                                        </p:cTn>
                                        <p:tgtEl>
                                          <p:spTgt spid="13"/>
                                        </p:tgtEl>
                                        <p:attrNameLst>
                                          <p:attrName>style.visibility</p:attrName>
                                        </p:attrNameLst>
                                      </p:cBhvr>
                                      <p:to>
                                        <p:strVal val="visible"/>
                                      </p:to>
                                    </p:set>
                                    <p:anim calcmode="lin" valueType="num">
                                      <p:cBhvr additive="base">
                                        <p:cTn id="29" dur="500" fill="hold"/>
                                        <p:tgtEl>
                                          <p:spTgt spid="13"/>
                                        </p:tgtEl>
                                        <p:attrNameLst>
                                          <p:attrName>ppt_x</p:attrName>
                                        </p:attrNameLst>
                                      </p:cBhvr>
                                      <p:tavLst>
                                        <p:tav tm="0">
                                          <p:val>
                                            <p:strVal val="#ppt_x"/>
                                          </p:val>
                                        </p:tav>
                                        <p:tav tm="100000">
                                          <p:val>
                                            <p:strVal val="#ppt_x"/>
                                          </p:val>
                                        </p:tav>
                                      </p:tavLst>
                                    </p:anim>
                                    <p:anim calcmode="lin" valueType="num">
                                      <p:cBhvr additive="base">
                                        <p:cTn id="30" dur="500" fill="hold"/>
                                        <p:tgtEl>
                                          <p:spTgt spid="13"/>
                                        </p:tgtEl>
                                        <p:attrNameLst>
                                          <p:attrName>ppt_y</p:attrName>
                                        </p:attrNameLst>
                                      </p:cBhvr>
                                      <p:tavLst>
                                        <p:tav tm="0">
                                          <p:val>
                                            <p:strVal val="1+#ppt_h/2"/>
                                          </p:val>
                                        </p:tav>
                                        <p:tav tm="100000">
                                          <p:val>
                                            <p:strVal val="#ppt_y"/>
                                          </p:val>
                                        </p:tav>
                                      </p:tavLst>
                                    </p:anim>
                                  </p:childTnLst>
                                </p:cTn>
                              </p:par>
                            </p:childTnLst>
                          </p:cTn>
                        </p:par>
                        <p:par>
                          <p:cTn id="31" fill="hold">
                            <p:stCondLst>
                              <p:cond delay="1649"/>
                            </p:stCondLst>
                            <p:childTnLst>
                              <p:par>
                                <p:cTn id="32" presetID="2" presetClass="entr" presetSubtype="4" fill="hold" grpId="0" nodeType="afterEffect">
                                  <p:stCondLst>
                                    <p:cond delay="0"/>
                                  </p:stCondLst>
                                  <p:childTnLst>
                                    <p:set>
                                      <p:cBhvr>
                                        <p:cTn id="33" dur="1" fill="hold">
                                          <p:stCondLst>
                                            <p:cond delay="0"/>
                                          </p:stCondLst>
                                        </p:cTn>
                                        <p:tgtEl>
                                          <p:spTgt spid="12"/>
                                        </p:tgtEl>
                                        <p:attrNameLst>
                                          <p:attrName>style.visibility</p:attrName>
                                        </p:attrNameLst>
                                      </p:cBhvr>
                                      <p:to>
                                        <p:strVal val="visible"/>
                                      </p:to>
                                    </p:set>
                                    <p:anim calcmode="lin" valueType="num">
                                      <p:cBhvr additive="base">
                                        <p:cTn id="34" dur="500" fill="hold"/>
                                        <p:tgtEl>
                                          <p:spTgt spid="12"/>
                                        </p:tgtEl>
                                        <p:attrNameLst>
                                          <p:attrName>ppt_x</p:attrName>
                                        </p:attrNameLst>
                                      </p:cBhvr>
                                      <p:tavLst>
                                        <p:tav tm="0">
                                          <p:val>
                                            <p:strVal val="#ppt_x"/>
                                          </p:val>
                                        </p:tav>
                                        <p:tav tm="100000">
                                          <p:val>
                                            <p:strVal val="#ppt_x"/>
                                          </p:val>
                                        </p:tav>
                                      </p:tavLst>
                                    </p:anim>
                                    <p:anim calcmode="lin" valueType="num">
                                      <p:cBhvr additive="base">
                                        <p:cTn id="35" dur="500" fill="hold"/>
                                        <p:tgtEl>
                                          <p:spTgt spid="12"/>
                                        </p:tgtEl>
                                        <p:attrNameLst>
                                          <p:attrName>ppt_y</p:attrName>
                                        </p:attrNameLst>
                                      </p:cBhvr>
                                      <p:tavLst>
                                        <p:tav tm="0">
                                          <p:val>
                                            <p:strVal val="1+#ppt_h/2"/>
                                          </p:val>
                                        </p:tav>
                                        <p:tav tm="100000">
                                          <p:val>
                                            <p:strVal val="#ppt_y"/>
                                          </p:val>
                                        </p:tav>
                                      </p:tavLst>
                                    </p:anim>
                                  </p:childTnLst>
                                </p:cTn>
                              </p:par>
                            </p:childTnLst>
                          </p:cTn>
                        </p:par>
                        <p:par>
                          <p:cTn id="36" fill="hold">
                            <p:stCondLst>
                              <p:cond delay="2149"/>
                            </p:stCondLst>
                            <p:childTnLst>
                              <p:par>
                                <p:cTn id="37" presetID="2" presetClass="entr" presetSubtype="4" fill="hold" grpId="0" nodeType="afterEffect">
                                  <p:stCondLst>
                                    <p:cond delay="0"/>
                                  </p:stCondLst>
                                  <p:childTnLst>
                                    <p:set>
                                      <p:cBhvr>
                                        <p:cTn id="38" dur="1" fill="hold">
                                          <p:stCondLst>
                                            <p:cond delay="0"/>
                                          </p:stCondLst>
                                        </p:cTn>
                                        <p:tgtEl>
                                          <p:spTgt spid="11"/>
                                        </p:tgtEl>
                                        <p:attrNameLst>
                                          <p:attrName>style.visibility</p:attrName>
                                        </p:attrNameLst>
                                      </p:cBhvr>
                                      <p:to>
                                        <p:strVal val="visible"/>
                                      </p:to>
                                    </p:set>
                                    <p:anim calcmode="lin" valueType="num">
                                      <p:cBhvr additive="base">
                                        <p:cTn id="39" dur="500" fill="hold"/>
                                        <p:tgtEl>
                                          <p:spTgt spid="11"/>
                                        </p:tgtEl>
                                        <p:attrNameLst>
                                          <p:attrName>ppt_x</p:attrName>
                                        </p:attrNameLst>
                                      </p:cBhvr>
                                      <p:tavLst>
                                        <p:tav tm="0">
                                          <p:val>
                                            <p:strVal val="#ppt_x"/>
                                          </p:val>
                                        </p:tav>
                                        <p:tav tm="100000">
                                          <p:val>
                                            <p:strVal val="#ppt_x"/>
                                          </p:val>
                                        </p:tav>
                                      </p:tavLst>
                                    </p:anim>
                                    <p:anim calcmode="lin" valueType="num">
                                      <p:cBhvr additive="base">
                                        <p:cTn id="40" dur="500" fill="hold"/>
                                        <p:tgtEl>
                                          <p:spTgt spid="11"/>
                                        </p:tgtEl>
                                        <p:attrNameLst>
                                          <p:attrName>ppt_y</p:attrName>
                                        </p:attrNameLst>
                                      </p:cBhvr>
                                      <p:tavLst>
                                        <p:tav tm="0">
                                          <p:val>
                                            <p:strVal val="1+#ppt_h/2"/>
                                          </p:val>
                                        </p:tav>
                                        <p:tav tm="100000">
                                          <p:val>
                                            <p:strVal val="#ppt_y"/>
                                          </p:val>
                                        </p:tav>
                                      </p:tavLst>
                                    </p:anim>
                                  </p:childTnLst>
                                </p:cTn>
                              </p:par>
                            </p:childTnLst>
                          </p:cTn>
                        </p:par>
                        <p:par>
                          <p:cTn id="41" fill="hold">
                            <p:stCondLst>
                              <p:cond delay="2649"/>
                            </p:stCondLst>
                            <p:childTnLst>
                              <p:par>
                                <p:cTn id="42" presetID="2" presetClass="entr" presetSubtype="4" fill="hold" grpId="0" nodeType="afterEffect">
                                  <p:stCondLst>
                                    <p:cond delay="0"/>
                                  </p:stCondLst>
                                  <p:childTnLst>
                                    <p:set>
                                      <p:cBhvr>
                                        <p:cTn id="43" dur="1" fill="hold">
                                          <p:stCondLst>
                                            <p:cond delay="0"/>
                                          </p:stCondLst>
                                        </p:cTn>
                                        <p:tgtEl>
                                          <p:spTgt spid="10"/>
                                        </p:tgtEl>
                                        <p:attrNameLst>
                                          <p:attrName>style.visibility</p:attrName>
                                        </p:attrNameLst>
                                      </p:cBhvr>
                                      <p:to>
                                        <p:strVal val="visible"/>
                                      </p:to>
                                    </p:set>
                                    <p:anim calcmode="lin" valueType="num">
                                      <p:cBhvr additive="base">
                                        <p:cTn id="44" dur="500" fill="hold"/>
                                        <p:tgtEl>
                                          <p:spTgt spid="10"/>
                                        </p:tgtEl>
                                        <p:attrNameLst>
                                          <p:attrName>ppt_x</p:attrName>
                                        </p:attrNameLst>
                                      </p:cBhvr>
                                      <p:tavLst>
                                        <p:tav tm="0">
                                          <p:val>
                                            <p:strVal val="#ppt_x"/>
                                          </p:val>
                                        </p:tav>
                                        <p:tav tm="100000">
                                          <p:val>
                                            <p:strVal val="#ppt_x"/>
                                          </p:val>
                                        </p:tav>
                                      </p:tavLst>
                                    </p:anim>
                                    <p:anim calcmode="lin" valueType="num">
                                      <p:cBhvr additive="base">
                                        <p:cTn id="45" dur="500" fill="hold"/>
                                        <p:tgtEl>
                                          <p:spTgt spid="10"/>
                                        </p:tgtEl>
                                        <p:attrNameLst>
                                          <p:attrName>ppt_y</p:attrName>
                                        </p:attrNameLst>
                                      </p:cBhvr>
                                      <p:tavLst>
                                        <p:tav tm="0">
                                          <p:val>
                                            <p:strVal val="1+#ppt_h/2"/>
                                          </p:val>
                                        </p:tav>
                                        <p:tav tm="100000">
                                          <p:val>
                                            <p:strVal val="#ppt_y"/>
                                          </p:val>
                                        </p:tav>
                                      </p:tavLst>
                                    </p:anim>
                                  </p:childTnLst>
                                </p:cTn>
                              </p:par>
                            </p:childTnLst>
                          </p:cTn>
                        </p:par>
                        <p:par>
                          <p:cTn id="46" fill="hold">
                            <p:stCondLst>
                              <p:cond delay="3149"/>
                            </p:stCondLst>
                            <p:childTnLst>
                              <p:par>
                                <p:cTn id="47" presetID="14" presetClass="entr" presetSubtype="10" fill="hold" nodeType="afterEffect">
                                  <p:stCondLst>
                                    <p:cond delay="0"/>
                                  </p:stCondLst>
                                  <p:childTnLst>
                                    <p:set>
                                      <p:cBhvr>
                                        <p:cTn id="48" dur="1" fill="hold">
                                          <p:stCondLst>
                                            <p:cond delay="0"/>
                                          </p:stCondLst>
                                        </p:cTn>
                                        <p:tgtEl>
                                          <p:spTgt spid="17"/>
                                        </p:tgtEl>
                                        <p:attrNameLst>
                                          <p:attrName>style.visibility</p:attrName>
                                        </p:attrNameLst>
                                      </p:cBhvr>
                                      <p:to>
                                        <p:strVal val="visible"/>
                                      </p:to>
                                    </p:set>
                                    <p:animEffect transition="in" filter="randombar(horizontal)">
                                      <p:cBhvr>
                                        <p:cTn id="49" dur="500"/>
                                        <p:tgtEl>
                                          <p:spTgt spid="17"/>
                                        </p:tgtEl>
                                      </p:cBhvr>
                                    </p:animEffect>
                                  </p:childTnLst>
                                </p:cTn>
                              </p:par>
                            </p:childTnLst>
                          </p:cTn>
                        </p:par>
                        <p:par>
                          <p:cTn id="50" fill="hold">
                            <p:stCondLst>
                              <p:cond delay="3649"/>
                            </p:stCondLst>
                            <p:childTnLst>
                              <p:par>
                                <p:cTn id="51" presetID="14" presetClass="entr" presetSubtype="10" fill="hold" nodeType="afterEffect">
                                  <p:stCondLst>
                                    <p:cond delay="0"/>
                                  </p:stCondLst>
                                  <p:childTnLst>
                                    <p:set>
                                      <p:cBhvr>
                                        <p:cTn id="52" dur="1" fill="hold">
                                          <p:stCondLst>
                                            <p:cond delay="0"/>
                                          </p:stCondLst>
                                        </p:cTn>
                                        <p:tgtEl>
                                          <p:spTgt spid="28"/>
                                        </p:tgtEl>
                                        <p:attrNameLst>
                                          <p:attrName>style.visibility</p:attrName>
                                        </p:attrNameLst>
                                      </p:cBhvr>
                                      <p:to>
                                        <p:strVal val="visible"/>
                                      </p:to>
                                    </p:set>
                                    <p:animEffect transition="in" filter="randombar(horizontal)">
                                      <p:cBhvr>
                                        <p:cTn id="53" dur="500"/>
                                        <p:tgtEl>
                                          <p:spTgt spid="28"/>
                                        </p:tgtEl>
                                      </p:cBhvr>
                                    </p:animEffect>
                                  </p:childTnLst>
                                </p:cTn>
                              </p:par>
                            </p:childTnLst>
                          </p:cTn>
                        </p:par>
                        <p:par>
                          <p:cTn id="54" fill="hold">
                            <p:stCondLst>
                              <p:cond delay="4149"/>
                            </p:stCondLst>
                            <p:childTnLst>
                              <p:par>
                                <p:cTn id="55" presetID="14" presetClass="entr" presetSubtype="10" fill="hold" nodeType="afterEffect">
                                  <p:stCondLst>
                                    <p:cond delay="0"/>
                                  </p:stCondLst>
                                  <p:childTnLst>
                                    <p:set>
                                      <p:cBhvr>
                                        <p:cTn id="56" dur="1" fill="hold">
                                          <p:stCondLst>
                                            <p:cond delay="0"/>
                                          </p:stCondLst>
                                        </p:cTn>
                                        <p:tgtEl>
                                          <p:spTgt spid="31"/>
                                        </p:tgtEl>
                                        <p:attrNameLst>
                                          <p:attrName>style.visibility</p:attrName>
                                        </p:attrNameLst>
                                      </p:cBhvr>
                                      <p:to>
                                        <p:strVal val="visible"/>
                                      </p:to>
                                    </p:set>
                                    <p:animEffect transition="in" filter="randombar(horizontal)">
                                      <p:cBhvr>
                                        <p:cTn id="57" dur="500"/>
                                        <p:tgtEl>
                                          <p:spTgt spid="31"/>
                                        </p:tgtEl>
                                      </p:cBhvr>
                                    </p:animEffect>
                                  </p:childTnLst>
                                </p:cTn>
                              </p:par>
                            </p:childTnLst>
                          </p:cTn>
                        </p:par>
                        <p:par>
                          <p:cTn id="58" fill="hold">
                            <p:stCondLst>
                              <p:cond delay="4649"/>
                            </p:stCondLst>
                            <p:childTnLst>
                              <p:par>
                                <p:cTn id="59" presetID="14" presetClass="entr" presetSubtype="10" fill="hold" nodeType="afterEffect">
                                  <p:stCondLst>
                                    <p:cond delay="0"/>
                                  </p:stCondLst>
                                  <p:childTnLst>
                                    <p:set>
                                      <p:cBhvr>
                                        <p:cTn id="60" dur="1" fill="hold">
                                          <p:stCondLst>
                                            <p:cond delay="0"/>
                                          </p:stCondLst>
                                        </p:cTn>
                                        <p:tgtEl>
                                          <p:spTgt spid="22"/>
                                        </p:tgtEl>
                                        <p:attrNameLst>
                                          <p:attrName>style.visibility</p:attrName>
                                        </p:attrNameLst>
                                      </p:cBhvr>
                                      <p:to>
                                        <p:strVal val="visible"/>
                                      </p:to>
                                    </p:set>
                                    <p:animEffect transition="in" filter="randombar(horizontal)">
                                      <p:cBhvr>
                                        <p:cTn id="61" dur="500"/>
                                        <p:tgtEl>
                                          <p:spTgt spid="22"/>
                                        </p:tgtEl>
                                      </p:cBhvr>
                                    </p:animEffect>
                                  </p:childTnLst>
                                </p:cTn>
                              </p:par>
                            </p:childTnLst>
                          </p:cTn>
                        </p:par>
                        <p:par>
                          <p:cTn id="62" fill="hold">
                            <p:stCondLst>
                              <p:cond delay="5149"/>
                            </p:stCondLst>
                            <p:childTnLst>
                              <p:par>
                                <p:cTn id="63" presetID="22" presetClass="entr" presetSubtype="2" fill="hold" nodeType="afterEffect">
                                  <p:stCondLst>
                                    <p:cond delay="0"/>
                                  </p:stCondLst>
                                  <p:childTnLst>
                                    <p:set>
                                      <p:cBhvr>
                                        <p:cTn id="64" dur="1" fill="hold">
                                          <p:stCondLst>
                                            <p:cond delay="0"/>
                                          </p:stCondLst>
                                        </p:cTn>
                                        <p:tgtEl>
                                          <p:spTgt spid="36"/>
                                        </p:tgtEl>
                                        <p:attrNameLst>
                                          <p:attrName>style.visibility</p:attrName>
                                        </p:attrNameLst>
                                      </p:cBhvr>
                                      <p:to>
                                        <p:strVal val="visible"/>
                                      </p:to>
                                    </p:set>
                                    <p:animEffect transition="in" filter="wipe(right)">
                                      <p:cBhvr>
                                        <p:cTn id="65" dur="500"/>
                                        <p:tgtEl>
                                          <p:spTgt spid="36"/>
                                        </p:tgtEl>
                                      </p:cBhvr>
                                    </p:animEffect>
                                  </p:childTnLst>
                                </p:cTn>
                              </p:par>
                            </p:childTnLst>
                          </p:cTn>
                        </p:par>
                        <p:par>
                          <p:cTn id="66" fill="hold">
                            <p:stCondLst>
                              <p:cond delay="5649"/>
                            </p:stCondLst>
                            <p:childTnLst>
                              <p:par>
                                <p:cTn id="67" presetID="42" presetClass="entr" presetSubtype="0" fill="hold" grpId="0" nodeType="afterEffect">
                                  <p:stCondLst>
                                    <p:cond delay="0"/>
                                  </p:stCondLst>
                                  <p:childTnLst>
                                    <p:set>
                                      <p:cBhvr>
                                        <p:cTn id="68" dur="1" fill="hold">
                                          <p:stCondLst>
                                            <p:cond delay="0"/>
                                          </p:stCondLst>
                                        </p:cTn>
                                        <p:tgtEl>
                                          <p:spTgt spid="42"/>
                                        </p:tgtEl>
                                        <p:attrNameLst>
                                          <p:attrName>style.visibility</p:attrName>
                                        </p:attrNameLst>
                                      </p:cBhvr>
                                      <p:to>
                                        <p:strVal val="visible"/>
                                      </p:to>
                                    </p:set>
                                    <p:animEffect transition="in" filter="fade">
                                      <p:cBhvr>
                                        <p:cTn id="69" dur="500"/>
                                        <p:tgtEl>
                                          <p:spTgt spid="42"/>
                                        </p:tgtEl>
                                      </p:cBhvr>
                                    </p:animEffect>
                                    <p:anim calcmode="lin" valueType="num">
                                      <p:cBhvr>
                                        <p:cTn id="70" dur="500" fill="hold"/>
                                        <p:tgtEl>
                                          <p:spTgt spid="42"/>
                                        </p:tgtEl>
                                        <p:attrNameLst>
                                          <p:attrName>ppt_x</p:attrName>
                                        </p:attrNameLst>
                                      </p:cBhvr>
                                      <p:tavLst>
                                        <p:tav tm="0">
                                          <p:val>
                                            <p:strVal val="#ppt_x"/>
                                          </p:val>
                                        </p:tav>
                                        <p:tav tm="100000">
                                          <p:val>
                                            <p:strVal val="#ppt_x"/>
                                          </p:val>
                                        </p:tav>
                                      </p:tavLst>
                                    </p:anim>
                                    <p:anim calcmode="lin" valueType="num">
                                      <p:cBhvr>
                                        <p:cTn id="71" dur="500" fill="hold"/>
                                        <p:tgtEl>
                                          <p:spTgt spid="42"/>
                                        </p:tgtEl>
                                        <p:attrNameLst>
                                          <p:attrName>ppt_y</p:attrName>
                                        </p:attrNameLst>
                                      </p:cBhvr>
                                      <p:tavLst>
                                        <p:tav tm="0">
                                          <p:val>
                                            <p:strVal val="#ppt_y+.1"/>
                                          </p:val>
                                        </p:tav>
                                        <p:tav tm="100000">
                                          <p:val>
                                            <p:strVal val="#ppt_y"/>
                                          </p:val>
                                        </p:tav>
                                      </p:tavLst>
                                    </p:anim>
                                  </p:childTnLst>
                                </p:cTn>
                              </p:par>
                              <p:par>
                                <p:cTn id="72" presetID="47" presetClass="entr" presetSubtype="0" fill="hold" grpId="0" nodeType="withEffect">
                                  <p:stCondLst>
                                    <p:cond delay="0"/>
                                  </p:stCondLst>
                                  <p:childTnLst>
                                    <p:set>
                                      <p:cBhvr>
                                        <p:cTn id="73" dur="1" fill="hold">
                                          <p:stCondLst>
                                            <p:cond delay="0"/>
                                          </p:stCondLst>
                                        </p:cTn>
                                        <p:tgtEl>
                                          <p:spTgt spid="46"/>
                                        </p:tgtEl>
                                        <p:attrNameLst>
                                          <p:attrName>style.visibility</p:attrName>
                                        </p:attrNameLst>
                                      </p:cBhvr>
                                      <p:to>
                                        <p:strVal val="visible"/>
                                      </p:to>
                                    </p:set>
                                    <p:animEffect transition="in" filter="fade">
                                      <p:cBhvr>
                                        <p:cTn id="74" dur="500"/>
                                        <p:tgtEl>
                                          <p:spTgt spid="46"/>
                                        </p:tgtEl>
                                      </p:cBhvr>
                                    </p:animEffect>
                                    <p:anim calcmode="lin" valueType="num">
                                      <p:cBhvr>
                                        <p:cTn id="75" dur="500" fill="hold"/>
                                        <p:tgtEl>
                                          <p:spTgt spid="46"/>
                                        </p:tgtEl>
                                        <p:attrNameLst>
                                          <p:attrName>ppt_x</p:attrName>
                                        </p:attrNameLst>
                                      </p:cBhvr>
                                      <p:tavLst>
                                        <p:tav tm="0">
                                          <p:val>
                                            <p:strVal val="#ppt_x"/>
                                          </p:val>
                                        </p:tav>
                                        <p:tav tm="100000">
                                          <p:val>
                                            <p:strVal val="#ppt_x"/>
                                          </p:val>
                                        </p:tav>
                                      </p:tavLst>
                                    </p:anim>
                                    <p:anim calcmode="lin" valueType="num">
                                      <p:cBhvr>
                                        <p:cTn id="76" dur="500" fill="hold"/>
                                        <p:tgtEl>
                                          <p:spTgt spid="46"/>
                                        </p:tgtEl>
                                        <p:attrNameLst>
                                          <p:attrName>ppt_y</p:attrName>
                                        </p:attrNameLst>
                                      </p:cBhvr>
                                      <p:tavLst>
                                        <p:tav tm="0">
                                          <p:val>
                                            <p:strVal val="#ppt_y-.1"/>
                                          </p:val>
                                        </p:tav>
                                        <p:tav tm="100000">
                                          <p:val>
                                            <p:strVal val="#ppt_y"/>
                                          </p:val>
                                        </p:tav>
                                      </p:tavLst>
                                    </p:anim>
                                  </p:childTnLst>
                                </p:cTn>
                              </p:par>
                            </p:childTnLst>
                          </p:cTn>
                        </p:par>
                        <p:par>
                          <p:cTn id="77" fill="hold">
                            <p:stCondLst>
                              <p:cond delay="6149"/>
                            </p:stCondLst>
                            <p:childTnLst>
                              <p:par>
                                <p:cTn id="78" presetID="22" presetClass="entr" presetSubtype="8" fill="hold" nodeType="afterEffect">
                                  <p:stCondLst>
                                    <p:cond delay="0"/>
                                  </p:stCondLst>
                                  <p:childTnLst>
                                    <p:set>
                                      <p:cBhvr>
                                        <p:cTn id="79" dur="1" fill="hold">
                                          <p:stCondLst>
                                            <p:cond delay="0"/>
                                          </p:stCondLst>
                                        </p:cTn>
                                        <p:tgtEl>
                                          <p:spTgt spid="7"/>
                                        </p:tgtEl>
                                        <p:attrNameLst>
                                          <p:attrName>style.visibility</p:attrName>
                                        </p:attrNameLst>
                                      </p:cBhvr>
                                      <p:to>
                                        <p:strVal val="visible"/>
                                      </p:to>
                                    </p:set>
                                    <p:animEffect transition="in" filter="wipe(left)">
                                      <p:cBhvr>
                                        <p:cTn id="80" dur="500"/>
                                        <p:tgtEl>
                                          <p:spTgt spid="7"/>
                                        </p:tgtEl>
                                      </p:cBhvr>
                                    </p:animEffect>
                                  </p:childTnLst>
                                </p:cTn>
                              </p:par>
                            </p:childTnLst>
                          </p:cTn>
                        </p:par>
                        <p:par>
                          <p:cTn id="81" fill="hold">
                            <p:stCondLst>
                              <p:cond delay="6649"/>
                            </p:stCondLst>
                            <p:childTnLst>
                              <p:par>
                                <p:cTn id="82" presetID="42" presetClass="entr" presetSubtype="0" fill="hold" grpId="0" nodeType="afterEffect">
                                  <p:stCondLst>
                                    <p:cond delay="0"/>
                                  </p:stCondLst>
                                  <p:childTnLst>
                                    <p:set>
                                      <p:cBhvr>
                                        <p:cTn id="83" dur="1" fill="hold">
                                          <p:stCondLst>
                                            <p:cond delay="0"/>
                                          </p:stCondLst>
                                        </p:cTn>
                                        <p:tgtEl>
                                          <p:spTgt spid="44"/>
                                        </p:tgtEl>
                                        <p:attrNameLst>
                                          <p:attrName>style.visibility</p:attrName>
                                        </p:attrNameLst>
                                      </p:cBhvr>
                                      <p:to>
                                        <p:strVal val="visible"/>
                                      </p:to>
                                    </p:set>
                                    <p:animEffect transition="in" filter="fade">
                                      <p:cBhvr>
                                        <p:cTn id="84" dur="500"/>
                                        <p:tgtEl>
                                          <p:spTgt spid="44"/>
                                        </p:tgtEl>
                                      </p:cBhvr>
                                    </p:animEffect>
                                    <p:anim calcmode="lin" valueType="num">
                                      <p:cBhvr>
                                        <p:cTn id="85" dur="500" fill="hold"/>
                                        <p:tgtEl>
                                          <p:spTgt spid="44"/>
                                        </p:tgtEl>
                                        <p:attrNameLst>
                                          <p:attrName>ppt_x</p:attrName>
                                        </p:attrNameLst>
                                      </p:cBhvr>
                                      <p:tavLst>
                                        <p:tav tm="0">
                                          <p:val>
                                            <p:strVal val="#ppt_x"/>
                                          </p:val>
                                        </p:tav>
                                        <p:tav tm="100000">
                                          <p:val>
                                            <p:strVal val="#ppt_x"/>
                                          </p:val>
                                        </p:tav>
                                      </p:tavLst>
                                    </p:anim>
                                    <p:anim calcmode="lin" valueType="num">
                                      <p:cBhvr>
                                        <p:cTn id="86" dur="500" fill="hold"/>
                                        <p:tgtEl>
                                          <p:spTgt spid="44"/>
                                        </p:tgtEl>
                                        <p:attrNameLst>
                                          <p:attrName>ppt_y</p:attrName>
                                        </p:attrNameLst>
                                      </p:cBhvr>
                                      <p:tavLst>
                                        <p:tav tm="0">
                                          <p:val>
                                            <p:strVal val="#ppt_y+.1"/>
                                          </p:val>
                                        </p:tav>
                                        <p:tav tm="100000">
                                          <p:val>
                                            <p:strVal val="#ppt_y"/>
                                          </p:val>
                                        </p:tav>
                                      </p:tavLst>
                                    </p:anim>
                                  </p:childTnLst>
                                </p:cTn>
                              </p:par>
                              <p:par>
                                <p:cTn id="87" presetID="47" presetClass="entr" presetSubtype="0" fill="hold" grpId="0" nodeType="withEffect">
                                  <p:stCondLst>
                                    <p:cond delay="0"/>
                                  </p:stCondLst>
                                  <p:childTnLst>
                                    <p:set>
                                      <p:cBhvr>
                                        <p:cTn id="88" dur="1" fill="hold">
                                          <p:stCondLst>
                                            <p:cond delay="0"/>
                                          </p:stCondLst>
                                        </p:cTn>
                                        <p:tgtEl>
                                          <p:spTgt spid="48"/>
                                        </p:tgtEl>
                                        <p:attrNameLst>
                                          <p:attrName>style.visibility</p:attrName>
                                        </p:attrNameLst>
                                      </p:cBhvr>
                                      <p:to>
                                        <p:strVal val="visible"/>
                                      </p:to>
                                    </p:set>
                                    <p:animEffect transition="in" filter="fade">
                                      <p:cBhvr>
                                        <p:cTn id="89" dur="500"/>
                                        <p:tgtEl>
                                          <p:spTgt spid="48"/>
                                        </p:tgtEl>
                                      </p:cBhvr>
                                    </p:animEffect>
                                    <p:anim calcmode="lin" valueType="num">
                                      <p:cBhvr>
                                        <p:cTn id="90" dur="500" fill="hold"/>
                                        <p:tgtEl>
                                          <p:spTgt spid="48"/>
                                        </p:tgtEl>
                                        <p:attrNameLst>
                                          <p:attrName>ppt_x</p:attrName>
                                        </p:attrNameLst>
                                      </p:cBhvr>
                                      <p:tavLst>
                                        <p:tav tm="0">
                                          <p:val>
                                            <p:strVal val="#ppt_x"/>
                                          </p:val>
                                        </p:tav>
                                        <p:tav tm="100000">
                                          <p:val>
                                            <p:strVal val="#ppt_x"/>
                                          </p:val>
                                        </p:tav>
                                      </p:tavLst>
                                    </p:anim>
                                    <p:anim calcmode="lin" valueType="num">
                                      <p:cBhvr>
                                        <p:cTn id="91" dur="500" fill="hold"/>
                                        <p:tgtEl>
                                          <p:spTgt spid="48"/>
                                        </p:tgtEl>
                                        <p:attrNameLst>
                                          <p:attrName>ppt_y</p:attrName>
                                        </p:attrNameLst>
                                      </p:cBhvr>
                                      <p:tavLst>
                                        <p:tav tm="0">
                                          <p:val>
                                            <p:strVal val="#ppt_y-.1"/>
                                          </p:val>
                                        </p:tav>
                                        <p:tav tm="100000">
                                          <p:val>
                                            <p:strVal val="#ppt_y"/>
                                          </p:val>
                                        </p:tav>
                                      </p:tavLst>
                                    </p:anim>
                                  </p:childTnLst>
                                </p:cTn>
                              </p:par>
                            </p:childTnLst>
                          </p:cTn>
                        </p:par>
                        <p:par>
                          <p:cTn id="92" fill="hold">
                            <p:stCondLst>
                              <p:cond delay="7149"/>
                            </p:stCondLst>
                            <p:childTnLst>
                              <p:par>
                                <p:cTn id="93" presetID="22" presetClass="entr" presetSubtype="2" fill="hold" nodeType="afterEffect">
                                  <p:stCondLst>
                                    <p:cond delay="0"/>
                                  </p:stCondLst>
                                  <p:childTnLst>
                                    <p:set>
                                      <p:cBhvr>
                                        <p:cTn id="94" dur="1" fill="hold">
                                          <p:stCondLst>
                                            <p:cond delay="0"/>
                                          </p:stCondLst>
                                        </p:cTn>
                                        <p:tgtEl>
                                          <p:spTgt spid="39"/>
                                        </p:tgtEl>
                                        <p:attrNameLst>
                                          <p:attrName>style.visibility</p:attrName>
                                        </p:attrNameLst>
                                      </p:cBhvr>
                                      <p:to>
                                        <p:strVal val="visible"/>
                                      </p:to>
                                    </p:set>
                                    <p:animEffect transition="in" filter="wipe(right)">
                                      <p:cBhvr>
                                        <p:cTn id="95" dur="500"/>
                                        <p:tgtEl>
                                          <p:spTgt spid="39"/>
                                        </p:tgtEl>
                                      </p:cBhvr>
                                    </p:animEffect>
                                  </p:childTnLst>
                                </p:cTn>
                              </p:par>
                            </p:childTnLst>
                          </p:cTn>
                        </p:par>
                        <p:par>
                          <p:cTn id="96" fill="hold">
                            <p:stCondLst>
                              <p:cond delay="7649"/>
                            </p:stCondLst>
                            <p:childTnLst>
                              <p:par>
                                <p:cTn id="97" presetID="42" presetClass="entr" presetSubtype="0" fill="hold" grpId="0" nodeType="afterEffect">
                                  <p:stCondLst>
                                    <p:cond delay="0"/>
                                  </p:stCondLst>
                                  <p:childTnLst>
                                    <p:set>
                                      <p:cBhvr>
                                        <p:cTn id="98" dur="1" fill="hold">
                                          <p:stCondLst>
                                            <p:cond delay="0"/>
                                          </p:stCondLst>
                                        </p:cTn>
                                        <p:tgtEl>
                                          <p:spTgt spid="43"/>
                                        </p:tgtEl>
                                        <p:attrNameLst>
                                          <p:attrName>style.visibility</p:attrName>
                                        </p:attrNameLst>
                                      </p:cBhvr>
                                      <p:to>
                                        <p:strVal val="visible"/>
                                      </p:to>
                                    </p:set>
                                    <p:animEffect transition="in" filter="fade">
                                      <p:cBhvr>
                                        <p:cTn id="99" dur="500"/>
                                        <p:tgtEl>
                                          <p:spTgt spid="43"/>
                                        </p:tgtEl>
                                      </p:cBhvr>
                                    </p:animEffect>
                                    <p:anim calcmode="lin" valueType="num">
                                      <p:cBhvr>
                                        <p:cTn id="100" dur="500" fill="hold"/>
                                        <p:tgtEl>
                                          <p:spTgt spid="43"/>
                                        </p:tgtEl>
                                        <p:attrNameLst>
                                          <p:attrName>ppt_x</p:attrName>
                                        </p:attrNameLst>
                                      </p:cBhvr>
                                      <p:tavLst>
                                        <p:tav tm="0">
                                          <p:val>
                                            <p:strVal val="#ppt_x"/>
                                          </p:val>
                                        </p:tav>
                                        <p:tav tm="100000">
                                          <p:val>
                                            <p:strVal val="#ppt_x"/>
                                          </p:val>
                                        </p:tav>
                                      </p:tavLst>
                                    </p:anim>
                                    <p:anim calcmode="lin" valueType="num">
                                      <p:cBhvr>
                                        <p:cTn id="101" dur="500" fill="hold"/>
                                        <p:tgtEl>
                                          <p:spTgt spid="43"/>
                                        </p:tgtEl>
                                        <p:attrNameLst>
                                          <p:attrName>ppt_y</p:attrName>
                                        </p:attrNameLst>
                                      </p:cBhvr>
                                      <p:tavLst>
                                        <p:tav tm="0">
                                          <p:val>
                                            <p:strVal val="#ppt_y+.1"/>
                                          </p:val>
                                        </p:tav>
                                        <p:tav tm="100000">
                                          <p:val>
                                            <p:strVal val="#ppt_y"/>
                                          </p:val>
                                        </p:tav>
                                      </p:tavLst>
                                    </p:anim>
                                  </p:childTnLst>
                                </p:cTn>
                              </p:par>
                              <p:par>
                                <p:cTn id="102" presetID="47" presetClass="entr" presetSubtype="0" fill="hold" grpId="0" nodeType="withEffect">
                                  <p:stCondLst>
                                    <p:cond delay="0"/>
                                  </p:stCondLst>
                                  <p:childTnLst>
                                    <p:set>
                                      <p:cBhvr>
                                        <p:cTn id="103" dur="1" fill="hold">
                                          <p:stCondLst>
                                            <p:cond delay="0"/>
                                          </p:stCondLst>
                                        </p:cTn>
                                        <p:tgtEl>
                                          <p:spTgt spid="47"/>
                                        </p:tgtEl>
                                        <p:attrNameLst>
                                          <p:attrName>style.visibility</p:attrName>
                                        </p:attrNameLst>
                                      </p:cBhvr>
                                      <p:to>
                                        <p:strVal val="visible"/>
                                      </p:to>
                                    </p:set>
                                    <p:animEffect transition="in" filter="fade">
                                      <p:cBhvr>
                                        <p:cTn id="104" dur="500"/>
                                        <p:tgtEl>
                                          <p:spTgt spid="47"/>
                                        </p:tgtEl>
                                      </p:cBhvr>
                                    </p:animEffect>
                                    <p:anim calcmode="lin" valueType="num">
                                      <p:cBhvr>
                                        <p:cTn id="105" dur="500" fill="hold"/>
                                        <p:tgtEl>
                                          <p:spTgt spid="47"/>
                                        </p:tgtEl>
                                        <p:attrNameLst>
                                          <p:attrName>ppt_x</p:attrName>
                                        </p:attrNameLst>
                                      </p:cBhvr>
                                      <p:tavLst>
                                        <p:tav tm="0">
                                          <p:val>
                                            <p:strVal val="#ppt_x"/>
                                          </p:val>
                                        </p:tav>
                                        <p:tav tm="100000">
                                          <p:val>
                                            <p:strVal val="#ppt_x"/>
                                          </p:val>
                                        </p:tav>
                                      </p:tavLst>
                                    </p:anim>
                                    <p:anim calcmode="lin" valueType="num">
                                      <p:cBhvr>
                                        <p:cTn id="106" dur="500" fill="hold"/>
                                        <p:tgtEl>
                                          <p:spTgt spid="47"/>
                                        </p:tgtEl>
                                        <p:attrNameLst>
                                          <p:attrName>ppt_y</p:attrName>
                                        </p:attrNameLst>
                                      </p:cBhvr>
                                      <p:tavLst>
                                        <p:tav tm="0">
                                          <p:val>
                                            <p:strVal val="#ppt_y-.1"/>
                                          </p:val>
                                        </p:tav>
                                        <p:tav tm="100000">
                                          <p:val>
                                            <p:strVal val="#ppt_y"/>
                                          </p:val>
                                        </p:tav>
                                      </p:tavLst>
                                    </p:anim>
                                  </p:childTnLst>
                                </p:cTn>
                              </p:par>
                            </p:childTnLst>
                          </p:cTn>
                        </p:par>
                        <p:par>
                          <p:cTn id="107" fill="hold">
                            <p:stCondLst>
                              <p:cond delay="8149"/>
                            </p:stCondLst>
                            <p:childTnLst>
                              <p:par>
                                <p:cTn id="108" presetID="22" presetClass="entr" presetSubtype="8" fill="hold" nodeType="afterEffect">
                                  <p:stCondLst>
                                    <p:cond delay="0"/>
                                  </p:stCondLst>
                                  <p:childTnLst>
                                    <p:set>
                                      <p:cBhvr>
                                        <p:cTn id="109" dur="1" fill="hold">
                                          <p:stCondLst>
                                            <p:cond delay="0"/>
                                          </p:stCondLst>
                                        </p:cTn>
                                        <p:tgtEl>
                                          <p:spTgt spid="3"/>
                                        </p:tgtEl>
                                        <p:attrNameLst>
                                          <p:attrName>style.visibility</p:attrName>
                                        </p:attrNameLst>
                                      </p:cBhvr>
                                      <p:to>
                                        <p:strVal val="visible"/>
                                      </p:to>
                                    </p:set>
                                    <p:animEffect transition="in" filter="wipe(left)">
                                      <p:cBhvr>
                                        <p:cTn id="110" dur="500"/>
                                        <p:tgtEl>
                                          <p:spTgt spid="3"/>
                                        </p:tgtEl>
                                      </p:cBhvr>
                                    </p:animEffect>
                                  </p:childTnLst>
                                </p:cTn>
                              </p:par>
                            </p:childTnLst>
                          </p:cTn>
                        </p:par>
                        <p:par>
                          <p:cTn id="111" fill="hold">
                            <p:stCondLst>
                              <p:cond delay="8649"/>
                            </p:stCondLst>
                            <p:childTnLst>
                              <p:par>
                                <p:cTn id="112" presetID="42" presetClass="entr" presetSubtype="0" fill="hold" grpId="0" nodeType="afterEffect">
                                  <p:stCondLst>
                                    <p:cond delay="0"/>
                                  </p:stCondLst>
                                  <p:childTnLst>
                                    <p:set>
                                      <p:cBhvr>
                                        <p:cTn id="113" dur="1" fill="hold">
                                          <p:stCondLst>
                                            <p:cond delay="0"/>
                                          </p:stCondLst>
                                        </p:cTn>
                                        <p:tgtEl>
                                          <p:spTgt spid="45"/>
                                        </p:tgtEl>
                                        <p:attrNameLst>
                                          <p:attrName>style.visibility</p:attrName>
                                        </p:attrNameLst>
                                      </p:cBhvr>
                                      <p:to>
                                        <p:strVal val="visible"/>
                                      </p:to>
                                    </p:set>
                                    <p:animEffect transition="in" filter="fade">
                                      <p:cBhvr>
                                        <p:cTn id="114" dur="500"/>
                                        <p:tgtEl>
                                          <p:spTgt spid="45"/>
                                        </p:tgtEl>
                                      </p:cBhvr>
                                    </p:animEffect>
                                    <p:anim calcmode="lin" valueType="num">
                                      <p:cBhvr>
                                        <p:cTn id="115" dur="500" fill="hold"/>
                                        <p:tgtEl>
                                          <p:spTgt spid="45"/>
                                        </p:tgtEl>
                                        <p:attrNameLst>
                                          <p:attrName>ppt_x</p:attrName>
                                        </p:attrNameLst>
                                      </p:cBhvr>
                                      <p:tavLst>
                                        <p:tav tm="0">
                                          <p:val>
                                            <p:strVal val="#ppt_x"/>
                                          </p:val>
                                        </p:tav>
                                        <p:tav tm="100000">
                                          <p:val>
                                            <p:strVal val="#ppt_x"/>
                                          </p:val>
                                        </p:tav>
                                      </p:tavLst>
                                    </p:anim>
                                    <p:anim calcmode="lin" valueType="num">
                                      <p:cBhvr>
                                        <p:cTn id="116" dur="500" fill="hold"/>
                                        <p:tgtEl>
                                          <p:spTgt spid="45"/>
                                        </p:tgtEl>
                                        <p:attrNameLst>
                                          <p:attrName>ppt_y</p:attrName>
                                        </p:attrNameLst>
                                      </p:cBhvr>
                                      <p:tavLst>
                                        <p:tav tm="0">
                                          <p:val>
                                            <p:strVal val="#ppt_y+.1"/>
                                          </p:val>
                                        </p:tav>
                                        <p:tav tm="100000">
                                          <p:val>
                                            <p:strVal val="#ppt_y"/>
                                          </p:val>
                                        </p:tav>
                                      </p:tavLst>
                                    </p:anim>
                                  </p:childTnLst>
                                </p:cTn>
                              </p:par>
                              <p:par>
                                <p:cTn id="117" presetID="47" presetClass="entr" presetSubtype="0" fill="hold" grpId="0" nodeType="withEffect">
                                  <p:stCondLst>
                                    <p:cond delay="0"/>
                                  </p:stCondLst>
                                  <p:childTnLst>
                                    <p:set>
                                      <p:cBhvr>
                                        <p:cTn id="118" dur="1" fill="hold">
                                          <p:stCondLst>
                                            <p:cond delay="0"/>
                                          </p:stCondLst>
                                        </p:cTn>
                                        <p:tgtEl>
                                          <p:spTgt spid="49"/>
                                        </p:tgtEl>
                                        <p:attrNameLst>
                                          <p:attrName>style.visibility</p:attrName>
                                        </p:attrNameLst>
                                      </p:cBhvr>
                                      <p:to>
                                        <p:strVal val="visible"/>
                                      </p:to>
                                    </p:set>
                                    <p:animEffect transition="in" filter="fade">
                                      <p:cBhvr>
                                        <p:cTn id="119" dur="500"/>
                                        <p:tgtEl>
                                          <p:spTgt spid="49"/>
                                        </p:tgtEl>
                                      </p:cBhvr>
                                    </p:animEffect>
                                    <p:anim calcmode="lin" valueType="num">
                                      <p:cBhvr>
                                        <p:cTn id="120" dur="500" fill="hold"/>
                                        <p:tgtEl>
                                          <p:spTgt spid="49"/>
                                        </p:tgtEl>
                                        <p:attrNameLst>
                                          <p:attrName>ppt_x</p:attrName>
                                        </p:attrNameLst>
                                      </p:cBhvr>
                                      <p:tavLst>
                                        <p:tav tm="0">
                                          <p:val>
                                            <p:strVal val="#ppt_x"/>
                                          </p:val>
                                        </p:tav>
                                        <p:tav tm="100000">
                                          <p:val>
                                            <p:strVal val="#ppt_x"/>
                                          </p:val>
                                        </p:tav>
                                      </p:tavLst>
                                    </p:anim>
                                    <p:anim calcmode="lin" valueType="num">
                                      <p:cBhvr>
                                        <p:cTn id="121" dur="500" fill="hold"/>
                                        <p:tgtEl>
                                          <p:spTgt spid="4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0" grpId="0" animBg="1"/>
      <p:bldP spid="11" grpId="0" animBg="1"/>
      <p:bldP spid="12" grpId="0" animBg="1"/>
      <p:bldP spid="13" grpId="0" animBg="1"/>
      <p:bldP spid="42" grpId="0"/>
      <p:bldP spid="43" grpId="0"/>
      <p:bldP spid="44" grpId="0"/>
      <p:bldP spid="45" grpId="0"/>
      <p:bldP spid="46" grpId="0"/>
      <p:bldP spid="47" grpId="0"/>
      <p:bldP spid="48" grpId="0"/>
      <p:bldP spid="4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rrowheads="1"/>
          </p:cNvSpPr>
          <p:nvPr/>
        </p:nvSpPr>
        <p:spPr bwMode="auto">
          <a:xfrm>
            <a:off x="3810796" y="286545"/>
            <a:ext cx="1574778" cy="50013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bevel/>
              </a14:hiddenLine>
            </a:ext>
          </a:extLst>
        </p:spPr>
        <p:txBody>
          <a:bodyPr wrap="none" lIns="68566" tIns="34284" rIns="68566" bIns="34284">
            <a:spAutoFit/>
          </a:bodyPr>
          <a:lstStyle/>
          <a:p>
            <a:r>
              <a:rPr lang="zh-CN" altLang="en-US" sz="2800">
                <a:solidFill>
                  <a:srgbClr val="C00000"/>
                </a:solidFill>
                <a:latin typeface="微软雅黑" panose="020B0503020204020204" charset="-122"/>
                <a:ea typeface="微软雅黑" panose="020B0503020204020204" charset="-122"/>
                <a:sym typeface="Arial" panose="020B0604020202020204" pitchFamily="34" charset="0"/>
              </a:rPr>
              <a:t>技术特长</a:t>
            </a:r>
            <a:endParaRPr lang="zh-CN" altLang="en-US" sz="2800" dirty="0">
              <a:solidFill>
                <a:srgbClr val="C00000"/>
              </a:solidFill>
              <a:latin typeface="微软雅黑" panose="020B0503020204020204" charset="-122"/>
              <a:ea typeface="微软雅黑" panose="020B0503020204020204" charset="-122"/>
              <a:sym typeface="Arial" panose="020B0604020202020204" pitchFamily="34" charset="0"/>
            </a:endParaRPr>
          </a:p>
        </p:txBody>
      </p:sp>
      <p:sp>
        <p:nvSpPr>
          <p:cNvPr id="3" name="任意多边形 2"/>
          <p:cNvSpPr/>
          <p:nvPr/>
        </p:nvSpPr>
        <p:spPr>
          <a:xfrm>
            <a:off x="2645098" y="869565"/>
            <a:ext cx="3646646" cy="4159997"/>
          </a:xfrm>
          <a:custGeom>
            <a:avLst/>
            <a:gdLst>
              <a:gd name="connsiteX0" fmla="*/ 2615203 w 4861562"/>
              <a:gd name="connsiteY0" fmla="*/ 0 h 5547946"/>
              <a:gd name="connsiteX1" fmla="*/ 2937535 w 4861562"/>
              <a:gd name="connsiteY1" fmla="*/ 787621 h 5547946"/>
              <a:gd name="connsiteX2" fmla="*/ 2941269 w 4861562"/>
              <a:gd name="connsiteY2" fmla="*/ 1275578 h 5547946"/>
              <a:gd name="connsiteX3" fmla="*/ 2965270 w 4861562"/>
              <a:gd name="connsiteY3" fmla="*/ 1262372 h 5547946"/>
              <a:gd name="connsiteX4" fmla="*/ 3039387 w 4861562"/>
              <a:gd name="connsiteY4" fmla="*/ 1217344 h 5547946"/>
              <a:gd name="connsiteX5" fmla="*/ 3565276 w 4861562"/>
              <a:gd name="connsiteY5" fmla="*/ 1084184 h 5547946"/>
              <a:gd name="connsiteX6" fmla="*/ 4668557 w 4861562"/>
              <a:gd name="connsiteY6" fmla="*/ 2187465 h 5547946"/>
              <a:gd name="connsiteX7" fmla="*/ 4480134 w 4861562"/>
              <a:gd name="connsiteY7" fmla="*/ 2804320 h 5547946"/>
              <a:gd name="connsiteX8" fmla="*/ 4422795 w 4861562"/>
              <a:gd name="connsiteY8" fmla="*/ 2880998 h 5547946"/>
              <a:gd name="connsiteX9" fmla="*/ 4506328 w 4861562"/>
              <a:gd name="connsiteY9" fmla="*/ 2949920 h 5547946"/>
              <a:gd name="connsiteX10" fmla="*/ 4861562 w 4861562"/>
              <a:gd name="connsiteY10" fmla="*/ 3807530 h 5547946"/>
              <a:gd name="connsiteX11" fmla="*/ 3648718 w 4861562"/>
              <a:gd name="connsiteY11" fmla="*/ 5020375 h 5547946"/>
              <a:gd name="connsiteX12" fmla="*/ 2970605 w 4861562"/>
              <a:gd name="connsiteY12" fmla="*/ 4813240 h 5547946"/>
              <a:gd name="connsiteX13" fmla="*/ 2841791 w 4861562"/>
              <a:gd name="connsiteY13" fmla="*/ 4706959 h 5547946"/>
              <a:gd name="connsiteX14" fmla="*/ 2940267 w 4861562"/>
              <a:gd name="connsiteY14" fmla="*/ 5065358 h 5547946"/>
              <a:gd name="connsiteX15" fmla="*/ 2972136 w 4861562"/>
              <a:gd name="connsiteY15" fmla="*/ 5547946 h 5547946"/>
              <a:gd name="connsiteX16" fmla="*/ 2025170 w 4861562"/>
              <a:gd name="connsiteY16" fmla="*/ 5534288 h 5547946"/>
              <a:gd name="connsiteX17" fmla="*/ 1692822 w 4861562"/>
              <a:gd name="connsiteY17" fmla="*/ 4987962 h 5547946"/>
              <a:gd name="connsiteX18" fmla="*/ 1762607 w 4861562"/>
              <a:gd name="connsiteY18" fmla="*/ 4482609 h 5547946"/>
              <a:gd name="connsiteX19" fmla="*/ 1768051 w 4861562"/>
              <a:gd name="connsiteY19" fmla="*/ 4464595 h 5547946"/>
              <a:gd name="connsiteX20" fmla="*/ 1691610 w 4861562"/>
              <a:gd name="connsiteY20" fmla="*/ 4506086 h 5547946"/>
              <a:gd name="connsiteX21" fmla="*/ 1217647 w 4861562"/>
              <a:gd name="connsiteY21" fmla="*/ 4601775 h 5547946"/>
              <a:gd name="connsiteX22" fmla="*/ 0 w 4861562"/>
              <a:gd name="connsiteY22" fmla="*/ 3384127 h 5547946"/>
              <a:gd name="connsiteX23" fmla="*/ 1217647 w 4861562"/>
              <a:gd name="connsiteY23" fmla="*/ 2166480 h 5547946"/>
              <a:gd name="connsiteX24" fmla="*/ 1282063 w 4861562"/>
              <a:gd name="connsiteY24" fmla="*/ 2172974 h 5547946"/>
              <a:gd name="connsiteX25" fmla="*/ 1369579 w 4861562"/>
              <a:gd name="connsiteY25" fmla="*/ 2165274 h 5547946"/>
              <a:gd name="connsiteX26" fmla="*/ 1326083 w 4861562"/>
              <a:gd name="connsiteY26" fmla="*/ 2105990 h 5547946"/>
              <a:gd name="connsiteX27" fmla="*/ 1212334 w 4861562"/>
              <a:gd name="connsiteY27" fmla="*/ 2044248 h 5547946"/>
              <a:gd name="connsiteX28" fmla="*/ 820919 w 4861562"/>
              <a:gd name="connsiteY28" fmla="*/ 1308087 h 5547946"/>
              <a:gd name="connsiteX29" fmla="*/ 1708700 w 4861562"/>
              <a:gd name="connsiteY29" fmla="*/ 420306 h 5547946"/>
              <a:gd name="connsiteX30" fmla="*/ 2054265 w 4861562"/>
              <a:gd name="connsiteY30" fmla="*/ 490072 h 5547946"/>
              <a:gd name="connsiteX31" fmla="*/ 2165344 w 4861562"/>
              <a:gd name="connsiteY31" fmla="*/ 550365 h 5547946"/>
              <a:gd name="connsiteX32" fmla="*/ 2314723 w 4861562"/>
              <a:gd name="connsiteY32" fmla="*/ 637381 h 5547946"/>
              <a:gd name="connsiteX33" fmla="*/ 2615203 w 4861562"/>
              <a:gd name="connsiteY33" fmla="*/ 0 h 55479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861562" h="5547946">
                <a:moveTo>
                  <a:pt x="2615203" y="0"/>
                </a:moveTo>
                <a:cubicBezTo>
                  <a:pt x="2857408" y="503986"/>
                  <a:pt x="2903223" y="545888"/>
                  <a:pt x="2937535" y="787621"/>
                </a:cubicBezTo>
                <a:cubicBezTo>
                  <a:pt x="2960921" y="1018427"/>
                  <a:pt x="2950713" y="1050673"/>
                  <a:pt x="2941269" y="1275578"/>
                </a:cubicBezTo>
                <a:lnTo>
                  <a:pt x="2965270" y="1262372"/>
                </a:lnTo>
                <a:lnTo>
                  <a:pt x="3039387" y="1217344"/>
                </a:lnTo>
                <a:cubicBezTo>
                  <a:pt x="3195715" y="1132422"/>
                  <a:pt x="3374862" y="1084184"/>
                  <a:pt x="3565276" y="1084184"/>
                </a:cubicBezTo>
                <a:cubicBezTo>
                  <a:pt x="4174601" y="1084184"/>
                  <a:pt x="4668557" y="1578140"/>
                  <a:pt x="4668557" y="2187465"/>
                </a:cubicBezTo>
                <a:cubicBezTo>
                  <a:pt x="4668557" y="2415962"/>
                  <a:pt x="4599095" y="2628235"/>
                  <a:pt x="4480134" y="2804320"/>
                </a:cubicBezTo>
                <a:lnTo>
                  <a:pt x="4422795" y="2880998"/>
                </a:lnTo>
                <a:lnTo>
                  <a:pt x="4506328" y="2949920"/>
                </a:lnTo>
                <a:cubicBezTo>
                  <a:pt x="4725811" y="3169402"/>
                  <a:pt x="4861562" y="3472614"/>
                  <a:pt x="4861562" y="3807530"/>
                </a:cubicBezTo>
                <a:cubicBezTo>
                  <a:pt x="4861562" y="4477366"/>
                  <a:pt x="4318553" y="5020375"/>
                  <a:pt x="3648718" y="5020375"/>
                </a:cubicBezTo>
                <a:cubicBezTo>
                  <a:pt x="3397529" y="5020375"/>
                  <a:pt x="3164176" y="4944015"/>
                  <a:pt x="2970605" y="4813240"/>
                </a:cubicBezTo>
                <a:lnTo>
                  <a:pt x="2841791" y="4706959"/>
                </a:lnTo>
                <a:lnTo>
                  <a:pt x="2940267" y="5065358"/>
                </a:lnTo>
                <a:cubicBezTo>
                  <a:pt x="2972895" y="5225462"/>
                  <a:pt x="3079124" y="5396948"/>
                  <a:pt x="2972136" y="5547946"/>
                </a:cubicBezTo>
                <a:lnTo>
                  <a:pt x="2025170" y="5534288"/>
                </a:lnTo>
                <a:cubicBezTo>
                  <a:pt x="1821057" y="5359009"/>
                  <a:pt x="1729244" y="5187523"/>
                  <a:pt x="1692822" y="4987962"/>
                </a:cubicBezTo>
                <a:cubicBezTo>
                  <a:pt x="1665506" y="4838291"/>
                  <a:pt x="1715016" y="4642950"/>
                  <a:pt x="1762607" y="4482609"/>
                </a:cubicBezTo>
                <a:lnTo>
                  <a:pt x="1768051" y="4464595"/>
                </a:lnTo>
                <a:lnTo>
                  <a:pt x="1691610" y="4506086"/>
                </a:lnTo>
                <a:cubicBezTo>
                  <a:pt x="1545933" y="4567703"/>
                  <a:pt x="1385769" y="4601775"/>
                  <a:pt x="1217647" y="4601775"/>
                </a:cubicBezTo>
                <a:cubicBezTo>
                  <a:pt x="545159" y="4601775"/>
                  <a:pt x="0" y="4056615"/>
                  <a:pt x="0" y="3384127"/>
                </a:cubicBezTo>
                <a:cubicBezTo>
                  <a:pt x="0" y="2711640"/>
                  <a:pt x="545159" y="2166480"/>
                  <a:pt x="1217647" y="2166480"/>
                </a:cubicBezTo>
                <a:lnTo>
                  <a:pt x="1282063" y="2172974"/>
                </a:lnTo>
                <a:lnTo>
                  <a:pt x="1369579" y="2165274"/>
                </a:lnTo>
                <a:lnTo>
                  <a:pt x="1326083" y="2105990"/>
                </a:lnTo>
                <a:lnTo>
                  <a:pt x="1212334" y="2044248"/>
                </a:lnTo>
                <a:cubicBezTo>
                  <a:pt x="976182" y="1884708"/>
                  <a:pt x="820919" y="1614528"/>
                  <a:pt x="820919" y="1308087"/>
                </a:cubicBezTo>
                <a:cubicBezTo>
                  <a:pt x="820919" y="817779"/>
                  <a:pt x="1218393" y="420306"/>
                  <a:pt x="1708700" y="420306"/>
                </a:cubicBezTo>
                <a:cubicBezTo>
                  <a:pt x="1831278" y="420306"/>
                  <a:pt x="1948051" y="445149"/>
                  <a:pt x="2054265" y="490072"/>
                </a:cubicBezTo>
                <a:lnTo>
                  <a:pt x="2165344" y="550365"/>
                </a:lnTo>
                <a:cubicBezTo>
                  <a:pt x="2215137" y="579370"/>
                  <a:pt x="2281035" y="684133"/>
                  <a:pt x="2314723" y="637381"/>
                </a:cubicBezTo>
                <a:cubicBezTo>
                  <a:pt x="2590320" y="389597"/>
                  <a:pt x="2525970" y="359210"/>
                  <a:pt x="2615203" y="0"/>
                </a:cubicBezTo>
                <a:close/>
              </a:path>
            </a:pathLst>
          </a:custGeom>
          <a:gradFill>
            <a:gsLst>
              <a:gs pos="0">
                <a:schemeClr val="bg1">
                  <a:lumMod val="92000"/>
                </a:schemeClr>
              </a:gs>
              <a:gs pos="100000">
                <a:schemeClr val="bg1">
                  <a:lumMod val="95000"/>
                  <a:lumOff val="5000"/>
                </a:schemeClr>
              </a:gs>
            </a:gsLst>
            <a:lin ang="2700000" scaled="1"/>
          </a:gradFill>
          <a:ln w="15875">
            <a:gradFill flip="none" rotWithShape="1">
              <a:gsLst>
                <a:gs pos="0">
                  <a:schemeClr val="bg1"/>
                </a:gs>
                <a:gs pos="100000">
                  <a:schemeClr val="bg1">
                    <a:lumMod val="85000"/>
                  </a:schemeClr>
                </a:gs>
              </a:gsLst>
              <a:lin ang="2700000" scaled="1"/>
              <a:tileRect/>
            </a:gradFill>
          </a:ln>
          <a:effectLst>
            <a:outerShdw blurRad="279400" dist="508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grpSp>
        <p:nvGrpSpPr>
          <p:cNvPr id="5" name="组合 4"/>
          <p:cNvGrpSpPr/>
          <p:nvPr/>
        </p:nvGrpSpPr>
        <p:grpSpPr>
          <a:xfrm>
            <a:off x="3672729" y="1046463"/>
            <a:ext cx="2148484" cy="4155448"/>
            <a:chOff x="4896335" y="912895"/>
            <a:chExt cx="2864272" cy="5541880"/>
          </a:xfrm>
        </p:grpSpPr>
        <p:sp>
          <p:nvSpPr>
            <p:cNvPr id="6" name="任意多边形 5"/>
            <p:cNvSpPr/>
            <p:nvPr/>
          </p:nvSpPr>
          <p:spPr>
            <a:xfrm>
              <a:off x="5750832" y="4568825"/>
              <a:ext cx="2009775" cy="1885950"/>
            </a:xfrm>
            <a:custGeom>
              <a:avLst/>
              <a:gdLst>
                <a:gd name="connsiteX0" fmla="*/ 1276350 w 2133600"/>
                <a:gd name="connsiteY0" fmla="*/ 76200 h 1914525"/>
                <a:gd name="connsiteX1" fmla="*/ 2133600 w 2133600"/>
                <a:gd name="connsiteY1" fmla="*/ 933450 h 1914525"/>
                <a:gd name="connsiteX2" fmla="*/ 1181100 w 2133600"/>
                <a:gd name="connsiteY2" fmla="*/ 1885950 h 1914525"/>
                <a:gd name="connsiteX3" fmla="*/ 476250 w 2133600"/>
                <a:gd name="connsiteY3" fmla="*/ 1914525 h 1914525"/>
                <a:gd name="connsiteX4" fmla="*/ 0 w 2133600"/>
                <a:gd name="connsiteY4" fmla="*/ 1457325 h 1914525"/>
                <a:gd name="connsiteX5" fmla="*/ 123825 w 2133600"/>
                <a:gd name="connsiteY5" fmla="*/ 381000 h 1914525"/>
                <a:gd name="connsiteX6" fmla="*/ 352425 w 2133600"/>
                <a:gd name="connsiteY6" fmla="*/ 142875 h 1914525"/>
                <a:gd name="connsiteX7" fmla="*/ 666750 w 2133600"/>
                <a:gd name="connsiteY7" fmla="*/ 85725 h 1914525"/>
                <a:gd name="connsiteX8" fmla="*/ 933450 w 2133600"/>
                <a:gd name="connsiteY8" fmla="*/ 0 h 1914525"/>
                <a:gd name="connsiteX9" fmla="*/ 1276350 w 2133600"/>
                <a:gd name="connsiteY9" fmla="*/ 76200 h 1914525"/>
                <a:gd name="connsiteX0-1" fmla="*/ 1276350 w 2133600"/>
                <a:gd name="connsiteY0-2" fmla="*/ 76200 h 1885950"/>
                <a:gd name="connsiteX1-3" fmla="*/ 2133600 w 2133600"/>
                <a:gd name="connsiteY1-4" fmla="*/ 933450 h 1885950"/>
                <a:gd name="connsiteX2-5" fmla="*/ 1181100 w 2133600"/>
                <a:gd name="connsiteY2-6" fmla="*/ 1885950 h 1885950"/>
                <a:gd name="connsiteX3-7" fmla="*/ 0 w 2133600"/>
                <a:gd name="connsiteY3-8" fmla="*/ 1457325 h 1885950"/>
                <a:gd name="connsiteX4-9" fmla="*/ 123825 w 2133600"/>
                <a:gd name="connsiteY4-10" fmla="*/ 381000 h 1885950"/>
                <a:gd name="connsiteX5-11" fmla="*/ 352425 w 2133600"/>
                <a:gd name="connsiteY5-12" fmla="*/ 142875 h 1885950"/>
                <a:gd name="connsiteX6-13" fmla="*/ 666750 w 2133600"/>
                <a:gd name="connsiteY6-14" fmla="*/ 85725 h 1885950"/>
                <a:gd name="connsiteX7-15" fmla="*/ 933450 w 2133600"/>
                <a:gd name="connsiteY7-16" fmla="*/ 0 h 1885950"/>
                <a:gd name="connsiteX8-17" fmla="*/ 1276350 w 2133600"/>
                <a:gd name="connsiteY8-18" fmla="*/ 76200 h 1885950"/>
                <a:gd name="connsiteX0-19" fmla="*/ 1152525 w 2009775"/>
                <a:gd name="connsiteY0-20" fmla="*/ 76200 h 1885950"/>
                <a:gd name="connsiteX1-21" fmla="*/ 2009775 w 2009775"/>
                <a:gd name="connsiteY1-22" fmla="*/ 933450 h 1885950"/>
                <a:gd name="connsiteX2-23" fmla="*/ 1057275 w 2009775"/>
                <a:gd name="connsiteY2-24" fmla="*/ 1885950 h 1885950"/>
                <a:gd name="connsiteX3-25" fmla="*/ 0 w 2009775"/>
                <a:gd name="connsiteY3-26" fmla="*/ 381000 h 1885950"/>
                <a:gd name="connsiteX4-27" fmla="*/ 228600 w 2009775"/>
                <a:gd name="connsiteY4-28" fmla="*/ 142875 h 1885950"/>
                <a:gd name="connsiteX5-29" fmla="*/ 542925 w 2009775"/>
                <a:gd name="connsiteY5-30" fmla="*/ 85725 h 1885950"/>
                <a:gd name="connsiteX6-31" fmla="*/ 809625 w 2009775"/>
                <a:gd name="connsiteY6-32" fmla="*/ 0 h 1885950"/>
                <a:gd name="connsiteX7-33" fmla="*/ 1152525 w 2009775"/>
                <a:gd name="connsiteY7-34" fmla="*/ 76200 h 1885950"/>
                <a:gd name="connsiteX0-35" fmla="*/ 1152525 w 2009775"/>
                <a:gd name="connsiteY0-36" fmla="*/ 76200 h 1885950"/>
                <a:gd name="connsiteX1-37" fmla="*/ 2009775 w 2009775"/>
                <a:gd name="connsiteY1-38" fmla="*/ 933450 h 1885950"/>
                <a:gd name="connsiteX2-39" fmla="*/ 1057275 w 2009775"/>
                <a:gd name="connsiteY2-40" fmla="*/ 1885950 h 1885950"/>
                <a:gd name="connsiteX3-41" fmla="*/ 88900 w 2009775"/>
                <a:gd name="connsiteY3-42" fmla="*/ 936625 h 1885950"/>
                <a:gd name="connsiteX4-43" fmla="*/ 0 w 2009775"/>
                <a:gd name="connsiteY4-44" fmla="*/ 381000 h 1885950"/>
                <a:gd name="connsiteX5-45" fmla="*/ 228600 w 2009775"/>
                <a:gd name="connsiteY5-46" fmla="*/ 142875 h 1885950"/>
                <a:gd name="connsiteX6-47" fmla="*/ 542925 w 2009775"/>
                <a:gd name="connsiteY6-48" fmla="*/ 85725 h 1885950"/>
                <a:gd name="connsiteX7-49" fmla="*/ 809625 w 2009775"/>
                <a:gd name="connsiteY7-50" fmla="*/ 0 h 1885950"/>
                <a:gd name="connsiteX8-51" fmla="*/ 1152525 w 2009775"/>
                <a:gd name="connsiteY8-52" fmla="*/ 76200 h 1885950"/>
                <a:gd name="connsiteX0-53" fmla="*/ 1152525 w 2009775"/>
                <a:gd name="connsiteY0-54" fmla="*/ 76200 h 1885950"/>
                <a:gd name="connsiteX1-55" fmla="*/ 2009775 w 2009775"/>
                <a:gd name="connsiteY1-56" fmla="*/ 933450 h 1885950"/>
                <a:gd name="connsiteX2-57" fmla="*/ 1057275 w 2009775"/>
                <a:gd name="connsiteY2-58" fmla="*/ 1885950 h 1885950"/>
                <a:gd name="connsiteX3-59" fmla="*/ 88900 w 2009775"/>
                <a:gd name="connsiteY3-60" fmla="*/ 936625 h 1885950"/>
                <a:gd name="connsiteX4-61" fmla="*/ 0 w 2009775"/>
                <a:gd name="connsiteY4-62" fmla="*/ 381000 h 1885950"/>
                <a:gd name="connsiteX5-63" fmla="*/ 228600 w 2009775"/>
                <a:gd name="connsiteY5-64" fmla="*/ 142875 h 1885950"/>
                <a:gd name="connsiteX6-65" fmla="*/ 542925 w 2009775"/>
                <a:gd name="connsiteY6-66" fmla="*/ 85725 h 1885950"/>
                <a:gd name="connsiteX7-67" fmla="*/ 809625 w 2009775"/>
                <a:gd name="connsiteY7-68" fmla="*/ 0 h 1885950"/>
                <a:gd name="connsiteX8-69" fmla="*/ 1152525 w 2009775"/>
                <a:gd name="connsiteY8-70" fmla="*/ 76200 h 188595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2009775" h="1885950">
                  <a:moveTo>
                    <a:pt x="1152525" y="76200"/>
                  </a:moveTo>
                  <a:lnTo>
                    <a:pt x="2009775" y="933450"/>
                  </a:lnTo>
                  <a:lnTo>
                    <a:pt x="1057275" y="1885950"/>
                  </a:lnTo>
                  <a:cubicBezTo>
                    <a:pt x="751417" y="1590675"/>
                    <a:pt x="343958" y="1301750"/>
                    <a:pt x="88900" y="936625"/>
                  </a:cubicBezTo>
                  <a:lnTo>
                    <a:pt x="0" y="381000"/>
                  </a:lnTo>
                  <a:lnTo>
                    <a:pt x="228600" y="142875"/>
                  </a:lnTo>
                  <a:lnTo>
                    <a:pt x="542925" y="85725"/>
                  </a:lnTo>
                  <a:lnTo>
                    <a:pt x="809625" y="0"/>
                  </a:lnTo>
                  <a:lnTo>
                    <a:pt x="1152525" y="76200"/>
                  </a:lnTo>
                  <a:close/>
                </a:path>
              </a:pathLst>
            </a:custGeom>
            <a:gradFill>
              <a:gsLst>
                <a:gs pos="59000">
                  <a:schemeClr val="bg1">
                    <a:alpha val="0"/>
                  </a:schemeClr>
                </a:gs>
                <a:gs pos="0">
                  <a:schemeClr val="tx1">
                    <a:alpha val="50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 name="任意多边形 6"/>
            <p:cNvSpPr/>
            <p:nvPr/>
          </p:nvSpPr>
          <p:spPr>
            <a:xfrm>
              <a:off x="5912122" y="2586990"/>
              <a:ext cx="1737360" cy="2240280"/>
            </a:xfrm>
            <a:custGeom>
              <a:avLst/>
              <a:gdLst>
                <a:gd name="connsiteX0" fmla="*/ 929640 w 1501140"/>
                <a:gd name="connsiteY0" fmla="*/ 0 h 2118360"/>
                <a:gd name="connsiteX1" fmla="*/ 1501140 w 1501140"/>
                <a:gd name="connsiteY1" fmla="*/ 571500 h 2118360"/>
                <a:gd name="connsiteX2" fmla="*/ 982980 w 1501140"/>
                <a:gd name="connsiteY2" fmla="*/ 739140 h 2118360"/>
                <a:gd name="connsiteX3" fmla="*/ 914400 w 1501140"/>
                <a:gd name="connsiteY3" fmla="*/ 1127760 h 2118360"/>
                <a:gd name="connsiteX4" fmla="*/ 990600 w 1501140"/>
                <a:gd name="connsiteY4" fmla="*/ 1417320 h 2118360"/>
                <a:gd name="connsiteX5" fmla="*/ 1066800 w 1501140"/>
                <a:gd name="connsiteY5" fmla="*/ 1653540 h 2118360"/>
                <a:gd name="connsiteX6" fmla="*/ 937260 w 1501140"/>
                <a:gd name="connsiteY6" fmla="*/ 1821180 h 2118360"/>
                <a:gd name="connsiteX7" fmla="*/ 1196340 w 1501140"/>
                <a:gd name="connsiteY7" fmla="*/ 2072640 h 2118360"/>
                <a:gd name="connsiteX8" fmla="*/ 1013460 w 1501140"/>
                <a:gd name="connsiteY8" fmla="*/ 2080260 h 2118360"/>
                <a:gd name="connsiteX9" fmla="*/ 800100 w 1501140"/>
                <a:gd name="connsiteY9" fmla="*/ 1996440 h 2118360"/>
                <a:gd name="connsiteX10" fmla="*/ 38100 w 1501140"/>
                <a:gd name="connsiteY10" fmla="*/ 2118360 h 2118360"/>
                <a:gd name="connsiteX11" fmla="*/ 205740 w 1501140"/>
                <a:gd name="connsiteY11" fmla="*/ 1546860 h 2118360"/>
                <a:gd name="connsiteX12" fmla="*/ 0 w 1501140"/>
                <a:gd name="connsiteY12" fmla="*/ 914400 h 2118360"/>
                <a:gd name="connsiteX13" fmla="*/ 190500 w 1501140"/>
                <a:gd name="connsiteY13" fmla="*/ 381000 h 2118360"/>
                <a:gd name="connsiteX14" fmla="*/ 464820 w 1501140"/>
                <a:gd name="connsiteY14" fmla="*/ 106680 h 2118360"/>
                <a:gd name="connsiteX15" fmla="*/ 701040 w 1501140"/>
                <a:gd name="connsiteY15" fmla="*/ 15240 h 2118360"/>
                <a:gd name="connsiteX16" fmla="*/ 929640 w 1501140"/>
                <a:gd name="connsiteY16" fmla="*/ 0 h 2118360"/>
                <a:gd name="connsiteX0-1" fmla="*/ 929640 w 1501140"/>
                <a:gd name="connsiteY0-2" fmla="*/ 0 h 2118360"/>
                <a:gd name="connsiteX1-3" fmla="*/ 1501140 w 1501140"/>
                <a:gd name="connsiteY1-4" fmla="*/ 571500 h 2118360"/>
                <a:gd name="connsiteX2-5" fmla="*/ 982980 w 1501140"/>
                <a:gd name="connsiteY2-6" fmla="*/ 739140 h 2118360"/>
                <a:gd name="connsiteX3-7" fmla="*/ 914400 w 1501140"/>
                <a:gd name="connsiteY3-8" fmla="*/ 1127760 h 2118360"/>
                <a:gd name="connsiteX4-9" fmla="*/ 990600 w 1501140"/>
                <a:gd name="connsiteY4-10" fmla="*/ 1417320 h 2118360"/>
                <a:gd name="connsiteX5-11" fmla="*/ 1066800 w 1501140"/>
                <a:gd name="connsiteY5-12" fmla="*/ 1653540 h 2118360"/>
                <a:gd name="connsiteX6-13" fmla="*/ 1196340 w 1501140"/>
                <a:gd name="connsiteY6-14" fmla="*/ 2072640 h 2118360"/>
                <a:gd name="connsiteX7-15" fmla="*/ 1013460 w 1501140"/>
                <a:gd name="connsiteY7-16" fmla="*/ 2080260 h 2118360"/>
                <a:gd name="connsiteX8-17" fmla="*/ 800100 w 1501140"/>
                <a:gd name="connsiteY8-18" fmla="*/ 1996440 h 2118360"/>
                <a:gd name="connsiteX9-19" fmla="*/ 38100 w 1501140"/>
                <a:gd name="connsiteY9-20" fmla="*/ 2118360 h 2118360"/>
                <a:gd name="connsiteX10-21" fmla="*/ 205740 w 1501140"/>
                <a:gd name="connsiteY10-22" fmla="*/ 1546860 h 2118360"/>
                <a:gd name="connsiteX11-23" fmla="*/ 0 w 1501140"/>
                <a:gd name="connsiteY11-24" fmla="*/ 914400 h 2118360"/>
                <a:gd name="connsiteX12-25" fmla="*/ 190500 w 1501140"/>
                <a:gd name="connsiteY12-26" fmla="*/ 381000 h 2118360"/>
                <a:gd name="connsiteX13-27" fmla="*/ 464820 w 1501140"/>
                <a:gd name="connsiteY13-28" fmla="*/ 106680 h 2118360"/>
                <a:gd name="connsiteX14-29" fmla="*/ 701040 w 1501140"/>
                <a:gd name="connsiteY14-30" fmla="*/ 15240 h 2118360"/>
                <a:gd name="connsiteX15-31" fmla="*/ 929640 w 1501140"/>
                <a:gd name="connsiteY15-32" fmla="*/ 0 h 2118360"/>
                <a:gd name="connsiteX0-33" fmla="*/ 929640 w 1501140"/>
                <a:gd name="connsiteY0-34" fmla="*/ 0 h 2118360"/>
                <a:gd name="connsiteX1-35" fmla="*/ 1501140 w 1501140"/>
                <a:gd name="connsiteY1-36" fmla="*/ 571500 h 2118360"/>
                <a:gd name="connsiteX2-37" fmla="*/ 982980 w 1501140"/>
                <a:gd name="connsiteY2-38" fmla="*/ 739140 h 2118360"/>
                <a:gd name="connsiteX3-39" fmla="*/ 914400 w 1501140"/>
                <a:gd name="connsiteY3-40" fmla="*/ 1127760 h 2118360"/>
                <a:gd name="connsiteX4-41" fmla="*/ 990600 w 1501140"/>
                <a:gd name="connsiteY4-42" fmla="*/ 1417320 h 2118360"/>
                <a:gd name="connsiteX5-43" fmla="*/ 1196340 w 1501140"/>
                <a:gd name="connsiteY5-44" fmla="*/ 2072640 h 2118360"/>
                <a:gd name="connsiteX6-45" fmla="*/ 1013460 w 1501140"/>
                <a:gd name="connsiteY6-46" fmla="*/ 2080260 h 2118360"/>
                <a:gd name="connsiteX7-47" fmla="*/ 800100 w 1501140"/>
                <a:gd name="connsiteY7-48" fmla="*/ 1996440 h 2118360"/>
                <a:gd name="connsiteX8-49" fmla="*/ 38100 w 1501140"/>
                <a:gd name="connsiteY8-50" fmla="*/ 2118360 h 2118360"/>
                <a:gd name="connsiteX9-51" fmla="*/ 205740 w 1501140"/>
                <a:gd name="connsiteY9-52" fmla="*/ 1546860 h 2118360"/>
                <a:gd name="connsiteX10-53" fmla="*/ 0 w 1501140"/>
                <a:gd name="connsiteY10-54" fmla="*/ 914400 h 2118360"/>
                <a:gd name="connsiteX11-55" fmla="*/ 190500 w 1501140"/>
                <a:gd name="connsiteY11-56" fmla="*/ 381000 h 2118360"/>
                <a:gd name="connsiteX12-57" fmla="*/ 464820 w 1501140"/>
                <a:gd name="connsiteY12-58" fmla="*/ 106680 h 2118360"/>
                <a:gd name="connsiteX13-59" fmla="*/ 701040 w 1501140"/>
                <a:gd name="connsiteY13-60" fmla="*/ 15240 h 2118360"/>
                <a:gd name="connsiteX14-61" fmla="*/ 929640 w 1501140"/>
                <a:gd name="connsiteY14-62" fmla="*/ 0 h 2118360"/>
                <a:gd name="connsiteX0-63" fmla="*/ 929640 w 1501140"/>
                <a:gd name="connsiteY0-64" fmla="*/ 0 h 2118360"/>
                <a:gd name="connsiteX1-65" fmla="*/ 1501140 w 1501140"/>
                <a:gd name="connsiteY1-66" fmla="*/ 571500 h 2118360"/>
                <a:gd name="connsiteX2-67" fmla="*/ 982980 w 1501140"/>
                <a:gd name="connsiteY2-68" fmla="*/ 739140 h 2118360"/>
                <a:gd name="connsiteX3-69" fmla="*/ 914400 w 1501140"/>
                <a:gd name="connsiteY3-70" fmla="*/ 1127760 h 2118360"/>
                <a:gd name="connsiteX4-71" fmla="*/ 1196340 w 1501140"/>
                <a:gd name="connsiteY4-72" fmla="*/ 2072640 h 2118360"/>
                <a:gd name="connsiteX5-73" fmla="*/ 1013460 w 1501140"/>
                <a:gd name="connsiteY5-74" fmla="*/ 2080260 h 2118360"/>
                <a:gd name="connsiteX6-75" fmla="*/ 800100 w 1501140"/>
                <a:gd name="connsiteY6-76" fmla="*/ 1996440 h 2118360"/>
                <a:gd name="connsiteX7-77" fmla="*/ 38100 w 1501140"/>
                <a:gd name="connsiteY7-78" fmla="*/ 2118360 h 2118360"/>
                <a:gd name="connsiteX8-79" fmla="*/ 205740 w 1501140"/>
                <a:gd name="connsiteY8-80" fmla="*/ 1546860 h 2118360"/>
                <a:gd name="connsiteX9-81" fmla="*/ 0 w 1501140"/>
                <a:gd name="connsiteY9-82" fmla="*/ 914400 h 2118360"/>
                <a:gd name="connsiteX10-83" fmla="*/ 190500 w 1501140"/>
                <a:gd name="connsiteY10-84" fmla="*/ 381000 h 2118360"/>
                <a:gd name="connsiteX11-85" fmla="*/ 464820 w 1501140"/>
                <a:gd name="connsiteY11-86" fmla="*/ 106680 h 2118360"/>
                <a:gd name="connsiteX12-87" fmla="*/ 701040 w 1501140"/>
                <a:gd name="connsiteY12-88" fmla="*/ 15240 h 2118360"/>
                <a:gd name="connsiteX13-89" fmla="*/ 929640 w 1501140"/>
                <a:gd name="connsiteY13-90" fmla="*/ 0 h 2118360"/>
                <a:gd name="connsiteX0-91" fmla="*/ 929640 w 1501140"/>
                <a:gd name="connsiteY0-92" fmla="*/ 0 h 2118360"/>
                <a:gd name="connsiteX1-93" fmla="*/ 1501140 w 1501140"/>
                <a:gd name="connsiteY1-94" fmla="*/ 571500 h 2118360"/>
                <a:gd name="connsiteX2-95" fmla="*/ 982980 w 1501140"/>
                <a:gd name="connsiteY2-96" fmla="*/ 739140 h 2118360"/>
                <a:gd name="connsiteX3-97" fmla="*/ 1196340 w 1501140"/>
                <a:gd name="connsiteY3-98" fmla="*/ 2072640 h 2118360"/>
                <a:gd name="connsiteX4-99" fmla="*/ 1013460 w 1501140"/>
                <a:gd name="connsiteY4-100" fmla="*/ 2080260 h 2118360"/>
                <a:gd name="connsiteX5-101" fmla="*/ 800100 w 1501140"/>
                <a:gd name="connsiteY5-102" fmla="*/ 1996440 h 2118360"/>
                <a:gd name="connsiteX6-103" fmla="*/ 38100 w 1501140"/>
                <a:gd name="connsiteY6-104" fmla="*/ 2118360 h 2118360"/>
                <a:gd name="connsiteX7-105" fmla="*/ 205740 w 1501140"/>
                <a:gd name="connsiteY7-106" fmla="*/ 1546860 h 2118360"/>
                <a:gd name="connsiteX8-107" fmla="*/ 0 w 1501140"/>
                <a:gd name="connsiteY8-108" fmla="*/ 914400 h 2118360"/>
                <a:gd name="connsiteX9-109" fmla="*/ 190500 w 1501140"/>
                <a:gd name="connsiteY9-110" fmla="*/ 381000 h 2118360"/>
                <a:gd name="connsiteX10-111" fmla="*/ 464820 w 1501140"/>
                <a:gd name="connsiteY10-112" fmla="*/ 106680 h 2118360"/>
                <a:gd name="connsiteX11-113" fmla="*/ 701040 w 1501140"/>
                <a:gd name="connsiteY11-114" fmla="*/ 15240 h 2118360"/>
                <a:gd name="connsiteX12-115" fmla="*/ 929640 w 1501140"/>
                <a:gd name="connsiteY12-116" fmla="*/ 0 h 2118360"/>
                <a:gd name="connsiteX0-117" fmla="*/ 929640 w 1501140"/>
                <a:gd name="connsiteY0-118" fmla="*/ 0 h 2118360"/>
                <a:gd name="connsiteX1-119" fmla="*/ 1501140 w 1501140"/>
                <a:gd name="connsiteY1-120" fmla="*/ 571500 h 2118360"/>
                <a:gd name="connsiteX2-121" fmla="*/ 1196340 w 1501140"/>
                <a:gd name="connsiteY2-122" fmla="*/ 2072640 h 2118360"/>
                <a:gd name="connsiteX3-123" fmla="*/ 1013460 w 1501140"/>
                <a:gd name="connsiteY3-124" fmla="*/ 2080260 h 2118360"/>
                <a:gd name="connsiteX4-125" fmla="*/ 800100 w 1501140"/>
                <a:gd name="connsiteY4-126" fmla="*/ 1996440 h 2118360"/>
                <a:gd name="connsiteX5-127" fmla="*/ 38100 w 1501140"/>
                <a:gd name="connsiteY5-128" fmla="*/ 2118360 h 2118360"/>
                <a:gd name="connsiteX6-129" fmla="*/ 205740 w 1501140"/>
                <a:gd name="connsiteY6-130" fmla="*/ 1546860 h 2118360"/>
                <a:gd name="connsiteX7-131" fmla="*/ 0 w 1501140"/>
                <a:gd name="connsiteY7-132" fmla="*/ 914400 h 2118360"/>
                <a:gd name="connsiteX8-133" fmla="*/ 190500 w 1501140"/>
                <a:gd name="connsiteY8-134" fmla="*/ 381000 h 2118360"/>
                <a:gd name="connsiteX9-135" fmla="*/ 464820 w 1501140"/>
                <a:gd name="connsiteY9-136" fmla="*/ 106680 h 2118360"/>
                <a:gd name="connsiteX10-137" fmla="*/ 701040 w 1501140"/>
                <a:gd name="connsiteY10-138" fmla="*/ 15240 h 2118360"/>
                <a:gd name="connsiteX11-139" fmla="*/ 929640 w 1501140"/>
                <a:gd name="connsiteY11-140" fmla="*/ 0 h 2118360"/>
                <a:gd name="connsiteX0-141" fmla="*/ 929640 w 1661160"/>
                <a:gd name="connsiteY0-142" fmla="*/ 0 h 2179320"/>
                <a:gd name="connsiteX1-143" fmla="*/ 1501140 w 1661160"/>
                <a:gd name="connsiteY1-144" fmla="*/ 571500 h 2179320"/>
                <a:gd name="connsiteX2-145" fmla="*/ 1661160 w 1661160"/>
                <a:gd name="connsiteY2-146" fmla="*/ 2179320 h 2179320"/>
                <a:gd name="connsiteX3-147" fmla="*/ 1013460 w 1661160"/>
                <a:gd name="connsiteY3-148" fmla="*/ 2080260 h 2179320"/>
                <a:gd name="connsiteX4-149" fmla="*/ 800100 w 1661160"/>
                <a:gd name="connsiteY4-150" fmla="*/ 1996440 h 2179320"/>
                <a:gd name="connsiteX5-151" fmla="*/ 38100 w 1661160"/>
                <a:gd name="connsiteY5-152" fmla="*/ 2118360 h 2179320"/>
                <a:gd name="connsiteX6-153" fmla="*/ 205740 w 1661160"/>
                <a:gd name="connsiteY6-154" fmla="*/ 1546860 h 2179320"/>
                <a:gd name="connsiteX7-155" fmla="*/ 0 w 1661160"/>
                <a:gd name="connsiteY7-156" fmla="*/ 914400 h 2179320"/>
                <a:gd name="connsiteX8-157" fmla="*/ 190500 w 1661160"/>
                <a:gd name="connsiteY8-158" fmla="*/ 381000 h 2179320"/>
                <a:gd name="connsiteX9-159" fmla="*/ 464820 w 1661160"/>
                <a:gd name="connsiteY9-160" fmla="*/ 106680 h 2179320"/>
                <a:gd name="connsiteX10-161" fmla="*/ 701040 w 1661160"/>
                <a:gd name="connsiteY10-162" fmla="*/ 15240 h 2179320"/>
                <a:gd name="connsiteX11-163" fmla="*/ 929640 w 1661160"/>
                <a:gd name="connsiteY11-164" fmla="*/ 0 h 2179320"/>
                <a:gd name="connsiteX0-165" fmla="*/ 929640 w 1737360"/>
                <a:gd name="connsiteY0-166" fmla="*/ 0 h 2240280"/>
                <a:gd name="connsiteX1-167" fmla="*/ 1501140 w 1737360"/>
                <a:gd name="connsiteY1-168" fmla="*/ 571500 h 2240280"/>
                <a:gd name="connsiteX2-169" fmla="*/ 1737360 w 1737360"/>
                <a:gd name="connsiteY2-170" fmla="*/ 2240280 h 2240280"/>
                <a:gd name="connsiteX3-171" fmla="*/ 1013460 w 1737360"/>
                <a:gd name="connsiteY3-172" fmla="*/ 2080260 h 2240280"/>
                <a:gd name="connsiteX4-173" fmla="*/ 800100 w 1737360"/>
                <a:gd name="connsiteY4-174" fmla="*/ 1996440 h 2240280"/>
                <a:gd name="connsiteX5-175" fmla="*/ 38100 w 1737360"/>
                <a:gd name="connsiteY5-176" fmla="*/ 2118360 h 2240280"/>
                <a:gd name="connsiteX6-177" fmla="*/ 205740 w 1737360"/>
                <a:gd name="connsiteY6-178" fmla="*/ 1546860 h 2240280"/>
                <a:gd name="connsiteX7-179" fmla="*/ 0 w 1737360"/>
                <a:gd name="connsiteY7-180" fmla="*/ 914400 h 2240280"/>
                <a:gd name="connsiteX8-181" fmla="*/ 190500 w 1737360"/>
                <a:gd name="connsiteY8-182" fmla="*/ 381000 h 2240280"/>
                <a:gd name="connsiteX9-183" fmla="*/ 464820 w 1737360"/>
                <a:gd name="connsiteY9-184" fmla="*/ 106680 h 2240280"/>
                <a:gd name="connsiteX10-185" fmla="*/ 701040 w 1737360"/>
                <a:gd name="connsiteY10-186" fmla="*/ 15240 h 2240280"/>
                <a:gd name="connsiteX11-187" fmla="*/ 929640 w 1737360"/>
                <a:gd name="connsiteY11-188" fmla="*/ 0 h 224028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Lst>
              <a:rect l="l" t="t" r="r" b="b"/>
              <a:pathLst>
                <a:path w="1737360" h="2240280">
                  <a:moveTo>
                    <a:pt x="929640" y="0"/>
                  </a:moveTo>
                  <a:lnTo>
                    <a:pt x="1501140" y="571500"/>
                  </a:lnTo>
                  <a:lnTo>
                    <a:pt x="1737360" y="2240280"/>
                  </a:lnTo>
                  <a:cubicBezTo>
                    <a:pt x="1521460" y="2207260"/>
                    <a:pt x="1169670" y="2120900"/>
                    <a:pt x="1013460" y="2080260"/>
                  </a:cubicBezTo>
                  <a:cubicBezTo>
                    <a:pt x="857250" y="2039620"/>
                    <a:pt x="871220" y="2024380"/>
                    <a:pt x="800100" y="1996440"/>
                  </a:cubicBezTo>
                  <a:lnTo>
                    <a:pt x="38100" y="2118360"/>
                  </a:lnTo>
                  <a:lnTo>
                    <a:pt x="205740" y="1546860"/>
                  </a:lnTo>
                  <a:lnTo>
                    <a:pt x="0" y="914400"/>
                  </a:lnTo>
                  <a:lnTo>
                    <a:pt x="190500" y="381000"/>
                  </a:lnTo>
                  <a:lnTo>
                    <a:pt x="464820" y="106680"/>
                  </a:lnTo>
                  <a:lnTo>
                    <a:pt x="701040" y="15240"/>
                  </a:lnTo>
                  <a:lnTo>
                    <a:pt x="929640" y="0"/>
                  </a:lnTo>
                  <a:close/>
                </a:path>
              </a:pathLst>
            </a:custGeom>
            <a:gradFill>
              <a:gsLst>
                <a:gs pos="73000">
                  <a:schemeClr val="bg1">
                    <a:alpha val="0"/>
                  </a:schemeClr>
                </a:gs>
                <a:gs pos="0">
                  <a:schemeClr val="tx1">
                    <a:alpha val="48000"/>
                  </a:schemeClr>
                </a:gs>
              </a:gsLst>
              <a:lin ang="48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任意多边形 7"/>
            <p:cNvSpPr/>
            <p:nvPr/>
          </p:nvSpPr>
          <p:spPr>
            <a:xfrm>
              <a:off x="4900613" y="3585210"/>
              <a:ext cx="1264920" cy="1036320"/>
            </a:xfrm>
            <a:custGeom>
              <a:avLst/>
              <a:gdLst>
                <a:gd name="connsiteX0" fmla="*/ 0 w 1264920"/>
                <a:gd name="connsiteY0" fmla="*/ 99060 h 1036320"/>
                <a:gd name="connsiteX1" fmla="*/ 937260 w 1264920"/>
                <a:gd name="connsiteY1" fmla="*/ 1036320 h 1036320"/>
                <a:gd name="connsiteX2" fmla="*/ 1264920 w 1264920"/>
                <a:gd name="connsiteY2" fmla="*/ 601980 h 1036320"/>
                <a:gd name="connsiteX3" fmla="*/ 1059180 w 1264920"/>
                <a:gd name="connsiteY3" fmla="*/ 137160 h 1036320"/>
                <a:gd name="connsiteX4" fmla="*/ 762000 w 1264920"/>
                <a:gd name="connsiteY4" fmla="*/ 53340 h 1036320"/>
                <a:gd name="connsiteX5" fmla="*/ 548640 w 1264920"/>
                <a:gd name="connsiteY5" fmla="*/ 0 h 1036320"/>
                <a:gd name="connsiteX6" fmla="*/ 312420 w 1264920"/>
                <a:gd name="connsiteY6" fmla="*/ 15240 h 1036320"/>
                <a:gd name="connsiteX7" fmla="*/ 0 w 1264920"/>
                <a:gd name="connsiteY7" fmla="*/ 99060 h 1036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64920" h="1036320">
                  <a:moveTo>
                    <a:pt x="0" y="99060"/>
                  </a:moveTo>
                  <a:lnTo>
                    <a:pt x="937260" y="1036320"/>
                  </a:lnTo>
                  <a:lnTo>
                    <a:pt x="1264920" y="601980"/>
                  </a:lnTo>
                  <a:lnTo>
                    <a:pt x="1059180" y="137160"/>
                  </a:lnTo>
                  <a:lnTo>
                    <a:pt x="762000" y="53340"/>
                  </a:lnTo>
                  <a:lnTo>
                    <a:pt x="548640" y="0"/>
                  </a:lnTo>
                  <a:lnTo>
                    <a:pt x="312420" y="15240"/>
                  </a:lnTo>
                  <a:lnTo>
                    <a:pt x="0" y="99060"/>
                  </a:lnTo>
                  <a:close/>
                </a:path>
              </a:pathLst>
            </a:custGeom>
            <a:gradFill>
              <a:gsLst>
                <a:gs pos="0">
                  <a:schemeClr val="tx1">
                    <a:alpha val="35000"/>
                  </a:schemeClr>
                </a:gs>
                <a:gs pos="68000">
                  <a:schemeClr val="bg1">
                    <a:alpha val="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 name="任意多边形 8"/>
            <p:cNvSpPr/>
            <p:nvPr/>
          </p:nvSpPr>
          <p:spPr>
            <a:xfrm>
              <a:off x="5467351" y="1914526"/>
              <a:ext cx="652463" cy="652463"/>
            </a:xfrm>
            <a:custGeom>
              <a:avLst/>
              <a:gdLst>
                <a:gd name="connsiteX0" fmla="*/ 0 w 652463"/>
                <a:gd name="connsiteY0" fmla="*/ 0 h 652463"/>
                <a:gd name="connsiteX1" fmla="*/ 652463 w 652463"/>
                <a:gd name="connsiteY1" fmla="*/ 652463 h 652463"/>
                <a:gd name="connsiteX2" fmla="*/ 604838 w 652463"/>
                <a:gd name="connsiteY2" fmla="*/ 152400 h 652463"/>
                <a:gd name="connsiteX3" fmla="*/ 352425 w 652463"/>
                <a:gd name="connsiteY3" fmla="*/ 33338 h 652463"/>
                <a:gd name="connsiteX4" fmla="*/ 0 w 652463"/>
                <a:gd name="connsiteY4" fmla="*/ 0 h 6524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2463" h="652463">
                  <a:moveTo>
                    <a:pt x="0" y="0"/>
                  </a:moveTo>
                  <a:lnTo>
                    <a:pt x="652463" y="652463"/>
                  </a:lnTo>
                  <a:lnTo>
                    <a:pt x="604838" y="152400"/>
                  </a:lnTo>
                  <a:lnTo>
                    <a:pt x="352425" y="33338"/>
                  </a:lnTo>
                  <a:lnTo>
                    <a:pt x="0" y="0"/>
                  </a:lnTo>
                  <a:close/>
                </a:path>
              </a:pathLst>
            </a:custGeom>
            <a:gradFill>
              <a:gsLst>
                <a:gs pos="83000">
                  <a:schemeClr val="bg1">
                    <a:alpha val="0"/>
                  </a:schemeClr>
                </a:gs>
                <a:gs pos="3000">
                  <a:schemeClr val="tx1">
                    <a:alpha val="35000"/>
                  </a:schemeClr>
                </a:gs>
              </a:gsLst>
              <a:lin ang="3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 name="任意多边形 9"/>
            <p:cNvSpPr/>
            <p:nvPr/>
          </p:nvSpPr>
          <p:spPr>
            <a:xfrm>
              <a:off x="5592082" y="5689600"/>
              <a:ext cx="1092200" cy="755650"/>
            </a:xfrm>
            <a:custGeom>
              <a:avLst/>
              <a:gdLst>
                <a:gd name="connsiteX0" fmla="*/ 0 w 1092200"/>
                <a:gd name="connsiteY0" fmla="*/ 317500 h 755650"/>
                <a:gd name="connsiteX1" fmla="*/ 469900 w 1092200"/>
                <a:gd name="connsiteY1" fmla="*/ 755650 h 755650"/>
                <a:gd name="connsiteX2" fmla="*/ 1060450 w 1092200"/>
                <a:gd name="connsiteY2" fmla="*/ 742950 h 755650"/>
                <a:gd name="connsiteX3" fmla="*/ 1092200 w 1092200"/>
                <a:gd name="connsiteY3" fmla="*/ 679450 h 755650"/>
                <a:gd name="connsiteX4" fmla="*/ 762000 w 1092200"/>
                <a:gd name="connsiteY4" fmla="*/ 298450 h 755650"/>
                <a:gd name="connsiteX5" fmla="*/ 412750 w 1092200"/>
                <a:gd name="connsiteY5" fmla="*/ 0 h 755650"/>
                <a:gd name="connsiteX6" fmla="*/ 0 w 1092200"/>
                <a:gd name="connsiteY6" fmla="*/ 317500 h 755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92200" h="755650">
                  <a:moveTo>
                    <a:pt x="0" y="317500"/>
                  </a:moveTo>
                  <a:lnTo>
                    <a:pt x="469900" y="755650"/>
                  </a:lnTo>
                  <a:lnTo>
                    <a:pt x="1060450" y="742950"/>
                  </a:lnTo>
                  <a:lnTo>
                    <a:pt x="1092200" y="679450"/>
                  </a:lnTo>
                  <a:lnTo>
                    <a:pt x="762000" y="298450"/>
                  </a:lnTo>
                  <a:lnTo>
                    <a:pt x="412750" y="0"/>
                  </a:lnTo>
                  <a:lnTo>
                    <a:pt x="0" y="317500"/>
                  </a:lnTo>
                  <a:close/>
                </a:path>
              </a:pathLst>
            </a:custGeom>
            <a:gradFill>
              <a:gsLst>
                <a:gs pos="16000">
                  <a:schemeClr val="tx1">
                    <a:alpha val="57000"/>
                  </a:schemeClr>
                </a:gs>
                <a:gs pos="76000">
                  <a:schemeClr val="bg1">
                    <a:lumMod val="97000"/>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 name="任意多边形 10"/>
            <p:cNvSpPr/>
            <p:nvPr/>
          </p:nvSpPr>
          <p:spPr>
            <a:xfrm>
              <a:off x="6056902" y="933450"/>
              <a:ext cx="723978" cy="1988820"/>
            </a:xfrm>
            <a:custGeom>
              <a:avLst/>
              <a:gdLst>
                <a:gd name="connsiteX0" fmla="*/ 99060 w 701040"/>
                <a:gd name="connsiteY0" fmla="*/ 0 h 1996440"/>
                <a:gd name="connsiteX1" fmla="*/ 701040 w 701040"/>
                <a:gd name="connsiteY1" fmla="*/ 601980 h 1996440"/>
                <a:gd name="connsiteX2" fmla="*/ 579120 w 701040"/>
                <a:gd name="connsiteY2" fmla="*/ 1684020 h 1996440"/>
                <a:gd name="connsiteX3" fmla="*/ 106680 w 701040"/>
                <a:gd name="connsiteY3" fmla="*/ 1996440 h 1996440"/>
                <a:gd name="connsiteX4" fmla="*/ 0 w 701040"/>
                <a:gd name="connsiteY4" fmla="*/ 868680 h 1996440"/>
                <a:gd name="connsiteX5" fmla="*/ 99060 w 701040"/>
                <a:gd name="connsiteY5" fmla="*/ 0 h 1996440"/>
                <a:gd name="connsiteX0-1" fmla="*/ 91440 w 723484"/>
                <a:gd name="connsiteY0-2" fmla="*/ 0 h 1988820"/>
                <a:gd name="connsiteX1-3" fmla="*/ 701040 w 723484"/>
                <a:gd name="connsiteY1-4" fmla="*/ 594360 h 1988820"/>
                <a:gd name="connsiteX2-5" fmla="*/ 579120 w 723484"/>
                <a:gd name="connsiteY2-6" fmla="*/ 1676400 h 1988820"/>
                <a:gd name="connsiteX3-7" fmla="*/ 106680 w 723484"/>
                <a:gd name="connsiteY3-8" fmla="*/ 1988820 h 1988820"/>
                <a:gd name="connsiteX4-9" fmla="*/ 0 w 723484"/>
                <a:gd name="connsiteY4-10" fmla="*/ 861060 h 1988820"/>
                <a:gd name="connsiteX5-11" fmla="*/ 91440 w 723484"/>
                <a:gd name="connsiteY5-12" fmla="*/ 0 h 1988820"/>
                <a:gd name="connsiteX0-13" fmla="*/ 91440 w 716648"/>
                <a:gd name="connsiteY0-14" fmla="*/ 0 h 1988820"/>
                <a:gd name="connsiteX1-15" fmla="*/ 693420 w 716648"/>
                <a:gd name="connsiteY1-16" fmla="*/ 655320 h 1988820"/>
                <a:gd name="connsiteX2-17" fmla="*/ 579120 w 716648"/>
                <a:gd name="connsiteY2-18" fmla="*/ 1676400 h 1988820"/>
                <a:gd name="connsiteX3-19" fmla="*/ 106680 w 716648"/>
                <a:gd name="connsiteY3-20" fmla="*/ 1988820 h 1988820"/>
                <a:gd name="connsiteX4-21" fmla="*/ 0 w 716648"/>
                <a:gd name="connsiteY4-22" fmla="*/ 861060 h 1988820"/>
                <a:gd name="connsiteX5-23" fmla="*/ 91440 w 716648"/>
                <a:gd name="connsiteY5-24" fmla="*/ 0 h 1988820"/>
                <a:gd name="connsiteX0-25" fmla="*/ 91440 w 739505"/>
                <a:gd name="connsiteY0-26" fmla="*/ 0 h 1988820"/>
                <a:gd name="connsiteX1-27" fmla="*/ 693420 w 739505"/>
                <a:gd name="connsiteY1-28" fmla="*/ 655320 h 1988820"/>
                <a:gd name="connsiteX2-29" fmla="*/ 670560 w 739505"/>
                <a:gd name="connsiteY2-30" fmla="*/ 1615440 h 1988820"/>
                <a:gd name="connsiteX3-31" fmla="*/ 106680 w 739505"/>
                <a:gd name="connsiteY3-32" fmla="*/ 1988820 h 1988820"/>
                <a:gd name="connsiteX4-33" fmla="*/ 0 w 739505"/>
                <a:gd name="connsiteY4-34" fmla="*/ 861060 h 1988820"/>
                <a:gd name="connsiteX5-35" fmla="*/ 91440 w 739505"/>
                <a:gd name="connsiteY5-36" fmla="*/ 0 h 1988820"/>
                <a:gd name="connsiteX0-37" fmla="*/ 91440 w 723978"/>
                <a:gd name="connsiteY0-38" fmla="*/ 0 h 1988820"/>
                <a:gd name="connsiteX1-39" fmla="*/ 670560 w 723978"/>
                <a:gd name="connsiteY1-40" fmla="*/ 701040 h 1988820"/>
                <a:gd name="connsiteX2-41" fmla="*/ 670560 w 723978"/>
                <a:gd name="connsiteY2-42" fmla="*/ 1615440 h 1988820"/>
                <a:gd name="connsiteX3-43" fmla="*/ 106680 w 723978"/>
                <a:gd name="connsiteY3-44" fmla="*/ 1988820 h 1988820"/>
                <a:gd name="connsiteX4-45" fmla="*/ 0 w 723978"/>
                <a:gd name="connsiteY4-46" fmla="*/ 861060 h 1988820"/>
                <a:gd name="connsiteX5-47" fmla="*/ 91440 w 723978"/>
                <a:gd name="connsiteY5-48" fmla="*/ 0 h 198882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723978" h="1988820">
                  <a:moveTo>
                    <a:pt x="91440" y="0"/>
                  </a:moveTo>
                  <a:cubicBezTo>
                    <a:pt x="294640" y="198120"/>
                    <a:pt x="574040" y="431800"/>
                    <a:pt x="670560" y="701040"/>
                  </a:cubicBezTo>
                  <a:cubicBezTo>
                    <a:pt x="767080" y="970280"/>
                    <a:pt x="711200" y="1254760"/>
                    <a:pt x="670560" y="1615440"/>
                  </a:cubicBezTo>
                  <a:lnTo>
                    <a:pt x="106680" y="1988820"/>
                  </a:lnTo>
                  <a:lnTo>
                    <a:pt x="0" y="861060"/>
                  </a:lnTo>
                  <a:lnTo>
                    <a:pt x="91440" y="0"/>
                  </a:lnTo>
                  <a:close/>
                </a:path>
              </a:pathLst>
            </a:custGeom>
            <a:gradFill>
              <a:gsLst>
                <a:gs pos="0">
                  <a:schemeClr val="tx1">
                    <a:alpha val="50000"/>
                  </a:schemeClr>
                </a:gs>
                <a:gs pos="100000">
                  <a:srgbClr val="C2C2C2">
                    <a:alpha val="0"/>
                  </a:srgbClr>
                </a:gs>
              </a:gsLst>
              <a:lin ang="12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任意多边形 11"/>
            <p:cNvSpPr/>
            <p:nvPr/>
          </p:nvSpPr>
          <p:spPr>
            <a:xfrm>
              <a:off x="4896335" y="912895"/>
              <a:ext cx="2045082" cy="5144992"/>
            </a:xfrm>
            <a:custGeom>
              <a:avLst/>
              <a:gdLst>
                <a:gd name="connsiteX0" fmla="*/ 982449 w 1382890"/>
                <a:gd name="connsiteY0" fmla="*/ 3543487 h 3594532"/>
                <a:gd name="connsiteX1" fmla="*/ 572874 w 1382890"/>
                <a:gd name="connsiteY1" fmla="*/ 3553012 h 3594532"/>
                <a:gd name="connsiteX2" fmla="*/ 372849 w 1382890"/>
                <a:gd name="connsiteY2" fmla="*/ 3038662 h 3594532"/>
                <a:gd name="connsiteX3" fmla="*/ 725274 w 1382890"/>
                <a:gd name="connsiteY3" fmla="*/ 2343337 h 3594532"/>
                <a:gd name="connsiteX4" fmla="*/ 515724 w 1382890"/>
                <a:gd name="connsiteY4" fmla="*/ 1838512 h 3594532"/>
                <a:gd name="connsiteX5" fmla="*/ 1374 w 1382890"/>
                <a:gd name="connsiteY5" fmla="*/ 1809937 h 3594532"/>
                <a:gd name="connsiteX6" fmla="*/ 372849 w 1382890"/>
                <a:gd name="connsiteY6" fmla="*/ 1705162 h 3594532"/>
                <a:gd name="connsiteX7" fmla="*/ 620499 w 1382890"/>
                <a:gd name="connsiteY7" fmla="*/ 1838512 h 3594532"/>
                <a:gd name="connsiteX8" fmla="*/ 668124 w 1382890"/>
                <a:gd name="connsiteY8" fmla="*/ 1609912 h 3594532"/>
                <a:gd name="connsiteX9" fmla="*/ 801474 w 1382890"/>
                <a:gd name="connsiteY9" fmla="*/ 1295587 h 3594532"/>
                <a:gd name="connsiteX10" fmla="*/ 744324 w 1382890"/>
                <a:gd name="connsiteY10" fmla="*/ 771712 h 3594532"/>
                <a:gd name="connsiteX11" fmla="*/ 515724 w 1382890"/>
                <a:gd name="connsiteY11" fmla="*/ 628837 h 3594532"/>
                <a:gd name="connsiteX12" fmla="*/ 668124 w 1382890"/>
                <a:gd name="connsiteY12" fmla="*/ 628837 h 3594532"/>
                <a:gd name="connsiteX13" fmla="*/ 744324 w 1382890"/>
                <a:gd name="connsiteY13" fmla="*/ 714562 h 3594532"/>
                <a:gd name="connsiteX14" fmla="*/ 849099 w 1382890"/>
                <a:gd name="connsiteY14" fmla="*/ 187 h 3594532"/>
                <a:gd name="connsiteX15" fmla="*/ 810999 w 1382890"/>
                <a:gd name="connsiteY15" fmla="*/ 647887 h 3594532"/>
                <a:gd name="connsiteX16" fmla="*/ 887199 w 1382890"/>
                <a:gd name="connsiteY16" fmla="*/ 1038412 h 3594532"/>
                <a:gd name="connsiteX17" fmla="*/ 915774 w 1382890"/>
                <a:gd name="connsiteY17" fmla="*/ 1286062 h 3594532"/>
                <a:gd name="connsiteX18" fmla="*/ 1087224 w 1382890"/>
                <a:gd name="connsiteY18" fmla="*/ 1152712 h 3594532"/>
                <a:gd name="connsiteX19" fmla="*/ 1315824 w 1382890"/>
                <a:gd name="connsiteY19" fmla="*/ 1133662 h 3594532"/>
                <a:gd name="connsiteX20" fmla="*/ 1068174 w 1382890"/>
                <a:gd name="connsiteY20" fmla="*/ 1190812 h 3594532"/>
                <a:gd name="connsiteX21" fmla="*/ 858624 w 1382890"/>
                <a:gd name="connsiteY21" fmla="*/ 1495612 h 3594532"/>
                <a:gd name="connsiteX22" fmla="*/ 801474 w 1382890"/>
                <a:gd name="connsiteY22" fmla="*/ 1857562 h 3594532"/>
                <a:gd name="connsiteX23" fmla="*/ 953874 w 1382890"/>
                <a:gd name="connsiteY23" fmla="*/ 2314762 h 3594532"/>
                <a:gd name="connsiteX24" fmla="*/ 877674 w 1382890"/>
                <a:gd name="connsiteY24" fmla="*/ 2552887 h 3594532"/>
                <a:gd name="connsiteX25" fmla="*/ 1191999 w 1382890"/>
                <a:gd name="connsiteY25" fmla="*/ 2495737 h 3594532"/>
                <a:gd name="connsiteX26" fmla="*/ 1382499 w 1382890"/>
                <a:gd name="connsiteY26" fmla="*/ 2590987 h 3594532"/>
                <a:gd name="connsiteX27" fmla="*/ 1144374 w 1382890"/>
                <a:gd name="connsiteY27" fmla="*/ 2533837 h 3594532"/>
                <a:gd name="connsiteX28" fmla="*/ 810999 w 1382890"/>
                <a:gd name="connsiteY28" fmla="*/ 2695762 h 3594532"/>
                <a:gd name="connsiteX29" fmla="*/ 668124 w 1382890"/>
                <a:gd name="connsiteY29" fmla="*/ 3048187 h 3594532"/>
                <a:gd name="connsiteX30" fmla="*/ 896724 w 1382890"/>
                <a:gd name="connsiteY30" fmla="*/ 3381562 h 3594532"/>
                <a:gd name="connsiteX31" fmla="*/ 982449 w 1382890"/>
                <a:gd name="connsiteY31" fmla="*/ 3543487 h 3594532"/>
                <a:gd name="connsiteX0-1" fmla="*/ 982886 w 1383327"/>
                <a:gd name="connsiteY0-2" fmla="*/ 3543487 h 3594532"/>
                <a:gd name="connsiteX1-3" fmla="*/ 573311 w 1383327"/>
                <a:gd name="connsiteY1-4" fmla="*/ 3553012 h 3594532"/>
                <a:gd name="connsiteX2-5" fmla="*/ 373286 w 1383327"/>
                <a:gd name="connsiteY2-6" fmla="*/ 3038662 h 3594532"/>
                <a:gd name="connsiteX3-7" fmla="*/ 725711 w 1383327"/>
                <a:gd name="connsiteY3-8" fmla="*/ 2343337 h 3594532"/>
                <a:gd name="connsiteX4-9" fmla="*/ 539021 w 1383327"/>
                <a:gd name="connsiteY4-10" fmla="*/ 1884232 h 3594532"/>
                <a:gd name="connsiteX5-11" fmla="*/ 1811 w 1383327"/>
                <a:gd name="connsiteY5-12" fmla="*/ 1809937 h 3594532"/>
                <a:gd name="connsiteX6-13" fmla="*/ 373286 w 1383327"/>
                <a:gd name="connsiteY6-14" fmla="*/ 1705162 h 3594532"/>
                <a:gd name="connsiteX7-15" fmla="*/ 620936 w 1383327"/>
                <a:gd name="connsiteY7-16" fmla="*/ 1838512 h 3594532"/>
                <a:gd name="connsiteX8-17" fmla="*/ 668561 w 1383327"/>
                <a:gd name="connsiteY8-18" fmla="*/ 1609912 h 3594532"/>
                <a:gd name="connsiteX9-19" fmla="*/ 801911 w 1383327"/>
                <a:gd name="connsiteY9-20" fmla="*/ 1295587 h 3594532"/>
                <a:gd name="connsiteX10-21" fmla="*/ 744761 w 1383327"/>
                <a:gd name="connsiteY10-22" fmla="*/ 771712 h 3594532"/>
                <a:gd name="connsiteX11-23" fmla="*/ 516161 w 1383327"/>
                <a:gd name="connsiteY11-24" fmla="*/ 628837 h 3594532"/>
                <a:gd name="connsiteX12-25" fmla="*/ 668561 w 1383327"/>
                <a:gd name="connsiteY12-26" fmla="*/ 628837 h 3594532"/>
                <a:gd name="connsiteX13-27" fmla="*/ 744761 w 1383327"/>
                <a:gd name="connsiteY13-28" fmla="*/ 714562 h 3594532"/>
                <a:gd name="connsiteX14-29" fmla="*/ 849536 w 1383327"/>
                <a:gd name="connsiteY14-30" fmla="*/ 187 h 3594532"/>
                <a:gd name="connsiteX15-31" fmla="*/ 811436 w 1383327"/>
                <a:gd name="connsiteY15-32" fmla="*/ 647887 h 3594532"/>
                <a:gd name="connsiteX16-33" fmla="*/ 887636 w 1383327"/>
                <a:gd name="connsiteY16-34" fmla="*/ 1038412 h 3594532"/>
                <a:gd name="connsiteX17-35" fmla="*/ 916211 w 1383327"/>
                <a:gd name="connsiteY17-36" fmla="*/ 1286062 h 3594532"/>
                <a:gd name="connsiteX18-37" fmla="*/ 1087661 w 1383327"/>
                <a:gd name="connsiteY18-38" fmla="*/ 1152712 h 3594532"/>
                <a:gd name="connsiteX19-39" fmla="*/ 1316261 w 1383327"/>
                <a:gd name="connsiteY19-40" fmla="*/ 1133662 h 3594532"/>
                <a:gd name="connsiteX20-41" fmla="*/ 1068611 w 1383327"/>
                <a:gd name="connsiteY20-42" fmla="*/ 1190812 h 3594532"/>
                <a:gd name="connsiteX21-43" fmla="*/ 859061 w 1383327"/>
                <a:gd name="connsiteY21-44" fmla="*/ 1495612 h 3594532"/>
                <a:gd name="connsiteX22-45" fmla="*/ 801911 w 1383327"/>
                <a:gd name="connsiteY22-46" fmla="*/ 1857562 h 3594532"/>
                <a:gd name="connsiteX23-47" fmla="*/ 954311 w 1383327"/>
                <a:gd name="connsiteY23-48" fmla="*/ 2314762 h 3594532"/>
                <a:gd name="connsiteX24-49" fmla="*/ 878111 w 1383327"/>
                <a:gd name="connsiteY24-50" fmla="*/ 2552887 h 3594532"/>
                <a:gd name="connsiteX25-51" fmla="*/ 1192436 w 1383327"/>
                <a:gd name="connsiteY25-52" fmla="*/ 2495737 h 3594532"/>
                <a:gd name="connsiteX26-53" fmla="*/ 1382936 w 1383327"/>
                <a:gd name="connsiteY26-54" fmla="*/ 2590987 h 3594532"/>
                <a:gd name="connsiteX27-55" fmla="*/ 1144811 w 1383327"/>
                <a:gd name="connsiteY27-56" fmla="*/ 2533837 h 3594532"/>
                <a:gd name="connsiteX28-57" fmla="*/ 811436 w 1383327"/>
                <a:gd name="connsiteY28-58" fmla="*/ 2695762 h 3594532"/>
                <a:gd name="connsiteX29-59" fmla="*/ 668561 w 1383327"/>
                <a:gd name="connsiteY29-60" fmla="*/ 3048187 h 3594532"/>
                <a:gd name="connsiteX30-61" fmla="*/ 897161 w 1383327"/>
                <a:gd name="connsiteY30-62" fmla="*/ 3381562 h 3594532"/>
                <a:gd name="connsiteX31-63" fmla="*/ 982886 w 1383327"/>
                <a:gd name="connsiteY31-64" fmla="*/ 3543487 h 3594532"/>
                <a:gd name="connsiteX0-65" fmla="*/ 982886 w 1383327"/>
                <a:gd name="connsiteY0-66" fmla="*/ 3543487 h 3594532"/>
                <a:gd name="connsiteX1-67" fmla="*/ 573311 w 1383327"/>
                <a:gd name="connsiteY1-68" fmla="*/ 3553012 h 3594532"/>
                <a:gd name="connsiteX2-69" fmla="*/ 373286 w 1383327"/>
                <a:gd name="connsiteY2-70" fmla="*/ 3038662 h 3594532"/>
                <a:gd name="connsiteX3-71" fmla="*/ 725711 w 1383327"/>
                <a:gd name="connsiteY3-72" fmla="*/ 2343337 h 3594532"/>
                <a:gd name="connsiteX4-73" fmla="*/ 539021 w 1383327"/>
                <a:gd name="connsiteY4-74" fmla="*/ 1884232 h 3594532"/>
                <a:gd name="connsiteX5-75" fmla="*/ 1811 w 1383327"/>
                <a:gd name="connsiteY5-76" fmla="*/ 1809937 h 3594532"/>
                <a:gd name="connsiteX6-77" fmla="*/ 373286 w 1383327"/>
                <a:gd name="connsiteY6-78" fmla="*/ 1705162 h 3594532"/>
                <a:gd name="connsiteX7-79" fmla="*/ 620936 w 1383327"/>
                <a:gd name="connsiteY7-80" fmla="*/ 1838512 h 3594532"/>
                <a:gd name="connsiteX8-81" fmla="*/ 668561 w 1383327"/>
                <a:gd name="connsiteY8-82" fmla="*/ 1609912 h 3594532"/>
                <a:gd name="connsiteX9-83" fmla="*/ 801911 w 1383327"/>
                <a:gd name="connsiteY9-84" fmla="*/ 1295587 h 3594532"/>
                <a:gd name="connsiteX10-85" fmla="*/ 744761 w 1383327"/>
                <a:gd name="connsiteY10-86" fmla="*/ 771712 h 3594532"/>
                <a:gd name="connsiteX11-87" fmla="*/ 516161 w 1383327"/>
                <a:gd name="connsiteY11-88" fmla="*/ 628837 h 3594532"/>
                <a:gd name="connsiteX12-89" fmla="*/ 668561 w 1383327"/>
                <a:gd name="connsiteY12-90" fmla="*/ 628837 h 3594532"/>
                <a:gd name="connsiteX13-91" fmla="*/ 744761 w 1383327"/>
                <a:gd name="connsiteY13-92" fmla="*/ 714562 h 3594532"/>
                <a:gd name="connsiteX14-93" fmla="*/ 849536 w 1383327"/>
                <a:gd name="connsiteY14-94" fmla="*/ 187 h 3594532"/>
                <a:gd name="connsiteX15-95" fmla="*/ 811436 w 1383327"/>
                <a:gd name="connsiteY15-96" fmla="*/ 647887 h 3594532"/>
                <a:gd name="connsiteX16-97" fmla="*/ 887636 w 1383327"/>
                <a:gd name="connsiteY16-98" fmla="*/ 1038412 h 3594532"/>
                <a:gd name="connsiteX17-99" fmla="*/ 916211 w 1383327"/>
                <a:gd name="connsiteY17-100" fmla="*/ 1286062 h 3594532"/>
                <a:gd name="connsiteX18-101" fmla="*/ 1087661 w 1383327"/>
                <a:gd name="connsiteY18-102" fmla="*/ 1152712 h 3594532"/>
                <a:gd name="connsiteX19-103" fmla="*/ 1316261 w 1383327"/>
                <a:gd name="connsiteY19-104" fmla="*/ 1133662 h 3594532"/>
                <a:gd name="connsiteX20-105" fmla="*/ 1068611 w 1383327"/>
                <a:gd name="connsiteY20-106" fmla="*/ 1190812 h 3594532"/>
                <a:gd name="connsiteX21-107" fmla="*/ 859061 w 1383327"/>
                <a:gd name="connsiteY21-108" fmla="*/ 1495612 h 3594532"/>
                <a:gd name="connsiteX22-109" fmla="*/ 801911 w 1383327"/>
                <a:gd name="connsiteY22-110" fmla="*/ 1857562 h 3594532"/>
                <a:gd name="connsiteX23-111" fmla="*/ 954311 w 1383327"/>
                <a:gd name="connsiteY23-112" fmla="*/ 2314762 h 3594532"/>
                <a:gd name="connsiteX24-113" fmla="*/ 878111 w 1383327"/>
                <a:gd name="connsiteY24-114" fmla="*/ 2552887 h 3594532"/>
                <a:gd name="connsiteX25-115" fmla="*/ 1192436 w 1383327"/>
                <a:gd name="connsiteY25-116" fmla="*/ 2495737 h 3594532"/>
                <a:gd name="connsiteX26-117" fmla="*/ 1382936 w 1383327"/>
                <a:gd name="connsiteY26-118" fmla="*/ 2590987 h 3594532"/>
                <a:gd name="connsiteX27-119" fmla="*/ 1144811 w 1383327"/>
                <a:gd name="connsiteY27-120" fmla="*/ 2533837 h 3594532"/>
                <a:gd name="connsiteX28-121" fmla="*/ 811436 w 1383327"/>
                <a:gd name="connsiteY28-122" fmla="*/ 2695762 h 3594532"/>
                <a:gd name="connsiteX29-123" fmla="*/ 668561 w 1383327"/>
                <a:gd name="connsiteY29-124" fmla="*/ 3048187 h 3594532"/>
                <a:gd name="connsiteX30-125" fmla="*/ 897161 w 1383327"/>
                <a:gd name="connsiteY30-126" fmla="*/ 3381562 h 3594532"/>
                <a:gd name="connsiteX31-127" fmla="*/ 982886 w 1383327"/>
                <a:gd name="connsiteY31-128" fmla="*/ 3543487 h 3594532"/>
                <a:gd name="connsiteX0-129" fmla="*/ 1005643 w 1406084"/>
                <a:gd name="connsiteY0-130" fmla="*/ 3543487 h 3594532"/>
                <a:gd name="connsiteX1-131" fmla="*/ 596068 w 1406084"/>
                <a:gd name="connsiteY1-132" fmla="*/ 3553012 h 3594532"/>
                <a:gd name="connsiteX2-133" fmla="*/ 396043 w 1406084"/>
                <a:gd name="connsiteY2-134" fmla="*/ 3038662 h 3594532"/>
                <a:gd name="connsiteX3-135" fmla="*/ 748468 w 1406084"/>
                <a:gd name="connsiteY3-136" fmla="*/ 2343337 h 3594532"/>
                <a:gd name="connsiteX4-137" fmla="*/ 561778 w 1406084"/>
                <a:gd name="connsiteY4-138" fmla="*/ 1884232 h 3594532"/>
                <a:gd name="connsiteX5-139" fmla="*/ 1708 w 1406084"/>
                <a:gd name="connsiteY5-140" fmla="*/ 1832797 h 3594532"/>
                <a:gd name="connsiteX6-141" fmla="*/ 396043 w 1406084"/>
                <a:gd name="connsiteY6-142" fmla="*/ 1705162 h 3594532"/>
                <a:gd name="connsiteX7-143" fmla="*/ 643693 w 1406084"/>
                <a:gd name="connsiteY7-144" fmla="*/ 1838512 h 3594532"/>
                <a:gd name="connsiteX8-145" fmla="*/ 691318 w 1406084"/>
                <a:gd name="connsiteY8-146" fmla="*/ 1609912 h 3594532"/>
                <a:gd name="connsiteX9-147" fmla="*/ 824668 w 1406084"/>
                <a:gd name="connsiteY9-148" fmla="*/ 1295587 h 3594532"/>
                <a:gd name="connsiteX10-149" fmla="*/ 767518 w 1406084"/>
                <a:gd name="connsiteY10-150" fmla="*/ 771712 h 3594532"/>
                <a:gd name="connsiteX11-151" fmla="*/ 538918 w 1406084"/>
                <a:gd name="connsiteY11-152" fmla="*/ 628837 h 3594532"/>
                <a:gd name="connsiteX12-153" fmla="*/ 691318 w 1406084"/>
                <a:gd name="connsiteY12-154" fmla="*/ 628837 h 3594532"/>
                <a:gd name="connsiteX13-155" fmla="*/ 767518 w 1406084"/>
                <a:gd name="connsiteY13-156" fmla="*/ 714562 h 3594532"/>
                <a:gd name="connsiteX14-157" fmla="*/ 872293 w 1406084"/>
                <a:gd name="connsiteY14-158" fmla="*/ 187 h 3594532"/>
                <a:gd name="connsiteX15-159" fmla="*/ 834193 w 1406084"/>
                <a:gd name="connsiteY15-160" fmla="*/ 647887 h 3594532"/>
                <a:gd name="connsiteX16-161" fmla="*/ 910393 w 1406084"/>
                <a:gd name="connsiteY16-162" fmla="*/ 1038412 h 3594532"/>
                <a:gd name="connsiteX17-163" fmla="*/ 938968 w 1406084"/>
                <a:gd name="connsiteY17-164" fmla="*/ 1286062 h 3594532"/>
                <a:gd name="connsiteX18-165" fmla="*/ 1110418 w 1406084"/>
                <a:gd name="connsiteY18-166" fmla="*/ 1152712 h 3594532"/>
                <a:gd name="connsiteX19-167" fmla="*/ 1339018 w 1406084"/>
                <a:gd name="connsiteY19-168" fmla="*/ 1133662 h 3594532"/>
                <a:gd name="connsiteX20-169" fmla="*/ 1091368 w 1406084"/>
                <a:gd name="connsiteY20-170" fmla="*/ 1190812 h 3594532"/>
                <a:gd name="connsiteX21-171" fmla="*/ 881818 w 1406084"/>
                <a:gd name="connsiteY21-172" fmla="*/ 1495612 h 3594532"/>
                <a:gd name="connsiteX22-173" fmla="*/ 824668 w 1406084"/>
                <a:gd name="connsiteY22-174" fmla="*/ 1857562 h 3594532"/>
                <a:gd name="connsiteX23-175" fmla="*/ 977068 w 1406084"/>
                <a:gd name="connsiteY23-176" fmla="*/ 2314762 h 3594532"/>
                <a:gd name="connsiteX24-177" fmla="*/ 900868 w 1406084"/>
                <a:gd name="connsiteY24-178" fmla="*/ 2552887 h 3594532"/>
                <a:gd name="connsiteX25-179" fmla="*/ 1215193 w 1406084"/>
                <a:gd name="connsiteY25-180" fmla="*/ 2495737 h 3594532"/>
                <a:gd name="connsiteX26-181" fmla="*/ 1405693 w 1406084"/>
                <a:gd name="connsiteY26-182" fmla="*/ 2590987 h 3594532"/>
                <a:gd name="connsiteX27-183" fmla="*/ 1167568 w 1406084"/>
                <a:gd name="connsiteY27-184" fmla="*/ 2533837 h 3594532"/>
                <a:gd name="connsiteX28-185" fmla="*/ 834193 w 1406084"/>
                <a:gd name="connsiteY28-186" fmla="*/ 2695762 h 3594532"/>
                <a:gd name="connsiteX29-187" fmla="*/ 691318 w 1406084"/>
                <a:gd name="connsiteY29-188" fmla="*/ 3048187 h 3594532"/>
                <a:gd name="connsiteX30-189" fmla="*/ 919918 w 1406084"/>
                <a:gd name="connsiteY30-190" fmla="*/ 3381562 h 3594532"/>
                <a:gd name="connsiteX31-191" fmla="*/ 1005643 w 1406084"/>
                <a:gd name="connsiteY31-192" fmla="*/ 3543487 h 3594532"/>
                <a:gd name="connsiteX0-193" fmla="*/ 1003993 w 1404434"/>
                <a:gd name="connsiteY0-194" fmla="*/ 3543487 h 3594532"/>
                <a:gd name="connsiteX1-195" fmla="*/ 594418 w 1404434"/>
                <a:gd name="connsiteY1-196" fmla="*/ 3553012 h 3594532"/>
                <a:gd name="connsiteX2-197" fmla="*/ 394393 w 1404434"/>
                <a:gd name="connsiteY2-198" fmla="*/ 3038662 h 3594532"/>
                <a:gd name="connsiteX3-199" fmla="*/ 746818 w 1404434"/>
                <a:gd name="connsiteY3-200" fmla="*/ 2343337 h 3594532"/>
                <a:gd name="connsiteX4-201" fmla="*/ 560128 w 1404434"/>
                <a:gd name="connsiteY4-202" fmla="*/ 1884232 h 3594532"/>
                <a:gd name="connsiteX5-203" fmla="*/ 58 w 1404434"/>
                <a:gd name="connsiteY5-204" fmla="*/ 1832797 h 3594532"/>
                <a:gd name="connsiteX6-205" fmla="*/ 394393 w 1404434"/>
                <a:gd name="connsiteY6-206" fmla="*/ 1705162 h 3594532"/>
                <a:gd name="connsiteX7-207" fmla="*/ 642043 w 1404434"/>
                <a:gd name="connsiteY7-208" fmla="*/ 1838512 h 3594532"/>
                <a:gd name="connsiteX8-209" fmla="*/ 689668 w 1404434"/>
                <a:gd name="connsiteY8-210" fmla="*/ 1609912 h 3594532"/>
                <a:gd name="connsiteX9-211" fmla="*/ 823018 w 1404434"/>
                <a:gd name="connsiteY9-212" fmla="*/ 1295587 h 3594532"/>
                <a:gd name="connsiteX10-213" fmla="*/ 765868 w 1404434"/>
                <a:gd name="connsiteY10-214" fmla="*/ 771712 h 3594532"/>
                <a:gd name="connsiteX11-215" fmla="*/ 537268 w 1404434"/>
                <a:gd name="connsiteY11-216" fmla="*/ 628837 h 3594532"/>
                <a:gd name="connsiteX12-217" fmla="*/ 689668 w 1404434"/>
                <a:gd name="connsiteY12-218" fmla="*/ 628837 h 3594532"/>
                <a:gd name="connsiteX13-219" fmla="*/ 765868 w 1404434"/>
                <a:gd name="connsiteY13-220" fmla="*/ 714562 h 3594532"/>
                <a:gd name="connsiteX14-221" fmla="*/ 870643 w 1404434"/>
                <a:gd name="connsiteY14-222" fmla="*/ 187 h 3594532"/>
                <a:gd name="connsiteX15-223" fmla="*/ 832543 w 1404434"/>
                <a:gd name="connsiteY15-224" fmla="*/ 647887 h 3594532"/>
                <a:gd name="connsiteX16-225" fmla="*/ 908743 w 1404434"/>
                <a:gd name="connsiteY16-226" fmla="*/ 1038412 h 3594532"/>
                <a:gd name="connsiteX17-227" fmla="*/ 937318 w 1404434"/>
                <a:gd name="connsiteY17-228" fmla="*/ 1286062 h 3594532"/>
                <a:gd name="connsiteX18-229" fmla="*/ 1108768 w 1404434"/>
                <a:gd name="connsiteY18-230" fmla="*/ 1152712 h 3594532"/>
                <a:gd name="connsiteX19-231" fmla="*/ 1337368 w 1404434"/>
                <a:gd name="connsiteY19-232" fmla="*/ 1133662 h 3594532"/>
                <a:gd name="connsiteX20-233" fmla="*/ 1089718 w 1404434"/>
                <a:gd name="connsiteY20-234" fmla="*/ 1190812 h 3594532"/>
                <a:gd name="connsiteX21-235" fmla="*/ 880168 w 1404434"/>
                <a:gd name="connsiteY21-236" fmla="*/ 1495612 h 3594532"/>
                <a:gd name="connsiteX22-237" fmla="*/ 823018 w 1404434"/>
                <a:gd name="connsiteY22-238" fmla="*/ 1857562 h 3594532"/>
                <a:gd name="connsiteX23-239" fmla="*/ 975418 w 1404434"/>
                <a:gd name="connsiteY23-240" fmla="*/ 2314762 h 3594532"/>
                <a:gd name="connsiteX24-241" fmla="*/ 899218 w 1404434"/>
                <a:gd name="connsiteY24-242" fmla="*/ 2552887 h 3594532"/>
                <a:gd name="connsiteX25-243" fmla="*/ 1213543 w 1404434"/>
                <a:gd name="connsiteY25-244" fmla="*/ 2495737 h 3594532"/>
                <a:gd name="connsiteX26-245" fmla="*/ 1404043 w 1404434"/>
                <a:gd name="connsiteY26-246" fmla="*/ 2590987 h 3594532"/>
                <a:gd name="connsiteX27-247" fmla="*/ 1165918 w 1404434"/>
                <a:gd name="connsiteY27-248" fmla="*/ 2533837 h 3594532"/>
                <a:gd name="connsiteX28-249" fmla="*/ 832543 w 1404434"/>
                <a:gd name="connsiteY28-250" fmla="*/ 2695762 h 3594532"/>
                <a:gd name="connsiteX29-251" fmla="*/ 689668 w 1404434"/>
                <a:gd name="connsiteY29-252" fmla="*/ 3048187 h 3594532"/>
                <a:gd name="connsiteX30-253" fmla="*/ 918268 w 1404434"/>
                <a:gd name="connsiteY30-254" fmla="*/ 3381562 h 3594532"/>
                <a:gd name="connsiteX31-255" fmla="*/ 1003993 w 1404434"/>
                <a:gd name="connsiteY31-256" fmla="*/ 3543487 h 3594532"/>
                <a:gd name="connsiteX0-257" fmla="*/ 1003993 w 1404434"/>
                <a:gd name="connsiteY0-258" fmla="*/ 3543487 h 3559332"/>
                <a:gd name="connsiteX1-259" fmla="*/ 594418 w 1404434"/>
                <a:gd name="connsiteY1-260" fmla="*/ 3553012 h 3559332"/>
                <a:gd name="connsiteX2-261" fmla="*/ 394393 w 1404434"/>
                <a:gd name="connsiteY2-262" fmla="*/ 3038662 h 3559332"/>
                <a:gd name="connsiteX3-263" fmla="*/ 746818 w 1404434"/>
                <a:gd name="connsiteY3-264" fmla="*/ 2343337 h 3559332"/>
                <a:gd name="connsiteX4-265" fmla="*/ 560128 w 1404434"/>
                <a:gd name="connsiteY4-266" fmla="*/ 1884232 h 3559332"/>
                <a:gd name="connsiteX5-267" fmla="*/ 58 w 1404434"/>
                <a:gd name="connsiteY5-268" fmla="*/ 1832797 h 3559332"/>
                <a:gd name="connsiteX6-269" fmla="*/ 394393 w 1404434"/>
                <a:gd name="connsiteY6-270" fmla="*/ 1705162 h 3559332"/>
                <a:gd name="connsiteX7-271" fmla="*/ 642043 w 1404434"/>
                <a:gd name="connsiteY7-272" fmla="*/ 1838512 h 3559332"/>
                <a:gd name="connsiteX8-273" fmla="*/ 689668 w 1404434"/>
                <a:gd name="connsiteY8-274" fmla="*/ 1609912 h 3559332"/>
                <a:gd name="connsiteX9-275" fmla="*/ 823018 w 1404434"/>
                <a:gd name="connsiteY9-276" fmla="*/ 1295587 h 3559332"/>
                <a:gd name="connsiteX10-277" fmla="*/ 765868 w 1404434"/>
                <a:gd name="connsiteY10-278" fmla="*/ 771712 h 3559332"/>
                <a:gd name="connsiteX11-279" fmla="*/ 537268 w 1404434"/>
                <a:gd name="connsiteY11-280" fmla="*/ 628837 h 3559332"/>
                <a:gd name="connsiteX12-281" fmla="*/ 689668 w 1404434"/>
                <a:gd name="connsiteY12-282" fmla="*/ 628837 h 3559332"/>
                <a:gd name="connsiteX13-283" fmla="*/ 765868 w 1404434"/>
                <a:gd name="connsiteY13-284" fmla="*/ 714562 h 3559332"/>
                <a:gd name="connsiteX14-285" fmla="*/ 870643 w 1404434"/>
                <a:gd name="connsiteY14-286" fmla="*/ 187 h 3559332"/>
                <a:gd name="connsiteX15-287" fmla="*/ 832543 w 1404434"/>
                <a:gd name="connsiteY15-288" fmla="*/ 647887 h 3559332"/>
                <a:gd name="connsiteX16-289" fmla="*/ 908743 w 1404434"/>
                <a:gd name="connsiteY16-290" fmla="*/ 1038412 h 3559332"/>
                <a:gd name="connsiteX17-291" fmla="*/ 937318 w 1404434"/>
                <a:gd name="connsiteY17-292" fmla="*/ 1286062 h 3559332"/>
                <a:gd name="connsiteX18-293" fmla="*/ 1108768 w 1404434"/>
                <a:gd name="connsiteY18-294" fmla="*/ 1152712 h 3559332"/>
                <a:gd name="connsiteX19-295" fmla="*/ 1337368 w 1404434"/>
                <a:gd name="connsiteY19-296" fmla="*/ 1133662 h 3559332"/>
                <a:gd name="connsiteX20-297" fmla="*/ 1089718 w 1404434"/>
                <a:gd name="connsiteY20-298" fmla="*/ 1190812 h 3559332"/>
                <a:gd name="connsiteX21-299" fmla="*/ 880168 w 1404434"/>
                <a:gd name="connsiteY21-300" fmla="*/ 1495612 h 3559332"/>
                <a:gd name="connsiteX22-301" fmla="*/ 823018 w 1404434"/>
                <a:gd name="connsiteY22-302" fmla="*/ 1857562 h 3559332"/>
                <a:gd name="connsiteX23-303" fmla="*/ 975418 w 1404434"/>
                <a:gd name="connsiteY23-304" fmla="*/ 2314762 h 3559332"/>
                <a:gd name="connsiteX24-305" fmla="*/ 899218 w 1404434"/>
                <a:gd name="connsiteY24-306" fmla="*/ 2552887 h 3559332"/>
                <a:gd name="connsiteX25-307" fmla="*/ 1213543 w 1404434"/>
                <a:gd name="connsiteY25-308" fmla="*/ 2495737 h 3559332"/>
                <a:gd name="connsiteX26-309" fmla="*/ 1404043 w 1404434"/>
                <a:gd name="connsiteY26-310" fmla="*/ 2590987 h 3559332"/>
                <a:gd name="connsiteX27-311" fmla="*/ 1165918 w 1404434"/>
                <a:gd name="connsiteY27-312" fmla="*/ 2533837 h 3559332"/>
                <a:gd name="connsiteX28-313" fmla="*/ 832543 w 1404434"/>
                <a:gd name="connsiteY28-314" fmla="*/ 2695762 h 3559332"/>
                <a:gd name="connsiteX29-315" fmla="*/ 689668 w 1404434"/>
                <a:gd name="connsiteY29-316" fmla="*/ 3048187 h 3559332"/>
                <a:gd name="connsiteX30-317" fmla="*/ 918268 w 1404434"/>
                <a:gd name="connsiteY30-318" fmla="*/ 3381562 h 3559332"/>
                <a:gd name="connsiteX31-319" fmla="*/ 1003993 w 1404434"/>
                <a:gd name="connsiteY31-320" fmla="*/ 3543487 h 3559332"/>
                <a:gd name="connsiteX0-321" fmla="*/ 1003993 w 1404434"/>
                <a:gd name="connsiteY0-322" fmla="*/ 3543487 h 3553018"/>
                <a:gd name="connsiteX1-323" fmla="*/ 594418 w 1404434"/>
                <a:gd name="connsiteY1-324" fmla="*/ 3553012 h 3553018"/>
                <a:gd name="connsiteX2-325" fmla="*/ 394393 w 1404434"/>
                <a:gd name="connsiteY2-326" fmla="*/ 3038662 h 3553018"/>
                <a:gd name="connsiteX3-327" fmla="*/ 746818 w 1404434"/>
                <a:gd name="connsiteY3-328" fmla="*/ 2343337 h 3553018"/>
                <a:gd name="connsiteX4-329" fmla="*/ 560128 w 1404434"/>
                <a:gd name="connsiteY4-330" fmla="*/ 1884232 h 3553018"/>
                <a:gd name="connsiteX5-331" fmla="*/ 58 w 1404434"/>
                <a:gd name="connsiteY5-332" fmla="*/ 1832797 h 3553018"/>
                <a:gd name="connsiteX6-333" fmla="*/ 394393 w 1404434"/>
                <a:gd name="connsiteY6-334" fmla="*/ 1705162 h 3553018"/>
                <a:gd name="connsiteX7-335" fmla="*/ 642043 w 1404434"/>
                <a:gd name="connsiteY7-336" fmla="*/ 1838512 h 3553018"/>
                <a:gd name="connsiteX8-337" fmla="*/ 689668 w 1404434"/>
                <a:gd name="connsiteY8-338" fmla="*/ 1609912 h 3553018"/>
                <a:gd name="connsiteX9-339" fmla="*/ 823018 w 1404434"/>
                <a:gd name="connsiteY9-340" fmla="*/ 1295587 h 3553018"/>
                <a:gd name="connsiteX10-341" fmla="*/ 765868 w 1404434"/>
                <a:gd name="connsiteY10-342" fmla="*/ 771712 h 3553018"/>
                <a:gd name="connsiteX11-343" fmla="*/ 537268 w 1404434"/>
                <a:gd name="connsiteY11-344" fmla="*/ 628837 h 3553018"/>
                <a:gd name="connsiteX12-345" fmla="*/ 689668 w 1404434"/>
                <a:gd name="connsiteY12-346" fmla="*/ 628837 h 3553018"/>
                <a:gd name="connsiteX13-347" fmla="*/ 765868 w 1404434"/>
                <a:gd name="connsiteY13-348" fmla="*/ 714562 h 3553018"/>
                <a:gd name="connsiteX14-349" fmla="*/ 870643 w 1404434"/>
                <a:gd name="connsiteY14-350" fmla="*/ 187 h 3553018"/>
                <a:gd name="connsiteX15-351" fmla="*/ 832543 w 1404434"/>
                <a:gd name="connsiteY15-352" fmla="*/ 647887 h 3553018"/>
                <a:gd name="connsiteX16-353" fmla="*/ 908743 w 1404434"/>
                <a:gd name="connsiteY16-354" fmla="*/ 1038412 h 3553018"/>
                <a:gd name="connsiteX17-355" fmla="*/ 937318 w 1404434"/>
                <a:gd name="connsiteY17-356" fmla="*/ 1286062 h 3553018"/>
                <a:gd name="connsiteX18-357" fmla="*/ 1108768 w 1404434"/>
                <a:gd name="connsiteY18-358" fmla="*/ 1152712 h 3553018"/>
                <a:gd name="connsiteX19-359" fmla="*/ 1337368 w 1404434"/>
                <a:gd name="connsiteY19-360" fmla="*/ 1133662 h 3553018"/>
                <a:gd name="connsiteX20-361" fmla="*/ 1089718 w 1404434"/>
                <a:gd name="connsiteY20-362" fmla="*/ 1190812 h 3553018"/>
                <a:gd name="connsiteX21-363" fmla="*/ 880168 w 1404434"/>
                <a:gd name="connsiteY21-364" fmla="*/ 1495612 h 3553018"/>
                <a:gd name="connsiteX22-365" fmla="*/ 823018 w 1404434"/>
                <a:gd name="connsiteY22-366" fmla="*/ 1857562 h 3553018"/>
                <a:gd name="connsiteX23-367" fmla="*/ 975418 w 1404434"/>
                <a:gd name="connsiteY23-368" fmla="*/ 2314762 h 3553018"/>
                <a:gd name="connsiteX24-369" fmla="*/ 899218 w 1404434"/>
                <a:gd name="connsiteY24-370" fmla="*/ 2552887 h 3553018"/>
                <a:gd name="connsiteX25-371" fmla="*/ 1213543 w 1404434"/>
                <a:gd name="connsiteY25-372" fmla="*/ 2495737 h 3553018"/>
                <a:gd name="connsiteX26-373" fmla="*/ 1404043 w 1404434"/>
                <a:gd name="connsiteY26-374" fmla="*/ 2590987 h 3553018"/>
                <a:gd name="connsiteX27-375" fmla="*/ 1165918 w 1404434"/>
                <a:gd name="connsiteY27-376" fmla="*/ 2533837 h 3553018"/>
                <a:gd name="connsiteX28-377" fmla="*/ 832543 w 1404434"/>
                <a:gd name="connsiteY28-378" fmla="*/ 2695762 h 3553018"/>
                <a:gd name="connsiteX29-379" fmla="*/ 689668 w 1404434"/>
                <a:gd name="connsiteY29-380" fmla="*/ 3048187 h 3553018"/>
                <a:gd name="connsiteX30-381" fmla="*/ 918268 w 1404434"/>
                <a:gd name="connsiteY30-382" fmla="*/ 3381562 h 3553018"/>
                <a:gd name="connsiteX31-383" fmla="*/ 1003993 w 1404434"/>
                <a:gd name="connsiteY31-384" fmla="*/ 3543487 h 3553018"/>
                <a:gd name="connsiteX0-385" fmla="*/ 1003993 w 1404434"/>
                <a:gd name="connsiteY0-386" fmla="*/ 3543487 h 3553025"/>
                <a:gd name="connsiteX1-387" fmla="*/ 594418 w 1404434"/>
                <a:gd name="connsiteY1-388" fmla="*/ 3553012 h 3553025"/>
                <a:gd name="connsiteX2-389" fmla="*/ 394393 w 1404434"/>
                <a:gd name="connsiteY2-390" fmla="*/ 3038662 h 3553025"/>
                <a:gd name="connsiteX3-391" fmla="*/ 746818 w 1404434"/>
                <a:gd name="connsiteY3-392" fmla="*/ 2343337 h 3553025"/>
                <a:gd name="connsiteX4-393" fmla="*/ 560128 w 1404434"/>
                <a:gd name="connsiteY4-394" fmla="*/ 1884232 h 3553025"/>
                <a:gd name="connsiteX5-395" fmla="*/ 58 w 1404434"/>
                <a:gd name="connsiteY5-396" fmla="*/ 1832797 h 3553025"/>
                <a:gd name="connsiteX6-397" fmla="*/ 394393 w 1404434"/>
                <a:gd name="connsiteY6-398" fmla="*/ 1705162 h 3553025"/>
                <a:gd name="connsiteX7-399" fmla="*/ 642043 w 1404434"/>
                <a:gd name="connsiteY7-400" fmla="*/ 1838512 h 3553025"/>
                <a:gd name="connsiteX8-401" fmla="*/ 689668 w 1404434"/>
                <a:gd name="connsiteY8-402" fmla="*/ 1609912 h 3553025"/>
                <a:gd name="connsiteX9-403" fmla="*/ 823018 w 1404434"/>
                <a:gd name="connsiteY9-404" fmla="*/ 1295587 h 3553025"/>
                <a:gd name="connsiteX10-405" fmla="*/ 765868 w 1404434"/>
                <a:gd name="connsiteY10-406" fmla="*/ 771712 h 3553025"/>
                <a:gd name="connsiteX11-407" fmla="*/ 537268 w 1404434"/>
                <a:gd name="connsiteY11-408" fmla="*/ 628837 h 3553025"/>
                <a:gd name="connsiteX12-409" fmla="*/ 689668 w 1404434"/>
                <a:gd name="connsiteY12-410" fmla="*/ 628837 h 3553025"/>
                <a:gd name="connsiteX13-411" fmla="*/ 765868 w 1404434"/>
                <a:gd name="connsiteY13-412" fmla="*/ 714562 h 3553025"/>
                <a:gd name="connsiteX14-413" fmla="*/ 870643 w 1404434"/>
                <a:gd name="connsiteY14-414" fmla="*/ 187 h 3553025"/>
                <a:gd name="connsiteX15-415" fmla="*/ 832543 w 1404434"/>
                <a:gd name="connsiteY15-416" fmla="*/ 647887 h 3553025"/>
                <a:gd name="connsiteX16-417" fmla="*/ 908743 w 1404434"/>
                <a:gd name="connsiteY16-418" fmla="*/ 1038412 h 3553025"/>
                <a:gd name="connsiteX17-419" fmla="*/ 937318 w 1404434"/>
                <a:gd name="connsiteY17-420" fmla="*/ 1286062 h 3553025"/>
                <a:gd name="connsiteX18-421" fmla="*/ 1108768 w 1404434"/>
                <a:gd name="connsiteY18-422" fmla="*/ 1152712 h 3553025"/>
                <a:gd name="connsiteX19-423" fmla="*/ 1337368 w 1404434"/>
                <a:gd name="connsiteY19-424" fmla="*/ 1133662 h 3553025"/>
                <a:gd name="connsiteX20-425" fmla="*/ 1089718 w 1404434"/>
                <a:gd name="connsiteY20-426" fmla="*/ 1190812 h 3553025"/>
                <a:gd name="connsiteX21-427" fmla="*/ 880168 w 1404434"/>
                <a:gd name="connsiteY21-428" fmla="*/ 1495612 h 3553025"/>
                <a:gd name="connsiteX22-429" fmla="*/ 823018 w 1404434"/>
                <a:gd name="connsiteY22-430" fmla="*/ 1857562 h 3553025"/>
                <a:gd name="connsiteX23-431" fmla="*/ 975418 w 1404434"/>
                <a:gd name="connsiteY23-432" fmla="*/ 2314762 h 3553025"/>
                <a:gd name="connsiteX24-433" fmla="*/ 899218 w 1404434"/>
                <a:gd name="connsiteY24-434" fmla="*/ 2552887 h 3553025"/>
                <a:gd name="connsiteX25-435" fmla="*/ 1213543 w 1404434"/>
                <a:gd name="connsiteY25-436" fmla="*/ 2495737 h 3553025"/>
                <a:gd name="connsiteX26-437" fmla="*/ 1404043 w 1404434"/>
                <a:gd name="connsiteY26-438" fmla="*/ 2590987 h 3553025"/>
                <a:gd name="connsiteX27-439" fmla="*/ 1165918 w 1404434"/>
                <a:gd name="connsiteY27-440" fmla="*/ 2533837 h 3553025"/>
                <a:gd name="connsiteX28-441" fmla="*/ 832543 w 1404434"/>
                <a:gd name="connsiteY28-442" fmla="*/ 2695762 h 3553025"/>
                <a:gd name="connsiteX29-443" fmla="*/ 689668 w 1404434"/>
                <a:gd name="connsiteY29-444" fmla="*/ 3048187 h 3553025"/>
                <a:gd name="connsiteX30-445" fmla="*/ 918268 w 1404434"/>
                <a:gd name="connsiteY30-446" fmla="*/ 3381562 h 3553025"/>
                <a:gd name="connsiteX31-447" fmla="*/ 1003993 w 1404434"/>
                <a:gd name="connsiteY31-448" fmla="*/ 3543487 h 3553025"/>
                <a:gd name="connsiteX0-449" fmla="*/ 1016693 w 1404434"/>
                <a:gd name="connsiteY0-450" fmla="*/ 3543487 h 3588988"/>
                <a:gd name="connsiteX1-451" fmla="*/ 594418 w 1404434"/>
                <a:gd name="connsiteY1-452" fmla="*/ 3553012 h 3588988"/>
                <a:gd name="connsiteX2-453" fmla="*/ 394393 w 1404434"/>
                <a:gd name="connsiteY2-454" fmla="*/ 3038662 h 3588988"/>
                <a:gd name="connsiteX3-455" fmla="*/ 746818 w 1404434"/>
                <a:gd name="connsiteY3-456" fmla="*/ 2343337 h 3588988"/>
                <a:gd name="connsiteX4-457" fmla="*/ 560128 w 1404434"/>
                <a:gd name="connsiteY4-458" fmla="*/ 1884232 h 3588988"/>
                <a:gd name="connsiteX5-459" fmla="*/ 58 w 1404434"/>
                <a:gd name="connsiteY5-460" fmla="*/ 1832797 h 3588988"/>
                <a:gd name="connsiteX6-461" fmla="*/ 394393 w 1404434"/>
                <a:gd name="connsiteY6-462" fmla="*/ 1705162 h 3588988"/>
                <a:gd name="connsiteX7-463" fmla="*/ 642043 w 1404434"/>
                <a:gd name="connsiteY7-464" fmla="*/ 1838512 h 3588988"/>
                <a:gd name="connsiteX8-465" fmla="*/ 689668 w 1404434"/>
                <a:gd name="connsiteY8-466" fmla="*/ 1609912 h 3588988"/>
                <a:gd name="connsiteX9-467" fmla="*/ 823018 w 1404434"/>
                <a:gd name="connsiteY9-468" fmla="*/ 1295587 h 3588988"/>
                <a:gd name="connsiteX10-469" fmla="*/ 765868 w 1404434"/>
                <a:gd name="connsiteY10-470" fmla="*/ 771712 h 3588988"/>
                <a:gd name="connsiteX11-471" fmla="*/ 537268 w 1404434"/>
                <a:gd name="connsiteY11-472" fmla="*/ 628837 h 3588988"/>
                <a:gd name="connsiteX12-473" fmla="*/ 689668 w 1404434"/>
                <a:gd name="connsiteY12-474" fmla="*/ 628837 h 3588988"/>
                <a:gd name="connsiteX13-475" fmla="*/ 765868 w 1404434"/>
                <a:gd name="connsiteY13-476" fmla="*/ 714562 h 3588988"/>
                <a:gd name="connsiteX14-477" fmla="*/ 870643 w 1404434"/>
                <a:gd name="connsiteY14-478" fmla="*/ 187 h 3588988"/>
                <a:gd name="connsiteX15-479" fmla="*/ 832543 w 1404434"/>
                <a:gd name="connsiteY15-480" fmla="*/ 647887 h 3588988"/>
                <a:gd name="connsiteX16-481" fmla="*/ 908743 w 1404434"/>
                <a:gd name="connsiteY16-482" fmla="*/ 1038412 h 3588988"/>
                <a:gd name="connsiteX17-483" fmla="*/ 937318 w 1404434"/>
                <a:gd name="connsiteY17-484" fmla="*/ 1286062 h 3588988"/>
                <a:gd name="connsiteX18-485" fmla="*/ 1108768 w 1404434"/>
                <a:gd name="connsiteY18-486" fmla="*/ 1152712 h 3588988"/>
                <a:gd name="connsiteX19-487" fmla="*/ 1337368 w 1404434"/>
                <a:gd name="connsiteY19-488" fmla="*/ 1133662 h 3588988"/>
                <a:gd name="connsiteX20-489" fmla="*/ 1089718 w 1404434"/>
                <a:gd name="connsiteY20-490" fmla="*/ 1190812 h 3588988"/>
                <a:gd name="connsiteX21-491" fmla="*/ 880168 w 1404434"/>
                <a:gd name="connsiteY21-492" fmla="*/ 1495612 h 3588988"/>
                <a:gd name="connsiteX22-493" fmla="*/ 823018 w 1404434"/>
                <a:gd name="connsiteY22-494" fmla="*/ 1857562 h 3588988"/>
                <a:gd name="connsiteX23-495" fmla="*/ 975418 w 1404434"/>
                <a:gd name="connsiteY23-496" fmla="*/ 2314762 h 3588988"/>
                <a:gd name="connsiteX24-497" fmla="*/ 899218 w 1404434"/>
                <a:gd name="connsiteY24-498" fmla="*/ 2552887 h 3588988"/>
                <a:gd name="connsiteX25-499" fmla="*/ 1213543 w 1404434"/>
                <a:gd name="connsiteY25-500" fmla="*/ 2495737 h 3588988"/>
                <a:gd name="connsiteX26-501" fmla="*/ 1404043 w 1404434"/>
                <a:gd name="connsiteY26-502" fmla="*/ 2590987 h 3588988"/>
                <a:gd name="connsiteX27-503" fmla="*/ 1165918 w 1404434"/>
                <a:gd name="connsiteY27-504" fmla="*/ 2533837 h 3588988"/>
                <a:gd name="connsiteX28-505" fmla="*/ 832543 w 1404434"/>
                <a:gd name="connsiteY28-506" fmla="*/ 2695762 h 3588988"/>
                <a:gd name="connsiteX29-507" fmla="*/ 689668 w 1404434"/>
                <a:gd name="connsiteY29-508" fmla="*/ 3048187 h 3588988"/>
                <a:gd name="connsiteX30-509" fmla="*/ 918268 w 1404434"/>
                <a:gd name="connsiteY30-510" fmla="*/ 3381562 h 3588988"/>
                <a:gd name="connsiteX31-511" fmla="*/ 1016693 w 1404434"/>
                <a:gd name="connsiteY31-512" fmla="*/ 3543487 h 3588988"/>
                <a:gd name="connsiteX0-513" fmla="*/ 1016693 w 1404434"/>
                <a:gd name="connsiteY0-514" fmla="*/ 3543487 h 3592198"/>
                <a:gd name="connsiteX1-515" fmla="*/ 591243 w 1404434"/>
                <a:gd name="connsiteY1-516" fmla="*/ 3549837 h 3592198"/>
                <a:gd name="connsiteX2-517" fmla="*/ 394393 w 1404434"/>
                <a:gd name="connsiteY2-518" fmla="*/ 3038662 h 3592198"/>
                <a:gd name="connsiteX3-519" fmla="*/ 746818 w 1404434"/>
                <a:gd name="connsiteY3-520" fmla="*/ 2343337 h 3592198"/>
                <a:gd name="connsiteX4-521" fmla="*/ 560128 w 1404434"/>
                <a:gd name="connsiteY4-522" fmla="*/ 1884232 h 3592198"/>
                <a:gd name="connsiteX5-523" fmla="*/ 58 w 1404434"/>
                <a:gd name="connsiteY5-524" fmla="*/ 1832797 h 3592198"/>
                <a:gd name="connsiteX6-525" fmla="*/ 394393 w 1404434"/>
                <a:gd name="connsiteY6-526" fmla="*/ 1705162 h 3592198"/>
                <a:gd name="connsiteX7-527" fmla="*/ 642043 w 1404434"/>
                <a:gd name="connsiteY7-528" fmla="*/ 1838512 h 3592198"/>
                <a:gd name="connsiteX8-529" fmla="*/ 689668 w 1404434"/>
                <a:gd name="connsiteY8-530" fmla="*/ 1609912 h 3592198"/>
                <a:gd name="connsiteX9-531" fmla="*/ 823018 w 1404434"/>
                <a:gd name="connsiteY9-532" fmla="*/ 1295587 h 3592198"/>
                <a:gd name="connsiteX10-533" fmla="*/ 765868 w 1404434"/>
                <a:gd name="connsiteY10-534" fmla="*/ 771712 h 3592198"/>
                <a:gd name="connsiteX11-535" fmla="*/ 537268 w 1404434"/>
                <a:gd name="connsiteY11-536" fmla="*/ 628837 h 3592198"/>
                <a:gd name="connsiteX12-537" fmla="*/ 689668 w 1404434"/>
                <a:gd name="connsiteY12-538" fmla="*/ 628837 h 3592198"/>
                <a:gd name="connsiteX13-539" fmla="*/ 765868 w 1404434"/>
                <a:gd name="connsiteY13-540" fmla="*/ 714562 h 3592198"/>
                <a:gd name="connsiteX14-541" fmla="*/ 870643 w 1404434"/>
                <a:gd name="connsiteY14-542" fmla="*/ 187 h 3592198"/>
                <a:gd name="connsiteX15-543" fmla="*/ 832543 w 1404434"/>
                <a:gd name="connsiteY15-544" fmla="*/ 647887 h 3592198"/>
                <a:gd name="connsiteX16-545" fmla="*/ 908743 w 1404434"/>
                <a:gd name="connsiteY16-546" fmla="*/ 1038412 h 3592198"/>
                <a:gd name="connsiteX17-547" fmla="*/ 937318 w 1404434"/>
                <a:gd name="connsiteY17-548" fmla="*/ 1286062 h 3592198"/>
                <a:gd name="connsiteX18-549" fmla="*/ 1108768 w 1404434"/>
                <a:gd name="connsiteY18-550" fmla="*/ 1152712 h 3592198"/>
                <a:gd name="connsiteX19-551" fmla="*/ 1337368 w 1404434"/>
                <a:gd name="connsiteY19-552" fmla="*/ 1133662 h 3592198"/>
                <a:gd name="connsiteX20-553" fmla="*/ 1089718 w 1404434"/>
                <a:gd name="connsiteY20-554" fmla="*/ 1190812 h 3592198"/>
                <a:gd name="connsiteX21-555" fmla="*/ 880168 w 1404434"/>
                <a:gd name="connsiteY21-556" fmla="*/ 1495612 h 3592198"/>
                <a:gd name="connsiteX22-557" fmla="*/ 823018 w 1404434"/>
                <a:gd name="connsiteY22-558" fmla="*/ 1857562 h 3592198"/>
                <a:gd name="connsiteX23-559" fmla="*/ 975418 w 1404434"/>
                <a:gd name="connsiteY23-560" fmla="*/ 2314762 h 3592198"/>
                <a:gd name="connsiteX24-561" fmla="*/ 899218 w 1404434"/>
                <a:gd name="connsiteY24-562" fmla="*/ 2552887 h 3592198"/>
                <a:gd name="connsiteX25-563" fmla="*/ 1213543 w 1404434"/>
                <a:gd name="connsiteY25-564" fmla="*/ 2495737 h 3592198"/>
                <a:gd name="connsiteX26-565" fmla="*/ 1404043 w 1404434"/>
                <a:gd name="connsiteY26-566" fmla="*/ 2590987 h 3592198"/>
                <a:gd name="connsiteX27-567" fmla="*/ 1165918 w 1404434"/>
                <a:gd name="connsiteY27-568" fmla="*/ 2533837 h 3592198"/>
                <a:gd name="connsiteX28-569" fmla="*/ 832543 w 1404434"/>
                <a:gd name="connsiteY28-570" fmla="*/ 2695762 h 3592198"/>
                <a:gd name="connsiteX29-571" fmla="*/ 689668 w 1404434"/>
                <a:gd name="connsiteY29-572" fmla="*/ 3048187 h 3592198"/>
                <a:gd name="connsiteX30-573" fmla="*/ 918268 w 1404434"/>
                <a:gd name="connsiteY30-574" fmla="*/ 3381562 h 3592198"/>
                <a:gd name="connsiteX31-575" fmla="*/ 1016693 w 1404434"/>
                <a:gd name="connsiteY31-576" fmla="*/ 3543487 h 3592198"/>
                <a:gd name="connsiteX0-577" fmla="*/ 1016693 w 1404434"/>
                <a:gd name="connsiteY0-578" fmla="*/ 3543487 h 3558296"/>
                <a:gd name="connsiteX1-579" fmla="*/ 591243 w 1404434"/>
                <a:gd name="connsiteY1-580" fmla="*/ 3549837 h 3558296"/>
                <a:gd name="connsiteX2-581" fmla="*/ 394393 w 1404434"/>
                <a:gd name="connsiteY2-582" fmla="*/ 3038662 h 3558296"/>
                <a:gd name="connsiteX3-583" fmla="*/ 746818 w 1404434"/>
                <a:gd name="connsiteY3-584" fmla="*/ 2343337 h 3558296"/>
                <a:gd name="connsiteX4-585" fmla="*/ 560128 w 1404434"/>
                <a:gd name="connsiteY4-586" fmla="*/ 1884232 h 3558296"/>
                <a:gd name="connsiteX5-587" fmla="*/ 58 w 1404434"/>
                <a:gd name="connsiteY5-588" fmla="*/ 1832797 h 3558296"/>
                <a:gd name="connsiteX6-589" fmla="*/ 394393 w 1404434"/>
                <a:gd name="connsiteY6-590" fmla="*/ 1705162 h 3558296"/>
                <a:gd name="connsiteX7-591" fmla="*/ 642043 w 1404434"/>
                <a:gd name="connsiteY7-592" fmla="*/ 1838512 h 3558296"/>
                <a:gd name="connsiteX8-593" fmla="*/ 689668 w 1404434"/>
                <a:gd name="connsiteY8-594" fmla="*/ 1609912 h 3558296"/>
                <a:gd name="connsiteX9-595" fmla="*/ 823018 w 1404434"/>
                <a:gd name="connsiteY9-596" fmla="*/ 1295587 h 3558296"/>
                <a:gd name="connsiteX10-597" fmla="*/ 765868 w 1404434"/>
                <a:gd name="connsiteY10-598" fmla="*/ 771712 h 3558296"/>
                <a:gd name="connsiteX11-599" fmla="*/ 537268 w 1404434"/>
                <a:gd name="connsiteY11-600" fmla="*/ 628837 h 3558296"/>
                <a:gd name="connsiteX12-601" fmla="*/ 689668 w 1404434"/>
                <a:gd name="connsiteY12-602" fmla="*/ 628837 h 3558296"/>
                <a:gd name="connsiteX13-603" fmla="*/ 765868 w 1404434"/>
                <a:gd name="connsiteY13-604" fmla="*/ 714562 h 3558296"/>
                <a:gd name="connsiteX14-605" fmla="*/ 870643 w 1404434"/>
                <a:gd name="connsiteY14-606" fmla="*/ 187 h 3558296"/>
                <a:gd name="connsiteX15-607" fmla="*/ 832543 w 1404434"/>
                <a:gd name="connsiteY15-608" fmla="*/ 647887 h 3558296"/>
                <a:gd name="connsiteX16-609" fmla="*/ 908743 w 1404434"/>
                <a:gd name="connsiteY16-610" fmla="*/ 1038412 h 3558296"/>
                <a:gd name="connsiteX17-611" fmla="*/ 937318 w 1404434"/>
                <a:gd name="connsiteY17-612" fmla="*/ 1286062 h 3558296"/>
                <a:gd name="connsiteX18-613" fmla="*/ 1108768 w 1404434"/>
                <a:gd name="connsiteY18-614" fmla="*/ 1152712 h 3558296"/>
                <a:gd name="connsiteX19-615" fmla="*/ 1337368 w 1404434"/>
                <a:gd name="connsiteY19-616" fmla="*/ 1133662 h 3558296"/>
                <a:gd name="connsiteX20-617" fmla="*/ 1089718 w 1404434"/>
                <a:gd name="connsiteY20-618" fmla="*/ 1190812 h 3558296"/>
                <a:gd name="connsiteX21-619" fmla="*/ 880168 w 1404434"/>
                <a:gd name="connsiteY21-620" fmla="*/ 1495612 h 3558296"/>
                <a:gd name="connsiteX22-621" fmla="*/ 823018 w 1404434"/>
                <a:gd name="connsiteY22-622" fmla="*/ 1857562 h 3558296"/>
                <a:gd name="connsiteX23-623" fmla="*/ 975418 w 1404434"/>
                <a:gd name="connsiteY23-624" fmla="*/ 2314762 h 3558296"/>
                <a:gd name="connsiteX24-625" fmla="*/ 899218 w 1404434"/>
                <a:gd name="connsiteY24-626" fmla="*/ 2552887 h 3558296"/>
                <a:gd name="connsiteX25-627" fmla="*/ 1213543 w 1404434"/>
                <a:gd name="connsiteY25-628" fmla="*/ 2495737 h 3558296"/>
                <a:gd name="connsiteX26-629" fmla="*/ 1404043 w 1404434"/>
                <a:gd name="connsiteY26-630" fmla="*/ 2590987 h 3558296"/>
                <a:gd name="connsiteX27-631" fmla="*/ 1165918 w 1404434"/>
                <a:gd name="connsiteY27-632" fmla="*/ 2533837 h 3558296"/>
                <a:gd name="connsiteX28-633" fmla="*/ 832543 w 1404434"/>
                <a:gd name="connsiteY28-634" fmla="*/ 2695762 h 3558296"/>
                <a:gd name="connsiteX29-635" fmla="*/ 689668 w 1404434"/>
                <a:gd name="connsiteY29-636" fmla="*/ 3048187 h 3558296"/>
                <a:gd name="connsiteX30-637" fmla="*/ 918268 w 1404434"/>
                <a:gd name="connsiteY30-638" fmla="*/ 3381562 h 3558296"/>
                <a:gd name="connsiteX31-639" fmla="*/ 1016693 w 1404434"/>
                <a:gd name="connsiteY31-640" fmla="*/ 3543487 h 3558296"/>
                <a:gd name="connsiteX0-641" fmla="*/ 1016693 w 1404434"/>
                <a:gd name="connsiteY0-642" fmla="*/ 3543487 h 3550128"/>
                <a:gd name="connsiteX1-643" fmla="*/ 591243 w 1404434"/>
                <a:gd name="connsiteY1-644" fmla="*/ 3549837 h 3550128"/>
                <a:gd name="connsiteX2-645" fmla="*/ 394393 w 1404434"/>
                <a:gd name="connsiteY2-646" fmla="*/ 3038662 h 3550128"/>
                <a:gd name="connsiteX3-647" fmla="*/ 746818 w 1404434"/>
                <a:gd name="connsiteY3-648" fmla="*/ 2343337 h 3550128"/>
                <a:gd name="connsiteX4-649" fmla="*/ 560128 w 1404434"/>
                <a:gd name="connsiteY4-650" fmla="*/ 1884232 h 3550128"/>
                <a:gd name="connsiteX5-651" fmla="*/ 58 w 1404434"/>
                <a:gd name="connsiteY5-652" fmla="*/ 1832797 h 3550128"/>
                <a:gd name="connsiteX6-653" fmla="*/ 394393 w 1404434"/>
                <a:gd name="connsiteY6-654" fmla="*/ 1705162 h 3550128"/>
                <a:gd name="connsiteX7-655" fmla="*/ 642043 w 1404434"/>
                <a:gd name="connsiteY7-656" fmla="*/ 1838512 h 3550128"/>
                <a:gd name="connsiteX8-657" fmla="*/ 689668 w 1404434"/>
                <a:gd name="connsiteY8-658" fmla="*/ 1609912 h 3550128"/>
                <a:gd name="connsiteX9-659" fmla="*/ 823018 w 1404434"/>
                <a:gd name="connsiteY9-660" fmla="*/ 1295587 h 3550128"/>
                <a:gd name="connsiteX10-661" fmla="*/ 765868 w 1404434"/>
                <a:gd name="connsiteY10-662" fmla="*/ 771712 h 3550128"/>
                <a:gd name="connsiteX11-663" fmla="*/ 537268 w 1404434"/>
                <a:gd name="connsiteY11-664" fmla="*/ 628837 h 3550128"/>
                <a:gd name="connsiteX12-665" fmla="*/ 689668 w 1404434"/>
                <a:gd name="connsiteY12-666" fmla="*/ 628837 h 3550128"/>
                <a:gd name="connsiteX13-667" fmla="*/ 765868 w 1404434"/>
                <a:gd name="connsiteY13-668" fmla="*/ 714562 h 3550128"/>
                <a:gd name="connsiteX14-669" fmla="*/ 870643 w 1404434"/>
                <a:gd name="connsiteY14-670" fmla="*/ 187 h 3550128"/>
                <a:gd name="connsiteX15-671" fmla="*/ 832543 w 1404434"/>
                <a:gd name="connsiteY15-672" fmla="*/ 647887 h 3550128"/>
                <a:gd name="connsiteX16-673" fmla="*/ 908743 w 1404434"/>
                <a:gd name="connsiteY16-674" fmla="*/ 1038412 h 3550128"/>
                <a:gd name="connsiteX17-675" fmla="*/ 937318 w 1404434"/>
                <a:gd name="connsiteY17-676" fmla="*/ 1286062 h 3550128"/>
                <a:gd name="connsiteX18-677" fmla="*/ 1108768 w 1404434"/>
                <a:gd name="connsiteY18-678" fmla="*/ 1152712 h 3550128"/>
                <a:gd name="connsiteX19-679" fmla="*/ 1337368 w 1404434"/>
                <a:gd name="connsiteY19-680" fmla="*/ 1133662 h 3550128"/>
                <a:gd name="connsiteX20-681" fmla="*/ 1089718 w 1404434"/>
                <a:gd name="connsiteY20-682" fmla="*/ 1190812 h 3550128"/>
                <a:gd name="connsiteX21-683" fmla="*/ 880168 w 1404434"/>
                <a:gd name="connsiteY21-684" fmla="*/ 1495612 h 3550128"/>
                <a:gd name="connsiteX22-685" fmla="*/ 823018 w 1404434"/>
                <a:gd name="connsiteY22-686" fmla="*/ 1857562 h 3550128"/>
                <a:gd name="connsiteX23-687" fmla="*/ 975418 w 1404434"/>
                <a:gd name="connsiteY23-688" fmla="*/ 2314762 h 3550128"/>
                <a:gd name="connsiteX24-689" fmla="*/ 899218 w 1404434"/>
                <a:gd name="connsiteY24-690" fmla="*/ 2552887 h 3550128"/>
                <a:gd name="connsiteX25-691" fmla="*/ 1213543 w 1404434"/>
                <a:gd name="connsiteY25-692" fmla="*/ 2495737 h 3550128"/>
                <a:gd name="connsiteX26-693" fmla="*/ 1404043 w 1404434"/>
                <a:gd name="connsiteY26-694" fmla="*/ 2590987 h 3550128"/>
                <a:gd name="connsiteX27-695" fmla="*/ 1165918 w 1404434"/>
                <a:gd name="connsiteY27-696" fmla="*/ 2533837 h 3550128"/>
                <a:gd name="connsiteX28-697" fmla="*/ 832543 w 1404434"/>
                <a:gd name="connsiteY28-698" fmla="*/ 2695762 h 3550128"/>
                <a:gd name="connsiteX29-699" fmla="*/ 689668 w 1404434"/>
                <a:gd name="connsiteY29-700" fmla="*/ 3048187 h 3550128"/>
                <a:gd name="connsiteX30-701" fmla="*/ 918268 w 1404434"/>
                <a:gd name="connsiteY30-702" fmla="*/ 3381562 h 3550128"/>
                <a:gd name="connsiteX31-703" fmla="*/ 1016693 w 1404434"/>
                <a:gd name="connsiteY31-704" fmla="*/ 3543487 h 3550128"/>
                <a:gd name="connsiteX0-705" fmla="*/ 1016693 w 1404434"/>
                <a:gd name="connsiteY0-706" fmla="*/ 3543487 h 3550128"/>
                <a:gd name="connsiteX1-707" fmla="*/ 591243 w 1404434"/>
                <a:gd name="connsiteY1-708" fmla="*/ 3549837 h 3550128"/>
                <a:gd name="connsiteX2-709" fmla="*/ 394393 w 1404434"/>
                <a:gd name="connsiteY2-710" fmla="*/ 3038662 h 3550128"/>
                <a:gd name="connsiteX3-711" fmla="*/ 746818 w 1404434"/>
                <a:gd name="connsiteY3-712" fmla="*/ 2343337 h 3550128"/>
                <a:gd name="connsiteX4-713" fmla="*/ 560128 w 1404434"/>
                <a:gd name="connsiteY4-714" fmla="*/ 1884232 h 3550128"/>
                <a:gd name="connsiteX5-715" fmla="*/ 58 w 1404434"/>
                <a:gd name="connsiteY5-716" fmla="*/ 1832797 h 3550128"/>
                <a:gd name="connsiteX6-717" fmla="*/ 394393 w 1404434"/>
                <a:gd name="connsiteY6-718" fmla="*/ 1705162 h 3550128"/>
                <a:gd name="connsiteX7-719" fmla="*/ 642043 w 1404434"/>
                <a:gd name="connsiteY7-720" fmla="*/ 1838512 h 3550128"/>
                <a:gd name="connsiteX8-721" fmla="*/ 689668 w 1404434"/>
                <a:gd name="connsiteY8-722" fmla="*/ 1609912 h 3550128"/>
                <a:gd name="connsiteX9-723" fmla="*/ 823018 w 1404434"/>
                <a:gd name="connsiteY9-724" fmla="*/ 1295587 h 3550128"/>
                <a:gd name="connsiteX10-725" fmla="*/ 765868 w 1404434"/>
                <a:gd name="connsiteY10-726" fmla="*/ 771712 h 3550128"/>
                <a:gd name="connsiteX11-727" fmla="*/ 537268 w 1404434"/>
                <a:gd name="connsiteY11-728" fmla="*/ 628837 h 3550128"/>
                <a:gd name="connsiteX12-729" fmla="*/ 689668 w 1404434"/>
                <a:gd name="connsiteY12-730" fmla="*/ 628837 h 3550128"/>
                <a:gd name="connsiteX13-731" fmla="*/ 765868 w 1404434"/>
                <a:gd name="connsiteY13-732" fmla="*/ 714562 h 3550128"/>
                <a:gd name="connsiteX14-733" fmla="*/ 870643 w 1404434"/>
                <a:gd name="connsiteY14-734" fmla="*/ 187 h 3550128"/>
                <a:gd name="connsiteX15-735" fmla="*/ 832543 w 1404434"/>
                <a:gd name="connsiteY15-736" fmla="*/ 647887 h 3550128"/>
                <a:gd name="connsiteX16-737" fmla="*/ 908743 w 1404434"/>
                <a:gd name="connsiteY16-738" fmla="*/ 1038412 h 3550128"/>
                <a:gd name="connsiteX17-739" fmla="*/ 937318 w 1404434"/>
                <a:gd name="connsiteY17-740" fmla="*/ 1286062 h 3550128"/>
                <a:gd name="connsiteX18-741" fmla="*/ 1108768 w 1404434"/>
                <a:gd name="connsiteY18-742" fmla="*/ 1152712 h 3550128"/>
                <a:gd name="connsiteX19-743" fmla="*/ 1337368 w 1404434"/>
                <a:gd name="connsiteY19-744" fmla="*/ 1133662 h 3550128"/>
                <a:gd name="connsiteX20-745" fmla="*/ 1089718 w 1404434"/>
                <a:gd name="connsiteY20-746" fmla="*/ 1190812 h 3550128"/>
                <a:gd name="connsiteX21-747" fmla="*/ 880168 w 1404434"/>
                <a:gd name="connsiteY21-748" fmla="*/ 1495612 h 3550128"/>
                <a:gd name="connsiteX22-749" fmla="*/ 823018 w 1404434"/>
                <a:gd name="connsiteY22-750" fmla="*/ 1857562 h 3550128"/>
                <a:gd name="connsiteX23-751" fmla="*/ 975418 w 1404434"/>
                <a:gd name="connsiteY23-752" fmla="*/ 2314762 h 3550128"/>
                <a:gd name="connsiteX24-753" fmla="*/ 899218 w 1404434"/>
                <a:gd name="connsiteY24-754" fmla="*/ 2552887 h 3550128"/>
                <a:gd name="connsiteX25-755" fmla="*/ 1213543 w 1404434"/>
                <a:gd name="connsiteY25-756" fmla="*/ 2495737 h 3550128"/>
                <a:gd name="connsiteX26-757" fmla="*/ 1404043 w 1404434"/>
                <a:gd name="connsiteY26-758" fmla="*/ 2590987 h 3550128"/>
                <a:gd name="connsiteX27-759" fmla="*/ 1165918 w 1404434"/>
                <a:gd name="connsiteY27-760" fmla="*/ 2533837 h 3550128"/>
                <a:gd name="connsiteX28-761" fmla="*/ 832543 w 1404434"/>
                <a:gd name="connsiteY28-762" fmla="*/ 2695762 h 3550128"/>
                <a:gd name="connsiteX29-763" fmla="*/ 689668 w 1404434"/>
                <a:gd name="connsiteY29-764" fmla="*/ 3048187 h 3550128"/>
                <a:gd name="connsiteX30-765" fmla="*/ 918268 w 1404434"/>
                <a:gd name="connsiteY30-766" fmla="*/ 3381562 h 3550128"/>
                <a:gd name="connsiteX31-767" fmla="*/ 1016693 w 1404434"/>
                <a:gd name="connsiteY31-768" fmla="*/ 3543487 h 3550128"/>
                <a:gd name="connsiteX0-769" fmla="*/ 1016693 w 1404434"/>
                <a:gd name="connsiteY0-770" fmla="*/ 3543487 h 3550128"/>
                <a:gd name="connsiteX1-771" fmla="*/ 591243 w 1404434"/>
                <a:gd name="connsiteY1-772" fmla="*/ 3549837 h 3550128"/>
                <a:gd name="connsiteX2-773" fmla="*/ 394393 w 1404434"/>
                <a:gd name="connsiteY2-774" fmla="*/ 3038662 h 3550128"/>
                <a:gd name="connsiteX3-775" fmla="*/ 746818 w 1404434"/>
                <a:gd name="connsiteY3-776" fmla="*/ 2343337 h 3550128"/>
                <a:gd name="connsiteX4-777" fmla="*/ 560128 w 1404434"/>
                <a:gd name="connsiteY4-778" fmla="*/ 1884232 h 3550128"/>
                <a:gd name="connsiteX5-779" fmla="*/ 58 w 1404434"/>
                <a:gd name="connsiteY5-780" fmla="*/ 1832797 h 3550128"/>
                <a:gd name="connsiteX6-781" fmla="*/ 394393 w 1404434"/>
                <a:gd name="connsiteY6-782" fmla="*/ 1705162 h 3550128"/>
                <a:gd name="connsiteX7-783" fmla="*/ 642043 w 1404434"/>
                <a:gd name="connsiteY7-784" fmla="*/ 1838512 h 3550128"/>
                <a:gd name="connsiteX8-785" fmla="*/ 689668 w 1404434"/>
                <a:gd name="connsiteY8-786" fmla="*/ 1609912 h 3550128"/>
                <a:gd name="connsiteX9-787" fmla="*/ 823018 w 1404434"/>
                <a:gd name="connsiteY9-788" fmla="*/ 1295587 h 3550128"/>
                <a:gd name="connsiteX10-789" fmla="*/ 765868 w 1404434"/>
                <a:gd name="connsiteY10-790" fmla="*/ 771712 h 3550128"/>
                <a:gd name="connsiteX11-791" fmla="*/ 537268 w 1404434"/>
                <a:gd name="connsiteY11-792" fmla="*/ 628837 h 3550128"/>
                <a:gd name="connsiteX12-793" fmla="*/ 689668 w 1404434"/>
                <a:gd name="connsiteY12-794" fmla="*/ 628837 h 3550128"/>
                <a:gd name="connsiteX13-795" fmla="*/ 765868 w 1404434"/>
                <a:gd name="connsiteY13-796" fmla="*/ 714562 h 3550128"/>
                <a:gd name="connsiteX14-797" fmla="*/ 870643 w 1404434"/>
                <a:gd name="connsiteY14-798" fmla="*/ 187 h 3550128"/>
                <a:gd name="connsiteX15-799" fmla="*/ 832543 w 1404434"/>
                <a:gd name="connsiteY15-800" fmla="*/ 647887 h 3550128"/>
                <a:gd name="connsiteX16-801" fmla="*/ 908743 w 1404434"/>
                <a:gd name="connsiteY16-802" fmla="*/ 1038412 h 3550128"/>
                <a:gd name="connsiteX17-803" fmla="*/ 937318 w 1404434"/>
                <a:gd name="connsiteY17-804" fmla="*/ 1286062 h 3550128"/>
                <a:gd name="connsiteX18-805" fmla="*/ 1108768 w 1404434"/>
                <a:gd name="connsiteY18-806" fmla="*/ 1152712 h 3550128"/>
                <a:gd name="connsiteX19-807" fmla="*/ 1337368 w 1404434"/>
                <a:gd name="connsiteY19-808" fmla="*/ 1133662 h 3550128"/>
                <a:gd name="connsiteX20-809" fmla="*/ 1089718 w 1404434"/>
                <a:gd name="connsiteY20-810" fmla="*/ 1190812 h 3550128"/>
                <a:gd name="connsiteX21-811" fmla="*/ 880168 w 1404434"/>
                <a:gd name="connsiteY21-812" fmla="*/ 1495612 h 3550128"/>
                <a:gd name="connsiteX22-813" fmla="*/ 823018 w 1404434"/>
                <a:gd name="connsiteY22-814" fmla="*/ 1857562 h 3550128"/>
                <a:gd name="connsiteX23-815" fmla="*/ 975418 w 1404434"/>
                <a:gd name="connsiteY23-816" fmla="*/ 2314762 h 3550128"/>
                <a:gd name="connsiteX24-817" fmla="*/ 899218 w 1404434"/>
                <a:gd name="connsiteY24-818" fmla="*/ 2552887 h 3550128"/>
                <a:gd name="connsiteX25-819" fmla="*/ 1213543 w 1404434"/>
                <a:gd name="connsiteY25-820" fmla="*/ 2495737 h 3550128"/>
                <a:gd name="connsiteX26-821" fmla="*/ 1404043 w 1404434"/>
                <a:gd name="connsiteY26-822" fmla="*/ 2590987 h 3550128"/>
                <a:gd name="connsiteX27-823" fmla="*/ 1165918 w 1404434"/>
                <a:gd name="connsiteY27-824" fmla="*/ 2533837 h 3550128"/>
                <a:gd name="connsiteX28-825" fmla="*/ 832543 w 1404434"/>
                <a:gd name="connsiteY28-826" fmla="*/ 2695762 h 3550128"/>
                <a:gd name="connsiteX29-827" fmla="*/ 689668 w 1404434"/>
                <a:gd name="connsiteY29-828" fmla="*/ 3048187 h 3550128"/>
                <a:gd name="connsiteX30-829" fmla="*/ 918268 w 1404434"/>
                <a:gd name="connsiteY30-830" fmla="*/ 3381562 h 3550128"/>
                <a:gd name="connsiteX31-831" fmla="*/ 1016693 w 1404434"/>
                <a:gd name="connsiteY31-832" fmla="*/ 3543487 h 3550128"/>
                <a:gd name="connsiteX0-833" fmla="*/ 1016693 w 1404434"/>
                <a:gd name="connsiteY0-834" fmla="*/ 3543487 h 3550128"/>
                <a:gd name="connsiteX1-835" fmla="*/ 591243 w 1404434"/>
                <a:gd name="connsiteY1-836" fmla="*/ 3549837 h 3550128"/>
                <a:gd name="connsiteX2-837" fmla="*/ 394393 w 1404434"/>
                <a:gd name="connsiteY2-838" fmla="*/ 3038662 h 3550128"/>
                <a:gd name="connsiteX3-839" fmla="*/ 746818 w 1404434"/>
                <a:gd name="connsiteY3-840" fmla="*/ 2343337 h 3550128"/>
                <a:gd name="connsiteX4-841" fmla="*/ 560128 w 1404434"/>
                <a:gd name="connsiteY4-842" fmla="*/ 1884232 h 3550128"/>
                <a:gd name="connsiteX5-843" fmla="*/ 58 w 1404434"/>
                <a:gd name="connsiteY5-844" fmla="*/ 1832797 h 3550128"/>
                <a:gd name="connsiteX6-845" fmla="*/ 394393 w 1404434"/>
                <a:gd name="connsiteY6-846" fmla="*/ 1705162 h 3550128"/>
                <a:gd name="connsiteX7-847" fmla="*/ 642043 w 1404434"/>
                <a:gd name="connsiteY7-848" fmla="*/ 1838512 h 3550128"/>
                <a:gd name="connsiteX8-849" fmla="*/ 689668 w 1404434"/>
                <a:gd name="connsiteY8-850" fmla="*/ 1609912 h 3550128"/>
                <a:gd name="connsiteX9-851" fmla="*/ 823018 w 1404434"/>
                <a:gd name="connsiteY9-852" fmla="*/ 1295587 h 3550128"/>
                <a:gd name="connsiteX10-853" fmla="*/ 765868 w 1404434"/>
                <a:gd name="connsiteY10-854" fmla="*/ 771712 h 3550128"/>
                <a:gd name="connsiteX11-855" fmla="*/ 537268 w 1404434"/>
                <a:gd name="connsiteY11-856" fmla="*/ 628837 h 3550128"/>
                <a:gd name="connsiteX12-857" fmla="*/ 689668 w 1404434"/>
                <a:gd name="connsiteY12-858" fmla="*/ 628837 h 3550128"/>
                <a:gd name="connsiteX13-859" fmla="*/ 765868 w 1404434"/>
                <a:gd name="connsiteY13-860" fmla="*/ 714562 h 3550128"/>
                <a:gd name="connsiteX14-861" fmla="*/ 870643 w 1404434"/>
                <a:gd name="connsiteY14-862" fmla="*/ 187 h 3550128"/>
                <a:gd name="connsiteX15-863" fmla="*/ 832543 w 1404434"/>
                <a:gd name="connsiteY15-864" fmla="*/ 647887 h 3550128"/>
                <a:gd name="connsiteX16-865" fmla="*/ 908743 w 1404434"/>
                <a:gd name="connsiteY16-866" fmla="*/ 1038412 h 3550128"/>
                <a:gd name="connsiteX17-867" fmla="*/ 937318 w 1404434"/>
                <a:gd name="connsiteY17-868" fmla="*/ 1286062 h 3550128"/>
                <a:gd name="connsiteX18-869" fmla="*/ 1108768 w 1404434"/>
                <a:gd name="connsiteY18-870" fmla="*/ 1152712 h 3550128"/>
                <a:gd name="connsiteX19-871" fmla="*/ 1337368 w 1404434"/>
                <a:gd name="connsiteY19-872" fmla="*/ 1133662 h 3550128"/>
                <a:gd name="connsiteX20-873" fmla="*/ 1089718 w 1404434"/>
                <a:gd name="connsiteY20-874" fmla="*/ 1190812 h 3550128"/>
                <a:gd name="connsiteX21-875" fmla="*/ 880168 w 1404434"/>
                <a:gd name="connsiteY21-876" fmla="*/ 1495612 h 3550128"/>
                <a:gd name="connsiteX22-877" fmla="*/ 823018 w 1404434"/>
                <a:gd name="connsiteY22-878" fmla="*/ 1857562 h 3550128"/>
                <a:gd name="connsiteX23-879" fmla="*/ 975418 w 1404434"/>
                <a:gd name="connsiteY23-880" fmla="*/ 2314762 h 3550128"/>
                <a:gd name="connsiteX24-881" fmla="*/ 899218 w 1404434"/>
                <a:gd name="connsiteY24-882" fmla="*/ 2552887 h 3550128"/>
                <a:gd name="connsiteX25-883" fmla="*/ 1213543 w 1404434"/>
                <a:gd name="connsiteY25-884" fmla="*/ 2495737 h 3550128"/>
                <a:gd name="connsiteX26-885" fmla="*/ 1404043 w 1404434"/>
                <a:gd name="connsiteY26-886" fmla="*/ 2590987 h 3550128"/>
                <a:gd name="connsiteX27-887" fmla="*/ 1165918 w 1404434"/>
                <a:gd name="connsiteY27-888" fmla="*/ 2533837 h 3550128"/>
                <a:gd name="connsiteX28-889" fmla="*/ 832543 w 1404434"/>
                <a:gd name="connsiteY28-890" fmla="*/ 2695762 h 3550128"/>
                <a:gd name="connsiteX29-891" fmla="*/ 689668 w 1404434"/>
                <a:gd name="connsiteY29-892" fmla="*/ 3048187 h 3550128"/>
                <a:gd name="connsiteX30-893" fmla="*/ 918268 w 1404434"/>
                <a:gd name="connsiteY30-894" fmla="*/ 3381562 h 3550128"/>
                <a:gd name="connsiteX31-895" fmla="*/ 1016693 w 1404434"/>
                <a:gd name="connsiteY31-896" fmla="*/ 3543487 h 3550128"/>
                <a:gd name="connsiteX0-897" fmla="*/ 1016693 w 1404434"/>
                <a:gd name="connsiteY0-898" fmla="*/ 3543487 h 3550128"/>
                <a:gd name="connsiteX1-899" fmla="*/ 591243 w 1404434"/>
                <a:gd name="connsiteY1-900" fmla="*/ 3549837 h 3550128"/>
                <a:gd name="connsiteX2-901" fmla="*/ 394393 w 1404434"/>
                <a:gd name="connsiteY2-902" fmla="*/ 3038662 h 3550128"/>
                <a:gd name="connsiteX3-903" fmla="*/ 746818 w 1404434"/>
                <a:gd name="connsiteY3-904" fmla="*/ 2343337 h 3550128"/>
                <a:gd name="connsiteX4-905" fmla="*/ 560128 w 1404434"/>
                <a:gd name="connsiteY4-906" fmla="*/ 1884232 h 3550128"/>
                <a:gd name="connsiteX5-907" fmla="*/ 58 w 1404434"/>
                <a:gd name="connsiteY5-908" fmla="*/ 1832797 h 3550128"/>
                <a:gd name="connsiteX6-909" fmla="*/ 394393 w 1404434"/>
                <a:gd name="connsiteY6-910" fmla="*/ 1705162 h 3550128"/>
                <a:gd name="connsiteX7-911" fmla="*/ 642043 w 1404434"/>
                <a:gd name="connsiteY7-912" fmla="*/ 1838512 h 3550128"/>
                <a:gd name="connsiteX8-913" fmla="*/ 689668 w 1404434"/>
                <a:gd name="connsiteY8-914" fmla="*/ 1609912 h 3550128"/>
                <a:gd name="connsiteX9-915" fmla="*/ 823018 w 1404434"/>
                <a:gd name="connsiteY9-916" fmla="*/ 1295587 h 3550128"/>
                <a:gd name="connsiteX10-917" fmla="*/ 765868 w 1404434"/>
                <a:gd name="connsiteY10-918" fmla="*/ 771712 h 3550128"/>
                <a:gd name="connsiteX11-919" fmla="*/ 537268 w 1404434"/>
                <a:gd name="connsiteY11-920" fmla="*/ 628837 h 3550128"/>
                <a:gd name="connsiteX12-921" fmla="*/ 689668 w 1404434"/>
                <a:gd name="connsiteY12-922" fmla="*/ 628837 h 3550128"/>
                <a:gd name="connsiteX13-923" fmla="*/ 765868 w 1404434"/>
                <a:gd name="connsiteY13-924" fmla="*/ 714562 h 3550128"/>
                <a:gd name="connsiteX14-925" fmla="*/ 870643 w 1404434"/>
                <a:gd name="connsiteY14-926" fmla="*/ 187 h 3550128"/>
                <a:gd name="connsiteX15-927" fmla="*/ 832543 w 1404434"/>
                <a:gd name="connsiteY15-928" fmla="*/ 647887 h 3550128"/>
                <a:gd name="connsiteX16-929" fmla="*/ 908743 w 1404434"/>
                <a:gd name="connsiteY16-930" fmla="*/ 1038412 h 3550128"/>
                <a:gd name="connsiteX17-931" fmla="*/ 937318 w 1404434"/>
                <a:gd name="connsiteY17-932" fmla="*/ 1286062 h 3550128"/>
                <a:gd name="connsiteX18-933" fmla="*/ 1108768 w 1404434"/>
                <a:gd name="connsiteY18-934" fmla="*/ 1152712 h 3550128"/>
                <a:gd name="connsiteX19-935" fmla="*/ 1337368 w 1404434"/>
                <a:gd name="connsiteY19-936" fmla="*/ 1133662 h 3550128"/>
                <a:gd name="connsiteX20-937" fmla="*/ 1089718 w 1404434"/>
                <a:gd name="connsiteY20-938" fmla="*/ 1190812 h 3550128"/>
                <a:gd name="connsiteX21-939" fmla="*/ 880168 w 1404434"/>
                <a:gd name="connsiteY21-940" fmla="*/ 1495612 h 3550128"/>
                <a:gd name="connsiteX22-941" fmla="*/ 823018 w 1404434"/>
                <a:gd name="connsiteY22-942" fmla="*/ 1857562 h 3550128"/>
                <a:gd name="connsiteX23-943" fmla="*/ 975418 w 1404434"/>
                <a:gd name="connsiteY23-944" fmla="*/ 2314762 h 3550128"/>
                <a:gd name="connsiteX24-945" fmla="*/ 899218 w 1404434"/>
                <a:gd name="connsiteY24-946" fmla="*/ 2552887 h 3550128"/>
                <a:gd name="connsiteX25-947" fmla="*/ 1213543 w 1404434"/>
                <a:gd name="connsiteY25-948" fmla="*/ 2495737 h 3550128"/>
                <a:gd name="connsiteX26-949" fmla="*/ 1404043 w 1404434"/>
                <a:gd name="connsiteY26-950" fmla="*/ 2590987 h 3550128"/>
                <a:gd name="connsiteX27-951" fmla="*/ 1165918 w 1404434"/>
                <a:gd name="connsiteY27-952" fmla="*/ 2533837 h 3550128"/>
                <a:gd name="connsiteX28-953" fmla="*/ 832543 w 1404434"/>
                <a:gd name="connsiteY28-954" fmla="*/ 2695762 h 3550128"/>
                <a:gd name="connsiteX29-955" fmla="*/ 689668 w 1404434"/>
                <a:gd name="connsiteY29-956" fmla="*/ 3048187 h 3550128"/>
                <a:gd name="connsiteX30-957" fmla="*/ 918268 w 1404434"/>
                <a:gd name="connsiteY30-958" fmla="*/ 3381562 h 3550128"/>
                <a:gd name="connsiteX31-959" fmla="*/ 1016693 w 1404434"/>
                <a:gd name="connsiteY31-960" fmla="*/ 3543487 h 3550128"/>
                <a:gd name="connsiteX0-961" fmla="*/ 1016693 w 1404434"/>
                <a:gd name="connsiteY0-962" fmla="*/ 3543487 h 3550128"/>
                <a:gd name="connsiteX1-963" fmla="*/ 591243 w 1404434"/>
                <a:gd name="connsiteY1-964" fmla="*/ 3549837 h 3550128"/>
                <a:gd name="connsiteX2-965" fmla="*/ 394393 w 1404434"/>
                <a:gd name="connsiteY2-966" fmla="*/ 3038662 h 3550128"/>
                <a:gd name="connsiteX3-967" fmla="*/ 746818 w 1404434"/>
                <a:gd name="connsiteY3-968" fmla="*/ 2343337 h 3550128"/>
                <a:gd name="connsiteX4-969" fmla="*/ 560128 w 1404434"/>
                <a:gd name="connsiteY4-970" fmla="*/ 1884232 h 3550128"/>
                <a:gd name="connsiteX5-971" fmla="*/ 58 w 1404434"/>
                <a:gd name="connsiteY5-972" fmla="*/ 1832797 h 3550128"/>
                <a:gd name="connsiteX6-973" fmla="*/ 394393 w 1404434"/>
                <a:gd name="connsiteY6-974" fmla="*/ 1705162 h 3550128"/>
                <a:gd name="connsiteX7-975" fmla="*/ 642043 w 1404434"/>
                <a:gd name="connsiteY7-976" fmla="*/ 1838512 h 3550128"/>
                <a:gd name="connsiteX8-977" fmla="*/ 689668 w 1404434"/>
                <a:gd name="connsiteY8-978" fmla="*/ 1609912 h 3550128"/>
                <a:gd name="connsiteX9-979" fmla="*/ 823018 w 1404434"/>
                <a:gd name="connsiteY9-980" fmla="*/ 1295587 h 3550128"/>
                <a:gd name="connsiteX10-981" fmla="*/ 765868 w 1404434"/>
                <a:gd name="connsiteY10-982" fmla="*/ 771712 h 3550128"/>
                <a:gd name="connsiteX11-983" fmla="*/ 537268 w 1404434"/>
                <a:gd name="connsiteY11-984" fmla="*/ 628837 h 3550128"/>
                <a:gd name="connsiteX12-985" fmla="*/ 689668 w 1404434"/>
                <a:gd name="connsiteY12-986" fmla="*/ 628837 h 3550128"/>
                <a:gd name="connsiteX13-987" fmla="*/ 765868 w 1404434"/>
                <a:gd name="connsiteY13-988" fmla="*/ 714562 h 3550128"/>
                <a:gd name="connsiteX14-989" fmla="*/ 870643 w 1404434"/>
                <a:gd name="connsiteY14-990" fmla="*/ 187 h 3550128"/>
                <a:gd name="connsiteX15-991" fmla="*/ 832543 w 1404434"/>
                <a:gd name="connsiteY15-992" fmla="*/ 647887 h 3550128"/>
                <a:gd name="connsiteX16-993" fmla="*/ 908743 w 1404434"/>
                <a:gd name="connsiteY16-994" fmla="*/ 1038412 h 3550128"/>
                <a:gd name="connsiteX17-995" fmla="*/ 937318 w 1404434"/>
                <a:gd name="connsiteY17-996" fmla="*/ 1286062 h 3550128"/>
                <a:gd name="connsiteX18-997" fmla="*/ 1108768 w 1404434"/>
                <a:gd name="connsiteY18-998" fmla="*/ 1152712 h 3550128"/>
                <a:gd name="connsiteX19-999" fmla="*/ 1337368 w 1404434"/>
                <a:gd name="connsiteY19-1000" fmla="*/ 1133662 h 3550128"/>
                <a:gd name="connsiteX20-1001" fmla="*/ 1089718 w 1404434"/>
                <a:gd name="connsiteY20-1002" fmla="*/ 1190812 h 3550128"/>
                <a:gd name="connsiteX21-1003" fmla="*/ 880168 w 1404434"/>
                <a:gd name="connsiteY21-1004" fmla="*/ 1495612 h 3550128"/>
                <a:gd name="connsiteX22-1005" fmla="*/ 823018 w 1404434"/>
                <a:gd name="connsiteY22-1006" fmla="*/ 1857562 h 3550128"/>
                <a:gd name="connsiteX23-1007" fmla="*/ 975418 w 1404434"/>
                <a:gd name="connsiteY23-1008" fmla="*/ 2314762 h 3550128"/>
                <a:gd name="connsiteX24-1009" fmla="*/ 899218 w 1404434"/>
                <a:gd name="connsiteY24-1010" fmla="*/ 2552887 h 3550128"/>
                <a:gd name="connsiteX25-1011" fmla="*/ 1213543 w 1404434"/>
                <a:gd name="connsiteY25-1012" fmla="*/ 2495737 h 3550128"/>
                <a:gd name="connsiteX26-1013" fmla="*/ 1404043 w 1404434"/>
                <a:gd name="connsiteY26-1014" fmla="*/ 2590987 h 3550128"/>
                <a:gd name="connsiteX27-1015" fmla="*/ 1165918 w 1404434"/>
                <a:gd name="connsiteY27-1016" fmla="*/ 2533837 h 3550128"/>
                <a:gd name="connsiteX28-1017" fmla="*/ 832543 w 1404434"/>
                <a:gd name="connsiteY28-1018" fmla="*/ 2695762 h 3550128"/>
                <a:gd name="connsiteX29-1019" fmla="*/ 689668 w 1404434"/>
                <a:gd name="connsiteY29-1020" fmla="*/ 3048187 h 3550128"/>
                <a:gd name="connsiteX30-1021" fmla="*/ 918268 w 1404434"/>
                <a:gd name="connsiteY30-1022" fmla="*/ 3381562 h 3550128"/>
                <a:gd name="connsiteX31-1023" fmla="*/ 1016693 w 1404434"/>
                <a:gd name="connsiteY31-1024" fmla="*/ 3543487 h 3550128"/>
                <a:gd name="connsiteX0-1025" fmla="*/ 1016693 w 1404434"/>
                <a:gd name="connsiteY0-1026" fmla="*/ 3543487 h 3550128"/>
                <a:gd name="connsiteX1-1027" fmla="*/ 591243 w 1404434"/>
                <a:gd name="connsiteY1-1028" fmla="*/ 3549837 h 3550128"/>
                <a:gd name="connsiteX2-1029" fmla="*/ 394393 w 1404434"/>
                <a:gd name="connsiteY2-1030" fmla="*/ 3038662 h 3550128"/>
                <a:gd name="connsiteX3-1031" fmla="*/ 746818 w 1404434"/>
                <a:gd name="connsiteY3-1032" fmla="*/ 2343337 h 3550128"/>
                <a:gd name="connsiteX4-1033" fmla="*/ 560128 w 1404434"/>
                <a:gd name="connsiteY4-1034" fmla="*/ 1884232 h 3550128"/>
                <a:gd name="connsiteX5-1035" fmla="*/ 58 w 1404434"/>
                <a:gd name="connsiteY5-1036" fmla="*/ 1832797 h 3550128"/>
                <a:gd name="connsiteX6-1037" fmla="*/ 394393 w 1404434"/>
                <a:gd name="connsiteY6-1038" fmla="*/ 1705162 h 3550128"/>
                <a:gd name="connsiteX7-1039" fmla="*/ 642043 w 1404434"/>
                <a:gd name="connsiteY7-1040" fmla="*/ 1838512 h 3550128"/>
                <a:gd name="connsiteX8-1041" fmla="*/ 689668 w 1404434"/>
                <a:gd name="connsiteY8-1042" fmla="*/ 1609912 h 3550128"/>
                <a:gd name="connsiteX9-1043" fmla="*/ 823018 w 1404434"/>
                <a:gd name="connsiteY9-1044" fmla="*/ 1295587 h 3550128"/>
                <a:gd name="connsiteX10-1045" fmla="*/ 765868 w 1404434"/>
                <a:gd name="connsiteY10-1046" fmla="*/ 771712 h 3550128"/>
                <a:gd name="connsiteX11-1047" fmla="*/ 537268 w 1404434"/>
                <a:gd name="connsiteY11-1048" fmla="*/ 628837 h 3550128"/>
                <a:gd name="connsiteX12-1049" fmla="*/ 689668 w 1404434"/>
                <a:gd name="connsiteY12-1050" fmla="*/ 628837 h 3550128"/>
                <a:gd name="connsiteX13-1051" fmla="*/ 765868 w 1404434"/>
                <a:gd name="connsiteY13-1052" fmla="*/ 714562 h 3550128"/>
                <a:gd name="connsiteX14-1053" fmla="*/ 870643 w 1404434"/>
                <a:gd name="connsiteY14-1054" fmla="*/ 187 h 3550128"/>
                <a:gd name="connsiteX15-1055" fmla="*/ 832543 w 1404434"/>
                <a:gd name="connsiteY15-1056" fmla="*/ 647887 h 3550128"/>
                <a:gd name="connsiteX16-1057" fmla="*/ 908743 w 1404434"/>
                <a:gd name="connsiteY16-1058" fmla="*/ 1038412 h 3550128"/>
                <a:gd name="connsiteX17-1059" fmla="*/ 937318 w 1404434"/>
                <a:gd name="connsiteY17-1060" fmla="*/ 1286062 h 3550128"/>
                <a:gd name="connsiteX18-1061" fmla="*/ 1108768 w 1404434"/>
                <a:gd name="connsiteY18-1062" fmla="*/ 1152712 h 3550128"/>
                <a:gd name="connsiteX19-1063" fmla="*/ 1337368 w 1404434"/>
                <a:gd name="connsiteY19-1064" fmla="*/ 1133662 h 3550128"/>
                <a:gd name="connsiteX20-1065" fmla="*/ 1089718 w 1404434"/>
                <a:gd name="connsiteY20-1066" fmla="*/ 1190812 h 3550128"/>
                <a:gd name="connsiteX21-1067" fmla="*/ 880168 w 1404434"/>
                <a:gd name="connsiteY21-1068" fmla="*/ 1495612 h 3550128"/>
                <a:gd name="connsiteX22-1069" fmla="*/ 823018 w 1404434"/>
                <a:gd name="connsiteY22-1070" fmla="*/ 1857562 h 3550128"/>
                <a:gd name="connsiteX23-1071" fmla="*/ 975418 w 1404434"/>
                <a:gd name="connsiteY23-1072" fmla="*/ 2314762 h 3550128"/>
                <a:gd name="connsiteX24-1073" fmla="*/ 899218 w 1404434"/>
                <a:gd name="connsiteY24-1074" fmla="*/ 2552887 h 3550128"/>
                <a:gd name="connsiteX25-1075" fmla="*/ 1213543 w 1404434"/>
                <a:gd name="connsiteY25-1076" fmla="*/ 2495737 h 3550128"/>
                <a:gd name="connsiteX26-1077" fmla="*/ 1404043 w 1404434"/>
                <a:gd name="connsiteY26-1078" fmla="*/ 2590987 h 3550128"/>
                <a:gd name="connsiteX27-1079" fmla="*/ 1165918 w 1404434"/>
                <a:gd name="connsiteY27-1080" fmla="*/ 2533837 h 3550128"/>
                <a:gd name="connsiteX28-1081" fmla="*/ 832543 w 1404434"/>
                <a:gd name="connsiteY28-1082" fmla="*/ 2695762 h 3550128"/>
                <a:gd name="connsiteX29-1083" fmla="*/ 689668 w 1404434"/>
                <a:gd name="connsiteY29-1084" fmla="*/ 3048187 h 3550128"/>
                <a:gd name="connsiteX30-1085" fmla="*/ 918268 w 1404434"/>
                <a:gd name="connsiteY30-1086" fmla="*/ 3381562 h 3550128"/>
                <a:gd name="connsiteX31-1087" fmla="*/ 1016693 w 1404434"/>
                <a:gd name="connsiteY31-1088" fmla="*/ 3543487 h 3550128"/>
                <a:gd name="connsiteX0-1089" fmla="*/ 1016693 w 1404434"/>
                <a:gd name="connsiteY0-1090" fmla="*/ 3543487 h 3550128"/>
                <a:gd name="connsiteX1-1091" fmla="*/ 591243 w 1404434"/>
                <a:gd name="connsiteY1-1092" fmla="*/ 3549837 h 3550128"/>
                <a:gd name="connsiteX2-1093" fmla="*/ 394393 w 1404434"/>
                <a:gd name="connsiteY2-1094" fmla="*/ 3038662 h 3550128"/>
                <a:gd name="connsiteX3-1095" fmla="*/ 746818 w 1404434"/>
                <a:gd name="connsiteY3-1096" fmla="*/ 2343337 h 3550128"/>
                <a:gd name="connsiteX4-1097" fmla="*/ 560128 w 1404434"/>
                <a:gd name="connsiteY4-1098" fmla="*/ 1884232 h 3550128"/>
                <a:gd name="connsiteX5-1099" fmla="*/ 58 w 1404434"/>
                <a:gd name="connsiteY5-1100" fmla="*/ 1832797 h 3550128"/>
                <a:gd name="connsiteX6-1101" fmla="*/ 394393 w 1404434"/>
                <a:gd name="connsiteY6-1102" fmla="*/ 1705162 h 3550128"/>
                <a:gd name="connsiteX7-1103" fmla="*/ 642043 w 1404434"/>
                <a:gd name="connsiteY7-1104" fmla="*/ 1838512 h 3550128"/>
                <a:gd name="connsiteX8-1105" fmla="*/ 689668 w 1404434"/>
                <a:gd name="connsiteY8-1106" fmla="*/ 1609912 h 3550128"/>
                <a:gd name="connsiteX9-1107" fmla="*/ 823018 w 1404434"/>
                <a:gd name="connsiteY9-1108" fmla="*/ 1295587 h 3550128"/>
                <a:gd name="connsiteX10-1109" fmla="*/ 765868 w 1404434"/>
                <a:gd name="connsiteY10-1110" fmla="*/ 771712 h 3550128"/>
                <a:gd name="connsiteX11-1111" fmla="*/ 537268 w 1404434"/>
                <a:gd name="connsiteY11-1112" fmla="*/ 628837 h 3550128"/>
                <a:gd name="connsiteX12-1113" fmla="*/ 689668 w 1404434"/>
                <a:gd name="connsiteY12-1114" fmla="*/ 628837 h 3550128"/>
                <a:gd name="connsiteX13-1115" fmla="*/ 765868 w 1404434"/>
                <a:gd name="connsiteY13-1116" fmla="*/ 714562 h 3550128"/>
                <a:gd name="connsiteX14-1117" fmla="*/ 870643 w 1404434"/>
                <a:gd name="connsiteY14-1118" fmla="*/ 187 h 3550128"/>
                <a:gd name="connsiteX15-1119" fmla="*/ 832543 w 1404434"/>
                <a:gd name="connsiteY15-1120" fmla="*/ 647887 h 3550128"/>
                <a:gd name="connsiteX16-1121" fmla="*/ 908743 w 1404434"/>
                <a:gd name="connsiteY16-1122" fmla="*/ 1038412 h 3550128"/>
                <a:gd name="connsiteX17-1123" fmla="*/ 937318 w 1404434"/>
                <a:gd name="connsiteY17-1124" fmla="*/ 1286062 h 3550128"/>
                <a:gd name="connsiteX18-1125" fmla="*/ 1108768 w 1404434"/>
                <a:gd name="connsiteY18-1126" fmla="*/ 1152712 h 3550128"/>
                <a:gd name="connsiteX19-1127" fmla="*/ 1337368 w 1404434"/>
                <a:gd name="connsiteY19-1128" fmla="*/ 1133662 h 3550128"/>
                <a:gd name="connsiteX20-1129" fmla="*/ 1089718 w 1404434"/>
                <a:gd name="connsiteY20-1130" fmla="*/ 1190812 h 3550128"/>
                <a:gd name="connsiteX21-1131" fmla="*/ 880168 w 1404434"/>
                <a:gd name="connsiteY21-1132" fmla="*/ 1495612 h 3550128"/>
                <a:gd name="connsiteX22-1133" fmla="*/ 823018 w 1404434"/>
                <a:gd name="connsiteY22-1134" fmla="*/ 1857562 h 3550128"/>
                <a:gd name="connsiteX23-1135" fmla="*/ 975418 w 1404434"/>
                <a:gd name="connsiteY23-1136" fmla="*/ 2314762 h 3550128"/>
                <a:gd name="connsiteX24-1137" fmla="*/ 899218 w 1404434"/>
                <a:gd name="connsiteY24-1138" fmla="*/ 2552887 h 3550128"/>
                <a:gd name="connsiteX25-1139" fmla="*/ 1213543 w 1404434"/>
                <a:gd name="connsiteY25-1140" fmla="*/ 2495737 h 3550128"/>
                <a:gd name="connsiteX26-1141" fmla="*/ 1404043 w 1404434"/>
                <a:gd name="connsiteY26-1142" fmla="*/ 2590987 h 3550128"/>
                <a:gd name="connsiteX27-1143" fmla="*/ 1165918 w 1404434"/>
                <a:gd name="connsiteY27-1144" fmla="*/ 2533837 h 3550128"/>
                <a:gd name="connsiteX28-1145" fmla="*/ 832543 w 1404434"/>
                <a:gd name="connsiteY28-1146" fmla="*/ 2695762 h 3550128"/>
                <a:gd name="connsiteX29-1147" fmla="*/ 689668 w 1404434"/>
                <a:gd name="connsiteY29-1148" fmla="*/ 3048187 h 3550128"/>
                <a:gd name="connsiteX30-1149" fmla="*/ 918268 w 1404434"/>
                <a:gd name="connsiteY30-1150" fmla="*/ 3381562 h 3550128"/>
                <a:gd name="connsiteX31-1151" fmla="*/ 1016693 w 1404434"/>
                <a:gd name="connsiteY31-1152" fmla="*/ 3543487 h 3550128"/>
                <a:gd name="connsiteX0-1153" fmla="*/ 1016693 w 1404434"/>
                <a:gd name="connsiteY0-1154" fmla="*/ 3543487 h 3550128"/>
                <a:gd name="connsiteX1-1155" fmla="*/ 591243 w 1404434"/>
                <a:gd name="connsiteY1-1156" fmla="*/ 3549837 h 3550128"/>
                <a:gd name="connsiteX2-1157" fmla="*/ 394393 w 1404434"/>
                <a:gd name="connsiteY2-1158" fmla="*/ 3038662 h 3550128"/>
                <a:gd name="connsiteX3-1159" fmla="*/ 746818 w 1404434"/>
                <a:gd name="connsiteY3-1160" fmla="*/ 2343337 h 3550128"/>
                <a:gd name="connsiteX4-1161" fmla="*/ 560128 w 1404434"/>
                <a:gd name="connsiteY4-1162" fmla="*/ 1884232 h 3550128"/>
                <a:gd name="connsiteX5-1163" fmla="*/ 58 w 1404434"/>
                <a:gd name="connsiteY5-1164" fmla="*/ 1832797 h 3550128"/>
                <a:gd name="connsiteX6-1165" fmla="*/ 394393 w 1404434"/>
                <a:gd name="connsiteY6-1166" fmla="*/ 1705162 h 3550128"/>
                <a:gd name="connsiteX7-1167" fmla="*/ 642043 w 1404434"/>
                <a:gd name="connsiteY7-1168" fmla="*/ 1838512 h 3550128"/>
                <a:gd name="connsiteX8-1169" fmla="*/ 689668 w 1404434"/>
                <a:gd name="connsiteY8-1170" fmla="*/ 1609912 h 3550128"/>
                <a:gd name="connsiteX9-1171" fmla="*/ 823018 w 1404434"/>
                <a:gd name="connsiteY9-1172" fmla="*/ 1295587 h 3550128"/>
                <a:gd name="connsiteX10-1173" fmla="*/ 765868 w 1404434"/>
                <a:gd name="connsiteY10-1174" fmla="*/ 771712 h 3550128"/>
                <a:gd name="connsiteX11-1175" fmla="*/ 537268 w 1404434"/>
                <a:gd name="connsiteY11-1176" fmla="*/ 628837 h 3550128"/>
                <a:gd name="connsiteX12-1177" fmla="*/ 689668 w 1404434"/>
                <a:gd name="connsiteY12-1178" fmla="*/ 628837 h 3550128"/>
                <a:gd name="connsiteX13-1179" fmla="*/ 765868 w 1404434"/>
                <a:gd name="connsiteY13-1180" fmla="*/ 714562 h 3550128"/>
                <a:gd name="connsiteX14-1181" fmla="*/ 870643 w 1404434"/>
                <a:gd name="connsiteY14-1182" fmla="*/ 187 h 3550128"/>
                <a:gd name="connsiteX15-1183" fmla="*/ 832543 w 1404434"/>
                <a:gd name="connsiteY15-1184" fmla="*/ 647887 h 3550128"/>
                <a:gd name="connsiteX16-1185" fmla="*/ 908743 w 1404434"/>
                <a:gd name="connsiteY16-1186" fmla="*/ 1038412 h 3550128"/>
                <a:gd name="connsiteX17-1187" fmla="*/ 937318 w 1404434"/>
                <a:gd name="connsiteY17-1188" fmla="*/ 1286062 h 3550128"/>
                <a:gd name="connsiteX18-1189" fmla="*/ 1108768 w 1404434"/>
                <a:gd name="connsiteY18-1190" fmla="*/ 1152712 h 3550128"/>
                <a:gd name="connsiteX19-1191" fmla="*/ 1337368 w 1404434"/>
                <a:gd name="connsiteY19-1192" fmla="*/ 1133662 h 3550128"/>
                <a:gd name="connsiteX20-1193" fmla="*/ 1089718 w 1404434"/>
                <a:gd name="connsiteY20-1194" fmla="*/ 1190812 h 3550128"/>
                <a:gd name="connsiteX21-1195" fmla="*/ 880168 w 1404434"/>
                <a:gd name="connsiteY21-1196" fmla="*/ 1495612 h 3550128"/>
                <a:gd name="connsiteX22-1197" fmla="*/ 823018 w 1404434"/>
                <a:gd name="connsiteY22-1198" fmla="*/ 1857562 h 3550128"/>
                <a:gd name="connsiteX23-1199" fmla="*/ 975418 w 1404434"/>
                <a:gd name="connsiteY23-1200" fmla="*/ 2314762 h 3550128"/>
                <a:gd name="connsiteX24-1201" fmla="*/ 899218 w 1404434"/>
                <a:gd name="connsiteY24-1202" fmla="*/ 2552887 h 3550128"/>
                <a:gd name="connsiteX25-1203" fmla="*/ 1213543 w 1404434"/>
                <a:gd name="connsiteY25-1204" fmla="*/ 2495737 h 3550128"/>
                <a:gd name="connsiteX26-1205" fmla="*/ 1404043 w 1404434"/>
                <a:gd name="connsiteY26-1206" fmla="*/ 2590987 h 3550128"/>
                <a:gd name="connsiteX27-1207" fmla="*/ 1165918 w 1404434"/>
                <a:gd name="connsiteY27-1208" fmla="*/ 2533837 h 3550128"/>
                <a:gd name="connsiteX28-1209" fmla="*/ 832543 w 1404434"/>
                <a:gd name="connsiteY28-1210" fmla="*/ 2695762 h 3550128"/>
                <a:gd name="connsiteX29-1211" fmla="*/ 689668 w 1404434"/>
                <a:gd name="connsiteY29-1212" fmla="*/ 3048187 h 3550128"/>
                <a:gd name="connsiteX30-1213" fmla="*/ 918268 w 1404434"/>
                <a:gd name="connsiteY30-1214" fmla="*/ 3381562 h 3550128"/>
                <a:gd name="connsiteX31-1215" fmla="*/ 1016693 w 1404434"/>
                <a:gd name="connsiteY31-1216" fmla="*/ 3543487 h 3550128"/>
                <a:gd name="connsiteX0-1217" fmla="*/ 1016693 w 1404434"/>
                <a:gd name="connsiteY0-1218" fmla="*/ 3543487 h 3550128"/>
                <a:gd name="connsiteX1-1219" fmla="*/ 591243 w 1404434"/>
                <a:gd name="connsiteY1-1220" fmla="*/ 3549837 h 3550128"/>
                <a:gd name="connsiteX2-1221" fmla="*/ 394393 w 1404434"/>
                <a:gd name="connsiteY2-1222" fmla="*/ 3038662 h 3550128"/>
                <a:gd name="connsiteX3-1223" fmla="*/ 746818 w 1404434"/>
                <a:gd name="connsiteY3-1224" fmla="*/ 2343337 h 3550128"/>
                <a:gd name="connsiteX4-1225" fmla="*/ 560128 w 1404434"/>
                <a:gd name="connsiteY4-1226" fmla="*/ 1884232 h 3550128"/>
                <a:gd name="connsiteX5-1227" fmla="*/ 58 w 1404434"/>
                <a:gd name="connsiteY5-1228" fmla="*/ 1832797 h 3550128"/>
                <a:gd name="connsiteX6-1229" fmla="*/ 394393 w 1404434"/>
                <a:gd name="connsiteY6-1230" fmla="*/ 1705162 h 3550128"/>
                <a:gd name="connsiteX7-1231" fmla="*/ 642043 w 1404434"/>
                <a:gd name="connsiteY7-1232" fmla="*/ 1838512 h 3550128"/>
                <a:gd name="connsiteX8-1233" fmla="*/ 689668 w 1404434"/>
                <a:gd name="connsiteY8-1234" fmla="*/ 1609912 h 3550128"/>
                <a:gd name="connsiteX9-1235" fmla="*/ 823018 w 1404434"/>
                <a:gd name="connsiteY9-1236" fmla="*/ 1295587 h 3550128"/>
                <a:gd name="connsiteX10-1237" fmla="*/ 765868 w 1404434"/>
                <a:gd name="connsiteY10-1238" fmla="*/ 771712 h 3550128"/>
                <a:gd name="connsiteX11-1239" fmla="*/ 537268 w 1404434"/>
                <a:gd name="connsiteY11-1240" fmla="*/ 628837 h 3550128"/>
                <a:gd name="connsiteX12-1241" fmla="*/ 689668 w 1404434"/>
                <a:gd name="connsiteY12-1242" fmla="*/ 628837 h 3550128"/>
                <a:gd name="connsiteX13-1243" fmla="*/ 765868 w 1404434"/>
                <a:gd name="connsiteY13-1244" fmla="*/ 714562 h 3550128"/>
                <a:gd name="connsiteX14-1245" fmla="*/ 870643 w 1404434"/>
                <a:gd name="connsiteY14-1246" fmla="*/ 187 h 3550128"/>
                <a:gd name="connsiteX15-1247" fmla="*/ 832543 w 1404434"/>
                <a:gd name="connsiteY15-1248" fmla="*/ 647887 h 3550128"/>
                <a:gd name="connsiteX16-1249" fmla="*/ 908743 w 1404434"/>
                <a:gd name="connsiteY16-1250" fmla="*/ 1038412 h 3550128"/>
                <a:gd name="connsiteX17-1251" fmla="*/ 937318 w 1404434"/>
                <a:gd name="connsiteY17-1252" fmla="*/ 1286062 h 3550128"/>
                <a:gd name="connsiteX18-1253" fmla="*/ 1108768 w 1404434"/>
                <a:gd name="connsiteY18-1254" fmla="*/ 1152712 h 3550128"/>
                <a:gd name="connsiteX19-1255" fmla="*/ 1337368 w 1404434"/>
                <a:gd name="connsiteY19-1256" fmla="*/ 1133662 h 3550128"/>
                <a:gd name="connsiteX20-1257" fmla="*/ 1089718 w 1404434"/>
                <a:gd name="connsiteY20-1258" fmla="*/ 1190812 h 3550128"/>
                <a:gd name="connsiteX21-1259" fmla="*/ 880168 w 1404434"/>
                <a:gd name="connsiteY21-1260" fmla="*/ 1495612 h 3550128"/>
                <a:gd name="connsiteX22-1261" fmla="*/ 823018 w 1404434"/>
                <a:gd name="connsiteY22-1262" fmla="*/ 1857562 h 3550128"/>
                <a:gd name="connsiteX23-1263" fmla="*/ 975418 w 1404434"/>
                <a:gd name="connsiteY23-1264" fmla="*/ 2314762 h 3550128"/>
                <a:gd name="connsiteX24-1265" fmla="*/ 899218 w 1404434"/>
                <a:gd name="connsiteY24-1266" fmla="*/ 2552887 h 3550128"/>
                <a:gd name="connsiteX25-1267" fmla="*/ 1213543 w 1404434"/>
                <a:gd name="connsiteY25-1268" fmla="*/ 2495737 h 3550128"/>
                <a:gd name="connsiteX26-1269" fmla="*/ 1404043 w 1404434"/>
                <a:gd name="connsiteY26-1270" fmla="*/ 2590987 h 3550128"/>
                <a:gd name="connsiteX27-1271" fmla="*/ 1165918 w 1404434"/>
                <a:gd name="connsiteY27-1272" fmla="*/ 2533837 h 3550128"/>
                <a:gd name="connsiteX28-1273" fmla="*/ 832543 w 1404434"/>
                <a:gd name="connsiteY28-1274" fmla="*/ 2695762 h 3550128"/>
                <a:gd name="connsiteX29-1275" fmla="*/ 689668 w 1404434"/>
                <a:gd name="connsiteY29-1276" fmla="*/ 3048187 h 3550128"/>
                <a:gd name="connsiteX30-1277" fmla="*/ 918268 w 1404434"/>
                <a:gd name="connsiteY30-1278" fmla="*/ 3381562 h 3550128"/>
                <a:gd name="connsiteX31-1279" fmla="*/ 1016693 w 1404434"/>
                <a:gd name="connsiteY31-1280" fmla="*/ 3543487 h 3550128"/>
                <a:gd name="connsiteX0-1281" fmla="*/ 1016693 w 1404434"/>
                <a:gd name="connsiteY0-1282" fmla="*/ 3543487 h 3550128"/>
                <a:gd name="connsiteX1-1283" fmla="*/ 591243 w 1404434"/>
                <a:gd name="connsiteY1-1284" fmla="*/ 3549837 h 3550128"/>
                <a:gd name="connsiteX2-1285" fmla="*/ 394393 w 1404434"/>
                <a:gd name="connsiteY2-1286" fmla="*/ 3038662 h 3550128"/>
                <a:gd name="connsiteX3-1287" fmla="*/ 746818 w 1404434"/>
                <a:gd name="connsiteY3-1288" fmla="*/ 2343337 h 3550128"/>
                <a:gd name="connsiteX4-1289" fmla="*/ 560128 w 1404434"/>
                <a:gd name="connsiteY4-1290" fmla="*/ 1884232 h 3550128"/>
                <a:gd name="connsiteX5-1291" fmla="*/ 58 w 1404434"/>
                <a:gd name="connsiteY5-1292" fmla="*/ 1832797 h 3550128"/>
                <a:gd name="connsiteX6-1293" fmla="*/ 394393 w 1404434"/>
                <a:gd name="connsiteY6-1294" fmla="*/ 1705162 h 3550128"/>
                <a:gd name="connsiteX7-1295" fmla="*/ 642043 w 1404434"/>
                <a:gd name="connsiteY7-1296" fmla="*/ 1838512 h 3550128"/>
                <a:gd name="connsiteX8-1297" fmla="*/ 689668 w 1404434"/>
                <a:gd name="connsiteY8-1298" fmla="*/ 1609912 h 3550128"/>
                <a:gd name="connsiteX9-1299" fmla="*/ 823018 w 1404434"/>
                <a:gd name="connsiteY9-1300" fmla="*/ 1295587 h 3550128"/>
                <a:gd name="connsiteX10-1301" fmla="*/ 765868 w 1404434"/>
                <a:gd name="connsiteY10-1302" fmla="*/ 771712 h 3550128"/>
                <a:gd name="connsiteX11-1303" fmla="*/ 537268 w 1404434"/>
                <a:gd name="connsiteY11-1304" fmla="*/ 628837 h 3550128"/>
                <a:gd name="connsiteX12-1305" fmla="*/ 689668 w 1404434"/>
                <a:gd name="connsiteY12-1306" fmla="*/ 628837 h 3550128"/>
                <a:gd name="connsiteX13-1307" fmla="*/ 765868 w 1404434"/>
                <a:gd name="connsiteY13-1308" fmla="*/ 714562 h 3550128"/>
                <a:gd name="connsiteX14-1309" fmla="*/ 870643 w 1404434"/>
                <a:gd name="connsiteY14-1310" fmla="*/ 187 h 3550128"/>
                <a:gd name="connsiteX15-1311" fmla="*/ 832543 w 1404434"/>
                <a:gd name="connsiteY15-1312" fmla="*/ 647887 h 3550128"/>
                <a:gd name="connsiteX16-1313" fmla="*/ 908743 w 1404434"/>
                <a:gd name="connsiteY16-1314" fmla="*/ 1038412 h 3550128"/>
                <a:gd name="connsiteX17-1315" fmla="*/ 937318 w 1404434"/>
                <a:gd name="connsiteY17-1316" fmla="*/ 1286062 h 3550128"/>
                <a:gd name="connsiteX18-1317" fmla="*/ 1108768 w 1404434"/>
                <a:gd name="connsiteY18-1318" fmla="*/ 1152712 h 3550128"/>
                <a:gd name="connsiteX19-1319" fmla="*/ 1337368 w 1404434"/>
                <a:gd name="connsiteY19-1320" fmla="*/ 1133662 h 3550128"/>
                <a:gd name="connsiteX20-1321" fmla="*/ 1089718 w 1404434"/>
                <a:gd name="connsiteY20-1322" fmla="*/ 1190812 h 3550128"/>
                <a:gd name="connsiteX21-1323" fmla="*/ 880168 w 1404434"/>
                <a:gd name="connsiteY21-1324" fmla="*/ 1495612 h 3550128"/>
                <a:gd name="connsiteX22-1325" fmla="*/ 823018 w 1404434"/>
                <a:gd name="connsiteY22-1326" fmla="*/ 1857562 h 3550128"/>
                <a:gd name="connsiteX23-1327" fmla="*/ 975418 w 1404434"/>
                <a:gd name="connsiteY23-1328" fmla="*/ 2314762 h 3550128"/>
                <a:gd name="connsiteX24-1329" fmla="*/ 899218 w 1404434"/>
                <a:gd name="connsiteY24-1330" fmla="*/ 2552887 h 3550128"/>
                <a:gd name="connsiteX25-1331" fmla="*/ 1213543 w 1404434"/>
                <a:gd name="connsiteY25-1332" fmla="*/ 2495737 h 3550128"/>
                <a:gd name="connsiteX26-1333" fmla="*/ 1404043 w 1404434"/>
                <a:gd name="connsiteY26-1334" fmla="*/ 2590987 h 3550128"/>
                <a:gd name="connsiteX27-1335" fmla="*/ 1165918 w 1404434"/>
                <a:gd name="connsiteY27-1336" fmla="*/ 2533837 h 3550128"/>
                <a:gd name="connsiteX28-1337" fmla="*/ 832543 w 1404434"/>
                <a:gd name="connsiteY28-1338" fmla="*/ 2695762 h 3550128"/>
                <a:gd name="connsiteX29-1339" fmla="*/ 689668 w 1404434"/>
                <a:gd name="connsiteY29-1340" fmla="*/ 3048187 h 3550128"/>
                <a:gd name="connsiteX30-1341" fmla="*/ 918268 w 1404434"/>
                <a:gd name="connsiteY30-1342" fmla="*/ 3381562 h 3550128"/>
                <a:gd name="connsiteX31-1343" fmla="*/ 1016693 w 1404434"/>
                <a:gd name="connsiteY31-1344" fmla="*/ 3543487 h 3550128"/>
                <a:gd name="connsiteX0-1345" fmla="*/ 1016693 w 1404387"/>
                <a:gd name="connsiteY0-1346" fmla="*/ 3543487 h 3550128"/>
                <a:gd name="connsiteX1-1347" fmla="*/ 591243 w 1404387"/>
                <a:gd name="connsiteY1-1348" fmla="*/ 3549837 h 3550128"/>
                <a:gd name="connsiteX2-1349" fmla="*/ 394393 w 1404387"/>
                <a:gd name="connsiteY2-1350" fmla="*/ 3038662 h 3550128"/>
                <a:gd name="connsiteX3-1351" fmla="*/ 746818 w 1404387"/>
                <a:gd name="connsiteY3-1352" fmla="*/ 2343337 h 3550128"/>
                <a:gd name="connsiteX4-1353" fmla="*/ 560128 w 1404387"/>
                <a:gd name="connsiteY4-1354" fmla="*/ 1884232 h 3550128"/>
                <a:gd name="connsiteX5-1355" fmla="*/ 58 w 1404387"/>
                <a:gd name="connsiteY5-1356" fmla="*/ 1832797 h 3550128"/>
                <a:gd name="connsiteX6-1357" fmla="*/ 394393 w 1404387"/>
                <a:gd name="connsiteY6-1358" fmla="*/ 1705162 h 3550128"/>
                <a:gd name="connsiteX7-1359" fmla="*/ 642043 w 1404387"/>
                <a:gd name="connsiteY7-1360" fmla="*/ 1838512 h 3550128"/>
                <a:gd name="connsiteX8-1361" fmla="*/ 689668 w 1404387"/>
                <a:gd name="connsiteY8-1362" fmla="*/ 1609912 h 3550128"/>
                <a:gd name="connsiteX9-1363" fmla="*/ 823018 w 1404387"/>
                <a:gd name="connsiteY9-1364" fmla="*/ 1295587 h 3550128"/>
                <a:gd name="connsiteX10-1365" fmla="*/ 765868 w 1404387"/>
                <a:gd name="connsiteY10-1366" fmla="*/ 771712 h 3550128"/>
                <a:gd name="connsiteX11-1367" fmla="*/ 537268 w 1404387"/>
                <a:gd name="connsiteY11-1368" fmla="*/ 628837 h 3550128"/>
                <a:gd name="connsiteX12-1369" fmla="*/ 689668 w 1404387"/>
                <a:gd name="connsiteY12-1370" fmla="*/ 628837 h 3550128"/>
                <a:gd name="connsiteX13-1371" fmla="*/ 765868 w 1404387"/>
                <a:gd name="connsiteY13-1372" fmla="*/ 714562 h 3550128"/>
                <a:gd name="connsiteX14-1373" fmla="*/ 870643 w 1404387"/>
                <a:gd name="connsiteY14-1374" fmla="*/ 187 h 3550128"/>
                <a:gd name="connsiteX15-1375" fmla="*/ 832543 w 1404387"/>
                <a:gd name="connsiteY15-1376" fmla="*/ 647887 h 3550128"/>
                <a:gd name="connsiteX16-1377" fmla="*/ 908743 w 1404387"/>
                <a:gd name="connsiteY16-1378" fmla="*/ 1038412 h 3550128"/>
                <a:gd name="connsiteX17-1379" fmla="*/ 937318 w 1404387"/>
                <a:gd name="connsiteY17-1380" fmla="*/ 1286062 h 3550128"/>
                <a:gd name="connsiteX18-1381" fmla="*/ 1108768 w 1404387"/>
                <a:gd name="connsiteY18-1382" fmla="*/ 1152712 h 3550128"/>
                <a:gd name="connsiteX19-1383" fmla="*/ 1337368 w 1404387"/>
                <a:gd name="connsiteY19-1384" fmla="*/ 1133662 h 3550128"/>
                <a:gd name="connsiteX20-1385" fmla="*/ 1089718 w 1404387"/>
                <a:gd name="connsiteY20-1386" fmla="*/ 1190812 h 3550128"/>
                <a:gd name="connsiteX21-1387" fmla="*/ 880168 w 1404387"/>
                <a:gd name="connsiteY21-1388" fmla="*/ 1495612 h 3550128"/>
                <a:gd name="connsiteX22-1389" fmla="*/ 823018 w 1404387"/>
                <a:gd name="connsiteY22-1390" fmla="*/ 1857562 h 3550128"/>
                <a:gd name="connsiteX23-1391" fmla="*/ 975418 w 1404387"/>
                <a:gd name="connsiteY23-1392" fmla="*/ 2314762 h 3550128"/>
                <a:gd name="connsiteX24-1393" fmla="*/ 899218 w 1404387"/>
                <a:gd name="connsiteY24-1394" fmla="*/ 2552887 h 3550128"/>
                <a:gd name="connsiteX25-1395" fmla="*/ 1213543 w 1404387"/>
                <a:gd name="connsiteY25-1396" fmla="*/ 2495737 h 3550128"/>
                <a:gd name="connsiteX26-1397" fmla="*/ 1404043 w 1404387"/>
                <a:gd name="connsiteY26-1398" fmla="*/ 2590987 h 3550128"/>
                <a:gd name="connsiteX27-1399" fmla="*/ 1169093 w 1404387"/>
                <a:gd name="connsiteY27-1400" fmla="*/ 2543362 h 3550128"/>
                <a:gd name="connsiteX28-1401" fmla="*/ 832543 w 1404387"/>
                <a:gd name="connsiteY28-1402" fmla="*/ 2695762 h 3550128"/>
                <a:gd name="connsiteX29-1403" fmla="*/ 689668 w 1404387"/>
                <a:gd name="connsiteY29-1404" fmla="*/ 3048187 h 3550128"/>
                <a:gd name="connsiteX30-1405" fmla="*/ 918268 w 1404387"/>
                <a:gd name="connsiteY30-1406" fmla="*/ 3381562 h 3550128"/>
                <a:gd name="connsiteX31-1407" fmla="*/ 1016693 w 1404387"/>
                <a:gd name="connsiteY31-1408" fmla="*/ 3543487 h 3550128"/>
                <a:gd name="connsiteX0-1409" fmla="*/ 1016693 w 1404387"/>
                <a:gd name="connsiteY0-1410" fmla="*/ 3543487 h 3550128"/>
                <a:gd name="connsiteX1-1411" fmla="*/ 591243 w 1404387"/>
                <a:gd name="connsiteY1-1412" fmla="*/ 3549837 h 3550128"/>
                <a:gd name="connsiteX2-1413" fmla="*/ 394393 w 1404387"/>
                <a:gd name="connsiteY2-1414" fmla="*/ 3038662 h 3550128"/>
                <a:gd name="connsiteX3-1415" fmla="*/ 746818 w 1404387"/>
                <a:gd name="connsiteY3-1416" fmla="*/ 2343337 h 3550128"/>
                <a:gd name="connsiteX4-1417" fmla="*/ 560128 w 1404387"/>
                <a:gd name="connsiteY4-1418" fmla="*/ 1884232 h 3550128"/>
                <a:gd name="connsiteX5-1419" fmla="*/ 58 w 1404387"/>
                <a:gd name="connsiteY5-1420" fmla="*/ 1832797 h 3550128"/>
                <a:gd name="connsiteX6-1421" fmla="*/ 394393 w 1404387"/>
                <a:gd name="connsiteY6-1422" fmla="*/ 1705162 h 3550128"/>
                <a:gd name="connsiteX7-1423" fmla="*/ 642043 w 1404387"/>
                <a:gd name="connsiteY7-1424" fmla="*/ 1838512 h 3550128"/>
                <a:gd name="connsiteX8-1425" fmla="*/ 689668 w 1404387"/>
                <a:gd name="connsiteY8-1426" fmla="*/ 1609912 h 3550128"/>
                <a:gd name="connsiteX9-1427" fmla="*/ 823018 w 1404387"/>
                <a:gd name="connsiteY9-1428" fmla="*/ 1295587 h 3550128"/>
                <a:gd name="connsiteX10-1429" fmla="*/ 765868 w 1404387"/>
                <a:gd name="connsiteY10-1430" fmla="*/ 771712 h 3550128"/>
                <a:gd name="connsiteX11-1431" fmla="*/ 537268 w 1404387"/>
                <a:gd name="connsiteY11-1432" fmla="*/ 628837 h 3550128"/>
                <a:gd name="connsiteX12-1433" fmla="*/ 689668 w 1404387"/>
                <a:gd name="connsiteY12-1434" fmla="*/ 628837 h 3550128"/>
                <a:gd name="connsiteX13-1435" fmla="*/ 765868 w 1404387"/>
                <a:gd name="connsiteY13-1436" fmla="*/ 714562 h 3550128"/>
                <a:gd name="connsiteX14-1437" fmla="*/ 870643 w 1404387"/>
                <a:gd name="connsiteY14-1438" fmla="*/ 187 h 3550128"/>
                <a:gd name="connsiteX15-1439" fmla="*/ 832543 w 1404387"/>
                <a:gd name="connsiteY15-1440" fmla="*/ 647887 h 3550128"/>
                <a:gd name="connsiteX16-1441" fmla="*/ 908743 w 1404387"/>
                <a:gd name="connsiteY16-1442" fmla="*/ 1038412 h 3550128"/>
                <a:gd name="connsiteX17-1443" fmla="*/ 937318 w 1404387"/>
                <a:gd name="connsiteY17-1444" fmla="*/ 1286062 h 3550128"/>
                <a:gd name="connsiteX18-1445" fmla="*/ 1108768 w 1404387"/>
                <a:gd name="connsiteY18-1446" fmla="*/ 1152712 h 3550128"/>
                <a:gd name="connsiteX19-1447" fmla="*/ 1337368 w 1404387"/>
                <a:gd name="connsiteY19-1448" fmla="*/ 1133662 h 3550128"/>
                <a:gd name="connsiteX20-1449" fmla="*/ 1089718 w 1404387"/>
                <a:gd name="connsiteY20-1450" fmla="*/ 1190812 h 3550128"/>
                <a:gd name="connsiteX21-1451" fmla="*/ 880168 w 1404387"/>
                <a:gd name="connsiteY21-1452" fmla="*/ 1495612 h 3550128"/>
                <a:gd name="connsiteX22-1453" fmla="*/ 823018 w 1404387"/>
                <a:gd name="connsiteY22-1454" fmla="*/ 1857562 h 3550128"/>
                <a:gd name="connsiteX23-1455" fmla="*/ 975418 w 1404387"/>
                <a:gd name="connsiteY23-1456" fmla="*/ 2314762 h 3550128"/>
                <a:gd name="connsiteX24-1457" fmla="*/ 899218 w 1404387"/>
                <a:gd name="connsiteY24-1458" fmla="*/ 2552887 h 3550128"/>
                <a:gd name="connsiteX25-1459" fmla="*/ 1213543 w 1404387"/>
                <a:gd name="connsiteY25-1460" fmla="*/ 2495737 h 3550128"/>
                <a:gd name="connsiteX26-1461" fmla="*/ 1404043 w 1404387"/>
                <a:gd name="connsiteY26-1462" fmla="*/ 2590987 h 3550128"/>
                <a:gd name="connsiteX27-1463" fmla="*/ 1169093 w 1404387"/>
                <a:gd name="connsiteY27-1464" fmla="*/ 2543362 h 3550128"/>
                <a:gd name="connsiteX28-1465" fmla="*/ 832543 w 1404387"/>
                <a:gd name="connsiteY28-1466" fmla="*/ 2695762 h 3550128"/>
                <a:gd name="connsiteX29-1467" fmla="*/ 689668 w 1404387"/>
                <a:gd name="connsiteY29-1468" fmla="*/ 3048187 h 3550128"/>
                <a:gd name="connsiteX30-1469" fmla="*/ 918268 w 1404387"/>
                <a:gd name="connsiteY30-1470" fmla="*/ 3381562 h 3550128"/>
                <a:gd name="connsiteX31-1471" fmla="*/ 1016693 w 1404387"/>
                <a:gd name="connsiteY31-1472" fmla="*/ 3543487 h 3550128"/>
                <a:gd name="connsiteX0-1473" fmla="*/ 1016693 w 1404160"/>
                <a:gd name="connsiteY0-1474" fmla="*/ 3543487 h 3550128"/>
                <a:gd name="connsiteX1-1475" fmla="*/ 591243 w 1404160"/>
                <a:gd name="connsiteY1-1476" fmla="*/ 3549837 h 3550128"/>
                <a:gd name="connsiteX2-1477" fmla="*/ 394393 w 1404160"/>
                <a:gd name="connsiteY2-1478" fmla="*/ 3038662 h 3550128"/>
                <a:gd name="connsiteX3-1479" fmla="*/ 746818 w 1404160"/>
                <a:gd name="connsiteY3-1480" fmla="*/ 2343337 h 3550128"/>
                <a:gd name="connsiteX4-1481" fmla="*/ 560128 w 1404160"/>
                <a:gd name="connsiteY4-1482" fmla="*/ 1884232 h 3550128"/>
                <a:gd name="connsiteX5-1483" fmla="*/ 58 w 1404160"/>
                <a:gd name="connsiteY5-1484" fmla="*/ 1832797 h 3550128"/>
                <a:gd name="connsiteX6-1485" fmla="*/ 394393 w 1404160"/>
                <a:gd name="connsiteY6-1486" fmla="*/ 1705162 h 3550128"/>
                <a:gd name="connsiteX7-1487" fmla="*/ 642043 w 1404160"/>
                <a:gd name="connsiteY7-1488" fmla="*/ 1838512 h 3550128"/>
                <a:gd name="connsiteX8-1489" fmla="*/ 689668 w 1404160"/>
                <a:gd name="connsiteY8-1490" fmla="*/ 1609912 h 3550128"/>
                <a:gd name="connsiteX9-1491" fmla="*/ 823018 w 1404160"/>
                <a:gd name="connsiteY9-1492" fmla="*/ 1295587 h 3550128"/>
                <a:gd name="connsiteX10-1493" fmla="*/ 765868 w 1404160"/>
                <a:gd name="connsiteY10-1494" fmla="*/ 771712 h 3550128"/>
                <a:gd name="connsiteX11-1495" fmla="*/ 537268 w 1404160"/>
                <a:gd name="connsiteY11-1496" fmla="*/ 628837 h 3550128"/>
                <a:gd name="connsiteX12-1497" fmla="*/ 689668 w 1404160"/>
                <a:gd name="connsiteY12-1498" fmla="*/ 628837 h 3550128"/>
                <a:gd name="connsiteX13-1499" fmla="*/ 765868 w 1404160"/>
                <a:gd name="connsiteY13-1500" fmla="*/ 714562 h 3550128"/>
                <a:gd name="connsiteX14-1501" fmla="*/ 870643 w 1404160"/>
                <a:gd name="connsiteY14-1502" fmla="*/ 187 h 3550128"/>
                <a:gd name="connsiteX15-1503" fmla="*/ 832543 w 1404160"/>
                <a:gd name="connsiteY15-1504" fmla="*/ 647887 h 3550128"/>
                <a:gd name="connsiteX16-1505" fmla="*/ 908743 w 1404160"/>
                <a:gd name="connsiteY16-1506" fmla="*/ 1038412 h 3550128"/>
                <a:gd name="connsiteX17-1507" fmla="*/ 937318 w 1404160"/>
                <a:gd name="connsiteY17-1508" fmla="*/ 1286062 h 3550128"/>
                <a:gd name="connsiteX18-1509" fmla="*/ 1108768 w 1404160"/>
                <a:gd name="connsiteY18-1510" fmla="*/ 1152712 h 3550128"/>
                <a:gd name="connsiteX19-1511" fmla="*/ 1337368 w 1404160"/>
                <a:gd name="connsiteY19-1512" fmla="*/ 1133662 h 3550128"/>
                <a:gd name="connsiteX20-1513" fmla="*/ 1089718 w 1404160"/>
                <a:gd name="connsiteY20-1514" fmla="*/ 1190812 h 3550128"/>
                <a:gd name="connsiteX21-1515" fmla="*/ 880168 w 1404160"/>
                <a:gd name="connsiteY21-1516" fmla="*/ 1495612 h 3550128"/>
                <a:gd name="connsiteX22-1517" fmla="*/ 823018 w 1404160"/>
                <a:gd name="connsiteY22-1518" fmla="*/ 1857562 h 3550128"/>
                <a:gd name="connsiteX23-1519" fmla="*/ 975418 w 1404160"/>
                <a:gd name="connsiteY23-1520" fmla="*/ 2314762 h 3550128"/>
                <a:gd name="connsiteX24-1521" fmla="*/ 899218 w 1404160"/>
                <a:gd name="connsiteY24-1522" fmla="*/ 2552887 h 3550128"/>
                <a:gd name="connsiteX25-1523" fmla="*/ 1213543 w 1404160"/>
                <a:gd name="connsiteY25-1524" fmla="*/ 2495737 h 3550128"/>
                <a:gd name="connsiteX26-1525" fmla="*/ 1404043 w 1404160"/>
                <a:gd name="connsiteY26-1526" fmla="*/ 2590987 h 3550128"/>
                <a:gd name="connsiteX27-1527" fmla="*/ 1188143 w 1404160"/>
                <a:gd name="connsiteY27-1528" fmla="*/ 2552887 h 3550128"/>
                <a:gd name="connsiteX28-1529" fmla="*/ 832543 w 1404160"/>
                <a:gd name="connsiteY28-1530" fmla="*/ 2695762 h 3550128"/>
                <a:gd name="connsiteX29-1531" fmla="*/ 689668 w 1404160"/>
                <a:gd name="connsiteY29-1532" fmla="*/ 3048187 h 3550128"/>
                <a:gd name="connsiteX30-1533" fmla="*/ 918268 w 1404160"/>
                <a:gd name="connsiteY30-1534" fmla="*/ 3381562 h 3550128"/>
                <a:gd name="connsiteX31-1535" fmla="*/ 1016693 w 1404160"/>
                <a:gd name="connsiteY31-1536" fmla="*/ 3543487 h 3550128"/>
                <a:gd name="connsiteX0-1537" fmla="*/ 1016693 w 1404160"/>
                <a:gd name="connsiteY0-1538" fmla="*/ 3543487 h 3550128"/>
                <a:gd name="connsiteX1-1539" fmla="*/ 591243 w 1404160"/>
                <a:gd name="connsiteY1-1540" fmla="*/ 3549837 h 3550128"/>
                <a:gd name="connsiteX2-1541" fmla="*/ 394393 w 1404160"/>
                <a:gd name="connsiteY2-1542" fmla="*/ 3038662 h 3550128"/>
                <a:gd name="connsiteX3-1543" fmla="*/ 746818 w 1404160"/>
                <a:gd name="connsiteY3-1544" fmla="*/ 2343337 h 3550128"/>
                <a:gd name="connsiteX4-1545" fmla="*/ 560128 w 1404160"/>
                <a:gd name="connsiteY4-1546" fmla="*/ 1884232 h 3550128"/>
                <a:gd name="connsiteX5-1547" fmla="*/ 58 w 1404160"/>
                <a:gd name="connsiteY5-1548" fmla="*/ 1832797 h 3550128"/>
                <a:gd name="connsiteX6-1549" fmla="*/ 394393 w 1404160"/>
                <a:gd name="connsiteY6-1550" fmla="*/ 1705162 h 3550128"/>
                <a:gd name="connsiteX7-1551" fmla="*/ 642043 w 1404160"/>
                <a:gd name="connsiteY7-1552" fmla="*/ 1838512 h 3550128"/>
                <a:gd name="connsiteX8-1553" fmla="*/ 689668 w 1404160"/>
                <a:gd name="connsiteY8-1554" fmla="*/ 1609912 h 3550128"/>
                <a:gd name="connsiteX9-1555" fmla="*/ 823018 w 1404160"/>
                <a:gd name="connsiteY9-1556" fmla="*/ 1295587 h 3550128"/>
                <a:gd name="connsiteX10-1557" fmla="*/ 765868 w 1404160"/>
                <a:gd name="connsiteY10-1558" fmla="*/ 771712 h 3550128"/>
                <a:gd name="connsiteX11-1559" fmla="*/ 537268 w 1404160"/>
                <a:gd name="connsiteY11-1560" fmla="*/ 628837 h 3550128"/>
                <a:gd name="connsiteX12-1561" fmla="*/ 689668 w 1404160"/>
                <a:gd name="connsiteY12-1562" fmla="*/ 628837 h 3550128"/>
                <a:gd name="connsiteX13-1563" fmla="*/ 765868 w 1404160"/>
                <a:gd name="connsiteY13-1564" fmla="*/ 714562 h 3550128"/>
                <a:gd name="connsiteX14-1565" fmla="*/ 870643 w 1404160"/>
                <a:gd name="connsiteY14-1566" fmla="*/ 187 h 3550128"/>
                <a:gd name="connsiteX15-1567" fmla="*/ 832543 w 1404160"/>
                <a:gd name="connsiteY15-1568" fmla="*/ 647887 h 3550128"/>
                <a:gd name="connsiteX16-1569" fmla="*/ 908743 w 1404160"/>
                <a:gd name="connsiteY16-1570" fmla="*/ 1038412 h 3550128"/>
                <a:gd name="connsiteX17-1571" fmla="*/ 937318 w 1404160"/>
                <a:gd name="connsiteY17-1572" fmla="*/ 1286062 h 3550128"/>
                <a:gd name="connsiteX18-1573" fmla="*/ 1108768 w 1404160"/>
                <a:gd name="connsiteY18-1574" fmla="*/ 1152712 h 3550128"/>
                <a:gd name="connsiteX19-1575" fmla="*/ 1337368 w 1404160"/>
                <a:gd name="connsiteY19-1576" fmla="*/ 1133662 h 3550128"/>
                <a:gd name="connsiteX20-1577" fmla="*/ 1089718 w 1404160"/>
                <a:gd name="connsiteY20-1578" fmla="*/ 1190812 h 3550128"/>
                <a:gd name="connsiteX21-1579" fmla="*/ 880168 w 1404160"/>
                <a:gd name="connsiteY21-1580" fmla="*/ 1495612 h 3550128"/>
                <a:gd name="connsiteX22-1581" fmla="*/ 823018 w 1404160"/>
                <a:gd name="connsiteY22-1582" fmla="*/ 1857562 h 3550128"/>
                <a:gd name="connsiteX23-1583" fmla="*/ 975418 w 1404160"/>
                <a:gd name="connsiteY23-1584" fmla="*/ 2314762 h 3550128"/>
                <a:gd name="connsiteX24-1585" fmla="*/ 899218 w 1404160"/>
                <a:gd name="connsiteY24-1586" fmla="*/ 2552887 h 3550128"/>
                <a:gd name="connsiteX25-1587" fmla="*/ 1213543 w 1404160"/>
                <a:gd name="connsiteY25-1588" fmla="*/ 2495737 h 3550128"/>
                <a:gd name="connsiteX26-1589" fmla="*/ 1404043 w 1404160"/>
                <a:gd name="connsiteY26-1590" fmla="*/ 2590987 h 3550128"/>
                <a:gd name="connsiteX27-1591" fmla="*/ 1188143 w 1404160"/>
                <a:gd name="connsiteY27-1592" fmla="*/ 2552887 h 3550128"/>
                <a:gd name="connsiteX28-1593" fmla="*/ 832543 w 1404160"/>
                <a:gd name="connsiteY28-1594" fmla="*/ 2695762 h 3550128"/>
                <a:gd name="connsiteX29-1595" fmla="*/ 689668 w 1404160"/>
                <a:gd name="connsiteY29-1596" fmla="*/ 3048187 h 3550128"/>
                <a:gd name="connsiteX30-1597" fmla="*/ 918268 w 1404160"/>
                <a:gd name="connsiteY30-1598" fmla="*/ 3381562 h 3550128"/>
                <a:gd name="connsiteX31-1599" fmla="*/ 1016693 w 1404160"/>
                <a:gd name="connsiteY31-1600" fmla="*/ 3543487 h 3550128"/>
                <a:gd name="connsiteX0-1601" fmla="*/ 1016693 w 1423196"/>
                <a:gd name="connsiteY0-1602" fmla="*/ 3543487 h 3550128"/>
                <a:gd name="connsiteX1-1603" fmla="*/ 591243 w 1423196"/>
                <a:gd name="connsiteY1-1604" fmla="*/ 3549837 h 3550128"/>
                <a:gd name="connsiteX2-1605" fmla="*/ 394393 w 1423196"/>
                <a:gd name="connsiteY2-1606" fmla="*/ 3038662 h 3550128"/>
                <a:gd name="connsiteX3-1607" fmla="*/ 746818 w 1423196"/>
                <a:gd name="connsiteY3-1608" fmla="*/ 2343337 h 3550128"/>
                <a:gd name="connsiteX4-1609" fmla="*/ 560128 w 1423196"/>
                <a:gd name="connsiteY4-1610" fmla="*/ 1884232 h 3550128"/>
                <a:gd name="connsiteX5-1611" fmla="*/ 58 w 1423196"/>
                <a:gd name="connsiteY5-1612" fmla="*/ 1832797 h 3550128"/>
                <a:gd name="connsiteX6-1613" fmla="*/ 394393 w 1423196"/>
                <a:gd name="connsiteY6-1614" fmla="*/ 1705162 h 3550128"/>
                <a:gd name="connsiteX7-1615" fmla="*/ 642043 w 1423196"/>
                <a:gd name="connsiteY7-1616" fmla="*/ 1838512 h 3550128"/>
                <a:gd name="connsiteX8-1617" fmla="*/ 689668 w 1423196"/>
                <a:gd name="connsiteY8-1618" fmla="*/ 1609912 h 3550128"/>
                <a:gd name="connsiteX9-1619" fmla="*/ 823018 w 1423196"/>
                <a:gd name="connsiteY9-1620" fmla="*/ 1295587 h 3550128"/>
                <a:gd name="connsiteX10-1621" fmla="*/ 765868 w 1423196"/>
                <a:gd name="connsiteY10-1622" fmla="*/ 771712 h 3550128"/>
                <a:gd name="connsiteX11-1623" fmla="*/ 537268 w 1423196"/>
                <a:gd name="connsiteY11-1624" fmla="*/ 628837 h 3550128"/>
                <a:gd name="connsiteX12-1625" fmla="*/ 689668 w 1423196"/>
                <a:gd name="connsiteY12-1626" fmla="*/ 628837 h 3550128"/>
                <a:gd name="connsiteX13-1627" fmla="*/ 765868 w 1423196"/>
                <a:gd name="connsiteY13-1628" fmla="*/ 714562 h 3550128"/>
                <a:gd name="connsiteX14-1629" fmla="*/ 870643 w 1423196"/>
                <a:gd name="connsiteY14-1630" fmla="*/ 187 h 3550128"/>
                <a:gd name="connsiteX15-1631" fmla="*/ 832543 w 1423196"/>
                <a:gd name="connsiteY15-1632" fmla="*/ 647887 h 3550128"/>
                <a:gd name="connsiteX16-1633" fmla="*/ 908743 w 1423196"/>
                <a:gd name="connsiteY16-1634" fmla="*/ 1038412 h 3550128"/>
                <a:gd name="connsiteX17-1635" fmla="*/ 937318 w 1423196"/>
                <a:gd name="connsiteY17-1636" fmla="*/ 1286062 h 3550128"/>
                <a:gd name="connsiteX18-1637" fmla="*/ 1108768 w 1423196"/>
                <a:gd name="connsiteY18-1638" fmla="*/ 1152712 h 3550128"/>
                <a:gd name="connsiteX19-1639" fmla="*/ 1337368 w 1423196"/>
                <a:gd name="connsiteY19-1640" fmla="*/ 1133662 h 3550128"/>
                <a:gd name="connsiteX20-1641" fmla="*/ 1089718 w 1423196"/>
                <a:gd name="connsiteY20-1642" fmla="*/ 1190812 h 3550128"/>
                <a:gd name="connsiteX21-1643" fmla="*/ 880168 w 1423196"/>
                <a:gd name="connsiteY21-1644" fmla="*/ 1495612 h 3550128"/>
                <a:gd name="connsiteX22-1645" fmla="*/ 823018 w 1423196"/>
                <a:gd name="connsiteY22-1646" fmla="*/ 1857562 h 3550128"/>
                <a:gd name="connsiteX23-1647" fmla="*/ 975418 w 1423196"/>
                <a:gd name="connsiteY23-1648" fmla="*/ 2314762 h 3550128"/>
                <a:gd name="connsiteX24-1649" fmla="*/ 899218 w 1423196"/>
                <a:gd name="connsiteY24-1650" fmla="*/ 2552887 h 3550128"/>
                <a:gd name="connsiteX25-1651" fmla="*/ 1213543 w 1423196"/>
                <a:gd name="connsiteY25-1652" fmla="*/ 2495737 h 3550128"/>
                <a:gd name="connsiteX26-1653" fmla="*/ 1423093 w 1423196"/>
                <a:gd name="connsiteY26-1654" fmla="*/ 2612418 h 3550128"/>
                <a:gd name="connsiteX27-1655" fmla="*/ 1188143 w 1423196"/>
                <a:gd name="connsiteY27-1656" fmla="*/ 2552887 h 3550128"/>
                <a:gd name="connsiteX28-1657" fmla="*/ 832543 w 1423196"/>
                <a:gd name="connsiteY28-1658" fmla="*/ 2695762 h 3550128"/>
                <a:gd name="connsiteX29-1659" fmla="*/ 689668 w 1423196"/>
                <a:gd name="connsiteY29-1660" fmla="*/ 3048187 h 3550128"/>
                <a:gd name="connsiteX30-1661" fmla="*/ 918268 w 1423196"/>
                <a:gd name="connsiteY30-1662" fmla="*/ 3381562 h 3550128"/>
                <a:gd name="connsiteX31-1663" fmla="*/ 1016693 w 1423196"/>
                <a:gd name="connsiteY31-1664" fmla="*/ 3543487 h 3550128"/>
                <a:gd name="connsiteX0-1665" fmla="*/ 1016693 w 1420817"/>
                <a:gd name="connsiteY0-1666" fmla="*/ 3543487 h 3550128"/>
                <a:gd name="connsiteX1-1667" fmla="*/ 591243 w 1420817"/>
                <a:gd name="connsiteY1-1668" fmla="*/ 3549837 h 3550128"/>
                <a:gd name="connsiteX2-1669" fmla="*/ 394393 w 1420817"/>
                <a:gd name="connsiteY2-1670" fmla="*/ 3038662 h 3550128"/>
                <a:gd name="connsiteX3-1671" fmla="*/ 746818 w 1420817"/>
                <a:gd name="connsiteY3-1672" fmla="*/ 2343337 h 3550128"/>
                <a:gd name="connsiteX4-1673" fmla="*/ 560128 w 1420817"/>
                <a:gd name="connsiteY4-1674" fmla="*/ 1884232 h 3550128"/>
                <a:gd name="connsiteX5-1675" fmla="*/ 58 w 1420817"/>
                <a:gd name="connsiteY5-1676" fmla="*/ 1832797 h 3550128"/>
                <a:gd name="connsiteX6-1677" fmla="*/ 394393 w 1420817"/>
                <a:gd name="connsiteY6-1678" fmla="*/ 1705162 h 3550128"/>
                <a:gd name="connsiteX7-1679" fmla="*/ 642043 w 1420817"/>
                <a:gd name="connsiteY7-1680" fmla="*/ 1838512 h 3550128"/>
                <a:gd name="connsiteX8-1681" fmla="*/ 689668 w 1420817"/>
                <a:gd name="connsiteY8-1682" fmla="*/ 1609912 h 3550128"/>
                <a:gd name="connsiteX9-1683" fmla="*/ 823018 w 1420817"/>
                <a:gd name="connsiteY9-1684" fmla="*/ 1295587 h 3550128"/>
                <a:gd name="connsiteX10-1685" fmla="*/ 765868 w 1420817"/>
                <a:gd name="connsiteY10-1686" fmla="*/ 771712 h 3550128"/>
                <a:gd name="connsiteX11-1687" fmla="*/ 537268 w 1420817"/>
                <a:gd name="connsiteY11-1688" fmla="*/ 628837 h 3550128"/>
                <a:gd name="connsiteX12-1689" fmla="*/ 689668 w 1420817"/>
                <a:gd name="connsiteY12-1690" fmla="*/ 628837 h 3550128"/>
                <a:gd name="connsiteX13-1691" fmla="*/ 765868 w 1420817"/>
                <a:gd name="connsiteY13-1692" fmla="*/ 714562 h 3550128"/>
                <a:gd name="connsiteX14-1693" fmla="*/ 870643 w 1420817"/>
                <a:gd name="connsiteY14-1694" fmla="*/ 187 h 3550128"/>
                <a:gd name="connsiteX15-1695" fmla="*/ 832543 w 1420817"/>
                <a:gd name="connsiteY15-1696" fmla="*/ 647887 h 3550128"/>
                <a:gd name="connsiteX16-1697" fmla="*/ 908743 w 1420817"/>
                <a:gd name="connsiteY16-1698" fmla="*/ 1038412 h 3550128"/>
                <a:gd name="connsiteX17-1699" fmla="*/ 937318 w 1420817"/>
                <a:gd name="connsiteY17-1700" fmla="*/ 1286062 h 3550128"/>
                <a:gd name="connsiteX18-1701" fmla="*/ 1108768 w 1420817"/>
                <a:gd name="connsiteY18-1702" fmla="*/ 1152712 h 3550128"/>
                <a:gd name="connsiteX19-1703" fmla="*/ 1337368 w 1420817"/>
                <a:gd name="connsiteY19-1704" fmla="*/ 1133662 h 3550128"/>
                <a:gd name="connsiteX20-1705" fmla="*/ 1089718 w 1420817"/>
                <a:gd name="connsiteY20-1706" fmla="*/ 1190812 h 3550128"/>
                <a:gd name="connsiteX21-1707" fmla="*/ 880168 w 1420817"/>
                <a:gd name="connsiteY21-1708" fmla="*/ 1495612 h 3550128"/>
                <a:gd name="connsiteX22-1709" fmla="*/ 823018 w 1420817"/>
                <a:gd name="connsiteY22-1710" fmla="*/ 1857562 h 3550128"/>
                <a:gd name="connsiteX23-1711" fmla="*/ 975418 w 1420817"/>
                <a:gd name="connsiteY23-1712" fmla="*/ 2314762 h 3550128"/>
                <a:gd name="connsiteX24-1713" fmla="*/ 899218 w 1420817"/>
                <a:gd name="connsiteY24-1714" fmla="*/ 2552887 h 3550128"/>
                <a:gd name="connsiteX25-1715" fmla="*/ 1213543 w 1420817"/>
                <a:gd name="connsiteY25-1716" fmla="*/ 2495737 h 3550128"/>
                <a:gd name="connsiteX26-1717" fmla="*/ 1420712 w 1420817"/>
                <a:gd name="connsiteY26-1718" fmla="*/ 2583843 h 3550128"/>
                <a:gd name="connsiteX27-1719" fmla="*/ 1188143 w 1420817"/>
                <a:gd name="connsiteY27-1720" fmla="*/ 2552887 h 3550128"/>
                <a:gd name="connsiteX28-1721" fmla="*/ 832543 w 1420817"/>
                <a:gd name="connsiteY28-1722" fmla="*/ 2695762 h 3550128"/>
                <a:gd name="connsiteX29-1723" fmla="*/ 689668 w 1420817"/>
                <a:gd name="connsiteY29-1724" fmla="*/ 3048187 h 3550128"/>
                <a:gd name="connsiteX30-1725" fmla="*/ 918268 w 1420817"/>
                <a:gd name="connsiteY30-1726" fmla="*/ 3381562 h 3550128"/>
                <a:gd name="connsiteX31-1727" fmla="*/ 1016693 w 1420817"/>
                <a:gd name="connsiteY31-1728" fmla="*/ 3543487 h 3550128"/>
                <a:gd name="connsiteX0-1729" fmla="*/ 1016693 w 1420960"/>
                <a:gd name="connsiteY0-1730" fmla="*/ 3543487 h 3550128"/>
                <a:gd name="connsiteX1-1731" fmla="*/ 591243 w 1420960"/>
                <a:gd name="connsiteY1-1732" fmla="*/ 3549837 h 3550128"/>
                <a:gd name="connsiteX2-1733" fmla="*/ 394393 w 1420960"/>
                <a:gd name="connsiteY2-1734" fmla="*/ 3038662 h 3550128"/>
                <a:gd name="connsiteX3-1735" fmla="*/ 746818 w 1420960"/>
                <a:gd name="connsiteY3-1736" fmla="*/ 2343337 h 3550128"/>
                <a:gd name="connsiteX4-1737" fmla="*/ 560128 w 1420960"/>
                <a:gd name="connsiteY4-1738" fmla="*/ 1884232 h 3550128"/>
                <a:gd name="connsiteX5-1739" fmla="*/ 58 w 1420960"/>
                <a:gd name="connsiteY5-1740" fmla="*/ 1832797 h 3550128"/>
                <a:gd name="connsiteX6-1741" fmla="*/ 394393 w 1420960"/>
                <a:gd name="connsiteY6-1742" fmla="*/ 1705162 h 3550128"/>
                <a:gd name="connsiteX7-1743" fmla="*/ 642043 w 1420960"/>
                <a:gd name="connsiteY7-1744" fmla="*/ 1838512 h 3550128"/>
                <a:gd name="connsiteX8-1745" fmla="*/ 689668 w 1420960"/>
                <a:gd name="connsiteY8-1746" fmla="*/ 1609912 h 3550128"/>
                <a:gd name="connsiteX9-1747" fmla="*/ 823018 w 1420960"/>
                <a:gd name="connsiteY9-1748" fmla="*/ 1295587 h 3550128"/>
                <a:gd name="connsiteX10-1749" fmla="*/ 765868 w 1420960"/>
                <a:gd name="connsiteY10-1750" fmla="*/ 771712 h 3550128"/>
                <a:gd name="connsiteX11-1751" fmla="*/ 537268 w 1420960"/>
                <a:gd name="connsiteY11-1752" fmla="*/ 628837 h 3550128"/>
                <a:gd name="connsiteX12-1753" fmla="*/ 689668 w 1420960"/>
                <a:gd name="connsiteY12-1754" fmla="*/ 628837 h 3550128"/>
                <a:gd name="connsiteX13-1755" fmla="*/ 765868 w 1420960"/>
                <a:gd name="connsiteY13-1756" fmla="*/ 714562 h 3550128"/>
                <a:gd name="connsiteX14-1757" fmla="*/ 870643 w 1420960"/>
                <a:gd name="connsiteY14-1758" fmla="*/ 187 h 3550128"/>
                <a:gd name="connsiteX15-1759" fmla="*/ 832543 w 1420960"/>
                <a:gd name="connsiteY15-1760" fmla="*/ 647887 h 3550128"/>
                <a:gd name="connsiteX16-1761" fmla="*/ 908743 w 1420960"/>
                <a:gd name="connsiteY16-1762" fmla="*/ 1038412 h 3550128"/>
                <a:gd name="connsiteX17-1763" fmla="*/ 937318 w 1420960"/>
                <a:gd name="connsiteY17-1764" fmla="*/ 1286062 h 3550128"/>
                <a:gd name="connsiteX18-1765" fmla="*/ 1108768 w 1420960"/>
                <a:gd name="connsiteY18-1766" fmla="*/ 1152712 h 3550128"/>
                <a:gd name="connsiteX19-1767" fmla="*/ 1337368 w 1420960"/>
                <a:gd name="connsiteY19-1768" fmla="*/ 1133662 h 3550128"/>
                <a:gd name="connsiteX20-1769" fmla="*/ 1089718 w 1420960"/>
                <a:gd name="connsiteY20-1770" fmla="*/ 1190812 h 3550128"/>
                <a:gd name="connsiteX21-1771" fmla="*/ 880168 w 1420960"/>
                <a:gd name="connsiteY21-1772" fmla="*/ 1495612 h 3550128"/>
                <a:gd name="connsiteX22-1773" fmla="*/ 823018 w 1420960"/>
                <a:gd name="connsiteY22-1774" fmla="*/ 1857562 h 3550128"/>
                <a:gd name="connsiteX23-1775" fmla="*/ 975418 w 1420960"/>
                <a:gd name="connsiteY23-1776" fmla="*/ 2314762 h 3550128"/>
                <a:gd name="connsiteX24-1777" fmla="*/ 899218 w 1420960"/>
                <a:gd name="connsiteY24-1778" fmla="*/ 2552887 h 3550128"/>
                <a:gd name="connsiteX25-1779" fmla="*/ 1213543 w 1420960"/>
                <a:gd name="connsiteY25-1780" fmla="*/ 2495737 h 3550128"/>
                <a:gd name="connsiteX26-1781" fmla="*/ 1420712 w 1420960"/>
                <a:gd name="connsiteY26-1782" fmla="*/ 2583843 h 3550128"/>
                <a:gd name="connsiteX27-1783" fmla="*/ 1188143 w 1420960"/>
                <a:gd name="connsiteY27-1784" fmla="*/ 2552887 h 3550128"/>
                <a:gd name="connsiteX28-1785" fmla="*/ 832543 w 1420960"/>
                <a:gd name="connsiteY28-1786" fmla="*/ 2695762 h 3550128"/>
                <a:gd name="connsiteX29-1787" fmla="*/ 689668 w 1420960"/>
                <a:gd name="connsiteY29-1788" fmla="*/ 3048187 h 3550128"/>
                <a:gd name="connsiteX30-1789" fmla="*/ 918268 w 1420960"/>
                <a:gd name="connsiteY30-1790" fmla="*/ 3381562 h 3550128"/>
                <a:gd name="connsiteX31-1791" fmla="*/ 1016693 w 1420960"/>
                <a:gd name="connsiteY31-1792" fmla="*/ 3543487 h 3550128"/>
                <a:gd name="connsiteX0-1793" fmla="*/ 1016693 w 1432703"/>
                <a:gd name="connsiteY0-1794" fmla="*/ 3543487 h 3550128"/>
                <a:gd name="connsiteX1-1795" fmla="*/ 591243 w 1432703"/>
                <a:gd name="connsiteY1-1796" fmla="*/ 3549837 h 3550128"/>
                <a:gd name="connsiteX2-1797" fmla="*/ 394393 w 1432703"/>
                <a:gd name="connsiteY2-1798" fmla="*/ 3038662 h 3550128"/>
                <a:gd name="connsiteX3-1799" fmla="*/ 746818 w 1432703"/>
                <a:gd name="connsiteY3-1800" fmla="*/ 2343337 h 3550128"/>
                <a:gd name="connsiteX4-1801" fmla="*/ 560128 w 1432703"/>
                <a:gd name="connsiteY4-1802" fmla="*/ 1884232 h 3550128"/>
                <a:gd name="connsiteX5-1803" fmla="*/ 58 w 1432703"/>
                <a:gd name="connsiteY5-1804" fmla="*/ 1832797 h 3550128"/>
                <a:gd name="connsiteX6-1805" fmla="*/ 394393 w 1432703"/>
                <a:gd name="connsiteY6-1806" fmla="*/ 1705162 h 3550128"/>
                <a:gd name="connsiteX7-1807" fmla="*/ 642043 w 1432703"/>
                <a:gd name="connsiteY7-1808" fmla="*/ 1838512 h 3550128"/>
                <a:gd name="connsiteX8-1809" fmla="*/ 689668 w 1432703"/>
                <a:gd name="connsiteY8-1810" fmla="*/ 1609912 h 3550128"/>
                <a:gd name="connsiteX9-1811" fmla="*/ 823018 w 1432703"/>
                <a:gd name="connsiteY9-1812" fmla="*/ 1295587 h 3550128"/>
                <a:gd name="connsiteX10-1813" fmla="*/ 765868 w 1432703"/>
                <a:gd name="connsiteY10-1814" fmla="*/ 771712 h 3550128"/>
                <a:gd name="connsiteX11-1815" fmla="*/ 537268 w 1432703"/>
                <a:gd name="connsiteY11-1816" fmla="*/ 628837 h 3550128"/>
                <a:gd name="connsiteX12-1817" fmla="*/ 689668 w 1432703"/>
                <a:gd name="connsiteY12-1818" fmla="*/ 628837 h 3550128"/>
                <a:gd name="connsiteX13-1819" fmla="*/ 765868 w 1432703"/>
                <a:gd name="connsiteY13-1820" fmla="*/ 714562 h 3550128"/>
                <a:gd name="connsiteX14-1821" fmla="*/ 870643 w 1432703"/>
                <a:gd name="connsiteY14-1822" fmla="*/ 187 h 3550128"/>
                <a:gd name="connsiteX15-1823" fmla="*/ 832543 w 1432703"/>
                <a:gd name="connsiteY15-1824" fmla="*/ 647887 h 3550128"/>
                <a:gd name="connsiteX16-1825" fmla="*/ 908743 w 1432703"/>
                <a:gd name="connsiteY16-1826" fmla="*/ 1038412 h 3550128"/>
                <a:gd name="connsiteX17-1827" fmla="*/ 937318 w 1432703"/>
                <a:gd name="connsiteY17-1828" fmla="*/ 1286062 h 3550128"/>
                <a:gd name="connsiteX18-1829" fmla="*/ 1108768 w 1432703"/>
                <a:gd name="connsiteY18-1830" fmla="*/ 1152712 h 3550128"/>
                <a:gd name="connsiteX19-1831" fmla="*/ 1337368 w 1432703"/>
                <a:gd name="connsiteY19-1832" fmla="*/ 1133662 h 3550128"/>
                <a:gd name="connsiteX20-1833" fmla="*/ 1089718 w 1432703"/>
                <a:gd name="connsiteY20-1834" fmla="*/ 1190812 h 3550128"/>
                <a:gd name="connsiteX21-1835" fmla="*/ 880168 w 1432703"/>
                <a:gd name="connsiteY21-1836" fmla="*/ 1495612 h 3550128"/>
                <a:gd name="connsiteX22-1837" fmla="*/ 823018 w 1432703"/>
                <a:gd name="connsiteY22-1838" fmla="*/ 1857562 h 3550128"/>
                <a:gd name="connsiteX23-1839" fmla="*/ 975418 w 1432703"/>
                <a:gd name="connsiteY23-1840" fmla="*/ 2314762 h 3550128"/>
                <a:gd name="connsiteX24-1841" fmla="*/ 899218 w 1432703"/>
                <a:gd name="connsiteY24-1842" fmla="*/ 2552887 h 3550128"/>
                <a:gd name="connsiteX25-1843" fmla="*/ 1213543 w 1432703"/>
                <a:gd name="connsiteY25-1844" fmla="*/ 2495737 h 3550128"/>
                <a:gd name="connsiteX26-1845" fmla="*/ 1420712 w 1432703"/>
                <a:gd name="connsiteY26-1846" fmla="*/ 2583843 h 3550128"/>
                <a:gd name="connsiteX27-1847" fmla="*/ 1188143 w 1432703"/>
                <a:gd name="connsiteY27-1848" fmla="*/ 2552887 h 3550128"/>
                <a:gd name="connsiteX28-1849" fmla="*/ 832543 w 1432703"/>
                <a:gd name="connsiteY28-1850" fmla="*/ 2695762 h 3550128"/>
                <a:gd name="connsiteX29-1851" fmla="*/ 689668 w 1432703"/>
                <a:gd name="connsiteY29-1852" fmla="*/ 3048187 h 3550128"/>
                <a:gd name="connsiteX30-1853" fmla="*/ 918268 w 1432703"/>
                <a:gd name="connsiteY30-1854" fmla="*/ 3381562 h 3550128"/>
                <a:gd name="connsiteX31-1855" fmla="*/ 1016693 w 1432703"/>
                <a:gd name="connsiteY31-1856" fmla="*/ 3543487 h 3550128"/>
                <a:gd name="connsiteX0-1857" fmla="*/ 1016693 w 1420712"/>
                <a:gd name="connsiteY0-1858" fmla="*/ 3543487 h 3550128"/>
                <a:gd name="connsiteX1-1859" fmla="*/ 591243 w 1420712"/>
                <a:gd name="connsiteY1-1860" fmla="*/ 3549837 h 3550128"/>
                <a:gd name="connsiteX2-1861" fmla="*/ 394393 w 1420712"/>
                <a:gd name="connsiteY2-1862" fmla="*/ 3038662 h 3550128"/>
                <a:gd name="connsiteX3-1863" fmla="*/ 746818 w 1420712"/>
                <a:gd name="connsiteY3-1864" fmla="*/ 2343337 h 3550128"/>
                <a:gd name="connsiteX4-1865" fmla="*/ 560128 w 1420712"/>
                <a:gd name="connsiteY4-1866" fmla="*/ 1884232 h 3550128"/>
                <a:gd name="connsiteX5-1867" fmla="*/ 58 w 1420712"/>
                <a:gd name="connsiteY5-1868" fmla="*/ 1832797 h 3550128"/>
                <a:gd name="connsiteX6-1869" fmla="*/ 394393 w 1420712"/>
                <a:gd name="connsiteY6-1870" fmla="*/ 1705162 h 3550128"/>
                <a:gd name="connsiteX7-1871" fmla="*/ 642043 w 1420712"/>
                <a:gd name="connsiteY7-1872" fmla="*/ 1838512 h 3550128"/>
                <a:gd name="connsiteX8-1873" fmla="*/ 689668 w 1420712"/>
                <a:gd name="connsiteY8-1874" fmla="*/ 1609912 h 3550128"/>
                <a:gd name="connsiteX9-1875" fmla="*/ 823018 w 1420712"/>
                <a:gd name="connsiteY9-1876" fmla="*/ 1295587 h 3550128"/>
                <a:gd name="connsiteX10-1877" fmla="*/ 765868 w 1420712"/>
                <a:gd name="connsiteY10-1878" fmla="*/ 771712 h 3550128"/>
                <a:gd name="connsiteX11-1879" fmla="*/ 537268 w 1420712"/>
                <a:gd name="connsiteY11-1880" fmla="*/ 628837 h 3550128"/>
                <a:gd name="connsiteX12-1881" fmla="*/ 689668 w 1420712"/>
                <a:gd name="connsiteY12-1882" fmla="*/ 628837 h 3550128"/>
                <a:gd name="connsiteX13-1883" fmla="*/ 765868 w 1420712"/>
                <a:gd name="connsiteY13-1884" fmla="*/ 714562 h 3550128"/>
                <a:gd name="connsiteX14-1885" fmla="*/ 870643 w 1420712"/>
                <a:gd name="connsiteY14-1886" fmla="*/ 187 h 3550128"/>
                <a:gd name="connsiteX15-1887" fmla="*/ 832543 w 1420712"/>
                <a:gd name="connsiteY15-1888" fmla="*/ 647887 h 3550128"/>
                <a:gd name="connsiteX16-1889" fmla="*/ 908743 w 1420712"/>
                <a:gd name="connsiteY16-1890" fmla="*/ 1038412 h 3550128"/>
                <a:gd name="connsiteX17-1891" fmla="*/ 937318 w 1420712"/>
                <a:gd name="connsiteY17-1892" fmla="*/ 1286062 h 3550128"/>
                <a:gd name="connsiteX18-1893" fmla="*/ 1108768 w 1420712"/>
                <a:gd name="connsiteY18-1894" fmla="*/ 1152712 h 3550128"/>
                <a:gd name="connsiteX19-1895" fmla="*/ 1337368 w 1420712"/>
                <a:gd name="connsiteY19-1896" fmla="*/ 1133662 h 3550128"/>
                <a:gd name="connsiteX20-1897" fmla="*/ 1089718 w 1420712"/>
                <a:gd name="connsiteY20-1898" fmla="*/ 1190812 h 3550128"/>
                <a:gd name="connsiteX21-1899" fmla="*/ 880168 w 1420712"/>
                <a:gd name="connsiteY21-1900" fmla="*/ 1495612 h 3550128"/>
                <a:gd name="connsiteX22-1901" fmla="*/ 823018 w 1420712"/>
                <a:gd name="connsiteY22-1902" fmla="*/ 1857562 h 3550128"/>
                <a:gd name="connsiteX23-1903" fmla="*/ 975418 w 1420712"/>
                <a:gd name="connsiteY23-1904" fmla="*/ 2314762 h 3550128"/>
                <a:gd name="connsiteX24-1905" fmla="*/ 899218 w 1420712"/>
                <a:gd name="connsiteY24-1906" fmla="*/ 2552887 h 3550128"/>
                <a:gd name="connsiteX25-1907" fmla="*/ 1213543 w 1420712"/>
                <a:gd name="connsiteY25-1908" fmla="*/ 2495737 h 3550128"/>
                <a:gd name="connsiteX26-1909" fmla="*/ 1420712 w 1420712"/>
                <a:gd name="connsiteY26-1910" fmla="*/ 2583843 h 3550128"/>
                <a:gd name="connsiteX27-1911" fmla="*/ 1188143 w 1420712"/>
                <a:gd name="connsiteY27-1912" fmla="*/ 2552887 h 3550128"/>
                <a:gd name="connsiteX28-1913" fmla="*/ 832543 w 1420712"/>
                <a:gd name="connsiteY28-1914" fmla="*/ 2695762 h 3550128"/>
                <a:gd name="connsiteX29-1915" fmla="*/ 689668 w 1420712"/>
                <a:gd name="connsiteY29-1916" fmla="*/ 3048187 h 3550128"/>
                <a:gd name="connsiteX30-1917" fmla="*/ 918268 w 1420712"/>
                <a:gd name="connsiteY30-1918" fmla="*/ 3381562 h 3550128"/>
                <a:gd name="connsiteX31-1919" fmla="*/ 1016693 w 1420712"/>
                <a:gd name="connsiteY31-1920" fmla="*/ 3543487 h 3550128"/>
                <a:gd name="connsiteX0-1921" fmla="*/ 1016693 w 1432618"/>
                <a:gd name="connsiteY0-1922" fmla="*/ 3543487 h 3550128"/>
                <a:gd name="connsiteX1-1923" fmla="*/ 591243 w 1432618"/>
                <a:gd name="connsiteY1-1924" fmla="*/ 3549837 h 3550128"/>
                <a:gd name="connsiteX2-1925" fmla="*/ 394393 w 1432618"/>
                <a:gd name="connsiteY2-1926" fmla="*/ 3038662 h 3550128"/>
                <a:gd name="connsiteX3-1927" fmla="*/ 746818 w 1432618"/>
                <a:gd name="connsiteY3-1928" fmla="*/ 2343337 h 3550128"/>
                <a:gd name="connsiteX4-1929" fmla="*/ 560128 w 1432618"/>
                <a:gd name="connsiteY4-1930" fmla="*/ 1884232 h 3550128"/>
                <a:gd name="connsiteX5-1931" fmla="*/ 58 w 1432618"/>
                <a:gd name="connsiteY5-1932" fmla="*/ 1832797 h 3550128"/>
                <a:gd name="connsiteX6-1933" fmla="*/ 394393 w 1432618"/>
                <a:gd name="connsiteY6-1934" fmla="*/ 1705162 h 3550128"/>
                <a:gd name="connsiteX7-1935" fmla="*/ 642043 w 1432618"/>
                <a:gd name="connsiteY7-1936" fmla="*/ 1838512 h 3550128"/>
                <a:gd name="connsiteX8-1937" fmla="*/ 689668 w 1432618"/>
                <a:gd name="connsiteY8-1938" fmla="*/ 1609912 h 3550128"/>
                <a:gd name="connsiteX9-1939" fmla="*/ 823018 w 1432618"/>
                <a:gd name="connsiteY9-1940" fmla="*/ 1295587 h 3550128"/>
                <a:gd name="connsiteX10-1941" fmla="*/ 765868 w 1432618"/>
                <a:gd name="connsiteY10-1942" fmla="*/ 771712 h 3550128"/>
                <a:gd name="connsiteX11-1943" fmla="*/ 537268 w 1432618"/>
                <a:gd name="connsiteY11-1944" fmla="*/ 628837 h 3550128"/>
                <a:gd name="connsiteX12-1945" fmla="*/ 689668 w 1432618"/>
                <a:gd name="connsiteY12-1946" fmla="*/ 628837 h 3550128"/>
                <a:gd name="connsiteX13-1947" fmla="*/ 765868 w 1432618"/>
                <a:gd name="connsiteY13-1948" fmla="*/ 714562 h 3550128"/>
                <a:gd name="connsiteX14-1949" fmla="*/ 870643 w 1432618"/>
                <a:gd name="connsiteY14-1950" fmla="*/ 187 h 3550128"/>
                <a:gd name="connsiteX15-1951" fmla="*/ 832543 w 1432618"/>
                <a:gd name="connsiteY15-1952" fmla="*/ 647887 h 3550128"/>
                <a:gd name="connsiteX16-1953" fmla="*/ 908743 w 1432618"/>
                <a:gd name="connsiteY16-1954" fmla="*/ 1038412 h 3550128"/>
                <a:gd name="connsiteX17-1955" fmla="*/ 937318 w 1432618"/>
                <a:gd name="connsiteY17-1956" fmla="*/ 1286062 h 3550128"/>
                <a:gd name="connsiteX18-1957" fmla="*/ 1108768 w 1432618"/>
                <a:gd name="connsiteY18-1958" fmla="*/ 1152712 h 3550128"/>
                <a:gd name="connsiteX19-1959" fmla="*/ 1337368 w 1432618"/>
                <a:gd name="connsiteY19-1960" fmla="*/ 1133662 h 3550128"/>
                <a:gd name="connsiteX20-1961" fmla="*/ 1089718 w 1432618"/>
                <a:gd name="connsiteY20-1962" fmla="*/ 1190812 h 3550128"/>
                <a:gd name="connsiteX21-1963" fmla="*/ 880168 w 1432618"/>
                <a:gd name="connsiteY21-1964" fmla="*/ 1495612 h 3550128"/>
                <a:gd name="connsiteX22-1965" fmla="*/ 823018 w 1432618"/>
                <a:gd name="connsiteY22-1966" fmla="*/ 1857562 h 3550128"/>
                <a:gd name="connsiteX23-1967" fmla="*/ 975418 w 1432618"/>
                <a:gd name="connsiteY23-1968" fmla="*/ 2314762 h 3550128"/>
                <a:gd name="connsiteX24-1969" fmla="*/ 899218 w 1432618"/>
                <a:gd name="connsiteY24-1970" fmla="*/ 2552887 h 3550128"/>
                <a:gd name="connsiteX25-1971" fmla="*/ 1213543 w 1432618"/>
                <a:gd name="connsiteY25-1972" fmla="*/ 2495737 h 3550128"/>
                <a:gd name="connsiteX26-1973" fmla="*/ 1432618 w 1432618"/>
                <a:gd name="connsiteY26-1974" fmla="*/ 2588606 h 3550128"/>
                <a:gd name="connsiteX27-1975" fmla="*/ 1188143 w 1432618"/>
                <a:gd name="connsiteY27-1976" fmla="*/ 2552887 h 3550128"/>
                <a:gd name="connsiteX28-1977" fmla="*/ 832543 w 1432618"/>
                <a:gd name="connsiteY28-1978" fmla="*/ 2695762 h 3550128"/>
                <a:gd name="connsiteX29-1979" fmla="*/ 689668 w 1432618"/>
                <a:gd name="connsiteY29-1980" fmla="*/ 3048187 h 3550128"/>
                <a:gd name="connsiteX30-1981" fmla="*/ 918268 w 1432618"/>
                <a:gd name="connsiteY30-1982" fmla="*/ 3381562 h 3550128"/>
                <a:gd name="connsiteX31-1983" fmla="*/ 1016693 w 1432618"/>
                <a:gd name="connsiteY31-1984" fmla="*/ 3543487 h 3550128"/>
                <a:gd name="connsiteX0-1985" fmla="*/ 1016693 w 1432618"/>
                <a:gd name="connsiteY0-1986" fmla="*/ 3543487 h 3550128"/>
                <a:gd name="connsiteX1-1987" fmla="*/ 591243 w 1432618"/>
                <a:gd name="connsiteY1-1988" fmla="*/ 3549837 h 3550128"/>
                <a:gd name="connsiteX2-1989" fmla="*/ 394393 w 1432618"/>
                <a:gd name="connsiteY2-1990" fmla="*/ 3038662 h 3550128"/>
                <a:gd name="connsiteX3-1991" fmla="*/ 746818 w 1432618"/>
                <a:gd name="connsiteY3-1992" fmla="*/ 2343337 h 3550128"/>
                <a:gd name="connsiteX4-1993" fmla="*/ 560128 w 1432618"/>
                <a:gd name="connsiteY4-1994" fmla="*/ 1884232 h 3550128"/>
                <a:gd name="connsiteX5-1995" fmla="*/ 58 w 1432618"/>
                <a:gd name="connsiteY5-1996" fmla="*/ 1832797 h 3550128"/>
                <a:gd name="connsiteX6-1997" fmla="*/ 394393 w 1432618"/>
                <a:gd name="connsiteY6-1998" fmla="*/ 1705162 h 3550128"/>
                <a:gd name="connsiteX7-1999" fmla="*/ 642043 w 1432618"/>
                <a:gd name="connsiteY7-2000" fmla="*/ 1838512 h 3550128"/>
                <a:gd name="connsiteX8-2001" fmla="*/ 689668 w 1432618"/>
                <a:gd name="connsiteY8-2002" fmla="*/ 1609912 h 3550128"/>
                <a:gd name="connsiteX9-2003" fmla="*/ 823018 w 1432618"/>
                <a:gd name="connsiteY9-2004" fmla="*/ 1295587 h 3550128"/>
                <a:gd name="connsiteX10-2005" fmla="*/ 765868 w 1432618"/>
                <a:gd name="connsiteY10-2006" fmla="*/ 771712 h 3550128"/>
                <a:gd name="connsiteX11-2007" fmla="*/ 537268 w 1432618"/>
                <a:gd name="connsiteY11-2008" fmla="*/ 628837 h 3550128"/>
                <a:gd name="connsiteX12-2009" fmla="*/ 689668 w 1432618"/>
                <a:gd name="connsiteY12-2010" fmla="*/ 628837 h 3550128"/>
                <a:gd name="connsiteX13-2011" fmla="*/ 765868 w 1432618"/>
                <a:gd name="connsiteY13-2012" fmla="*/ 714562 h 3550128"/>
                <a:gd name="connsiteX14-2013" fmla="*/ 870643 w 1432618"/>
                <a:gd name="connsiteY14-2014" fmla="*/ 187 h 3550128"/>
                <a:gd name="connsiteX15-2015" fmla="*/ 832543 w 1432618"/>
                <a:gd name="connsiteY15-2016" fmla="*/ 647887 h 3550128"/>
                <a:gd name="connsiteX16-2017" fmla="*/ 908743 w 1432618"/>
                <a:gd name="connsiteY16-2018" fmla="*/ 1038412 h 3550128"/>
                <a:gd name="connsiteX17-2019" fmla="*/ 937318 w 1432618"/>
                <a:gd name="connsiteY17-2020" fmla="*/ 1286062 h 3550128"/>
                <a:gd name="connsiteX18-2021" fmla="*/ 1108768 w 1432618"/>
                <a:gd name="connsiteY18-2022" fmla="*/ 1152712 h 3550128"/>
                <a:gd name="connsiteX19-2023" fmla="*/ 1337368 w 1432618"/>
                <a:gd name="connsiteY19-2024" fmla="*/ 1133662 h 3550128"/>
                <a:gd name="connsiteX20-2025" fmla="*/ 1089718 w 1432618"/>
                <a:gd name="connsiteY20-2026" fmla="*/ 1190812 h 3550128"/>
                <a:gd name="connsiteX21-2027" fmla="*/ 880168 w 1432618"/>
                <a:gd name="connsiteY21-2028" fmla="*/ 1495612 h 3550128"/>
                <a:gd name="connsiteX22-2029" fmla="*/ 823018 w 1432618"/>
                <a:gd name="connsiteY22-2030" fmla="*/ 1857562 h 3550128"/>
                <a:gd name="connsiteX23-2031" fmla="*/ 975418 w 1432618"/>
                <a:gd name="connsiteY23-2032" fmla="*/ 2314762 h 3550128"/>
                <a:gd name="connsiteX24-2033" fmla="*/ 899218 w 1432618"/>
                <a:gd name="connsiteY24-2034" fmla="*/ 2552887 h 3550128"/>
                <a:gd name="connsiteX25-2035" fmla="*/ 1213543 w 1432618"/>
                <a:gd name="connsiteY25-2036" fmla="*/ 2495737 h 3550128"/>
                <a:gd name="connsiteX26-2037" fmla="*/ 1432618 w 1432618"/>
                <a:gd name="connsiteY26-2038" fmla="*/ 2588606 h 3550128"/>
                <a:gd name="connsiteX27-2039" fmla="*/ 1188143 w 1432618"/>
                <a:gd name="connsiteY27-2040" fmla="*/ 2552887 h 3550128"/>
                <a:gd name="connsiteX28-2041" fmla="*/ 832543 w 1432618"/>
                <a:gd name="connsiteY28-2042" fmla="*/ 2695762 h 3550128"/>
                <a:gd name="connsiteX29-2043" fmla="*/ 689668 w 1432618"/>
                <a:gd name="connsiteY29-2044" fmla="*/ 3048187 h 3550128"/>
                <a:gd name="connsiteX30-2045" fmla="*/ 918268 w 1432618"/>
                <a:gd name="connsiteY30-2046" fmla="*/ 3381562 h 3550128"/>
                <a:gd name="connsiteX31-2047" fmla="*/ 1016693 w 1432618"/>
                <a:gd name="connsiteY31-2048" fmla="*/ 3543487 h 3550128"/>
                <a:gd name="connsiteX0-2049" fmla="*/ 1016693 w 1432618"/>
                <a:gd name="connsiteY0-2050" fmla="*/ 3543487 h 3550128"/>
                <a:gd name="connsiteX1-2051" fmla="*/ 591243 w 1432618"/>
                <a:gd name="connsiteY1-2052" fmla="*/ 3549837 h 3550128"/>
                <a:gd name="connsiteX2-2053" fmla="*/ 394393 w 1432618"/>
                <a:gd name="connsiteY2-2054" fmla="*/ 3038662 h 3550128"/>
                <a:gd name="connsiteX3-2055" fmla="*/ 746818 w 1432618"/>
                <a:gd name="connsiteY3-2056" fmla="*/ 2343337 h 3550128"/>
                <a:gd name="connsiteX4-2057" fmla="*/ 560128 w 1432618"/>
                <a:gd name="connsiteY4-2058" fmla="*/ 1884232 h 3550128"/>
                <a:gd name="connsiteX5-2059" fmla="*/ 58 w 1432618"/>
                <a:gd name="connsiteY5-2060" fmla="*/ 1832797 h 3550128"/>
                <a:gd name="connsiteX6-2061" fmla="*/ 394393 w 1432618"/>
                <a:gd name="connsiteY6-2062" fmla="*/ 1705162 h 3550128"/>
                <a:gd name="connsiteX7-2063" fmla="*/ 642043 w 1432618"/>
                <a:gd name="connsiteY7-2064" fmla="*/ 1838512 h 3550128"/>
                <a:gd name="connsiteX8-2065" fmla="*/ 689668 w 1432618"/>
                <a:gd name="connsiteY8-2066" fmla="*/ 1609912 h 3550128"/>
                <a:gd name="connsiteX9-2067" fmla="*/ 823018 w 1432618"/>
                <a:gd name="connsiteY9-2068" fmla="*/ 1295587 h 3550128"/>
                <a:gd name="connsiteX10-2069" fmla="*/ 765868 w 1432618"/>
                <a:gd name="connsiteY10-2070" fmla="*/ 771712 h 3550128"/>
                <a:gd name="connsiteX11-2071" fmla="*/ 537268 w 1432618"/>
                <a:gd name="connsiteY11-2072" fmla="*/ 628837 h 3550128"/>
                <a:gd name="connsiteX12-2073" fmla="*/ 689668 w 1432618"/>
                <a:gd name="connsiteY12-2074" fmla="*/ 628837 h 3550128"/>
                <a:gd name="connsiteX13-2075" fmla="*/ 765868 w 1432618"/>
                <a:gd name="connsiteY13-2076" fmla="*/ 714562 h 3550128"/>
                <a:gd name="connsiteX14-2077" fmla="*/ 870643 w 1432618"/>
                <a:gd name="connsiteY14-2078" fmla="*/ 187 h 3550128"/>
                <a:gd name="connsiteX15-2079" fmla="*/ 832543 w 1432618"/>
                <a:gd name="connsiteY15-2080" fmla="*/ 647887 h 3550128"/>
                <a:gd name="connsiteX16-2081" fmla="*/ 908743 w 1432618"/>
                <a:gd name="connsiteY16-2082" fmla="*/ 1038412 h 3550128"/>
                <a:gd name="connsiteX17-2083" fmla="*/ 937318 w 1432618"/>
                <a:gd name="connsiteY17-2084" fmla="*/ 1286062 h 3550128"/>
                <a:gd name="connsiteX18-2085" fmla="*/ 1108768 w 1432618"/>
                <a:gd name="connsiteY18-2086" fmla="*/ 1152712 h 3550128"/>
                <a:gd name="connsiteX19-2087" fmla="*/ 1337368 w 1432618"/>
                <a:gd name="connsiteY19-2088" fmla="*/ 1133662 h 3550128"/>
                <a:gd name="connsiteX20-2089" fmla="*/ 1089718 w 1432618"/>
                <a:gd name="connsiteY20-2090" fmla="*/ 1190812 h 3550128"/>
                <a:gd name="connsiteX21-2091" fmla="*/ 880168 w 1432618"/>
                <a:gd name="connsiteY21-2092" fmla="*/ 1495612 h 3550128"/>
                <a:gd name="connsiteX22-2093" fmla="*/ 823018 w 1432618"/>
                <a:gd name="connsiteY22-2094" fmla="*/ 1857562 h 3550128"/>
                <a:gd name="connsiteX23-2095" fmla="*/ 975418 w 1432618"/>
                <a:gd name="connsiteY23-2096" fmla="*/ 2314762 h 3550128"/>
                <a:gd name="connsiteX24-2097" fmla="*/ 899218 w 1432618"/>
                <a:gd name="connsiteY24-2098" fmla="*/ 2552887 h 3550128"/>
                <a:gd name="connsiteX25-2099" fmla="*/ 1213543 w 1432618"/>
                <a:gd name="connsiteY25-2100" fmla="*/ 2495737 h 3550128"/>
                <a:gd name="connsiteX26-2101" fmla="*/ 1432618 w 1432618"/>
                <a:gd name="connsiteY26-2102" fmla="*/ 2588606 h 3550128"/>
                <a:gd name="connsiteX27-2103" fmla="*/ 1188143 w 1432618"/>
                <a:gd name="connsiteY27-2104" fmla="*/ 2552887 h 3550128"/>
                <a:gd name="connsiteX28-2105" fmla="*/ 832543 w 1432618"/>
                <a:gd name="connsiteY28-2106" fmla="*/ 2695762 h 3550128"/>
                <a:gd name="connsiteX29-2107" fmla="*/ 689668 w 1432618"/>
                <a:gd name="connsiteY29-2108" fmla="*/ 3048187 h 3550128"/>
                <a:gd name="connsiteX30-2109" fmla="*/ 918268 w 1432618"/>
                <a:gd name="connsiteY30-2110" fmla="*/ 3381562 h 3550128"/>
                <a:gd name="connsiteX31-2111" fmla="*/ 1016693 w 1432618"/>
                <a:gd name="connsiteY31-2112" fmla="*/ 3543487 h 3550128"/>
                <a:gd name="connsiteX0-2113" fmla="*/ 1016693 w 1432618"/>
                <a:gd name="connsiteY0-2114" fmla="*/ 3543487 h 3550128"/>
                <a:gd name="connsiteX1-2115" fmla="*/ 591243 w 1432618"/>
                <a:gd name="connsiteY1-2116" fmla="*/ 3549837 h 3550128"/>
                <a:gd name="connsiteX2-2117" fmla="*/ 394393 w 1432618"/>
                <a:gd name="connsiteY2-2118" fmla="*/ 3038662 h 3550128"/>
                <a:gd name="connsiteX3-2119" fmla="*/ 746818 w 1432618"/>
                <a:gd name="connsiteY3-2120" fmla="*/ 2343337 h 3550128"/>
                <a:gd name="connsiteX4-2121" fmla="*/ 560128 w 1432618"/>
                <a:gd name="connsiteY4-2122" fmla="*/ 1884232 h 3550128"/>
                <a:gd name="connsiteX5-2123" fmla="*/ 58 w 1432618"/>
                <a:gd name="connsiteY5-2124" fmla="*/ 1832797 h 3550128"/>
                <a:gd name="connsiteX6-2125" fmla="*/ 394393 w 1432618"/>
                <a:gd name="connsiteY6-2126" fmla="*/ 1705162 h 3550128"/>
                <a:gd name="connsiteX7-2127" fmla="*/ 642043 w 1432618"/>
                <a:gd name="connsiteY7-2128" fmla="*/ 1838512 h 3550128"/>
                <a:gd name="connsiteX8-2129" fmla="*/ 689668 w 1432618"/>
                <a:gd name="connsiteY8-2130" fmla="*/ 1609912 h 3550128"/>
                <a:gd name="connsiteX9-2131" fmla="*/ 823018 w 1432618"/>
                <a:gd name="connsiteY9-2132" fmla="*/ 1295587 h 3550128"/>
                <a:gd name="connsiteX10-2133" fmla="*/ 765868 w 1432618"/>
                <a:gd name="connsiteY10-2134" fmla="*/ 771712 h 3550128"/>
                <a:gd name="connsiteX11-2135" fmla="*/ 537268 w 1432618"/>
                <a:gd name="connsiteY11-2136" fmla="*/ 628837 h 3550128"/>
                <a:gd name="connsiteX12-2137" fmla="*/ 689668 w 1432618"/>
                <a:gd name="connsiteY12-2138" fmla="*/ 628837 h 3550128"/>
                <a:gd name="connsiteX13-2139" fmla="*/ 765868 w 1432618"/>
                <a:gd name="connsiteY13-2140" fmla="*/ 714562 h 3550128"/>
                <a:gd name="connsiteX14-2141" fmla="*/ 870643 w 1432618"/>
                <a:gd name="connsiteY14-2142" fmla="*/ 187 h 3550128"/>
                <a:gd name="connsiteX15-2143" fmla="*/ 832543 w 1432618"/>
                <a:gd name="connsiteY15-2144" fmla="*/ 647887 h 3550128"/>
                <a:gd name="connsiteX16-2145" fmla="*/ 908743 w 1432618"/>
                <a:gd name="connsiteY16-2146" fmla="*/ 1038412 h 3550128"/>
                <a:gd name="connsiteX17-2147" fmla="*/ 937318 w 1432618"/>
                <a:gd name="connsiteY17-2148" fmla="*/ 1286062 h 3550128"/>
                <a:gd name="connsiteX18-2149" fmla="*/ 1108768 w 1432618"/>
                <a:gd name="connsiteY18-2150" fmla="*/ 1152712 h 3550128"/>
                <a:gd name="connsiteX19-2151" fmla="*/ 1337368 w 1432618"/>
                <a:gd name="connsiteY19-2152" fmla="*/ 1133662 h 3550128"/>
                <a:gd name="connsiteX20-2153" fmla="*/ 1089718 w 1432618"/>
                <a:gd name="connsiteY20-2154" fmla="*/ 1190812 h 3550128"/>
                <a:gd name="connsiteX21-2155" fmla="*/ 880168 w 1432618"/>
                <a:gd name="connsiteY21-2156" fmla="*/ 1495612 h 3550128"/>
                <a:gd name="connsiteX22-2157" fmla="*/ 823018 w 1432618"/>
                <a:gd name="connsiteY22-2158" fmla="*/ 1857562 h 3550128"/>
                <a:gd name="connsiteX23-2159" fmla="*/ 975418 w 1432618"/>
                <a:gd name="connsiteY23-2160" fmla="*/ 2314762 h 3550128"/>
                <a:gd name="connsiteX24-2161" fmla="*/ 899218 w 1432618"/>
                <a:gd name="connsiteY24-2162" fmla="*/ 2552887 h 3550128"/>
                <a:gd name="connsiteX25-2163" fmla="*/ 1213543 w 1432618"/>
                <a:gd name="connsiteY25-2164" fmla="*/ 2495737 h 3550128"/>
                <a:gd name="connsiteX26-2165" fmla="*/ 1432618 w 1432618"/>
                <a:gd name="connsiteY26-2166" fmla="*/ 2588606 h 3550128"/>
                <a:gd name="connsiteX27-2167" fmla="*/ 1188143 w 1432618"/>
                <a:gd name="connsiteY27-2168" fmla="*/ 2552887 h 3550128"/>
                <a:gd name="connsiteX28-2169" fmla="*/ 832543 w 1432618"/>
                <a:gd name="connsiteY28-2170" fmla="*/ 2695762 h 3550128"/>
                <a:gd name="connsiteX29-2171" fmla="*/ 689668 w 1432618"/>
                <a:gd name="connsiteY29-2172" fmla="*/ 3048187 h 3550128"/>
                <a:gd name="connsiteX30-2173" fmla="*/ 918268 w 1432618"/>
                <a:gd name="connsiteY30-2174" fmla="*/ 3381562 h 3550128"/>
                <a:gd name="connsiteX31-2175" fmla="*/ 1016693 w 1432618"/>
                <a:gd name="connsiteY31-2176" fmla="*/ 3543487 h 3550128"/>
                <a:gd name="connsiteX0-2177" fmla="*/ 1016693 w 1432618"/>
                <a:gd name="connsiteY0-2178" fmla="*/ 3543487 h 3550128"/>
                <a:gd name="connsiteX1-2179" fmla="*/ 591243 w 1432618"/>
                <a:gd name="connsiteY1-2180" fmla="*/ 3549837 h 3550128"/>
                <a:gd name="connsiteX2-2181" fmla="*/ 394393 w 1432618"/>
                <a:gd name="connsiteY2-2182" fmla="*/ 3038662 h 3550128"/>
                <a:gd name="connsiteX3-2183" fmla="*/ 746818 w 1432618"/>
                <a:gd name="connsiteY3-2184" fmla="*/ 2343337 h 3550128"/>
                <a:gd name="connsiteX4-2185" fmla="*/ 560128 w 1432618"/>
                <a:gd name="connsiteY4-2186" fmla="*/ 1884232 h 3550128"/>
                <a:gd name="connsiteX5-2187" fmla="*/ 58 w 1432618"/>
                <a:gd name="connsiteY5-2188" fmla="*/ 1832797 h 3550128"/>
                <a:gd name="connsiteX6-2189" fmla="*/ 394393 w 1432618"/>
                <a:gd name="connsiteY6-2190" fmla="*/ 1705162 h 3550128"/>
                <a:gd name="connsiteX7-2191" fmla="*/ 642043 w 1432618"/>
                <a:gd name="connsiteY7-2192" fmla="*/ 1838512 h 3550128"/>
                <a:gd name="connsiteX8-2193" fmla="*/ 689668 w 1432618"/>
                <a:gd name="connsiteY8-2194" fmla="*/ 1609912 h 3550128"/>
                <a:gd name="connsiteX9-2195" fmla="*/ 823018 w 1432618"/>
                <a:gd name="connsiteY9-2196" fmla="*/ 1295587 h 3550128"/>
                <a:gd name="connsiteX10-2197" fmla="*/ 765868 w 1432618"/>
                <a:gd name="connsiteY10-2198" fmla="*/ 771712 h 3550128"/>
                <a:gd name="connsiteX11-2199" fmla="*/ 537268 w 1432618"/>
                <a:gd name="connsiteY11-2200" fmla="*/ 628837 h 3550128"/>
                <a:gd name="connsiteX12-2201" fmla="*/ 689668 w 1432618"/>
                <a:gd name="connsiteY12-2202" fmla="*/ 628837 h 3550128"/>
                <a:gd name="connsiteX13-2203" fmla="*/ 765868 w 1432618"/>
                <a:gd name="connsiteY13-2204" fmla="*/ 714562 h 3550128"/>
                <a:gd name="connsiteX14-2205" fmla="*/ 870643 w 1432618"/>
                <a:gd name="connsiteY14-2206" fmla="*/ 187 h 3550128"/>
                <a:gd name="connsiteX15-2207" fmla="*/ 832543 w 1432618"/>
                <a:gd name="connsiteY15-2208" fmla="*/ 647887 h 3550128"/>
                <a:gd name="connsiteX16-2209" fmla="*/ 908743 w 1432618"/>
                <a:gd name="connsiteY16-2210" fmla="*/ 1038412 h 3550128"/>
                <a:gd name="connsiteX17-2211" fmla="*/ 937318 w 1432618"/>
                <a:gd name="connsiteY17-2212" fmla="*/ 1286062 h 3550128"/>
                <a:gd name="connsiteX18-2213" fmla="*/ 1108768 w 1432618"/>
                <a:gd name="connsiteY18-2214" fmla="*/ 1152712 h 3550128"/>
                <a:gd name="connsiteX19-2215" fmla="*/ 1337368 w 1432618"/>
                <a:gd name="connsiteY19-2216" fmla="*/ 1133662 h 3550128"/>
                <a:gd name="connsiteX20-2217" fmla="*/ 1089718 w 1432618"/>
                <a:gd name="connsiteY20-2218" fmla="*/ 1190812 h 3550128"/>
                <a:gd name="connsiteX21-2219" fmla="*/ 880168 w 1432618"/>
                <a:gd name="connsiteY21-2220" fmla="*/ 1495612 h 3550128"/>
                <a:gd name="connsiteX22-2221" fmla="*/ 823018 w 1432618"/>
                <a:gd name="connsiteY22-2222" fmla="*/ 1857562 h 3550128"/>
                <a:gd name="connsiteX23-2223" fmla="*/ 975418 w 1432618"/>
                <a:gd name="connsiteY23-2224" fmla="*/ 2314762 h 3550128"/>
                <a:gd name="connsiteX24-2225" fmla="*/ 899218 w 1432618"/>
                <a:gd name="connsiteY24-2226" fmla="*/ 2552887 h 3550128"/>
                <a:gd name="connsiteX25-2227" fmla="*/ 1213543 w 1432618"/>
                <a:gd name="connsiteY25-2228" fmla="*/ 2495737 h 3550128"/>
                <a:gd name="connsiteX26-2229" fmla="*/ 1432618 w 1432618"/>
                <a:gd name="connsiteY26-2230" fmla="*/ 2588606 h 3550128"/>
                <a:gd name="connsiteX27-2231" fmla="*/ 1188143 w 1432618"/>
                <a:gd name="connsiteY27-2232" fmla="*/ 2552887 h 3550128"/>
                <a:gd name="connsiteX28-2233" fmla="*/ 832543 w 1432618"/>
                <a:gd name="connsiteY28-2234" fmla="*/ 2695762 h 3550128"/>
                <a:gd name="connsiteX29-2235" fmla="*/ 689668 w 1432618"/>
                <a:gd name="connsiteY29-2236" fmla="*/ 3048187 h 3550128"/>
                <a:gd name="connsiteX30-2237" fmla="*/ 918268 w 1432618"/>
                <a:gd name="connsiteY30-2238" fmla="*/ 3381562 h 3550128"/>
                <a:gd name="connsiteX31-2239" fmla="*/ 1016693 w 1432618"/>
                <a:gd name="connsiteY31-2240" fmla="*/ 3543487 h 3550128"/>
                <a:gd name="connsiteX0-2241" fmla="*/ 1016693 w 1432618"/>
                <a:gd name="connsiteY0-2242" fmla="*/ 3543487 h 3550128"/>
                <a:gd name="connsiteX1-2243" fmla="*/ 591243 w 1432618"/>
                <a:gd name="connsiteY1-2244" fmla="*/ 3549837 h 3550128"/>
                <a:gd name="connsiteX2-2245" fmla="*/ 394393 w 1432618"/>
                <a:gd name="connsiteY2-2246" fmla="*/ 3038662 h 3550128"/>
                <a:gd name="connsiteX3-2247" fmla="*/ 746818 w 1432618"/>
                <a:gd name="connsiteY3-2248" fmla="*/ 2343337 h 3550128"/>
                <a:gd name="connsiteX4-2249" fmla="*/ 560128 w 1432618"/>
                <a:gd name="connsiteY4-2250" fmla="*/ 1884232 h 3550128"/>
                <a:gd name="connsiteX5-2251" fmla="*/ 58 w 1432618"/>
                <a:gd name="connsiteY5-2252" fmla="*/ 1832797 h 3550128"/>
                <a:gd name="connsiteX6-2253" fmla="*/ 394393 w 1432618"/>
                <a:gd name="connsiteY6-2254" fmla="*/ 1705162 h 3550128"/>
                <a:gd name="connsiteX7-2255" fmla="*/ 642043 w 1432618"/>
                <a:gd name="connsiteY7-2256" fmla="*/ 1838512 h 3550128"/>
                <a:gd name="connsiteX8-2257" fmla="*/ 689668 w 1432618"/>
                <a:gd name="connsiteY8-2258" fmla="*/ 1609912 h 3550128"/>
                <a:gd name="connsiteX9-2259" fmla="*/ 823018 w 1432618"/>
                <a:gd name="connsiteY9-2260" fmla="*/ 1295587 h 3550128"/>
                <a:gd name="connsiteX10-2261" fmla="*/ 765868 w 1432618"/>
                <a:gd name="connsiteY10-2262" fmla="*/ 771712 h 3550128"/>
                <a:gd name="connsiteX11-2263" fmla="*/ 537268 w 1432618"/>
                <a:gd name="connsiteY11-2264" fmla="*/ 628837 h 3550128"/>
                <a:gd name="connsiteX12-2265" fmla="*/ 689668 w 1432618"/>
                <a:gd name="connsiteY12-2266" fmla="*/ 628837 h 3550128"/>
                <a:gd name="connsiteX13-2267" fmla="*/ 765868 w 1432618"/>
                <a:gd name="connsiteY13-2268" fmla="*/ 714562 h 3550128"/>
                <a:gd name="connsiteX14-2269" fmla="*/ 870643 w 1432618"/>
                <a:gd name="connsiteY14-2270" fmla="*/ 187 h 3550128"/>
                <a:gd name="connsiteX15-2271" fmla="*/ 832543 w 1432618"/>
                <a:gd name="connsiteY15-2272" fmla="*/ 647887 h 3550128"/>
                <a:gd name="connsiteX16-2273" fmla="*/ 908743 w 1432618"/>
                <a:gd name="connsiteY16-2274" fmla="*/ 1038412 h 3550128"/>
                <a:gd name="connsiteX17-2275" fmla="*/ 937318 w 1432618"/>
                <a:gd name="connsiteY17-2276" fmla="*/ 1286062 h 3550128"/>
                <a:gd name="connsiteX18-2277" fmla="*/ 1108768 w 1432618"/>
                <a:gd name="connsiteY18-2278" fmla="*/ 1152712 h 3550128"/>
                <a:gd name="connsiteX19-2279" fmla="*/ 1337368 w 1432618"/>
                <a:gd name="connsiteY19-2280" fmla="*/ 1133662 h 3550128"/>
                <a:gd name="connsiteX20-2281" fmla="*/ 1089718 w 1432618"/>
                <a:gd name="connsiteY20-2282" fmla="*/ 1190812 h 3550128"/>
                <a:gd name="connsiteX21-2283" fmla="*/ 880168 w 1432618"/>
                <a:gd name="connsiteY21-2284" fmla="*/ 1495612 h 3550128"/>
                <a:gd name="connsiteX22-2285" fmla="*/ 823018 w 1432618"/>
                <a:gd name="connsiteY22-2286" fmla="*/ 1857562 h 3550128"/>
                <a:gd name="connsiteX23-2287" fmla="*/ 975418 w 1432618"/>
                <a:gd name="connsiteY23-2288" fmla="*/ 2314762 h 3550128"/>
                <a:gd name="connsiteX24-2289" fmla="*/ 899218 w 1432618"/>
                <a:gd name="connsiteY24-2290" fmla="*/ 2552887 h 3550128"/>
                <a:gd name="connsiteX25-2291" fmla="*/ 1213543 w 1432618"/>
                <a:gd name="connsiteY25-2292" fmla="*/ 2495737 h 3550128"/>
                <a:gd name="connsiteX26-2293" fmla="*/ 1432618 w 1432618"/>
                <a:gd name="connsiteY26-2294" fmla="*/ 2588606 h 3550128"/>
                <a:gd name="connsiteX27-2295" fmla="*/ 1188143 w 1432618"/>
                <a:gd name="connsiteY27-2296" fmla="*/ 2552887 h 3550128"/>
                <a:gd name="connsiteX28-2297" fmla="*/ 832543 w 1432618"/>
                <a:gd name="connsiteY28-2298" fmla="*/ 2695762 h 3550128"/>
                <a:gd name="connsiteX29-2299" fmla="*/ 689668 w 1432618"/>
                <a:gd name="connsiteY29-2300" fmla="*/ 3048187 h 3550128"/>
                <a:gd name="connsiteX30-2301" fmla="*/ 918268 w 1432618"/>
                <a:gd name="connsiteY30-2302" fmla="*/ 3381562 h 3550128"/>
                <a:gd name="connsiteX31-2303" fmla="*/ 1016693 w 1432618"/>
                <a:gd name="connsiteY31-2304" fmla="*/ 3543487 h 3550128"/>
                <a:gd name="connsiteX0-2305" fmla="*/ 1016693 w 1432618"/>
                <a:gd name="connsiteY0-2306" fmla="*/ 3543487 h 3550128"/>
                <a:gd name="connsiteX1-2307" fmla="*/ 591243 w 1432618"/>
                <a:gd name="connsiteY1-2308" fmla="*/ 3549837 h 3550128"/>
                <a:gd name="connsiteX2-2309" fmla="*/ 394393 w 1432618"/>
                <a:gd name="connsiteY2-2310" fmla="*/ 3038662 h 3550128"/>
                <a:gd name="connsiteX3-2311" fmla="*/ 746818 w 1432618"/>
                <a:gd name="connsiteY3-2312" fmla="*/ 2343337 h 3550128"/>
                <a:gd name="connsiteX4-2313" fmla="*/ 560128 w 1432618"/>
                <a:gd name="connsiteY4-2314" fmla="*/ 1884232 h 3550128"/>
                <a:gd name="connsiteX5-2315" fmla="*/ 58 w 1432618"/>
                <a:gd name="connsiteY5-2316" fmla="*/ 1832797 h 3550128"/>
                <a:gd name="connsiteX6-2317" fmla="*/ 394393 w 1432618"/>
                <a:gd name="connsiteY6-2318" fmla="*/ 1705162 h 3550128"/>
                <a:gd name="connsiteX7-2319" fmla="*/ 642043 w 1432618"/>
                <a:gd name="connsiteY7-2320" fmla="*/ 1838512 h 3550128"/>
                <a:gd name="connsiteX8-2321" fmla="*/ 689668 w 1432618"/>
                <a:gd name="connsiteY8-2322" fmla="*/ 1609912 h 3550128"/>
                <a:gd name="connsiteX9-2323" fmla="*/ 823018 w 1432618"/>
                <a:gd name="connsiteY9-2324" fmla="*/ 1295587 h 3550128"/>
                <a:gd name="connsiteX10-2325" fmla="*/ 765868 w 1432618"/>
                <a:gd name="connsiteY10-2326" fmla="*/ 771712 h 3550128"/>
                <a:gd name="connsiteX11-2327" fmla="*/ 537268 w 1432618"/>
                <a:gd name="connsiteY11-2328" fmla="*/ 628837 h 3550128"/>
                <a:gd name="connsiteX12-2329" fmla="*/ 689668 w 1432618"/>
                <a:gd name="connsiteY12-2330" fmla="*/ 628837 h 3550128"/>
                <a:gd name="connsiteX13-2331" fmla="*/ 765868 w 1432618"/>
                <a:gd name="connsiteY13-2332" fmla="*/ 714562 h 3550128"/>
                <a:gd name="connsiteX14-2333" fmla="*/ 870643 w 1432618"/>
                <a:gd name="connsiteY14-2334" fmla="*/ 187 h 3550128"/>
                <a:gd name="connsiteX15-2335" fmla="*/ 832543 w 1432618"/>
                <a:gd name="connsiteY15-2336" fmla="*/ 647887 h 3550128"/>
                <a:gd name="connsiteX16-2337" fmla="*/ 908743 w 1432618"/>
                <a:gd name="connsiteY16-2338" fmla="*/ 1038412 h 3550128"/>
                <a:gd name="connsiteX17-2339" fmla="*/ 937318 w 1432618"/>
                <a:gd name="connsiteY17-2340" fmla="*/ 1286062 h 3550128"/>
                <a:gd name="connsiteX18-2341" fmla="*/ 1108768 w 1432618"/>
                <a:gd name="connsiteY18-2342" fmla="*/ 1152712 h 3550128"/>
                <a:gd name="connsiteX19-2343" fmla="*/ 1337368 w 1432618"/>
                <a:gd name="connsiteY19-2344" fmla="*/ 1133662 h 3550128"/>
                <a:gd name="connsiteX20-2345" fmla="*/ 1089718 w 1432618"/>
                <a:gd name="connsiteY20-2346" fmla="*/ 1190812 h 3550128"/>
                <a:gd name="connsiteX21-2347" fmla="*/ 880168 w 1432618"/>
                <a:gd name="connsiteY21-2348" fmla="*/ 1495612 h 3550128"/>
                <a:gd name="connsiteX22-2349" fmla="*/ 823018 w 1432618"/>
                <a:gd name="connsiteY22-2350" fmla="*/ 1857562 h 3550128"/>
                <a:gd name="connsiteX23-2351" fmla="*/ 975418 w 1432618"/>
                <a:gd name="connsiteY23-2352" fmla="*/ 2314762 h 3550128"/>
                <a:gd name="connsiteX24-2353" fmla="*/ 899218 w 1432618"/>
                <a:gd name="connsiteY24-2354" fmla="*/ 2552887 h 3550128"/>
                <a:gd name="connsiteX25-2355" fmla="*/ 1213543 w 1432618"/>
                <a:gd name="connsiteY25-2356" fmla="*/ 2495737 h 3550128"/>
                <a:gd name="connsiteX26-2357" fmla="*/ 1432618 w 1432618"/>
                <a:gd name="connsiteY26-2358" fmla="*/ 2588606 h 3550128"/>
                <a:gd name="connsiteX27-2359" fmla="*/ 1188143 w 1432618"/>
                <a:gd name="connsiteY27-2360" fmla="*/ 2552887 h 3550128"/>
                <a:gd name="connsiteX28-2361" fmla="*/ 832543 w 1432618"/>
                <a:gd name="connsiteY28-2362" fmla="*/ 2695762 h 3550128"/>
                <a:gd name="connsiteX29-2363" fmla="*/ 689668 w 1432618"/>
                <a:gd name="connsiteY29-2364" fmla="*/ 3048187 h 3550128"/>
                <a:gd name="connsiteX30-2365" fmla="*/ 918268 w 1432618"/>
                <a:gd name="connsiteY30-2366" fmla="*/ 3381562 h 3550128"/>
                <a:gd name="connsiteX31-2367" fmla="*/ 1016693 w 1432618"/>
                <a:gd name="connsiteY31-2368" fmla="*/ 3543487 h 3550128"/>
                <a:gd name="connsiteX0-2369" fmla="*/ 1016693 w 1432618"/>
                <a:gd name="connsiteY0-2370" fmla="*/ 3543487 h 3550128"/>
                <a:gd name="connsiteX1-2371" fmla="*/ 591243 w 1432618"/>
                <a:gd name="connsiteY1-2372" fmla="*/ 3549837 h 3550128"/>
                <a:gd name="connsiteX2-2373" fmla="*/ 394393 w 1432618"/>
                <a:gd name="connsiteY2-2374" fmla="*/ 3038662 h 3550128"/>
                <a:gd name="connsiteX3-2375" fmla="*/ 746818 w 1432618"/>
                <a:gd name="connsiteY3-2376" fmla="*/ 2343337 h 3550128"/>
                <a:gd name="connsiteX4-2377" fmla="*/ 560128 w 1432618"/>
                <a:gd name="connsiteY4-2378" fmla="*/ 1884232 h 3550128"/>
                <a:gd name="connsiteX5-2379" fmla="*/ 58 w 1432618"/>
                <a:gd name="connsiteY5-2380" fmla="*/ 1832797 h 3550128"/>
                <a:gd name="connsiteX6-2381" fmla="*/ 394393 w 1432618"/>
                <a:gd name="connsiteY6-2382" fmla="*/ 1705162 h 3550128"/>
                <a:gd name="connsiteX7-2383" fmla="*/ 642043 w 1432618"/>
                <a:gd name="connsiteY7-2384" fmla="*/ 1838512 h 3550128"/>
                <a:gd name="connsiteX8-2385" fmla="*/ 689668 w 1432618"/>
                <a:gd name="connsiteY8-2386" fmla="*/ 1609912 h 3550128"/>
                <a:gd name="connsiteX9-2387" fmla="*/ 823018 w 1432618"/>
                <a:gd name="connsiteY9-2388" fmla="*/ 1295587 h 3550128"/>
                <a:gd name="connsiteX10-2389" fmla="*/ 765868 w 1432618"/>
                <a:gd name="connsiteY10-2390" fmla="*/ 771712 h 3550128"/>
                <a:gd name="connsiteX11-2391" fmla="*/ 537268 w 1432618"/>
                <a:gd name="connsiteY11-2392" fmla="*/ 628837 h 3550128"/>
                <a:gd name="connsiteX12-2393" fmla="*/ 689668 w 1432618"/>
                <a:gd name="connsiteY12-2394" fmla="*/ 628837 h 3550128"/>
                <a:gd name="connsiteX13-2395" fmla="*/ 765868 w 1432618"/>
                <a:gd name="connsiteY13-2396" fmla="*/ 714562 h 3550128"/>
                <a:gd name="connsiteX14-2397" fmla="*/ 870643 w 1432618"/>
                <a:gd name="connsiteY14-2398" fmla="*/ 187 h 3550128"/>
                <a:gd name="connsiteX15-2399" fmla="*/ 832543 w 1432618"/>
                <a:gd name="connsiteY15-2400" fmla="*/ 647887 h 3550128"/>
                <a:gd name="connsiteX16-2401" fmla="*/ 908743 w 1432618"/>
                <a:gd name="connsiteY16-2402" fmla="*/ 1038412 h 3550128"/>
                <a:gd name="connsiteX17-2403" fmla="*/ 937318 w 1432618"/>
                <a:gd name="connsiteY17-2404" fmla="*/ 1286062 h 3550128"/>
                <a:gd name="connsiteX18-2405" fmla="*/ 1108768 w 1432618"/>
                <a:gd name="connsiteY18-2406" fmla="*/ 1152712 h 3550128"/>
                <a:gd name="connsiteX19-2407" fmla="*/ 1337368 w 1432618"/>
                <a:gd name="connsiteY19-2408" fmla="*/ 1133662 h 3550128"/>
                <a:gd name="connsiteX20-2409" fmla="*/ 1089718 w 1432618"/>
                <a:gd name="connsiteY20-2410" fmla="*/ 1190812 h 3550128"/>
                <a:gd name="connsiteX21-2411" fmla="*/ 880168 w 1432618"/>
                <a:gd name="connsiteY21-2412" fmla="*/ 1495612 h 3550128"/>
                <a:gd name="connsiteX22-2413" fmla="*/ 823018 w 1432618"/>
                <a:gd name="connsiteY22-2414" fmla="*/ 1857562 h 3550128"/>
                <a:gd name="connsiteX23-2415" fmla="*/ 975418 w 1432618"/>
                <a:gd name="connsiteY23-2416" fmla="*/ 2314762 h 3550128"/>
                <a:gd name="connsiteX24-2417" fmla="*/ 896043 w 1432618"/>
                <a:gd name="connsiteY24-2418" fmla="*/ 2540187 h 3550128"/>
                <a:gd name="connsiteX25-2419" fmla="*/ 1213543 w 1432618"/>
                <a:gd name="connsiteY25-2420" fmla="*/ 2495737 h 3550128"/>
                <a:gd name="connsiteX26-2421" fmla="*/ 1432618 w 1432618"/>
                <a:gd name="connsiteY26-2422" fmla="*/ 2588606 h 3550128"/>
                <a:gd name="connsiteX27-2423" fmla="*/ 1188143 w 1432618"/>
                <a:gd name="connsiteY27-2424" fmla="*/ 2552887 h 3550128"/>
                <a:gd name="connsiteX28-2425" fmla="*/ 832543 w 1432618"/>
                <a:gd name="connsiteY28-2426" fmla="*/ 2695762 h 3550128"/>
                <a:gd name="connsiteX29-2427" fmla="*/ 689668 w 1432618"/>
                <a:gd name="connsiteY29-2428" fmla="*/ 3048187 h 3550128"/>
                <a:gd name="connsiteX30-2429" fmla="*/ 918268 w 1432618"/>
                <a:gd name="connsiteY30-2430" fmla="*/ 3381562 h 3550128"/>
                <a:gd name="connsiteX31-2431" fmla="*/ 1016693 w 1432618"/>
                <a:gd name="connsiteY31-2432" fmla="*/ 3543487 h 3550128"/>
                <a:gd name="connsiteX0-2433" fmla="*/ 1016693 w 1432618"/>
                <a:gd name="connsiteY0-2434" fmla="*/ 3543487 h 3550128"/>
                <a:gd name="connsiteX1-2435" fmla="*/ 591243 w 1432618"/>
                <a:gd name="connsiteY1-2436" fmla="*/ 3549837 h 3550128"/>
                <a:gd name="connsiteX2-2437" fmla="*/ 394393 w 1432618"/>
                <a:gd name="connsiteY2-2438" fmla="*/ 3038662 h 3550128"/>
                <a:gd name="connsiteX3-2439" fmla="*/ 746818 w 1432618"/>
                <a:gd name="connsiteY3-2440" fmla="*/ 2343337 h 3550128"/>
                <a:gd name="connsiteX4-2441" fmla="*/ 560128 w 1432618"/>
                <a:gd name="connsiteY4-2442" fmla="*/ 1884232 h 3550128"/>
                <a:gd name="connsiteX5-2443" fmla="*/ 58 w 1432618"/>
                <a:gd name="connsiteY5-2444" fmla="*/ 1832797 h 3550128"/>
                <a:gd name="connsiteX6-2445" fmla="*/ 394393 w 1432618"/>
                <a:gd name="connsiteY6-2446" fmla="*/ 1705162 h 3550128"/>
                <a:gd name="connsiteX7-2447" fmla="*/ 642043 w 1432618"/>
                <a:gd name="connsiteY7-2448" fmla="*/ 1838512 h 3550128"/>
                <a:gd name="connsiteX8-2449" fmla="*/ 689668 w 1432618"/>
                <a:gd name="connsiteY8-2450" fmla="*/ 1609912 h 3550128"/>
                <a:gd name="connsiteX9-2451" fmla="*/ 823018 w 1432618"/>
                <a:gd name="connsiteY9-2452" fmla="*/ 1295587 h 3550128"/>
                <a:gd name="connsiteX10-2453" fmla="*/ 765868 w 1432618"/>
                <a:gd name="connsiteY10-2454" fmla="*/ 771712 h 3550128"/>
                <a:gd name="connsiteX11-2455" fmla="*/ 537268 w 1432618"/>
                <a:gd name="connsiteY11-2456" fmla="*/ 628837 h 3550128"/>
                <a:gd name="connsiteX12-2457" fmla="*/ 689668 w 1432618"/>
                <a:gd name="connsiteY12-2458" fmla="*/ 628837 h 3550128"/>
                <a:gd name="connsiteX13-2459" fmla="*/ 765868 w 1432618"/>
                <a:gd name="connsiteY13-2460" fmla="*/ 714562 h 3550128"/>
                <a:gd name="connsiteX14-2461" fmla="*/ 870643 w 1432618"/>
                <a:gd name="connsiteY14-2462" fmla="*/ 187 h 3550128"/>
                <a:gd name="connsiteX15-2463" fmla="*/ 832543 w 1432618"/>
                <a:gd name="connsiteY15-2464" fmla="*/ 647887 h 3550128"/>
                <a:gd name="connsiteX16-2465" fmla="*/ 908743 w 1432618"/>
                <a:gd name="connsiteY16-2466" fmla="*/ 1038412 h 3550128"/>
                <a:gd name="connsiteX17-2467" fmla="*/ 937318 w 1432618"/>
                <a:gd name="connsiteY17-2468" fmla="*/ 1286062 h 3550128"/>
                <a:gd name="connsiteX18-2469" fmla="*/ 1108768 w 1432618"/>
                <a:gd name="connsiteY18-2470" fmla="*/ 1152712 h 3550128"/>
                <a:gd name="connsiteX19-2471" fmla="*/ 1337368 w 1432618"/>
                <a:gd name="connsiteY19-2472" fmla="*/ 1133662 h 3550128"/>
                <a:gd name="connsiteX20-2473" fmla="*/ 1089718 w 1432618"/>
                <a:gd name="connsiteY20-2474" fmla="*/ 1190812 h 3550128"/>
                <a:gd name="connsiteX21-2475" fmla="*/ 880168 w 1432618"/>
                <a:gd name="connsiteY21-2476" fmla="*/ 1495612 h 3550128"/>
                <a:gd name="connsiteX22-2477" fmla="*/ 823018 w 1432618"/>
                <a:gd name="connsiteY22-2478" fmla="*/ 1857562 h 3550128"/>
                <a:gd name="connsiteX23-2479" fmla="*/ 975418 w 1432618"/>
                <a:gd name="connsiteY23-2480" fmla="*/ 2314762 h 3550128"/>
                <a:gd name="connsiteX24-2481" fmla="*/ 896043 w 1432618"/>
                <a:gd name="connsiteY24-2482" fmla="*/ 2540187 h 3550128"/>
                <a:gd name="connsiteX25-2483" fmla="*/ 1213543 w 1432618"/>
                <a:gd name="connsiteY25-2484" fmla="*/ 2495737 h 3550128"/>
                <a:gd name="connsiteX26-2485" fmla="*/ 1432618 w 1432618"/>
                <a:gd name="connsiteY26-2486" fmla="*/ 2588606 h 3550128"/>
                <a:gd name="connsiteX27-2487" fmla="*/ 1188143 w 1432618"/>
                <a:gd name="connsiteY27-2488" fmla="*/ 2552887 h 3550128"/>
                <a:gd name="connsiteX28-2489" fmla="*/ 832543 w 1432618"/>
                <a:gd name="connsiteY28-2490" fmla="*/ 2695762 h 3550128"/>
                <a:gd name="connsiteX29-2491" fmla="*/ 689668 w 1432618"/>
                <a:gd name="connsiteY29-2492" fmla="*/ 3048187 h 3550128"/>
                <a:gd name="connsiteX30-2493" fmla="*/ 918268 w 1432618"/>
                <a:gd name="connsiteY30-2494" fmla="*/ 3381562 h 3550128"/>
                <a:gd name="connsiteX31-2495" fmla="*/ 1016693 w 1432618"/>
                <a:gd name="connsiteY31-2496" fmla="*/ 3543487 h 3550128"/>
                <a:gd name="connsiteX0-2497" fmla="*/ 1016693 w 1432618"/>
                <a:gd name="connsiteY0-2498" fmla="*/ 3543487 h 3550128"/>
                <a:gd name="connsiteX1-2499" fmla="*/ 591243 w 1432618"/>
                <a:gd name="connsiteY1-2500" fmla="*/ 3549837 h 3550128"/>
                <a:gd name="connsiteX2-2501" fmla="*/ 394393 w 1432618"/>
                <a:gd name="connsiteY2-2502" fmla="*/ 3038662 h 3550128"/>
                <a:gd name="connsiteX3-2503" fmla="*/ 746818 w 1432618"/>
                <a:gd name="connsiteY3-2504" fmla="*/ 2343337 h 3550128"/>
                <a:gd name="connsiteX4-2505" fmla="*/ 560128 w 1432618"/>
                <a:gd name="connsiteY4-2506" fmla="*/ 1884232 h 3550128"/>
                <a:gd name="connsiteX5-2507" fmla="*/ 58 w 1432618"/>
                <a:gd name="connsiteY5-2508" fmla="*/ 1832797 h 3550128"/>
                <a:gd name="connsiteX6-2509" fmla="*/ 394393 w 1432618"/>
                <a:gd name="connsiteY6-2510" fmla="*/ 1705162 h 3550128"/>
                <a:gd name="connsiteX7-2511" fmla="*/ 642043 w 1432618"/>
                <a:gd name="connsiteY7-2512" fmla="*/ 1838512 h 3550128"/>
                <a:gd name="connsiteX8-2513" fmla="*/ 689668 w 1432618"/>
                <a:gd name="connsiteY8-2514" fmla="*/ 1609912 h 3550128"/>
                <a:gd name="connsiteX9-2515" fmla="*/ 823018 w 1432618"/>
                <a:gd name="connsiteY9-2516" fmla="*/ 1295587 h 3550128"/>
                <a:gd name="connsiteX10-2517" fmla="*/ 765868 w 1432618"/>
                <a:gd name="connsiteY10-2518" fmla="*/ 771712 h 3550128"/>
                <a:gd name="connsiteX11-2519" fmla="*/ 537268 w 1432618"/>
                <a:gd name="connsiteY11-2520" fmla="*/ 628837 h 3550128"/>
                <a:gd name="connsiteX12-2521" fmla="*/ 689668 w 1432618"/>
                <a:gd name="connsiteY12-2522" fmla="*/ 628837 h 3550128"/>
                <a:gd name="connsiteX13-2523" fmla="*/ 765868 w 1432618"/>
                <a:gd name="connsiteY13-2524" fmla="*/ 714562 h 3550128"/>
                <a:gd name="connsiteX14-2525" fmla="*/ 870643 w 1432618"/>
                <a:gd name="connsiteY14-2526" fmla="*/ 187 h 3550128"/>
                <a:gd name="connsiteX15-2527" fmla="*/ 832543 w 1432618"/>
                <a:gd name="connsiteY15-2528" fmla="*/ 647887 h 3550128"/>
                <a:gd name="connsiteX16-2529" fmla="*/ 908743 w 1432618"/>
                <a:gd name="connsiteY16-2530" fmla="*/ 1038412 h 3550128"/>
                <a:gd name="connsiteX17-2531" fmla="*/ 937318 w 1432618"/>
                <a:gd name="connsiteY17-2532" fmla="*/ 1286062 h 3550128"/>
                <a:gd name="connsiteX18-2533" fmla="*/ 1108768 w 1432618"/>
                <a:gd name="connsiteY18-2534" fmla="*/ 1152712 h 3550128"/>
                <a:gd name="connsiteX19-2535" fmla="*/ 1337368 w 1432618"/>
                <a:gd name="connsiteY19-2536" fmla="*/ 1133662 h 3550128"/>
                <a:gd name="connsiteX20-2537" fmla="*/ 1089718 w 1432618"/>
                <a:gd name="connsiteY20-2538" fmla="*/ 1190812 h 3550128"/>
                <a:gd name="connsiteX21-2539" fmla="*/ 880168 w 1432618"/>
                <a:gd name="connsiteY21-2540" fmla="*/ 1495612 h 3550128"/>
                <a:gd name="connsiteX22-2541" fmla="*/ 823018 w 1432618"/>
                <a:gd name="connsiteY22-2542" fmla="*/ 1857562 h 3550128"/>
                <a:gd name="connsiteX23-2543" fmla="*/ 975418 w 1432618"/>
                <a:gd name="connsiteY23-2544" fmla="*/ 2314762 h 3550128"/>
                <a:gd name="connsiteX24-2545" fmla="*/ 896043 w 1432618"/>
                <a:gd name="connsiteY24-2546" fmla="*/ 2540187 h 3550128"/>
                <a:gd name="connsiteX25-2547" fmla="*/ 1213543 w 1432618"/>
                <a:gd name="connsiteY25-2548" fmla="*/ 2495737 h 3550128"/>
                <a:gd name="connsiteX26-2549" fmla="*/ 1432618 w 1432618"/>
                <a:gd name="connsiteY26-2550" fmla="*/ 2588606 h 3550128"/>
                <a:gd name="connsiteX27-2551" fmla="*/ 1188143 w 1432618"/>
                <a:gd name="connsiteY27-2552" fmla="*/ 2552887 h 3550128"/>
                <a:gd name="connsiteX28-2553" fmla="*/ 832543 w 1432618"/>
                <a:gd name="connsiteY28-2554" fmla="*/ 2695762 h 3550128"/>
                <a:gd name="connsiteX29-2555" fmla="*/ 689668 w 1432618"/>
                <a:gd name="connsiteY29-2556" fmla="*/ 3048187 h 3550128"/>
                <a:gd name="connsiteX30-2557" fmla="*/ 918268 w 1432618"/>
                <a:gd name="connsiteY30-2558" fmla="*/ 3381562 h 3550128"/>
                <a:gd name="connsiteX31-2559" fmla="*/ 1016693 w 1432618"/>
                <a:gd name="connsiteY31-2560" fmla="*/ 3543487 h 3550128"/>
                <a:gd name="connsiteX0-2561" fmla="*/ 1016693 w 1432618"/>
                <a:gd name="connsiteY0-2562" fmla="*/ 3543487 h 3550128"/>
                <a:gd name="connsiteX1-2563" fmla="*/ 591243 w 1432618"/>
                <a:gd name="connsiteY1-2564" fmla="*/ 3549837 h 3550128"/>
                <a:gd name="connsiteX2-2565" fmla="*/ 394393 w 1432618"/>
                <a:gd name="connsiteY2-2566" fmla="*/ 3038662 h 3550128"/>
                <a:gd name="connsiteX3-2567" fmla="*/ 746818 w 1432618"/>
                <a:gd name="connsiteY3-2568" fmla="*/ 2343337 h 3550128"/>
                <a:gd name="connsiteX4-2569" fmla="*/ 560128 w 1432618"/>
                <a:gd name="connsiteY4-2570" fmla="*/ 1884232 h 3550128"/>
                <a:gd name="connsiteX5-2571" fmla="*/ 58 w 1432618"/>
                <a:gd name="connsiteY5-2572" fmla="*/ 1832797 h 3550128"/>
                <a:gd name="connsiteX6-2573" fmla="*/ 394393 w 1432618"/>
                <a:gd name="connsiteY6-2574" fmla="*/ 1705162 h 3550128"/>
                <a:gd name="connsiteX7-2575" fmla="*/ 642043 w 1432618"/>
                <a:gd name="connsiteY7-2576" fmla="*/ 1838512 h 3550128"/>
                <a:gd name="connsiteX8-2577" fmla="*/ 689668 w 1432618"/>
                <a:gd name="connsiteY8-2578" fmla="*/ 1609912 h 3550128"/>
                <a:gd name="connsiteX9-2579" fmla="*/ 823018 w 1432618"/>
                <a:gd name="connsiteY9-2580" fmla="*/ 1295587 h 3550128"/>
                <a:gd name="connsiteX10-2581" fmla="*/ 765868 w 1432618"/>
                <a:gd name="connsiteY10-2582" fmla="*/ 771712 h 3550128"/>
                <a:gd name="connsiteX11-2583" fmla="*/ 537268 w 1432618"/>
                <a:gd name="connsiteY11-2584" fmla="*/ 628837 h 3550128"/>
                <a:gd name="connsiteX12-2585" fmla="*/ 689668 w 1432618"/>
                <a:gd name="connsiteY12-2586" fmla="*/ 628837 h 3550128"/>
                <a:gd name="connsiteX13-2587" fmla="*/ 765868 w 1432618"/>
                <a:gd name="connsiteY13-2588" fmla="*/ 714562 h 3550128"/>
                <a:gd name="connsiteX14-2589" fmla="*/ 870643 w 1432618"/>
                <a:gd name="connsiteY14-2590" fmla="*/ 187 h 3550128"/>
                <a:gd name="connsiteX15-2591" fmla="*/ 832543 w 1432618"/>
                <a:gd name="connsiteY15-2592" fmla="*/ 647887 h 3550128"/>
                <a:gd name="connsiteX16-2593" fmla="*/ 908743 w 1432618"/>
                <a:gd name="connsiteY16-2594" fmla="*/ 1038412 h 3550128"/>
                <a:gd name="connsiteX17-2595" fmla="*/ 937318 w 1432618"/>
                <a:gd name="connsiteY17-2596" fmla="*/ 1286062 h 3550128"/>
                <a:gd name="connsiteX18-2597" fmla="*/ 1108768 w 1432618"/>
                <a:gd name="connsiteY18-2598" fmla="*/ 1152712 h 3550128"/>
                <a:gd name="connsiteX19-2599" fmla="*/ 1337368 w 1432618"/>
                <a:gd name="connsiteY19-2600" fmla="*/ 1133662 h 3550128"/>
                <a:gd name="connsiteX20-2601" fmla="*/ 1089718 w 1432618"/>
                <a:gd name="connsiteY20-2602" fmla="*/ 1190812 h 3550128"/>
                <a:gd name="connsiteX21-2603" fmla="*/ 880168 w 1432618"/>
                <a:gd name="connsiteY21-2604" fmla="*/ 1495612 h 3550128"/>
                <a:gd name="connsiteX22-2605" fmla="*/ 823018 w 1432618"/>
                <a:gd name="connsiteY22-2606" fmla="*/ 1857562 h 3550128"/>
                <a:gd name="connsiteX23-2607" fmla="*/ 975418 w 1432618"/>
                <a:gd name="connsiteY23-2608" fmla="*/ 2314762 h 3550128"/>
                <a:gd name="connsiteX24-2609" fmla="*/ 896043 w 1432618"/>
                <a:gd name="connsiteY24-2610" fmla="*/ 2540187 h 3550128"/>
                <a:gd name="connsiteX25-2611" fmla="*/ 1213543 w 1432618"/>
                <a:gd name="connsiteY25-2612" fmla="*/ 2495737 h 3550128"/>
                <a:gd name="connsiteX26-2613" fmla="*/ 1432618 w 1432618"/>
                <a:gd name="connsiteY26-2614" fmla="*/ 2588606 h 3550128"/>
                <a:gd name="connsiteX27-2615" fmla="*/ 1188143 w 1432618"/>
                <a:gd name="connsiteY27-2616" fmla="*/ 2552887 h 3550128"/>
                <a:gd name="connsiteX28-2617" fmla="*/ 832543 w 1432618"/>
                <a:gd name="connsiteY28-2618" fmla="*/ 2695762 h 3550128"/>
                <a:gd name="connsiteX29-2619" fmla="*/ 689668 w 1432618"/>
                <a:gd name="connsiteY29-2620" fmla="*/ 3048187 h 3550128"/>
                <a:gd name="connsiteX30-2621" fmla="*/ 918268 w 1432618"/>
                <a:gd name="connsiteY30-2622" fmla="*/ 3381562 h 3550128"/>
                <a:gd name="connsiteX31-2623" fmla="*/ 1016693 w 1432618"/>
                <a:gd name="connsiteY31-2624" fmla="*/ 3543487 h 3550128"/>
                <a:gd name="connsiteX0-2625" fmla="*/ 1016693 w 1432618"/>
                <a:gd name="connsiteY0-2626" fmla="*/ 3543487 h 3550128"/>
                <a:gd name="connsiteX1-2627" fmla="*/ 591243 w 1432618"/>
                <a:gd name="connsiteY1-2628" fmla="*/ 3549837 h 3550128"/>
                <a:gd name="connsiteX2-2629" fmla="*/ 394393 w 1432618"/>
                <a:gd name="connsiteY2-2630" fmla="*/ 3038662 h 3550128"/>
                <a:gd name="connsiteX3-2631" fmla="*/ 746818 w 1432618"/>
                <a:gd name="connsiteY3-2632" fmla="*/ 2343337 h 3550128"/>
                <a:gd name="connsiteX4-2633" fmla="*/ 560128 w 1432618"/>
                <a:gd name="connsiteY4-2634" fmla="*/ 1884232 h 3550128"/>
                <a:gd name="connsiteX5-2635" fmla="*/ 58 w 1432618"/>
                <a:gd name="connsiteY5-2636" fmla="*/ 1832797 h 3550128"/>
                <a:gd name="connsiteX6-2637" fmla="*/ 394393 w 1432618"/>
                <a:gd name="connsiteY6-2638" fmla="*/ 1705162 h 3550128"/>
                <a:gd name="connsiteX7-2639" fmla="*/ 642043 w 1432618"/>
                <a:gd name="connsiteY7-2640" fmla="*/ 1838512 h 3550128"/>
                <a:gd name="connsiteX8-2641" fmla="*/ 689668 w 1432618"/>
                <a:gd name="connsiteY8-2642" fmla="*/ 1609912 h 3550128"/>
                <a:gd name="connsiteX9-2643" fmla="*/ 823018 w 1432618"/>
                <a:gd name="connsiteY9-2644" fmla="*/ 1295587 h 3550128"/>
                <a:gd name="connsiteX10-2645" fmla="*/ 765868 w 1432618"/>
                <a:gd name="connsiteY10-2646" fmla="*/ 771712 h 3550128"/>
                <a:gd name="connsiteX11-2647" fmla="*/ 537268 w 1432618"/>
                <a:gd name="connsiteY11-2648" fmla="*/ 628837 h 3550128"/>
                <a:gd name="connsiteX12-2649" fmla="*/ 689668 w 1432618"/>
                <a:gd name="connsiteY12-2650" fmla="*/ 628837 h 3550128"/>
                <a:gd name="connsiteX13-2651" fmla="*/ 765868 w 1432618"/>
                <a:gd name="connsiteY13-2652" fmla="*/ 714562 h 3550128"/>
                <a:gd name="connsiteX14-2653" fmla="*/ 870643 w 1432618"/>
                <a:gd name="connsiteY14-2654" fmla="*/ 187 h 3550128"/>
                <a:gd name="connsiteX15-2655" fmla="*/ 832543 w 1432618"/>
                <a:gd name="connsiteY15-2656" fmla="*/ 647887 h 3550128"/>
                <a:gd name="connsiteX16-2657" fmla="*/ 908743 w 1432618"/>
                <a:gd name="connsiteY16-2658" fmla="*/ 1038412 h 3550128"/>
                <a:gd name="connsiteX17-2659" fmla="*/ 937318 w 1432618"/>
                <a:gd name="connsiteY17-2660" fmla="*/ 1286062 h 3550128"/>
                <a:gd name="connsiteX18-2661" fmla="*/ 1108768 w 1432618"/>
                <a:gd name="connsiteY18-2662" fmla="*/ 1152712 h 3550128"/>
                <a:gd name="connsiteX19-2663" fmla="*/ 1337368 w 1432618"/>
                <a:gd name="connsiteY19-2664" fmla="*/ 1133662 h 3550128"/>
                <a:gd name="connsiteX20-2665" fmla="*/ 1089718 w 1432618"/>
                <a:gd name="connsiteY20-2666" fmla="*/ 1190812 h 3550128"/>
                <a:gd name="connsiteX21-2667" fmla="*/ 880168 w 1432618"/>
                <a:gd name="connsiteY21-2668" fmla="*/ 1495612 h 3550128"/>
                <a:gd name="connsiteX22-2669" fmla="*/ 823018 w 1432618"/>
                <a:gd name="connsiteY22-2670" fmla="*/ 1857562 h 3550128"/>
                <a:gd name="connsiteX23-2671" fmla="*/ 1003993 w 1432618"/>
                <a:gd name="connsiteY23-2672" fmla="*/ 2270312 h 3550128"/>
                <a:gd name="connsiteX24-2673" fmla="*/ 896043 w 1432618"/>
                <a:gd name="connsiteY24-2674" fmla="*/ 2540187 h 3550128"/>
                <a:gd name="connsiteX25-2675" fmla="*/ 1213543 w 1432618"/>
                <a:gd name="connsiteY25-2676" fmla="*/ 2495737 h 3550128"/>
                <a:gd name="connsiteX26-2677" fmla="*/ 1432618 w 1432618"/>
                <a:gd name="connsiteY26-2678" fmla="*/ 2588606 h 3550128"/>
                <a:gd name="connsiteX27-2679" fmla="*/ 1188143 w 1432618"/>
                <a:gd name="connsiteY27-2680" fmla="*/ 2552887 h 3550128"/>
                <a:gd name="connsiteX28-2681" fmla="*/ 832543 w 1432618"/>
                <a:gd name="connsiteY28-2682" fmla="*/ 2695762 h 3550128"/>
                <a:gd name="connsiteX29-2683" fmla="*/ 689668 w 1432618"/>
                <a:gd name="connsiteY29-2684" fmla="*/ 3048187 h 3550128"/>
                <a:gd name="connsiteX30-2685" fmla="*/ 918268 w 1432618"/>
                <a:gd name="connsiteY30-2686" fmla="*/ 3381562 h 3550128"/>
                <a:gd name="connsiteX31-2687" fmla="*/ 1016693 w 1432618"/>
                <a:gd name="connsiteY31-2688" fmla="*/ 3543487 h 3550128"/>
                <a:gd name="connsiteX0-2689" fmla="*/ 1016693 w 1432618"/>
                <a:gd name="connsiteY0-2690" fmla="*/ 3543487 h 3550128"/>
                <a:gd name="connsiteX1-2691" fmla="*/ 591243 w 1432618"/>
                <a:gd name="connsiteY1-2692" fmla="*/ 3549837 h 3550128"/>
                <a:gd name="connsiteX2-2693" fmla="*/ 394393 w 1432618"/>
                <a:gd name="connsiteY2-2694" fmla="*/ 3038662 h 3550128"/>
                <a:gd name="connsiteX3-2695" fmla="*/ 746818 w 1432618"/>
                <a:gd name="connsiteY3-2696" fmla="*/ 2343337 h 3550128"/>
                <a:gd name="connsiteX4-2697" fmla="*/ 560128 w 1432618"/>
                <a:gd name="connsiteY4-2698" fmla="*/ 1884232 h 3550128"/>
                <a:gd name="connsiteX5-2699" fmla="*/ 58 w 1432618"/>
                <a:gd name="connsiteY5-2700" fmla="*/ 1832797 h 3550128"/>
                <a:gd name="connsiteX6-2701" fmla="*/ 394393 w 1432618"/>
                <a:gd name="connsiteY6-2702" fmla="*/ 1705162 h 3550128"/>
                <a:gd name="connsiteX7-2703" fmla="*/ 642043 w 1432618"/>
                <a:gd name="connsiteY7-2704" fmla="*/ 1838512 h 3550128"/>
                <a:gd name="connsiteX8-2705" fmla="*/ 689668 w 1432618"/>
                <a:gd name="connsiteY8-2706" fmla="*/ 1609912 h 3550128"/>
                <a:gd name="connsiteX9-2707" fmla="*/ 823018 w 1432618"/>
                <a:gd name="connsiteY9-2708" fmla="*/ 1295587 h 3550128"/>
                <a:gd name="connsiteX10-2709" fmla="*/ 765868 w 1432618"/>
                <a:gd name="connsiteY10-2710" fmla="*/ 771712 h 3550128"/>
                <a:gd name="connsiteX11-2711" fmla="*/ 537268 w 1432618"/>
                <a:gd name="connsiteY11-2712" fmla="*/ 628837 h 3550128"/>
                <a:gd name="connsiteX12-2713" fmla="*/ 689668 w 1432618"/>
                <a:gd name="connsiteY12-2714" fmla="*/ 628837 h 3550128"/>
                <a:gd name="connsiteX13-2715" fmla="*/ 765868 w 1432618"/>
                <a:gd name="connsiteY13-2716" fmla="*/ 714562 h 3550128"/>
                <a:gd name="connsiteX14-2717" fmla="*/ 870643 w 1432618"/>
                <a:gd name="connsiteY14-2718" fmla="*/ 187 h 3550128"/>
                <a:gd name="connsiteX15-2719" fmla="*/ 832543 w 1432618"/>
                <a:gd name="connsiteY15-2720" fmla="*/ 647887 h 3550128"/>
                <a:gd name="connsiteX16-2721" fmla="*/ 908743 w 1432618"/>
                <a:gd name="connsiteY16-2722" fmla="*/ 1038412 h 3550128"/>
                <a:gd name="connsiteX17-2723" fmla="*/ 937318 w 1432618"/>
                <a:gd name="connsiteY17-2724" fmla="*/ 1286062 h 3550128"/>
                <a:gd name="connsiteX18-2725" fmla="*/ 1108768 w 1432618"/>
                <a:gd name="connsiteY18-2726" fmla="*/ 1152712 h 3550128"/>
                <a:gd name="connsiteX19-2727" fmla="*/ 1337368 w 1432618"/>
                <a:gd name="connsiteY19-2728" fmla="*/ 1133662 h 3550128"/>
                <a:gd name="connsiteX20-2729" fmla="*/ 1089718 w 1432618"/>
                <a:gd name="connsiteY20-2730" fmla="*/ 1190812 h 3550128"/>
                <a:gd name="connsiteX21-2731" fmla="*/ 880168 w 1432618"/>
                <a:gd name="connsiteY21-2732" fmla="*/ 1495612 h 3550128"/>
                <a:gd name="connsiteX22-2733" fmla="*/ 835718 w 1432618"/>
                <a:gd name="connsiteY22-2734" fmla="*/ 1857562 h 3550128"/>
                <a:gd name="connsiteX23-2735" fmla="*/ 1003993 w 1432618"/>
                <a:gd name="connsiteY23-2736" fmla="*/ 2270312 h 3550128"/>
                <a:gd name="connsiteX24-2737" fmla="*/ 896043 w 1432618"/>
                <a:gd name="connsiteY24-2738" fmla="*/ 2540187 h 3550128"/>
                <a:gd name="connsiteX25-2739" fmla="*/ 1213543 w 1432618"/>
                <a:gd name="connsiteY25-2740" fmla="*/ 2495737 h 3550128"/>
                <a:gd name="connsiteX26-2741" fmla="*/ 1432618 w 1432618"/>
                <a:gd name="connsiteY26-2742" fmla="*/ 2588606 h 3550128"/>
                <a:gd name="connsiteX27-2743" fmla="*/ 1188143 w 1432618"/>
                <a:gd name="connsiteY27-2744" fmla="*/ 2552887 h 3550128"/>
                <a:gd name="connsiteX28-2745" fmla="*/ 832543 w 1432618"/>
                <a:gd name="connsiteY28-2746" fmla="*/ 2695762 h 3550128"/>
                <a:gd name="connsiteX29-2747" fmla="*/ 689668 w 1432618"/>
                <a:gd name="connsiteY29-2748" fmla="*/ 3048187 h 3550128"/>
                <a:gd name="connsiteX30-2749" fmla="*/ 918268 w 1432618"/>
                <a:gd name="connsiteY30-2750" fmla="*/ 3381562 h 3550128"/>
                <a:gd name="connsiteX31-2751" fmla="*/ 1016693 w 1432618"/>
                <a:gd name="connsiteY31-2752" fmla="*/ 3543487 h 3550128"/>
                <a:gd name="connsiteX0-2753" fmla="*/ 1016693 w 1432618"/>
                <a:gd name="connsiteY0-2754" fmla="*/ 3543487 h 3550128"/>
                <a:gd name="connsiteX1-2755" fmla="*/ 591243 w 1432618"/>
                <a:gd name="connsiteY1-2756" fmla="*/ 3549837 h 3550128"/>
                <a:gd name="connsiteX2-2757" fmla="*/ 394393 w 1432618"/>
                <a:gd name="connsiteY2-2758" fmla="*/ 3038662 h 3550128"/>
                <a:gd name="connsiteX3-2759" fmla="*/ 746818 w 1432618"/>
                <a:gd name="connsiteY3-2760" fmla="*/ 2343337 h 3550128"/>
                <a:gd name="connsiteX4-2761" fmla="*/ 560128 w 1432618"/>
                <a:gd name="connsiteY4-2762" fmla="*/ 1884232 h 3550128"/>
                <a:gd name="connsiteX5-2763" fmla="*/ 58 w 1432618"/>
                <a:gd name="connsiteY5-2764" fmla="*/ 1832797 h 3550128"/>
                <a:gd name="connsiteX6-2765" fmla="*/ 394393 w 1432618"/>
                <a:gd name="connsiteY6-2766" fmla="*/ 1705162 h 3550128"/>
                <a:gd name="connsiteX7-2767" fmla="*/ 642043 w 1432618"/>
                <a:gd name="connsiteY7-2768" fmla="*/ 1838512 h 3550128"/>
                <a:gd name="connsiteX8-2769" fmla="*/ 689668 w 1432618"/>
                <a:gd name="connsiteY8-2770" fmla="*/ 1609912 h 3550128"/>
                <a:gd name="connsiteX9-2771" fmla="*/ 823018 w 1432618"/>
                <a:gd name="connsiteY9-2772" fmla="*/ 1295587 h 3550128"/>
                <a:gd name="connsiteX10-2773" fmla="*/ 765868 w 1432618"/>
                <a:gd name="connsiteY10-2774" fmla="*/ 771712 h 3550128"/>
                <a:gd name="connsiteX11-2775" fmla="*/ 537268 w 1432618"/>
                <a:gd name="connsiteY11-2776" fmla="*/ 628837 h 3550128"/>
                <a:gd name="connsiteX12-2777" fmla="*/ 689668 w 1432618"/>
                <a:gd name="connsiteY12-2778" fmla="*/ 628837 h 3550128"/>
                <a:gd name="connsiteX13-2779" fmla="*/ 765868 w 1432618"/>
                <a:gd name="connsiteY13-2780" fmla="*/ 714562 h 3550128"/>
                <a:gd name="connsiteX14-2781" fmla="*/ 870643 w 1432618"/>
                <a:gd name="connsiteY14-2782" fmla="*/ 187 h 3550128"/>
                <a:gd name="connsiteX15-2783" fmla="*/ 832543 w 1432618"/>
                <a:gd name="connsiteY15-2784" fmla="*/ 647887 h 3550128"/>
                <a:gd name="connsiteX16-2785" fmla="*/ 908743 w 1432618"/>
                <a:gd name="connsiteY16-2786" fmla="*/ 1038412 h 3550128"/>
                <a:gd name="connsiteX17-2787" fmla="*/ 937318 w 1432618"/>
                <a:gd name="connsiteY17-2788" fmla="*/ 1286062 h 3550128"/>
                <a:gd name="connsiteX18-2789" fmla="*/ 1108768 w 1432618"/>
                <a:gd name="connsiteY18-2790" fmla="*/ 1152712 h 3550128"/>
                <a:gd name="connsiteX19-2791" fmla="*/ 1337368 w 1432618"/>
                <a:gd name="connsiteY19-2792" fmla="*/ 1133662 h 3550128"/>
                <a:gd name="connsiteX20-2793" fmla="*/ 1089718 w 1432618"/>
                <a:gd name="connsiteY20-2794" fmla="*/ 1190812 h 3550128"/>
                <a:gd name="connsiteX21-2795" fmla="*/ 889693 w 1432618"/>
                <a:gd name="connsiteY21-2796" fmla="*/ 1489262 h 3550128"/>
                <a:gd name="connsiteX22-2797" fmla="*/ 835718 w 1432618"/>
                <a:gd name="connsiteY22-2798" fmla="*/ 1857562 h 3550128"/>
                <a:gd name="connsiteX23-2799" fmla="*/ 1003993 w 1432618"/>
                <a:gd name="connsiteY23-2800" fmla="*/ 2270312 h 3550128"/>
                <a:gd name="connsiteX24-2801" fmla="*/ 896043 w 1432618"/>
                <a:gd name="connsiteY24-2802" fmla="*/ 2540187 h 3550128"/>
                <a:gd name="connsiteX25-2803" fmla="*/ 1213543 w 1432618"/>
                <a:gd name="connsiteY25-2804" fmla="*/ 2495737 h 3550128"/>
                <a:gd name="connsiteX26-2805" fmla="*/ 1432618 w 1432618"/>
                <a:gd name="connsiteY26-2806" fmla="*/ 2588606 h 3550128"/>
                <a:gd name="connsiteX27-2807" fmla="*/ 1188143 w 1432618"/>
                <a:gd name="connsiteY27-2808" fmla="*/ 2552887 h 3550128"/>
                <a:gd name="connsiteX28-2809" fmla="*/ 832543 w 1432618"/>
                <a:gd name="connsiteY28-2810" fmla="*/ 2695762 h 3550128"/>
                <a:gd name="connsiteX29-2811" fmla="*/ 689668 w 1432618"/>
                <a:gd name="connsiteY29-2812" fmla="*/ 3048187 h 3550128"/>
                <a:gd name="connsiteX30-2813" fmla="*/ 918268 w 1432618"/>
                <a:gd name="connsiteY30-2814" fmla="*/ 3381562 h 3550128"/>
                <a:gd name="connsiteX31-2815" fmla="*/ 1016693 w 1432618"/>
                <a:gd name="connsiteY31-2816" fmla="*/ 3543487 h 3550128"/>
                <a:gd name="connsiteX0-2817" fmla="*/ 1016693 w 1432618"/>
                <a:gd name="connsiteY0-2818" fmla="*/ 3543487 h 3550128"/>
                <a:gd name="connsiteX1-2819" fmla="*/ 591243 w 1432618"/>
                <a:gd name="connsiteY1-2820" fmla="*/ 3549837 h 3550128"/>
                <a:gd name="connsiteX2-2821" fmla="*/ 394393 w 1432618"/>
                <a:gd name="connsiteY2-2822" fmla="*/ 3038662 h 3550128"/>
                <a:gd name="connsiteX3-2823" fmla="*/ 746818 w 1432618"/>
                <a:gd name="connsiteY3-2824" fmla="*/ 2343337 h 3550128"/>
                <a:gd name="connsiteX4-2825" fmla="*/ 560128 w 1432618"/>
                <a:gd name="connsiteY4-2826" fmla="*/ 1884232 h 3550128"/>
                <a:gd name="connsiteX5-2827" fmla="*/ 58 w 1432618"/>
                <a:gd name="connsiteY5-2828" fmla="*/ 1832797 h 3550128"/>
                <a:gd name="connsiteX6-2829" fmla="*/ 394393 w 1432618"/>
                <a:gd name="connsiteY6-2830" fmla="*/ 1705162 h 3550128"/>
                <a:gd name="connsiteX7-2831" fmla="*/ 642043 w 1432618"/>
                <a:gd name="connsiteY7-2832" fmla="*/ 1838512 h 3550128"/>
                <a:gd name="connsiteX8-2833" fmla="*/ 689668 w 1432618"/>
                <a:gd name="connsiteY8-2834" fmla="*/ 1609912 h 3550128"/>
                <a:gd name="connsiteX9-2835" fmla="*/ 823018 w 1432618"/>
                <a:gd name="connsiteY9-2836" fmla="*/ 1295587 h 3550128"/>
                <a:gd name="connsiteX10-2837" fmla="*/ 765868 w 1432618"/>
                <a:gd name="connsiteY10-2838" fmla="*/ 771712 h 3550128"/>
                <a:gd name="connsiteX11-2839" fmla="*/ 537268 w 1432618"/>
                <a:gd name="connsiteY11-2840" fmla="*/ 628837 h 3550128"/>
                <a:gd name="connsiteX12-2841" fmla="*/ 689668 w 1432618"/>
                <a:gd name="connsiteY12-2842" fmla="*/ 628837 h 3550128"/>
                <a:gd name="connsiteX13-2843" fmla="*/ 765868 w 1432618"/>
                <a:gd name="connsiteY13-2844" fmla="*/ 714562 h 3550128"/>
                <a:gd name="connsiteX14-2845" fmla="*/ 870643 w 1432618"/>
                <a:gd name="connsiteY14-2846" fmla="*/ 187 h 3550128"/>
                <a:gd name="connsiteX15-2847" fmla="*/ 832543 w 1432618"/>
                <a:gd name="connsiteY15-2848" fmla="*/ 647887 h 3550128"/>
                <a:gd name="connsiteX16-2849" fmla="*/ 908743 w 1432618"/>
                <a:gd name="connsiteY16-2850" fmla="*/ 1038412 h 3550128"/>
                <a:gd name="connsiteX17-2851" fmla="*/ 937318 w 1432618"/>
                <a:gd name="connsiteY17-2852" fmla="*/ 1286062 h 3550128"/>
                <a:gd name="connsiteX18-2853" fmla="*/ 1108768 w 1432618"/>
                <a:gd name="connsiteY18-2854" fmla="*/ 1152712 h 3550128"/>
                <a:gd name="connsiteX19-2855" fmla="*/ 1337368 w 1432618"/>
                <a:gd name="connsiteY19-2856" fmla="*/ 1133662 h 3550128"/>
                <a:gd name="connsiteX20-2857" fmla="*/ 1105593 w 1432618"/>
                <a:gd name="connsiteY20-2858" fmla="*/ 1197162 h 3550128"/>
                <a:gd name="connsiteX21-2859" fmla="*/ 889693 w 1432618"/>
                <a:gd name="connsiteY21-2860" fmla="*/ 1489262 h 3550128"/>
                <a:gd name="connsiteX22-2861" fmla="*/ 835718 w 1432618"/>
                <a:gd name="connsiteY22-2862" fmla="*/ 1857562 h 3550128"/>
                <a:gd name="connsiteX23-2863" fmla="*/ 1003993 w 1432618"/>
                <a:gd name="connsiteY23-2864" fmla="*/ 2270312 h 3550128"/>
                <a:gd name="connsiteX24-2865" fmla="*/ 896043 w 1432618"/>
                <a:gd name="connsiteY24-2866" fmla="*/ 2540187 h 3550128"/>
                <a:gd name="connsiteX25-2867" fmla="*/ 1213543 w 1432618"/>
                <a:gd name="connsiteY25-2868" fmla="*/ 2495737 h 3550128"/>
                <a:gd name="connsiteX26-2869" fmla="*/ 1432618 w 1432618"/>
                <a:gd name="connsiteY26-2870" fmla="*/ 2588606 h 3550128"/>
                <a:gd name="connsiteX27-2871" fmla="*/ 1188143 w 1432618"/>
                <a:gd name="connsiteY27-2872" fmla="*/ 2552887 h 3550128"/>
                <a:gd name="connsiteX28-2873" fmla="*/ 832543 w 1432618"/>
                <a:gd name="connsiteY28-2874" fmla="*/ 2695762 h 3550128"/>
                <a:gd name="connsiteX29-2875" fmla="*/ 689668 w 1432618"/>
                <a:gd name="connsiteY29-2876" fmla="*/ 3048187 h 3550128"/>
                <a:gd name="connsiteX30-2877" fmla="*/ 918268 w 1432618"/>
                <a:gd name="connsiteY30-2878" fmla="*/ 3381562 h 3550128"/>
                <a:gd name="connsiteX31-2879" fmla="*/ 1016693 w 1432618"/>
                <a:gd name="connsiteY31-2880" fmla="*/ 3543487 h 3550128"/>
                <a:gd name="connsiteX0-2881" fmla="*/ 1016693 w 1432618"/>
                <a:gd name="connsiteY0-2882" fmla="*/ 3543487 h 3550128"/>
                <a:gd name="connsiteX1-2883" fmla="*/ 591243 w 1432618"/>
                <a:gd name="connsiteY1-2884" fmla="*/ 3549837 h 3550128"/>
                <a:gd name="connsiteX2-2885" fmla="*/ 394393 w 1432618"/>
                <a:gd name="connsiteY2-2886" fmla="*/ 3038662 h 3550128"/>
                <a:gd name="connsiteX3-2887" fmla="*/ 746818 w 1432618"/>
                <a:gd name="connsiteY3-2888" fmla="*/ 2343337 h 3550128"/>
                <a:gd name="connsiteX4-2889" fmla="*/ 560128 w 1432618"/>
                <a:gd name="connsiteY4-2890" fmla="*/ 1884232 h 3550128"/>
                <a:gd name="connsiteX5-2891" fmla="*/ 58 w 1432618"/>
                <a:gd name="connsiteY5-2892" fmla="*/ 1832797 h 3550128"/>
                <a:gd name="connsiteX6-2893" fmla="*/ 394393 w 1432618"/>
                <a:gd name="connsiteY6-2894" fmla="*/ 1705162 h 3550128"/>
                <a:gd name="connsiteX7-2895" fmla="*/ 642043 w 1432618"/>
                <a:gd name="connsiteY7-2896" fmla="*/ 1838512 h 3550128"/>
                <a:gd name="connsiteX8-2897" fmla="*/ 689668 w 1432618"/>
                <a:gd name="connsiteY8-2898" fmla="*/ 1609912 h 3550128"/>
                <a:gd name="connsiteX9-2899" fmla="*/ 823018 w 1432618"/>
                <a:gd name="connsiteY9-2900" fmla="*/ 1295587 h 3550128"/>
                <a:gd name="connsiteX10-2901" fmla="*/ 765868 w 1432618"/>
                <a:gd name="connsiteY10-2902" fmla="*/ 771712 h 3550128"/>
                <a:gd name="connsiteX11-2903" fmla="*/ 537268 w 1432618"/>
                <a:gd name="connsiteY11-2904" fmla="*/ 628837 h 3550128"/>
                <a:gd name="connsiteX12-2905" fmla="*/ 689668 w 1432618"/>
                <a:gd name="connsiteY12-2906" fmla="*/ 628837 h 3550128"/>
                <a:gd name="connsiteX13-2907" fmla="*/ 765868 w 1432618"/>
                <a:gd name="connsiteY13-2908" fmla="*/ 714562 h 3550128"/>
                <a:gd name="connsiteX14-2909" fmla="*/ 870643 w 1432618"/>
                <a:gd name="connsiteY14-2910" fmla="*/ 187 h 3550128"/>
                <a:gd name="connsiteX15-2911" fmla="*/ 832543 w 1432618"/>
                <a:gd name="connsiteY15-2912" fmla="*/ 647887 h 3550128"/>
                <a:gd name="connsiteX16-2913" fmla="*/ 908743 w 1432618"/>
                <a:gd name="connsiteY16-2914" fmla="*/ 1038412 h 3550128"/>
                <a:gd name="connsiteX17-2915" fmla="*/ 937318 w 1432618"/>
                <a:gd name="connsiteY17-2916" fmla="*/ 1286062 h 3550128"/>
                <a:gd name="connsiteX18-2917" fmla="*/ 1108768 w 1432618"/>
                <a:gd name="connsiteY18-2918" fmla="*/ 1152712 h 3550128"/>
                <a:gd name="connsiteX19-2919" fmla="*/ 1337368 w 1432618"/>
                <a:gd name="connsiteY19-2920" fmla="*/ 1133662 h 3550128"/>
                <a:gd name="connsiteX20-2921" fmla="*/ 1108768 w 1432618"/>
                <a:gd name="connsiteY20-2922" fmla="*/ 1216212 h 3550128"/>
                <a:gd name="connsiteX21-2923" fmla="*/ 889693 w 1432618"/>
                <a:gd name="connsiteY21-2924" fmla="*/ 1489262 h 3550128"/>
                <a:gd name="connsiteX22-2925" fmla="*/ 835718 w 1432618"/>
                <a:gd name="connsiteY22-2926" fmla="*/ 1857562 h 3550128"/>
                <a:gd name="connsiteX23-2927" fmla="*/ 1003993 w 1432618"/>
                <a:gd name="connsiteY23-2928" fmla="*/ 2270312 h 3550128"/>
                <a:gd name="connsiteX24-2929" fmla="*/ 896043 w 1432618"/>
                <a:gd name="connsiteY24-2930" fmla="*/ 2540187 h 3550128"/>
                <a:gd name="connsiteX25-2931" fmla="*/ 1213543 w 1432618"/>
                <a:gd name="connsiteY25-2932" fmla="*/ 2495737 h 3550128"/>
                <a:gd name="connsiteX26-2933" fmla="*/ 1432618 w 1432618"/>
                <a:gd name="connsiteY26-2934" fmla="*/ 2588606 h 3550128"/>
                <a:gd name="connsiteX27-2935" fmla="*/ 1188143 w 1432618"/>
                <a:gd name="connsiteY27-2936" fmla="*/ 2552887 h 3550128"/>
                <a:gd name="connsiteX28-2937" fmla="*/ 832543 w 1432618"/>
                <a:gd name="connsiteY28-2938" fmla="*/ 2695762 h 3550128"/>
                <a:gd name="connsiteX29-2939" fmla="*/ 689668 w 1432618"/>
                <a:gd name="connsiteY29-2940" fmla="*/ 3048187 h 3550128"/>
                <a:gd name="connsiteX30-2941" fmla="*/ 918268 w 1432618"/>
                <a:gd name="connsiteY30-2942" fmla="*/ 3381562 h 3550128"/>
                <a:gd name="connsiteX31-2943" fmla="*/ 1016693 w 1432618"/>
                <a:gd name="connsiteY31-2944" fmla="*/ 3543487 h 3550128"/>
                <a:gd name="connsiteX0-2945" fmla="*/ 1016693 w 1432618"/>
                <a:gd name="connsiteY0-2946" fmla="*/ 3543487 h 3550128"/>
                <a:gd name="connsiteX1-2947" fmla="*/ 591243 w 1432618"/>
                <a:gd name="connsiteY1-2948" fmla="*/ 3549837 h 3550128"/>
                <a:gd name="connsiteX2-2949" fmla="*/ 394393 w 1432618"/>
                <a:gd name="connsiteY2-2950" fmla="*/ 3038662 h 3550128"/>
                <a:gd name="connsiteX3-2951" fmla="*/ 746818 w 1432618"/>
                <a:gd name="connsiteY3-2952" fmla="*/ 2343337 h 3550128"/>
                <a:gd name="connsiteX4-2953" fmla="*/ 560128 w 1432618"/>
                <a:gd name="connsiteY4-2954" fmla="*/ 1884232 h 3550128"/>
                <a:gd name="connsiteX5-2955" fmla="*/ 58 w 1432618"/>
                <a:gd name="connsiteY5-2956" fmla="*/ 1832797 h 3550128"/>
                <a:gd name="connsiteX6-2957" fmla="*/ 394393 w 1432618"/>
                <a:gd name="connsiteY6-2958" fmla="*/ 1705162 h 3550128"/>
                <a:gd name="connsiteX7-2959" fmla="*/ 642043 w 1432618"/>
                <a:gd name="connsiteY7-2960" fmla="*/ 1838512 h 3550128"/>
                <a:gd name="connsiteX8-2961" fmla="*/ 689668 w 1432618"/>
                <a:gd name="connsiteY8-2962" fmla="*/ 1609912 h 3550128"/>
                <a:gd name="connsiteX9-2963" fmla="*/ 823018 w 1432618"/>
                <a:gd name="connsiteY9-2964" fmla="*/ 1295587 h 3550128"/>
                <a:gd name="connsiteX10-2965" fmla="*/ 765868 w 1432618"/>
                <a:gd name="connsiteY10-2966" fmla="*/ 771712 h 3550128"/>
                <a:gd name="connsiteX11-2967" fmla="*/ 537268 w 1432618"/>
                <a:gd name="connsiteY11-2968" fmla="*/ 628837 h 3550128"/>
                <a:gd name="connsiteX12-2969" fmla="*/ 689668 w 1432618"/>
                <a:gd name="connsiteY12-2970" fmla="*/ 628837 h 3550128"/>
                <a:gd name="connsiteX13-2971" fmla="*/ 765868 w 1432618"/>
                <a:gd name="connsiteY13-2972" fmla="*/ 714562 h 3550128"/>
                <a:gd name="connsiteX14-2973" fmla="*/ 870643 w 1432618"/>
                <a:gd name="connsiteY14-2974" fmla="*/ 187 h 3550128"/>
                <a:gd name="connsiteX15-2975" fmla="*/ 832543 w 1432618"/>
                <a:gd name="connsiteY15-2976" fmla="*/ 647887 h 3550128"/>
                <a:gd name="connsiteX16-2977" fmla="*/ 908743 w 1432618"/>
                <a:gd name="connsiteY16-2978" fmla="*/ 1038412 h 3550128"/>
                <a:gd name="connsiteX17-2979" fmla="*/ 937318 w 1432618"/>
                <a:gd name="connsiteY17-2980" fmla="*/ 1286062 h 3550128"/>
                <a:gd name="connsiteX18-2981" fmla="*/ 1108768 w 1432618"/>
                <a:gd name="connsiteY18-2982" fmla="*/ 1152712 h 3550128"/>
                <a:gd name="connsiteX19-2983" fmla="*/ 1375468 w 1432618"/>
                <a:gd name="connsiteY19-2984" fmla="*/ 1133662 h 3550128"/>
                <a:gd name="connsiteX20-2985" fmla="*/ 1108768 w 1432618"/>
                <a:gd name="connsiteY20-2986" fmla="*/ 1216212 h 3550128"/>
                <a:gd name="connsiteX21-2987" fmla="*/ 889693 w 1432618"/>
                <a:gd name="connsiteY21-2988" fmla="*/ 1489262 h 3550128"/>
                <a:gd name="connsiteX22-2989" fmla="*/ 835718 w 1432618"/>
                <a:gd name="connsiteY22-2990" fmla="*/ 1857562 h 3550128"/>
                <a:gd name="connsiteX23-2991" fmla="*/ 1003993 w 1432618"/>
                <a:gd name="connsiteY23-2992" fmla="*/ 2270312 h 3550128"/>
                <a:gd name="connsiteX24-2993" fmla="*/ 896043 w 1432618"/>
                <a:gd name="connsiteY24-2994" fmla="*/ 2540187 h 3550128"/>
                <a:gd name="connsiteX25-2995" fmla="*/ 1213543 w 1432618"/>
                <a:gd name="connsiteY25-2996" fmla="*/ 2495737 h 3550128"/>
                <a:gd name="connsiteX26-2997" fmla="*/ 1432618 w 1432618"/>
                <a:gd name="connsiteY26-2998" fmla="*/ 2588606 h 3550128"/>
                <a:gd name="connsiteX27-2999" fmla="*/ 1188143 w 1432618"/>
                <a:gd name="connsiteY27-3000" fmla="*/ 2552887 h 3550128"/>
                <a:gd name="connsiteX28-3001" fmla="*/ 832543 w 1432618"/>
                <a:gd name="connsiteY28-3002" fmla="*/ 2695762 h 3550128"/>
                <a:gd name="connsiteX29-3003" fmla="*/ 689668 w 1432618"/>
                <a:gd name="connsiteY29-3004" fmla="*/ 3048187 h 3550128"/>
                <a:gd name="connsiteX30-3005" fmla="*/ 918268 w 1432618"/>
                <a:gd name="connsiteY30-3006" fmla="*/ 3381562 h 3550128"/>
                <a:gd name="connsiteX31-3007" fmla="*/ 1016693 w 1432618"/>
                <a:gd name="connsiteY31-3008" fmla="*/ 3543487 h 3550128"/>
                <a:gd name="connsiteX0-3009" fmla="*/ 1016693 w 1432618"/>
                <a:gd name="connsiteY0-3010" fmla="*/ 3543487 h 3550128"/>
                <a:gd name="connsiteX1-3011" fmla="*/ 591243 w 1432618"/>
                <a:gd name="connsiteY1-3012" fmla="*/ 3549837 h 3550128"/>
                <a:gd name="connsiteX2-3013" fmla="*/ 394393 w 1432618"/>
                <a:gd name="connsiteY2-3014" fmla="*/ 3038662 h 3550128"/>
                <a:gd name="connsiteX3-3015" fmla="*/ 746818 w 1432618"/>
                <a:gd name="connsiteY3-3016" fmla="*/ 2343337 h 3550128"/>
                <a:gd name="connsiteX4-3017" fmla="*/ 560128 w 1432618"/>
                <a:gd name="connsiteY4-3018" fmla="*/ 1884232 h 3550128"/>
                <a:gd name="connsiteX5-3019" fmla="*/ 58 w 1432618"/>
                <a:gd name="connsiteY5-3020" fmla="*/ 1832797 h 3550128"/>
                <a:gd name="connsiteX6-3021" fmla="*/ 394393 w 1432618"/>
                <a:gd name="connsiteY6-3022" fmla="*/ 1705162 h 3550128"/>
                <a:gd name="connsiteX7-3023" fmla="*/ 642043 w 1432618"/>
                <a:gd name="connsiteY7-3024" fmla="*/ 1838512 h 3550128"/>
                <a:gd name="connsiteX8-3025" fmla="*/ 689668 w 1432618"/>
                <a:gd name="connsiteY8-3026" fmla="*/ 1609912 h 3550128"/>
                <a:gd name="connsiteX9-3027" fmla="*/ 823018 w 1432618"/>
                <a:gd name="connsiteY9-3028" fmla="*/ 1295587 h 3550128"/>
                <a:gd name="connsiteX10-3029" fmla="*/ 765868 w 1432618"/>
                <a:gd name="connsiteY10-3030" fmla="*/ 771712 h 3550128"/>
                <a:gd name="connsiteX11-3031" fmla="*/ 537268 w 1432618"/>
                <a:gd name="connsiteY11-3032" fmla="*/ 628837 h 3550128"/>
                <a:gd name="connsiteX12-3033" fmla="*/ 689668 w 1432618"/>
                <a:gd name="connsiteY12-3034" fmla="*/ 628837 h 3550128"/>
                <a:gd name="connsiteX13-3035" fmla="*/ 765868 w 1432618"/>
                <a:gd name="connsiteY13-3036" fmla="*/ 714562 h 3550128"/>
                <a:gd name="connsiteX14-3037" fmla="*/ 870643 w 1432618"/>
                <a:gd name="connsiteY14-3038" fmla="*/ 187 h 3550128"/>
                <a:gd name="connsiteX15-3039" fmla="*/ 832543 w 1432618"/>
                <a:gd name="connsiteY15-3040" fmla="*/ 647887 h 3550128"/>
                <a:gd name="connsiteX16-3041" fmla="*/ 908743 w 1432618"/>
                <a:gd name="connsiteY16-3042" fmla="*/ 1038412 h 3550128"/>
                <a:gd name="connsiteX17-3043" fmla="*/ 937318 w 1432618"/>
                <a:gd name="connsiteY17-3044" fmla="*/ 1286062 h 3550128"/>
                <a:gd name="connsiteX18-3045" fmla="*/ 1108768 w 1432618"/>
                <a:gd name="connsiteY18-3046" fmla="*/ 1152712 h 3550128"/>
                <a:gd name="connsiteX19-3047" fmla="*/ 1375468 w 1432618"/>
                <a:gd name="connsiteY19-3048" fmla="*/ 1133662 h 3550128"/>
                <a:gd name="connsiteX20-3049" fmla="*/ 1108768 w 1432618"/>
                <a:gd name="connsiteY20-3050" fmla="*/ 1216212 h 3550128"/>
                <a:gd name="connsiteX21-3051" fmla="*/ 889693 w 1432618"/>
                <a:gd name="connsiteY21-3052" fmla="*/ 1489262 h 3550128"/>
                <a:gd name="connsiteX22-3053" fmla="*/ 835718 w 1432618"/>
                <a:gd name="connsiteY22-3054" fmla="*/ 1857562 h 3550128"/>
                <a:gd name="connsiteX23-3055" fmla="*/ 1003993 w 1432618"/>
                <a:gd name="connsiteY23-3056" fmla="*/ 2270312 h 3550128"/>
                <a:gd name="connsiteX24-3057" fmla="*/ 896043 w 1432618"/>
                <a:gd name="connsiteY24-3058" fmla="*/ 2540187 h 3550128"/>
                <a:gd name="connsiteX25-3059" fmla="*/ 1213543 w 1432618"/>
                <a:gd name="connsiteY25-3060" fmla="*/ 2495737 h 3550128"/>
                <a:gd name="connsiteX26-3061" fmla="*/ 1432618 w 1432618"/>
                <a:gd name="connsiteY26-3062" fmla="*/ 2588606 h 3550128"/>
                <a:gd name="connsiteX27-3063" fmla="*/ 1188143 w 1432618"/>
                <a:gd name="connsiteY27-3064" fmla="*/ 2552887 h 3550128"/>
                <a:gd name="connsiteX28-3065" fmla="*/ 832543 w 1432618"/>
                <a:gd name="connsiteY28-3066" fmla="*/ 2695762 h 3550128"/>
                <a:gd name="connsiteX29-3067" fmla="*/ 689668 w 1432618"/>
                <a:gd name="connsiteY29-3068" fmla="*/ 3048187 h 3550128"/>
                <a:gd name="connsiteX30-3069" fmla="*/ 918268 w 1432618"/>
                <a:gd name="connsiteY30-3070" fmla="*/ 3381562 h 3550128"/>
                <a:gd name="connsiteX31-3071" fmla="*/ 1016693 w 1432618"/>
                <a:gd name="connsiteY31-3072" fmla="*/ 3543487 h 3550128"/>
                <a:gd name="connsiteX0-3073" fmla="*/ 1016693 w 1432618"/>
                <a:gd name="connsiteY0-3074" fmla="*/ 3543487 h 3550128"/>
                <a:gd name="connsiteX1-3075" fmla="*/ 591243 w 1432618"/>
                <a:gd name="connsiteY1-3076" fmla="*/ 3549837 h 3550128"/>
                <a:gd name="connsiteX2-3077" fmla="*/ 394393 w 1432618"/>
                <a:gd name="connsiteY2-3078" fmla="*/ 3038662 h 3550128"/>
                <a:gd name="connsiteX3-3079" fmla="*/ 746818 w 1432618"/>
                <a:gd name="connsiteY3-3080" fmla="*/ 2343337 h 3550128"/>
                <a:gd name="connsiteX4-3081" fmla="*/ 560128 w 1432618"/>
                <a:gd name="connsiteY4-3082" fmla="*/ 1884232 h 3550128"/>
                <a:gd name="connsiteX5-3083" fmla="*/ 58 w 1432618"/>
                <a:gd name="connsiteY5-3084" fmla="*/ 1832797 h 3550128"/>
                <a:gd name="connsiteX6-3085" fmla="*/ 394393 w 1432618"/>
                <a:gd name="connsiteY6-3086" fmla="*/ 1705162 h 3550128"/>
                <a:gd name="connsiteX7-3087" fmla="*/ 642043 w 1432618"/>
                <a:gd name="connsiteY7-3088" fmla="*/ 1838512 h 3550128"/>
                <a:gd name="connsiteX8-3089" fmla="*/ 689668 w 1432618"/>
                <a:gd name="connsiteY8-3090" fmla="*/ 1609912 h 3550128"/>
                <a:gd name="connsiteX9-3091" fmla="*/ 823018 w 1432618"/>
                <a:gd name="connsiteY9-3092" fmla="*/ 1295587 h 3550128"/>
                <a:gd name="connsiteX10-3093" fmla="*/ 765868 w 1432618"/>
                <a:gd name="connsiteY10-3094" fmla="*/ 771712 h 3550128"/>
                <a:gd name="connsiteX11-3095" fmla="*/ 537268 w 1432618"/>
                <a:gd name="connsiteY11-3096" fmla="*/ 628837 h 3550128"/>
                <a:gd name="connsiteX12-3097" fmla="*/ 689668 w 1432618"/>
                <a:gd name="connsiteY12-3098" fmla="*/ 628837 h 3550128"/>
                <a:gd name="connsiteX13-3099" fmla="*/ 765868 w 1432618"/>
                <a:gd name="connsiteY13-3100" fmla="*/ 714562 h 3550128"/>
                <a:gd name="connsiteX14-3101" fmla="*/ 870643 w 1432618"/>
                <a:gd name="connsiteY14-3102" fmla="*/ 187 h 3550128"/>
                <a:gd name="connsiteX15-3103" fmla="*/ 832543 w 1432618"/>
                <a:gd name="connsiteY15-3104" fmla="*/ 647887 h 3550128"/>
                <a:gd name="connsiteX16-3105" fmla="*/ 908743 w 1432618"/>
                <a:gd name="connsiteY16-3106" fmla="*/ 1038412 h 3550128"/>
                <a:gd name="connsiteX17-3107" fmla="*/ 937318 w 1432618"/>
                <a:gd name="connsiteY17-3108" fmla="*/ 1286062 h 3550128"/>
                <a:gd name="connsiteX18-3109" fmla="*/ 1108768 w 1432618"/>
                <a:gd name="connsiteY18-3110" fmla="*/ 1152712 h 3550128"/>
                <a:gd name="connsiteX19-3111" fmla="*/ 1375468 w 1432618"/>
                <a:gd name="connsiteY19-3112" fmla="*/ 1133662 h 3550128"/>
                <a:gd name="connsiteX20-3113" fmla="*/ 1108768 w 1432618"/>
                <a:gd name="connsiteY20-3114" fmla="*/ 1216212 h 3550128"/>
                <a:gd name="connsiteX21-3115" fmla="*/ 889693 w 1432618"/>
                <a:gd name="connsiteY21-3116" fmla="*/ 1489262 h 3550128"/>
                <a:gd name="connsiteX22-3117" fmla="*/ 835718 w 1432618"/>
                <a:gd name="connsiteY22-3118" fmla="*/ 1857562 h 3550128"/>
                <a:gd name="connsiteX23-3119" fmla="*/ 1003993 w 1432618"/>
                <a:gd name="connsiteY23-3120" fmla="*/ 2270312 h 3550128"/>
                <a:gd name="connsiteX24-3121" fmla="*/ 896043 w 1432618"/>
                <a:gd name="connsiteY24-3122" fmla="*/ 2540187 h 3550128"/>
                <a:gd name="connsiteX25-3123" fmla="*/ 1213543 w 1432618"/>
                <a:gd name="connsiteY25-3124" fmla="*/ 2495737 h 3550128"/>
                <a:gd name="connsiteX26-3125" fmla="*/ 1432618 w 1432618"/>
                <a:gd name="connsiteY26-3126" fmla="*/ 2588606 h 3550128"/>
                <a:gd name="connsiteX27-3127" fmla="*/ 1188143 w 1432618"/>
                <a:gd name="connsiteY27-3128" fmla="*/ 2552887 h 3550128"/>
                <a:gd name="connsiteX28-3129" fmla="*/ 832543 w 1432618"/>
                <a:gd name="connsiteY28-3130" fmla="*/ 2695762 h 3550128"/>
                <a:gd name="connsiteX29-3131" fmla="*/ 689668 w 1432618"/>
                <a:gd name="connsiteY29-3132" fmla="*/ 3048187 h 3550128"/>
                <a:gd name="connsiteX30-3133" fmla="*/ 918268 w 1432618"/>
                <a:gd name="connsiteY30-3134" fmla="*/ 3381562 h 3550128"/>
                <a:gd name="connsiteX31-3135" fmla="*/ 1016693 w 1432618"/>
                <a:gd name="connsiteY31-3136" fmla="*/ 3543487 h 3550128"/>
                <a:gd name="connsiteX0-3137" fmla="*/ 1016693 w 1432618"/>
                <a:gd name="connsiteY0-3138" fmla="*/ 3543487 h 3550128"/>
                <a:gd name="connsiteX1-3139" fmla="*/ 591243 w 1432618"/>
                <a:gd name="connsiteY1-3140" fmla="*/ 3549837 h 3550128"/>
                <a:gd name="connsiteX2-3141" fmla="*/ 394393 w 1432618"/>
                <a:gd name="connsiteY2-3142" fmla="*/ 3038662 h 3550128"/>
                <a:gd name="connsiteX3-3143" fmla="*/ 746818 w 1432618"/>
                <a:gd name="connsiteY3-3144" fmla="*/ 2343337 h 3550128"/>
                <a:gd name="connsiteX4-3145" fmla="*/ 560128 w 1432618"/>
                <a:gd name="connsiteY4-3146" fmla="*/ 1884232 h 3550128"/>
                <a:gd name="connsiteX5-3147" fmla="*/ 58 w 1432618"/>
                <a:gd name="connsiteY5-3148" fmla="*/ 1832797 h 3550128"/>
                <a:gd name="connsiteX6-3149" fmla="*/ 394393 w 1432618"/>
                <a:gd name="connsiteY6-3150" fmla="*/ 1705162 h 3550128"/>
                <a:gd name="connsiteX7-3151" fmla="*/ 642043 w 1432618"/>
                <a:gd name="connsiteY7-3152" fmla="*/ 1838512 h 3550128"/>
                <a:gd name="connsiteX8-3153" fmla="*/ 689668 w 1432618"/>
                <a:gd name="connsiteY8-3154" fmla="*/ 1609912 h 3550128"/>
                <a:gd name="connsiteX9-3155" fmla="*/ 823018 w 1432618"/>
                <a:gd name="connsiteY9-3156" fmla="*/ 1295587 h 3550128"/>
                <a:gd name="connsiteX10-3157" fmla="*/ 765868 w 1432618"/>
                <a:gd name="connsiteY10-3158" fmla="*/ 771712 h 3550128"/>
                <a:gd name="connsiteX11-3159" fmla="*/ 537268 w 1432618"/>
                <a:gd name="connsiteY11-3160" fmla="*/ 628837 h 3550128"/>
                <a:gd name="connsiteX12-3161" fmla="*/ 689668 w 1432618"/>
                <a:gd name="connsiteY12-3162" fmla="*/ 628837 h 3550128"/>
                <a:gd name="connsiteX13-3163" fmla="*/ 765868 w 1432618"/>
                <a:gd name="connsiteY13-3164" fmla="*/ 714562 h 3550128"/>
                <a:gd name="connsiteX14-3165" fmla="*/ 870643 w 1432618"/>
                <a:gd name="connsiteY14-3166" fmla="*/ 187 h 3550128"/>
                <a:gd name="connsiteX15-3167" fmla="*/ 832543 w 1432618"/>
                <a:gd name="connsiteY15-3168" fmla="*/ 647887 h 3550128"/>
                <a:gd name="connsiteX16-3169" fmla="*/ 908743 w 1432618"/>
                <a:gd name="connsiteY16-3170" fmla="*/ 1038412 h 3550128"/>
                <a:gd name="connsiteX17-3171" fmla="*/ 937318 w 1432618"/>
                <a:gd name="connsiteY17-3172" fmla="*/ 1286062 h 3550128"/>
                <a:gd name="connsiteX18-3173" fmla="*/ 1108768 w 1432618"/>
                <a:gd name="connsiteY18-3174" fmla="*/ 1152712 h 3550128"/>
                <a:gd name="connsiteX19-3175" fmla="*/ 1375468 w 1432618"/>
                <a:gd name="connsiteY19-3176" fmla="*/ 1133662 h 3550128"/>
                <a:gd name="connsiteX20-3177" fmla="*/ 1108768 w 1432618"/>
                <a:gd name="connsiteY20-3178" fmla="*/ 1216212 h 3550128"/>
                <a:gd name="connsiteX21-3179" fmla="*/ 889693 w 1432618"/>
                <a:gd name="connsiteY21-3180" fmla="*/ 1489262 h 3550128"/>
                <a:gd name="connsiteX22-3181" fmla="*/ 835718 w 1432618"/>
                <a:gd name="connsiteY22-3182" fmla="*/ 1857562 h 3550128"/>
                <a:gd name="connsiteX23-3183" fmla="*/ 1003993 w 1432618"/>
                <a:gd name="connsiteY23-3184" fmla="*/ 2270312 h 3550128"/>
                <a:gd name="connsiteX24-3185" fmla="*/ 896043 w 1432618"/>
                <a:gd name="connsiteY24-3186" fmla="*/ 2540187 h 3550128"/>
                <a:gd name="connsiteX25-3187" fmla="*/ 1213543 w 1432618"/>
                <a:gd name="connsiteY25-3188" fmla="*/ 2495737 h 3550128"/>
                <a:gd name="connsiteX26-3189" fmla="*/ 1432618 w 1432618"/>
                <a:gd name="connsiteY26-3190" fmla="*/ 2588606 h 3550128"/>
                <a:gd name="connsiteX27-3191" fmla="*/ 1188143 w 1432618"/>
                <a:gd name="connsiteY27-3192" fmla="*/ 2552887 h 3550128"/>
                <a:gd name="connsiteX28-3193" fmla="*/ 832543 w 1432618"/>
                <a:gd name="connsiteY28-3194" fmla="*/ 2695762 h 3550128"/>
                <a:gd name="connsiteX29-3195" fmla="*/ 689668 w 1432618"/>
                <a:gd name="connsiteY29-3196" fmla="*/ 3048187 h 3550128"/>
                <a:gd name="connsiteX30-3197" fmla="*/ 918268 w 1432618"/>
                <a:gd name="connsiteY30-3198" fmla="*/ 3381562 h 3550128"/>
                <a:gd name="connsiteX31-3199" fmla="*/ 1016693 w 1432618"/>
                <a:gd name="connsiteY31-3200" fmla="*/ 3543487 h 3550128"/>
                <a:gd name="connsiteX0-3201" fmla="*/ 1016693 w 1432618"/>
                <a:gd name="connsiteY0-3202" fmla="*/ 3543487 h 3550128"/>
                <a:gd name="connsiteX1-3203" fmla="*/ 591243 w 1432618"/>
                <a:gd name="connsiteY1-3204" fmla="*/ 3549837 h 3550128"/>
                <a:gd name="connsiteX2-3205" fmla="*/ 394393 w 1432618"/>
                <a:gd name="connsiteY2-3206" fmla="*/ 3038662 h 3550128"/>
                <a:gd name="connsiteX3-3207" fmla="*/ 746818 w 1432618"/>
                <a:gd name="connsiteY3-3208" fmla="*/ 2343337 h 3550128"/>
                <a:gd name="connsiteX4-3209" fmla="*/ 560128 w 1432618"/>
                <a:gd name="connsiteY4-3210" fmla="*/ 1884232 h 3550128"/>
                <a:gd name="connsiteX5-3211" fmla="*/ 58 w 1432618"/>
                <a:gd name="connsiteY5-3212" fmla="*/ 1832797 h 3550128"/>
                <a:gd name="connsiteX6-3213" fmla="*/ 394393 w 1432618"/>
                <a:gd name="connsiteY6-3214" fmla="*/ 1705162 h 3550128"/>
                <a:gd name="connsiteX7-3215" fmla="*/ 642043 w 1432618"/>
                <a:gd name="connsiteY7-3216" fmla="*/ 1838512 h 3550128"/>
                <a:gd name="connsiteX8-3217" fmla="*/ 689668 w 1432618"/>
                <a:gd name="connsiteY8-3218" fmla="*/ 1609912 h 3550128"/>
                <a:gd name="connsiteX9-3219" fmla="*/ 823018 w 1432618"/>
                <a:gd name="connsiteY9-3220" fmla="*/ 1295587 h 3550128"/>
                <a:gd name="connsiteX10-3221" fmla="*/ 765868 w 1432618"/>
                <a:gd name="connsiteY10-3222" fmla="*/ 771712 h 3550128"/>
                <a:gd name="connsiteX11-3223" fmla="*/ 537268 w 1432618"/>
                <a:gd name="connsiteY11-3224" fmla="*/ 628837 h 3550128"/>
                <a:gd name="connsiteX12-3225" fmla="*/ 689668 w 1432618"/>
                <a:gd name="connsiteY12-3226" fmla="*/ 628837 h 3550128"/>
                <a:gd name="connsiteX13-3227" fmla="*/ 765868 w 1432618"/>
                <a:gd name="connsiteY13-3228" fmla="*/ 714562 h 3550128"/>
                <a:gd name="connsiteX14-3229" fmla="*/ 870643 w 1432618"/>
                <a:gd name="connsiteY14-3230" fmla="*/ 187 h 3550128"/>
                <a:gd name="connsiteX15-3231" fmla="*/ 832543 w 1432618"/>
                <a:gd name="connsiteY15-3232" fmla="*/ 647887 h 3550128"/>
                <a:gd name="connsiteX16-3233" fmla="*/ 908743 w 1432618"/>
                <a:gd name="connsiteY16-3234" fmla="*/ 1038412 h 3550128"/>
                <a:gd name="connsiteX17-3235" fmla="*/ 937318 w 1432618"/>
                <a:gd name="connsiteY17-3236" fmla="*/ 1286062 h 3550128"/>
                <a:gd name="connsiteX18-3237" fmla="*/ 1108768 w 1432618"/>
                <a:gd name="connsiteY18-3238" fmla="*/ 1152712 h 3550128"/>
                <a:gd name="connsiteX19-3239" fmla="*/ 1375468 w 1432618"/>
                <a:gd name="connsiteY19-3240" fmla="*/ 1133662 h 3550128"/>
                <a:gd name="connsiteX20-3241" fmla="*/ 1108768 w 1432618"/>
                <a:gd name="connsiteY20-3242" fmla="*/ 1216212 h 3550128"/>
                <a:gd name="connsiteX21-3243" fmla="*/ 889693 w 1432618"/>
                <a:gd name="connsiteY21-3244" fmla="*/ 1489262 h 3550128"/>
                <a:gd name="connsiteX22-3245" fmla="*/ 835718 w 1432618"/>
                <a:gd name="connsiteY22-3246" fmla="*/ 1857562 h 3550128"/>
                <a:gd name="connsiteX23-3247" fmla="*/ 1003993 w 1432618"/>
                <a:gd name="connsiteY23-3248" fmla="*/ 2270312 h 3550128"/>
                <a:gd name="connsiteX24-3249" fmla="*/ 896043 w 1432618"/>
                <a:gd name="connsiteY24-3250" fmla="*/ 2540187 h 3550128"/>
                <a:gd name="connsiteX25-3251" fmla="*/ 1213543 w 1432618"/>
                <a:gd name="connsiteY25-3252" fmla="*/ 2495737 h 3550128"/>
                <a:gd name="connsiteX26-3253" fmla="*/ 1432618 w 1432618"/>
                <a:gd name="connsiteY26-3254" fmla="*/ 2588606 h 3550128"/>
                <a:gd name="connsiteX27-3255" fmla="*/ 1188143 w 1432618"/>
                <a:gd name="connsiteY27-3256" fmla="*/ 2552887 h 3550128"/>
                <a:gd name="connsiteX28-3257" fmla="*/ 832543 w 1432618"/>
                <a:gd name="connsiteY28-3258" fmla="*/ 2695762 h 3550128"/>
                <a:gd name="connsiteX29-3259" fmla="*/ 689668 w 1432618"/>
                <a:gd name="connsiteY29-3260" fmla="*/ 3048187 h 3550128"/>
                <a:gd name="connsiteX30-3261" fmla="*/ 918268 w 1432618"/>
                <a:gd name="connsiteY30-3262" fmla="*/ 3381562 h 3550128"/>
                <a:gd name="connsiteX31-3263" fmla="*/ 1016693 w 1432618"/>
                <a:gd name="connsiteY31-3264" fmla="*/ 3543487 h 3550128"/>
                <a:gd name="connsiteX0-3265" fmla="*/ 1016693 w 1432618"/>
                <a:gd name="connsiteY0-3266" fmla="*/ 3543487 h 3550128"/>
                <a:gd name="connsiteX1-3267" fmla="*/ 591243 w 1432618"/>
                <a:gd name="connsiteY1-3268" fmla="*/ 3549837 h 3550128"/>
                <a:gd name="connsiteX2-3269" fmla="*/ 394393 w 1432618"/>
                <a:gd name="connsiteY2-3270" fmla="*/ 3038662 h 3550128"/>
                <a:gd name="connsiteX3-3271" fmla="*/ 746818 w 1432618"/>
                <a:gd name="connsiteY3-3272" fmla="*/ 2343337 h 3550128"/>
                <a:gd name="connsiteX4-3273" fmla="*/ 560128 w 1432618"/>
                <a:gd name="connsiteY4-3274" fmla="*/ 1884232 h 3550128"/>
                <a:gd name="connsiteX5-3275" fmla="*/ 58 w 1432618"/>
                <a:gd name="connsiteY5-3276" fmla="*/ 1832797 h 3550128"/>
                <a:gd name="connsiteX6-3277" fmla="*/ 394393 w 1432618"/>
                <a:gd name="connsiteY6-3278" fmla="*/ 1705162 h 3550128"/>
                <a:gd name="connsiteX7-3279" fmla="*/ 642043 w 1432618"/>
                <a:gd name="connsiteY7-3280" fmla="*/ 1838512 h 3550128"/>
                <a:gd name="connsiteX8-3281" fmla="*/ 689668 w 1432618"/>
                <a:gd name="connsiteY8-3282" fmla="*/ 1609912 h 3550128"/>
                <a:gd name="connsiteX9-3283" fmla="*/ 823018 w 1432618"/>
                <a:gd name="connsiteY9-3284" fmla="*/ 1295587 h 3550128"/>
                <a:gd name="connsiteX10-3285" fmla="*/ 765868 w 1432618"/>
                <a:gd name="connsiteY10-3286" fmla="*/ 771712 h 3550128"/>
                <a:gd name="connsiteX11-3287" fmla="*/ 537268 w 1432618"/>
                <a:gd name="connsiteY11-3288" fmla="*/ 628837 h 3550128"/>
                <a:gd name="connsiteX12-3289" fmla="*/ 689668 w 1432618"/>
                <a:gd name="connsiteY12-3290" fmla="*/ 628837 h 3550128"/>
                <a:gd name="connsiteX13-3291" fmla="*/ 765868 w 1432618"/>
                <a:gd name="connsiteY13-3292" fmla="*/ 714562 h 3550128"/>
                <a:gd name="connsiteX14-3293" fmla="*/ 870643 w 1432618"/>
                <a:gd name="connsiteY14-3294" fmla="*/ 187 h 3550128"/>
                <a:gd name="connsiteX15-3295" fmla="*/ 832543 w 1432618"/>
                <a:gd name="connsiteY15-3296" fmla="*/ 647887 h 3550128"/>
                <a:gd name="connsiteX16-3297" fmla="*/ 908743 w 1432618"/>
                <a:gd name="connsiteY16-3298" fmla="*/ 1038412 h 3550128"/>
                <a:gd name="connsiteX17-3299" fmla="*/ 937318 w 1432618"/>
                <a:gd name="connsiteY17-3300" fmla="*/ 1286062 h 3550128"/>
                <a:gd name="connsiteX18-3301" fmla="*/ 1099243 w 1432618"/>
                <a:gd name="connsiteY18-3302" fmla="*/ 1162237 h 3550128"/>
                <a:gd name="connsiteX19-3303" fmla="*/ 1375468 w 1432618"/>
                <a:gd name="connsiteY19-3304" fmla="*/ 1133662 h 3550128"/>
                <a:gd name="connsiteX20-3305" fmla="*/ 1108768 w 1432618"/>
                <a:gd name="connsiteY20-3306" fmla="*/ 1216212 h 3550128"/>
                <a:gd name="connsiteX21-3307" fmla="*/ 889693 w 1432618"/>
                <a:gd name="connsiteY21-3308" fmla="*/ 1489262 h 3550128"/>
                <a:gd name="connsiteX22-3309" fmla="*/ 835718 w 1432618"/>
                <a:gd name="connsiteY22-3310" fmla="*/ 1857562 h 3550128"/>
                <a:gd name="connsiteX23-3311" fmla="*/ 1003993 w 1432618"/>
                <a:gd name="connsiteY23-3312" fmla="*/ 2270312 h 3550128"/>
                <a:gd name="connsiteX24-3313" fmla="*/ 896043 w 1432618"/>
                <a:gd name="connsiteY24-3314" fmla="*/ 2540187 h 3550128"/>
                <a:gd name="connsiteX25-3315" fmla="*/ 1213543 w 1432618"/>
                <a:gd name="connsiteY25-3316" fmla="*/ 2495737 h 3550128"/>
                <a:gd name="connsiteX26-3317" fmla="*/ 1432618 w 1432618"/>
                <a:gd name="connsiteY26-3318" fmla="*/ 2588606 h 3550128"/>
                <a:gd name="connsiteX27-3319" fmla="*/ 1188143 w 1432618"/>
                <a:gd name="connsiteY27-3320" fmla="*/ 2552887 h 3550128"/>
                <a:gd name="connsiteX28-3321" fmla="*/ 832543 w 1432618"/>
                <a:gd name="connsiteY28-3322" fmla="*/ 2695762 h 3550128"/>
                <a:gd name="connsiteX29-3323" fmla="*/ 689668 w 1432618"/>
                <a:gd name="connsiteY29-3324" fmla="*/ 3048187 h 3550128"/>
                <a:gd name="connsiteX30-3325" fmla="*/ 918268 w 1432618"/>
                <a:gd name="connsiteY30-3326" fmla="*/ 3381562 h 3550128"/>
                <a:gd name="connsiteX31-3327" fmla="*/ 1016693 w 1432618"/>
                <a:gd name="connsiteY31-3328" fmla="*/ 3543487 h 3550128"/>
                <a:gd name="connsiteX0-3329" fmla="*/ 1016693 w 1432618"/>
                <a:gd name="connsiteY0-3330" fmla="*/ 3543487 h 3550128"/>
                <a:gd name="connsiteX1-3331" fmla="*/ 591243 w 1432618"/>
                <a:gd name="connsiteY1-3332" fmla="*/ 3549837 h 3550128"/>
                <a:gd name="connsiteX2-3333" fmla="*/ 394393 w 1432618"/>
                <a:gd name="connsiteY2-3334" fmla="*/ 3038662 h 3550128"/>
                <a:gd name="connsiteX3-3335" fmla="*/ 746818 w 1432618"/>
                <a:gd name="connsiteY3-3336" fmla="*/ 2343337 h 3550128"/>
                <a:gd name="connsiteX4-3337" fmla="*/ 560128 w 1432618"/>
                <a:gd name="connsiteY4-3338" fmla="*/ 1884232 h 3550128"/>
                <a:gd name="connsiteX5-3339" fmla="*/ 58 w 1432618"/>
                <a:gd name="connsiteY5-3340" fmla="*/ 1832797 h 3550128"/>
                <a:gd name="connsiteX6-3341" fmla="*/ 394393 w 1432618"/>
                <a:gd name="connsiteY6-3342" fmla="*/ 1705162 h 3550128"/>
                <a:gd name="connsiteX7-3343" fmla="*/ 642043 w 1432618"/>
                <a:gd name="connsiteY7-3344" fmla="*/ 1838512 h 3550128"/>
                <a:gd name="connsiteX8-3345" fmla="*/ 689668 w 1432618"/>
                <a:gd name="connsiteY8-3346" fmla="*/ 1609912 h 3550128"/>
                <a:gd name="connsiteX9-3347" fmla="*/ 823018 w 1432618"/>
                <a:gd name="connsiteY9-3348" fmla="*/ 1295587 h 3550128"/>
                <a:gd name="connsiteX10-3349" fmla="*/ 765868 w 1432618"/>
                <a:gd name="connsiteY10-3350" fmla="*/ 771712 h 3550128"/>
                <a:gd name="connsiteX11-3351" fmla="*/ 537268 w 1432618"/>
                <a:gd name="connsiteY11-3352" fmla="*/ 628837 h 3550128"/>
                <a:gd name="connsiteX12-3353" fmla="*/ 689668 w 1432618"/>
                <a:gd name="connsiteY12-3354" fmla="*/ 628837 h 3550128"/>
                <a:gd name="connsiteX13-3355" fmla="*/ 765868 w 1432618"/>
                <a:gd name="connsiteY13-3356" fmla="*/ 714562 h 3550128"/>
                <a:gd name="connsiteX14-3357" fmla="*/ 870643 w 1432618"/>
                <a:gd name="connsiteY14-3358" fmla="*/ 187 h 3550128"/>
                <a:gd name="connsiteX15-3359" fmla="*/ 832543 w 1432618"/>
                <a:gd name="connsiteY15-3360" fmla="*/ 647887 h 3550128"/>
                <a:gd name="connsiteX16-3361" fmla="*/ 908743 w 1432618"/>
                <a:gd name="connsiteY16-3362" fmla="*/ 1038412 h 3550128"/>
                <a:gd name="connsiteX17-3363" fmla="*/ 937318 w 1432618"/>
                <a:gd name="connsiteY17-3364" fmla="*/ 1286062 h 3550128"/>
                <a:gd name="connsiteX18-3365" fmla="*/ 1086543 w 1432618"/>
                <a:gd name="connsiteY18-3366" fmla="*/ 1149537 h 3550128"/>
                <a:gd name="connsiteX19-3367" fmla="*/ 1375468 w 1432618"/>
                <a:gd name="connsiteY19-3368" fmla="*/ 1133662 h 3550128"/>
                <a:gd name="connsiteX20-3369" fmla="*/ 1108768 w 1432618"/>
                <a:gd name="connsiteY20-3370" fmla="*/ 1216212 h 3550128"/>
                <a:gd name="connsiteX21-3371" fmla="*/ 889693 w 1432618"/>
                <a:gd name="connsiteY21-3372" fmla="*/ 1489262 h 3550128"/>
                <a:gd name="connsiteX22-3373" fmla="*/ 835718 w 1432618"/>
                <a:gd name="connsiteY22-3374" fmla="*/ 1857562 h 3550128"/>
                <a:gd name="connsiteX23-3375" fmla="*/ 1003993 w 1432618"/>
                <a:gd name="connsiteY23-3376" fmla="*/ 2270312 h 3550128"/>
                <a:gd name="connsiteX24-3377" fmla="*/ 896043 w 1432618"/>
                <a:gd name="connsiteY24-3378" fmla="*/ 2540187 h 3550128"/>
                <a:gd name="connsiteX25-3379" fmla="*/ 1213543 w 1432618"/>
                <a:gd name="connsiteY25-3380" fmla="*/ 2495737 h 3550128"/>
                <a:gd name="connsiteX26-3381" fmla="*/ 1432618 w 1432618"/>
                <a:gd name="connsiteY26-3382" fmla="*/ 2588606 h 3550128"/>
                <a:gd name="connsiteX27-3383" fmla="*/ 1188143 w 1432618"/>
                <a:gd name="connsiteY27-3384" fmla="*/ 2552887 h 3550128"/>
                <a:gd name="connsiteX28-3385" fmla="*/ 832543 w 1432618"/>
                <a:gd name="connsiteY28-3386" fmla="*/ 2695762 h 3550128"/>
                <a:gd name="connsiteX29-3387" fmla="*/ 689668 w 1432618"/>
                <a:gd name="connsiteY29-3388" fmla="*/ 3048187 h 3550128"/>
                <a:gd name="connsiteX30-3389" fmla="*/ 918268 w 1432618"/>
                <a:gd name="connsiteY30-3390" fmla="*/ 3381562 h 3550128"/>
                <a:gd name="connsiteX31-3391" fmla="*/ 1016693 w 1432618"/>
                <a:gd name="connsiteY31-3392" fmla="*/ 3543487 h 3550128"/>
                <a:gd name="connsiteX0-3393" fmla="*/ 1016693 w 1432618"/>
                <a:gd name="connsiteY0-3394" fmla="*/ 3543487 h 3550128"/>
                <a:gd name="connsiteX1-3395" fmla="*/ 591243 w 1432618"/>
                <a:gd name="connsiteY1-3396" fmla="*/ 3549837 h 3550128"/>
                <a:gd name="connsiteX2-3397" fmla="*/ 394393 w 1432618"/>
                <a:gd name="connsiteY2-3398" fmla="*/ 3038662 h 3550128"/>
                <a:gd name="connsiteX3-3399" fmla="*/ 746818 w 1432618"/>
                <a:gd name="connsiteY3-3400" fmla="*/ 2343337 h 3550128"/>
                <a:gd name="connsiteX4-3401" fmla="*/ 560128 w 1432618"/>
                <a:gd name="connsiteY4-3402" fmla="*/ 1884232 h 3550128"/>
                <a:gd name="connsiteX5-3403" fmla="*/ 58 w 1432618"/>
                <a:gd name="connsiteY5-3404" fmla="*/ 1832797 h 3550128"/>
                <a:gd name="connsiteX6-3405" fmla="*/ 394393 w 1432618"/>
                <a:gd name="connsiteY6-3406" fmla="*/ 1705162 h 3550128"/>
                <a:gd name="connsiteX7-3407" fmla="*/ 642043 w 1432618"/>
                <a:gd name="connsiteY7-3408" fmla="*/ 1838512 h 3550128"/>
                <a:gd name="connsiteX8-3409" fmla="*/ 689668 w 1432618"/>
                <a:gd name="connsiteY8-3410" fmla="*/ 1609912 h 3550128"/>
                <a:gd name="connsiteX9-3411" fmla="*/ 823018 w 1432618"/>
                <a:gd name="connsiteY9-3412" fmla="*/ 1295587 h 3550128"/>
                <a:gd name="connsiteX10-3413" fmla="*/ 765868 w 1432618"/>
                <a:gd name="connsiteY10-3414" fmla="*/ 771712 h 3550128"/>
                <a:gd name="connsiteX11-3415" fmla="*/ 537268 w 1432618"/>
                <a:gd name="connsiteY11-3416" fmla="*/ 628837 h 3550128"/>
                <a:gd name="connsiteX12-3417" fmla="*/ 689668 w 1432618"/>
                <a:gd name="connsiteY12-3418" fmla="*/ 628837 h 3550128"/>
                <a:gd name="connsiteX13-3419" fmla="*/ 765868 w 1432618"/>
                <a:gd name="connsiteY13-3420" fmla="*/ 714562 h 3550128"/>
                <a:gd name="connsiteX14-3421" fmla="*/ 870643 w 1432618"/>
                <a:gd name="connsiteY14-3422" fmla="*/ 187 h 3550128"/>
                <a:gd name="connsiteX15-3423" fmla="*/ 832543 w 1432618"/>
                <a:gd name="connsiteY15-3424" fmla="*/ 647887 h 3550128"/>
                <a:gd name="connsiteX16-3425" fmla="*/ 908743 w 1432618"/>
                <a:gd name="connsiteY16-3426" fmla="*/ 1038412 h 3550128"/>
                <a:gd name="connsiteX17-3427" fmla="*/ 937318 w 1432618"/>
                <a:gd name="connsiteY17-3428" fmla="*/ 1247962 h 3550128"/>
                <a:gd name="connsiteX18-3429" fmla="*/ 1086543 w 1432618"/>
                <a:gd name="connsiteY18-3430" fmla="*/ 1149537 h 3550128"/>
                <a:gd name="connsiteX19-3431" fmla="*/ 1375468 w 1432618"/>
                <a:gd name="connsiteY19-3432" fmla="*/ 1133662 h 3550128"/>
                <a:gd name="connsiteX20-3433" fmla="*/ 1108768 w 1432618"/>
                <a:gd name="connsiteY20-3434" fmla="*/ 1216212 h 3550128"/>
                <a:gd name="connsiteX21-3435" fmla="*/ 889693 w 1432618"/>
                <a:gd name="connsiteY21-3436" fmla="*/ 1489262 h 3550128"/>
                <a:gd name="connsiteX22-3437" fmla="*/ 835718 w 1432618"/>
                <a:gd name="connsiteY22-3438" fmla="*/ 1857562 h 3550128"/>
                <a:gd name="connsiteX23-3439" fmla="*/ 1003993 w 1432618"/>
                <a:gd name="connsiteY23-3440" fmla="*/ 2270312 h 3550128"/>
                <a:gd name="connsiteX24-3441" fmla="*/ 896043 w 1432618"/>
                <a:gd name="connsiteY24-3442" fmla="*/ 2540187 h 3550128"/>
                <a:gd name="connsiteX25-3443" fmla="*/ 1213543 w 1432618"/>
                <a:gd name="connsiteY25-3444" fmla="*/ 2495737 h 3550128"/>
                <a:gd name="connsiteX26-3445" fmla="*/ 1432618 w 1432618"/>
                <a:gd name="connsiteY26-3446" fmla="*/ 2588606 h 3550128"/>
                <a:gd name="connsiteX27-3447" fmla="*/ 1188143 w 1432618"/>
                <a:gd name="connsiteY27-3448" fmla="*/ 2552887 h 3550128"/>
                <a:gd name="connsiteX28-3449" fmla="*/ 832543 w 1432618"/>
                <a:gd name="connsiteY28-3450" fmla="*/ 2695762 h 3550128"/>
                <a:gd name="connsiteX29-3451" fmla="*/ 689668 w 1432618"/>
                <a:gd name="connsiteY29-3452" fmla="*/ 3048187 h 3550128"/>
                <a:gd name="connsiteX30-3453" fmla="*/ 918268 w 1432618"/>
                <a:gd name="connsiteY30-3454" fmla="*/ 3381562 h 3550128"/>
                <a:gd name="connsiteX31-3455" fmla="*/ 1016693 w 1432618"/>
                <a:gd name="connsiteY31-3456" fmla="*/ 3543487 h 3550128"/>
                <a:gd name="connsiteX0-3457" fmla="*/ 1016693 w 1432618"/>
                <a:gd name="connsiteY0-3458" fmla="*/ 3543487 h 3550128"/>
                <a:gd name="connsiteX1-3459" fmla="*/ 591243 w 1432618"/>
                <a:gd name="connsiteY1-3460" fmla="*/ 3549837 h 3550128"/>
                <a:gd name="connsiteX2-3461" fmla="*/ 394393 w 1432618"/>
                <a:gd name="connsiteY2-3462" fmla="*/ 3038662 h 3550128"/>
                <a:gd name="connsiteX3-3463" fmla="*/ 746818 w 1432618"/>
                <a:gd name="connsiteY3-3464" fmla="*/ 2343337 h 3550128"/>
                <a:gd name="connsiteX4-3465" fmla="*/ 560128 w 1432618"/>
                <a:gd name="connsiteY4-3466" fmla="*/ 1884232 h 3550128"/>
                <a:gd name="connsiteX5-3467" fmla="*/ 58 w 1432618"/>
                <a:gd name="connsiteY5-3468" fmla="*/ 1832797 h 3550128"/>
                <a:gd name="connsiteX6-3469" fmla="*/ 394393 w 1432618"/>
                <a:gd name="connsiteY6-3470" fmla="*/ 1705162 h 3550128"/>
                <a:gd name="connsiteX7-3471" fmla="*/ 642043 w 1432618"/>
                <a:gd name="connsiteY7-3472" fmla="*/ 1838512 h 3550128"/>
                <a:gd name="connsiteX8-3473" fmla="*/ 689668 w 1432618"/>
                <a:gd name="connsiteY8-3474" fmla="*/ 1609912 h 3550128"/>
                <a:gd name="connsiteX9-3475" fmla="*/ 823018 w 1432618"/>
                <a:gd name="connsiteY9-3476" fmla="*/ 1295587 h 3550128"/>
                <a:gd name="connsiteX10-3477" fmla="*/ 765868 w 1432618"/>
                <a:gd name="connsiteY10-3478" fmla="*/ 771712 h 3550128"/>
                <a:gd name="connsiteX11-3479" fmla="*/ 537268 w 1432618"/>
                <a:gd name="connsiteY11-3480" fmla="*/ 628837 h 3550128"/>
                <a:gd name="connsiteX12-3481" fmla="*/ 689668 w 1432618"/>
                <a:gd name="connsiteY12-3482" fmla="*/ 628837 h 3550128"/>
                <a:gd name="connsiteX13-3483" fmla="*/ 765868 w 1432618"/>
                <a:gd name="connsiteY13-3484" fmla="*/ 714562 h 3550128"/>
                <a:gd name="connsiteX14-3485" fmla="*/ 870643 w 1432618"/>
                <a:gd name="connsiteY14-3486" fmla="*/ 187 h 3550128"/>
                <a:gd name="connsiteX15-3487" fmla="*/ 832543 w 1432618"/>
                <a:gd name="connsiteY15-3488" fmla="*/ 647887 h 3550128"/>
                <a:gd name="connsiteX16-3489" fmla="*/ 908743 w 1432618"/>
                <a:gd name="connsiteY16-3490" fmla="*/ 1038412 h 3550128"/>
                <a:gd name="connsiteX17-3491" fmla="*/ 930968 w 1432618"/>
                <a:gd name="connsiteY17-3492" fmla="*/ 1257487 h 3550128"/>
                <a:gd name="connsiteX18-3493" fmla="*/ 1086543 w 1432618"/>
                <a:gd name="connsiteY18-3494" fmla="*/ 1149537 h 3550128"/>
                <a:gd name="connsiteX19-3495" fmla="*/ 1375468 w 1432618"/>
                <a:gd name="connsiteY19-3496" fmla="*/ 1133662 h 3550128"/>
                <a:gd name="connsiteX20-3497" fmla="*/ 1108768 w 1432618"/>
                <a:gd name="connsiteY20-3498" fmla="*/ 1216212 h 3550128"/>
                <a:gd name="connsiteX21-3499" fmla="*/ 889693 w 1432618"/>
                <a:gd name="connsiteY21-3500" fmla="*/ 1489262 h 3550128"/>
                <a:gd name="connsiteX22-3501" fmla="*/ 835718 w 1432618"/>
                <a:gd name="connsiteY22-3502" fmla="*/ 1857562 h 3550128"/>
                <a:gd name="connsiteX23-3503" fmla="*/ 1003993 w 1432618"/>
                <a:gd name="connsiteY23-3504" fmla="*/ 2270312 h 3550128"/>
                <a:gd name="connsiteX24-3505" fmla="*/ 896043 w 1432618"/>
                <a:gd name="connsiteY24-3506" fmla="*/ 2540187 h 3550128"/>
                <a:gd name="connsiteX25-3507" fmla="*/ 1213543 w 1432618"/>
                <a:gd name="connsiteY25-3508" fmla="*/ 2495737 h 3550128"/>
                <a:gd name="connsiteX26-3509" fmla="*/ 1432618 w 1432618"/>
                <a:gd name="connsiteY26-3510" fmla="*/ 2588606 h 3550128"/>
                <a:gd name="connsiteX27-3511" fmla="*/ 1188143 w 1432618"/>
                <a:gd name="connsiteY27-3512" fmla="*/ 2552887 h 3550128"/>
                <a:gd name="connsiteX28-3513" fmla="*/ 832543 w 1432618"/>
                <a:gd name="connsiteY28-3514" fmla="*/ 2695762 h 3550128"/>
                <a:gd name="connsiteX29-3515" fmla="*/ 689668 w 1432618"/>
                <a:gd name="connsiteY29-3516" fmla="*/ 3048187 h 3550128"/>
                <a:gd name="connsiteX30-3517" fmla="*/ 918268 w 1432618"/>
                <a:gd name="connsiteY30-3518" fmla="*/ 3381562 h 3550128"/>
                <a:gd name="connsiteX31-3519" fmla="*/ 1016693 w 1432618"/>
                <a:gd name="connsiteY31-3520" fmla="*/ 3543487 h 3550128"/>
                <a:gd name="connsiteX0-3521" fmla="*/ 1016693 w 1432618"/>
                <a:gd name="connsiteY0-3522" fmla="*/ 3543487 h 3550128"/>
                <a:gd name="connsiteX1-3523" fmla="*/ 591243 w 1432618"/>
                <a:gd name="connsiteY1-3524" fmla="*/ 3549837 h 3550128"/>
                <a:gd name="connsiteX2-3525" fmla="*/ 394393 w 1432618"/>
                <a:gd name="connsiteY2-3526" fmla="*/ 3038662 h 3550128"/>
                <a:gd name="connsiteX3-3527" fmla="*/ 746818 w 1432618"/>
                <a:gd name="connsiteY3-3528" fmla="*/ 2343337 h 3550128"/>
                <a:gd name="connsiteX4-3529" fmla="*/ 560128 w 1432618"/>
                <a:gd name="connsiteY4-3530" fmla="*/ 1884232 h 3550128"/>
                <a:gd name="connsiteX5-3531" fmla="*/ 58 w 1432618"/>
                <a:gd name="connsiteY5-3532" fmla="*/ 1832797 h 3550128"/>
                <a:gd name="connsiteX6-3533" fmla="*/ 394393 w 1432618"/>
                <a:gd name="connsiteY6-3534" fmla="*/ 1705162 h 3550128"/>
                <a:gd name="connsiteX7-3535" fmla="*/ 642043 w 1432618"/>
                <a:gd name="connsiteY7-3536" fmla="*/ 1838512 h 3550128"/>
                <a:gd name="connsiteX8-3537" fmla="*/ 689668 w 1432618"/>
                <a:gd name="connsiteY8-3538" fmla="*/ 1609912 h 3550128"/>
                <a:gd name="connsiteX9-3539" fmla="*/ 823018 w 1432618"/>
                <a:gd name="connsiteY9-3540" fmla="*/ 1295587 h 3550128"/>
                <a:gd name="connsiteX10-3541" fmla="*/ 765868 w 1432618"/>
                <a:gd name="connsiteY10-3542" fmla="*/ 771712 h 3550128"/>
                <a:gd name="connsiteX11-3543" fmla="*/ 537268 w 1432618"/>
                <a:gd name="connsiteY11-3544" fmla="*/ 628837 h 3550128"/>
                <a:gd name="connsiteX12-3545" fmla="*/ 689668 w 1432618"/>
                <a:gd name="connsiteY12-3546" fmla="*/ 628837 h 3550128"/>
                <a:gd name="connsiteX13-3547" fmla="*/ 765868 w 1432618"/>
                <a:gd name="connsiteY13-3548" fmla="*/ 714562 h 3550128"/>
                <a:gd name="connsiteX14-3549" fmla="*/ 870643 w 1432618"/>
                <a:gd name="connsiteY14-3550" fmla="*/ 187 h 3550128"/>
                <a:gd name="connsiteX15-3551" fmla="*/ 832543 w 1432618"/>
                <a:gd name="connsiteY15-3552" fmla="*/ 647887 h 3550128"/>
                <a:gd name="connsiteX16-3553" fmla="*/ 908743 w 1432618"/>
                <a:gd name="connsiteY16-3554" fmla="*/ 1038412 h 3550128"/>
                <a:gd name="connsiteX17-3555" fmla="*/ 930968 w 1432618"/>
                <a:gd name="connsiteY17-3556" fmla="*/ 1257487 h 3550128"/>
                <a:gd name="connsiteX18-3557" fmla="*/ 1086543 w 1432618"/>
                <a:gd name="connsiteY18-3558" fmla="*/ 1149537 h 3550128"/>
                <a:gd name="connsiteX19-3559" fmla="*/ 1375468 w 1432618"/>
                <a:gd name="connsiteY19-3560" fmla="*/ 1133662 h 3550128"/>
                <a:gd name="connsiteX20-3561" fmla="*/ 1108768 w 1432618"/>
                <a:gd name="connsiteY20-3562" fmla="*/ 1216212 h 3550128"/>
                <a:gd name="connsiteX21-3563" fmla="*/ 889693 w 1432618"/>
                <a:gd name="connsiteY21-3564" fmla="*/ 1489262 h 3550128"/>
                <a:gd name="connsiteX22-3565" fmla="*/ 835718 w 1432618"/>
                <a:gd name="connsiteY22-3566" fmla="*/ 1857562 h 3550128"/>
                <a:gd name="connsiteX23-3567" fmla="*/ 1003993 w 1432618"/>
                <a:gd name="connsiteY23-3568" fmla="*/ 2270312 h 3550128"/>
                <a:gd name="connsiteX24-3569" fmla="*/ 896043 w 1432618"/>
                <a:gd name="connsiteY24-3570" fmla="*/ 2540187 h 3550128"/>
                <a:gd name="connsiteX25-3571" fmla="*/ 1213543 w 1432618"/>
                <a:gd name="connsiteY25-3572" fmla="*/ 2495737 h 3550128"/>
                <a:gd name="connsiteX26-3573" fmla="*/ 1432618 w 1432618"/>
                <a:gd name="connsiteY26-3574" fmla="*/ 2588606 h 3550128"/>
                <a:gd name="connsiteX27-3575" fmla="*/ 1188143 w 1432618"/>
                <a:gd name="connsiteY27-3576" fmla="*/ 2552887 h 3550128"/>
                <a:gd name="connsiteX28-3577" fmla="*/ 832543 w 1432618"/>
                <a:gd name="connsiteY28-3578" fmla="*/ 2695762 h 3550128"/>
                <a:gd name="connsiteX29-3579" fmla="*/ 689668 w 1432618"/>
                <a:gd name="connsiteY29-3580" fmla="*/ 3048187 h 3550128"/>
                <a:gd name="connsiteX30-3581" fmla="*/ 918268 w 1432618"/>
                <a:gd name="connsiteY30-3582" fmla="*/ 3381562 h 3550128"/>
                <a:gd name="connsiteX31-3583" fmla="*/ 1016693 w 1432618"/>
                <a:gd name="connsiteY31-3584" fmla="*/ 3543487 h 3550128"/>
                <a:gd name="connsiteX0-3585" fmla="*/ 1016693 w 1432618"/>
                <a:gd name="connsiteY0-3586" fmla="*/ 3543487 h 3550128"/>
                <a:gd name="connsiteX1-3587" fmla="*/ 591243 w 1432618"/>
                <a:gd name="connsiteY1-3588" fmla="*/ 3549837 h 3550128"/>
                <a:gd name="connsiteX2-3589" fmla="*/ 394393 w 1432618"/>
                <a:gd name="connsiteY2-3590" fmla="*/ 3038662 h 3550128"/>
                <a:gd name="connsiteX3-3591" fmla="*/ 746818 w 1432618"/>
                <a:gd name="connsiteY3-3592" fmla="*/ 2343337 h 3550128"/>
                <a:gd name="connsiteX4-3593" fmla="*/ 560128 w 1432618"/>
                <a:gd name="connsiteY4-3594" fmla="*/ 1884232 h 3550128"/>
                <a:gd name="connsiteX5-3595" fmla="*/ 58 w 1432618"/>
                <a:gd name="connsiteY5-3596" fmla="*/ 1832797 h 3550128"/>
                <a:gd name="connsiteX6-3597" fmla="*/ 394393 w 1432618"/>
                <a:gd name="connsiteY6-3598" fmla="*/ 1705162 h 3550128"/>
                <a:gd name="connsiteX7-3599" fmla="*/ 642043 w 1432618"/>
                <a:gd name="connsiteY7-3600" fmla="*/ 1838512 h 3550128"/>
                <a:gd name="connsiteX8-3601" fmla="*/ 689668 w 1432618"/>
                <a:gd name="connsiteY8-3602" fmla="*/ 1609912 h 3550128"/>
                <a:gd name="connsiteX9-3603" fmla="*/ 823018 w 1432618"/>
                <a:gd name="connsiteY9-3604" fmla="*/ 1295587 h 3550128"/>
                <a:gd name="connsiteX10-3605" fmla="*/ 765868 w 1432618"/>
                <a:gd name="connsiteY10-3606" fmla="*/ 771712 h 3550128"/>
                <a:gd name="connsiteX11-3607" fmla="*/ 537268 w 1432618"/>
                <a:gd name="connsiteY11-3608" fmla="*/ 628837 h 3550128"/>
                <a:gd name="connsiteX12-3609" fmla="*/ 689668 w 1432618"/>
                <a:gd name="connsiteY12-3610" fmla="*/ 628837 h 3550128"/>
                <a:gd name="connsiteX13-3611" fmla="*/ 765868 w 1432618"/>
                <a:gd name="connsiteY13-3612" fmla="*/ 714562 h 3550128"/>
                <a:gd name="connsiteX14-3613" fmla="*/ 870643 w 1432618"/>
                <a:gd name="connsiteY14-3614" fmla="*/ 187 h 3550128"/>
                <a:gd name="connsiteX15-3615" fmla="*/ 832543 w 1432618"/>
                <a:gd name="connsiteY15-3616" fmla="*/ 647887 h 3550128"/>
                <a:gd name="connsiteX16-3617" fmla="*/ 908743 w 1432618"/>
                <a:gd name="connsiteY16-3618" fmla="*/ 1038412 h 3550128"/>
                <a:gd name="connsiteX17-3619" fmla="*/ 930968 w 1432618"/>
                <a:gd name="connsiteY17-3620" fmla="*/ 1257487 h 3550128"/>
                <a:gd name="connsiteX18-3621" fmla="*/ 1086543 w 1432618"/>
                <a:gd name="connsiteY18-3622" fmla="*/ 1149537 h 3550128"/>
                <a:gd name="connsiteX19-3623" fmla="*/ 1375468 w 1432618"/>
                <a:gd name="connsiteY19-3624" fmla="*/ 1133662 h 3550128"/>
                <a:gd name="connsiteX20-3625" fmla="*/ 1108768 w 1432618"/>
                <a:gd name="connsiteY20-3626" fmla="*/ 1216212 h 3550128"/>
                <a:gd name="connsiteX21-3627" fmla="*/ 889693 w 1432618"/>
                <a:gd name="connsiteY21-3628" fmla="*/ 1489262 h 3550128"/>
                <a:gd name="connsiteX22-3629" fmla="*/ 835718 w 1432618"/>
                <a:gd name="connsiteY22-3630" fmla="*/ 1857562 h 3550128"/>
                <a:gd name="connsiteX23-3631" fmla="*/ 1003993 w 1432618"/>
                <a:gd name="connsiteY23-3632" fmla="*/ 2270312 h 3550128"/>
                <a:gd name="connsiteX24-3633" fmla="*/ 896043 w 1432618"/>
                <a:gd name="connsiteY24-3634" fmla="*/ 2540187 h 3550128"/>
                <a:gd name="connsiteX25-3635" fmla="*/ 1213543 w 1432618"/>
                <a:gd name="connsiteY25-3636" fmla="*/ 2495737 h 3550128"/>
                <a:gd name="connsiteX26-3637" fmla="*/ 1432618 w 1432618"/>
                <a:gd name="connsiteY26-3638" fmla="*/ 2588606 h 3550128"/>
                <a:gd name="connsiteX27-3639" fmla="*/ 1188143 w 1432618"/>
                <a:gd name="connsiteY27-3640" fmla="*/ 2552887 h 3550128"/>
                <a:gd name="connsiteX28-3641" fmla="*/ 832543 w 1432618"/>
                <a:gd name="connsiteY28-3642" fmla="*/ 2695762 h 3550128"/>
                <a:gd name="connsiteX29-3643" fmla="*/ 689668 w 1432618"/>
                <a:gd name="connsiteY29-3644" fmla="*/ 3048187 h 3550128"/>
                <a:gd name="connsiteX30-3645" fmla="*/ 918268 w 1432618"/>
                <a:gd name="connsiteY30-3646" fmla="*/ 3381562 h 3550128"/>
                <a:gd name="connsiteX31-3647" fmla="*/ 1016693 w 1432618"/>
                <a:gd name="connsiteY31-3648" fmla="*/ 3543487 h 3550128"/>
                <a:gd name="connsiteX0-3649" fmla="*/ 1016693 w 1432618"/>
                <a:gd name="connsiteY0-3650" fmla="*/ 3543486 h 3550127"/>
                <a:gd name="connsiteX1-3651" fmla="*/ 591243 w 1432618"/>
                <a:gd name="connsiteY1-3652" fmla="*/ 3549836 h 3550127"/>
                <a:gd name="connsiteX2-3653" fmla="*/ 394393 w 1432618"/>
                <a:gd name="connsiteY2-3654" fmla="*/ 3038661 h 3550127"/>
                <a:gd name="connsiteX3-3655" fmla="*/ 746818 w 1432618"/>
                <a:gd name="connsiteY3-3656" fmla="*/ 2343336 h 3550127"/>
                <a:gd name="connsiteX4-3657" fmla="*/ 560128 w 1432618"/>
                <a:gd name="connsiteY4-3658" fmla="*/ 1884231 h 3550127"/>
                <a:gd name="connsiteX5-3659" fmla="*/ 58 w 1432618"/>
                <a:gd name="connsiteY5-3660" fmla="*/ 1832796 h 3550127"/>
                <a:gd name="connsiteX6-3661" fmla="*/ 394393 w 1432618"/>
                <a:gd name="connsiteY6-3662" fmla="*/ 1705161 h 3550127"/>
                <a:gd name="connsiteX7-3663" fmla="*/ 642043 w 1432618"/>
                <a:gd name="connsiteY7-3664" fmla="*/ 1838511 h 3550127"/>
                <a:gd name="connsiteX8-3665" fmla="*/ 689668 w 1432618"/>
                <a:gd name="connsiteY8-3666" fmla="*/ 1609911 h 3550127"/>
                <a:gd name="connsiteX9-3667" fmla="*/ 823018 w 1432618"/>
                <a:gd name="connsiteY9-3668" fmla="*/ 1295586 h 3550127"/>
                <a:gd name="connsiteX10-3669" fmla="*/ 765868 w 1432618"/>
                <a:gd name="connsiteY10-3670" fmla="*/ 771711 h 3550127"/>
                <a:gd name="connsiteX11-3671" fmla="*/ 537268 w 1432618"/>
                <a:gd name="connsiteY11-3672" fmla="*/ 628836 h 3550127"/>
                <a:gd name="connsiteX12-3673" fmla="*/ 689668 w 1432618"/>
                <a:gd name="connsiteY12-3674" fmla="*/ 628836 h 3550127"/>
                <a:gd name="connsiteX13-3675" fmla="*/ 765868 w 1432618"/>
                <a:gd name="connsiteY13-3676" fmla="*/ 714561 h 3550127"/>
                <a:gd name="connsiteX14-3677" fmla="*/ 870643 w 1432618"/>
                <a:gd name="connsiteY14-3678" fmla="*/ 186 h 3550127"/>
                <a:gd name="connsiteX15-3679" fmla="*/ 832543 w 1432618"/>
                <a:gd name="connsiteY15-3680" fmla="*/ 647886 h 3550127"/>
                <a:gd name="connsiteX16-3681" fmla="*/ 921443 w 1432618"/>
                <a:gd name="connsiteY16-3682" fmla="*/ 1009836 h 3550127"/>
                <a:gd name="connsiteX17-3683" fmla="*/ 930968 w 1432618"/>
                <a:gd name="connsiteY17-3684" fmla="*/ 1257486 h 3550127"/>
                <a:gd name="connsiteX18-3685" fmla="*/ 1086543 w 1432618"/>
                <a:gd name="connsiteY18-3686" fmla="*/ 1149536 h 3550127"/>
                <a:gd name="connsiteX19-3687" fmla="*/ 1375468 w 1432618"/>
                <a:gd name="connsiteY19-3688" fmla="*/ 1133661 h 3550127"/>
                <a:gd name="connsiteX20-3689" fmla="*/ 1108768 w 1432618"/>
                <a:gd name="connsiteY20-3690" fmla="*/ 1216211 h 3550127"/>
                <a:gd name="connsiteX21-3691" fmla="*/ 889693 w 1432618"/>
                <a:gd name="connsiteY21-3692" fmla="*/ 1489261 h 3550127"/>
                <a:gd name="connsiteX22-3693" fmla="*/ 835718 w 1432618"/>
                <a:gd name="connsiteY22-3694" fmla="*/ 1857561 h 3550127"/>
                <a:gd name="connsiteX23-3695" fmla="*/ 1003993 w 1432618"/>
                <a:gd name="connsiteY23-3696" fmla="*/ 2270311 h 3550127"/>
                <a:gd name="connsiteX24-3697" fmla="*/ 896043 w 1432618"/>
                <a:gd name="connsiteY24-3698" fmla="*/ 2540186 h 3550127"/>
                <a:gd name="connsiteX25-3699" fmla="*/ 1213543 w 1432618"/>
                <a:gd name="connsiteY25-3700" fmla="*/ 2495736 h 3550127"/>
                <a:gd name="connsiteX26-3701" fmla="*/ 1432618 w 1432618"/>
                <a:gd name="connsiteY26-3702" fmla="*/ 2588605 h 3550127"/>
                <a:gd name="connsiteX27-3703" fmla="*/ 1188143 w 1432618"/>
                <a:gd name="connsiteY27-3704" fmla="*/ 2552886 h 3550127"/>
                <a:gd name="connsiteX28-3705" fmla="*/ 832543 w 1432618"/>
                <a:gd name="connsiteY28-3706" fmla="*/ 2695761 h 3550127"/>
                <a:gd name="connsiteX29-3707" fmla="*/ 689668 w 1432618"/>
                <a:gd name="connsiteY29-3708" fmla="*/ 3048186 h 3550127"/>
                <a:gd name="connsiteX30-3709" fmla="*/ 918268 w 1432618"/>
                <a:gd name="connsiteY30-3710" fmla="*/ 3381561 h 3550127"/>
                <a:gd name="connsiteX31-3711" fmla="*/ 1016693 w 1432618"/>
                <a:gd name="connsiteY31-3712" fmla="*/ 3543486 h 3550127"/>
                <a:gd name="connsiteX0-3713" fmla="*/ 1016693 w 1432618"/>
                <a:gd name="connsiteY0-3714" fmla="*/ 3543524 h 3550165"/>
                <a:gd name="connsiteX1-3715" fmla="*/ 591243 w 1432618"/>
                <a:gd name="connsiteY1-3716" fmla="*/ 3549874 h 3550165"/>
                <a:gd name="connsiteX2-3717" fmla="*/ 394393 w 1432618"/>
                <a:gd name="connsiteY2-3718" fmla="*/ 3038699 h 3550165"/>
                <a:gd name="connsiteX3-3719" fmla="*/ 746818 w 1432618"/>
                <a:gd name="connsiteY3-3720" fmla="*/ 2343374 h 3550165"/>
                <a:gd name="connsiteX4-3721" fmla="*/ 560128 w 1432618"/>
                <a:gd name="connsiteY4-3722" fmla="*/ 1884269 h 3550165"/>
                <a:gd name="connsiteX5-3723" fmla="*/ 58 w 1432618"/>
                <a:gd name="connsiteY5-3724" fmla="*/ 1832834 h 3550165"/>
                <a:gd name="connsiteX6-3725" fmla="*/ 394393 w 1432618"/>
                <a:gd name="connsiteY6-3726" fmla="*/ 1705199 h 3550165"/>
                <a:gd name="connsiteX7-3727" fmla="*/ 642043 w 1432618"/>
                <a:gd name="connsiteY7-3728" fmla="*/ 1838549 h 3550165"/>
                <a:gd name="connsiteX8-3729" fmla="*/ 689668 w 1432618"/>
                <a:gd name="connsiteY8-3730" fmla="*/ 1609949 h 3550165"/>
                <a:gd name="connsiteX9-3731" fmla="*/ 823018 w 1432618"/>
                <a:gd name="connsiteY9-3732" fmla="*/ 1295624 h 3550165"/>
                <a:gd name="connsiteX10-3733" fmla="*/ 765868 w 1432618"/>
                <a:gd name="connsiteY10-3734" fmla="*/ 771749 h 3550165"/>
                <a:gd name="connsiteX11-3735" fmla="*/ 537268 w 1432618"/>
                <a:gd name="connsiteY11-3736" fmla="*/ 628874 h 3550165"/>
                <a:gd name="connsiteX12-3737" fmla="*/ 689668 w 1432618"/>
                <a:gd name="connsiteY12-3738" fmla="*/ 628874 h 3550165"/>
                <a:gd name="connsiteX13-3739" fmla="*/ 765868 w 1432618"/>
                <a:gd name="connsiteY13-3740" fmla="*/ 714599 h 3550165"/>
                <a:gd name="connsiteX14-3741" fmla="*/ 870643 w 1432618"/>
                <a:gd name="connsiteY14-3742" fmla="*/ 224 h 3550165"/>
                <a:gd name="connsiteX15-3743" fmla="*/ 857943 w 1432618"/>
                <a:gd name="connsiteY15-3744" fmla="*/ 641574 h 3550165"/>
                <a:gd name="connsiteX16-3745" fmla="*/ 921443 w 1432618"/>
                <a:gd name="connsiteY16-3746" fmla="*/ 1009874 h 3550165"/>
                <a:gd name="connsiteX17-3747" fmla="*/ 930968 w 1432618"/>
                <a:gd name="connsiteY17-3748" fmla="*/ 1257524 h 3550165"/>
                <a:gd name="connsiteX18-3749" fmla="*/ 1086543 w 1432618"/>
                <a:gd name="connsiteY18-3750" fmla="*/ 1149574 h 3550165"/>
                <a:gd name="connsiteX19-3751" fmla="*/ 1375468 w 1432618"/>
                <a:gd name="connsiteY19-3752" fmla="*/ 1133699 h 3550165"/>
                <a:gd name="connsiteX20-3753" fmla="*/ 1108768 w 1432618"/>
                <a:gd name="connsiteY20-3754" fmla="*/ 1216249 h 3550165"/>
                <a:gd name="connsiteX21-3755" fmla="*/ 889693 w 1432618"/>
                <a:gd name="connsiteY21-3756" fmla="*/ 1489299 h 3550165"/>
                <a:gd name="connsiteX22-3757" fmla="*/ 835718 w 1432618"/>
                <a:gd name="connsiteY22-3758" fmla="*/ 1857599 h 3550165"/>
                <a:gd name="connsiteX23-3759" fmla="*/ 1003993 w 1432618"/>
                <a:gd name="connsiteY23-3760" fmla="*/ 2270349 h 3550165"/>
                <a:gd name="connsiteX24-3761" fmla="*/ 896043 w 1432618"/>
                <a:gd name="connsiteY24-3762" fmla="*/ 2540224 h 3550165"/>
                <a:gd name="connsiteX25-3763" fmla="*/ 1213543 w 1432618"/>
                <a:gd name="connsiteY25-3764" fmla="*/ 2495774 h 3550165"/>
                <a:gd name="connsiteX26-3765" fmla="*/ 1432618 w 1432618"/>
                <a:gd name="connsiteY26-3766" fmla="*/ 2588643 h 3550165"/>
                <a:gd name="connsiteX27-3767" fmla="*/ 1188143 w 1432618"/>
                <a:gd name="connsiteY27-3768" fmla="*/ 2552924 h 3550165"/>
                <a:gd name="connsiteX28-3769" fmla="*/ 832543 w 1432618"/>
                <a:gd name="connsiteY28-3770" fmla="*/ 2695799 h 3550165"/>
                <a:gd name="connsiteX29-3771" fmla="*/ 689668 w 1432618"/>
                <a:gd name="connsiteY29-3772" fmla="*/ 3048224 h 3550165"/>
                <a:gd name="connsiteX30-3773" fmla="*/ 918268 w 1432618"/>
                <a:gd name="connsiteY30-3774" fmla="*/ 3381599 h 3550165"/>
                <a:gd name="connsiteX31-3775" fmla="*/ 1016693 w 1432618"/>
                <a:gd name="connsiteY31-3776" fmla="*/ 3543524 h 3550165"/>
                <a:gd name="connsiteX0-3777" fmla="*/ 1016693 w 1432618"/>
                <a:gd name="connsiteY0-3778" fmla="*/ 3543529 h 3550170"/>
                <a:gd name="connsiteX1-3779" fmla="*/ 591243 w 1432618"/>
                <a:gd name="connsiteY1-3780" fmla="*/ 3549879 h 3550170"/>
                <a:gd name="connsiteX2-3781" fmla="*/ 394393 w 1432618"/>
                <a:gd name="connsiteY2-3782" fmla="*/ 3038704 h 3550170"/>
                <a:gd name="connsiteX3-3783" fmla="*/ 746818 w 1432618"/>
                <a:gd name="connsiteY3-3784" fmla="*/ 2343379 h 3550170"/>
                <a:gd name="connsiteX4-3785" fmla="*/ 560128 w 1432618"/>
                <a:gd name="connsiteY4-3786" fmla="*/ 1884274 h 3550170"/>
                <a:gd name="connsiteX5-3787" fmla="*/ 58 w 1432618"/>
                <a:gd name="connsiteY5-3788" fmla="*/ 1832839 h 3550170"/>
                <a:gd name="connsiteX6-3789" fmla="*/ 394393 w 1432618"/>
                <a:gd name="connsiteY6-3790" fmla="*/ 1705204 h 3550170"/>
                <a:gd name="connsiteX7-3791" fmla="*/ 642043 w 1432618"/>
                <a:gd name="connsiteY7-3792" fmla="*/ 1838554 h 3550170"/>
                <a:gd name="connsiteX8-3793" fmla="*/ 689668 w 1432618"/>
                <a:gd name="connsiteY8-3794" fmla="*/ 1609954 h 3550170"/>
                <a:gd name="connsiteX9-3795" fmla="*/ 823018 w 1432618"/>
                <a:gd name="connsiteY9-3796" fmla="*/ 1295629 h 3550170"/>
                <a:gd name="connsiteX10-3797" fmla="*/ 765868 w 1432618"/>
                <a:gd name="connsiteY10-3798" fmla="*/ 771754 h 3550170"/>
                <a:gd name="connsiteX11-3799" fmla="*/ 537268 w 1432618"/>
                <a:gd name="connsiteY11-3800" fmla="*/ 628879 h 3550170"/>
                <a:gd name="connsiteX12-3801" fmla="*/ 689668 w 1432618"/>
                <a:gd name="connsiteY12-3802" fmla="*/ 628879 h 3550170"/>
                <a:gd name="connsiteX13-3803" fmla="*/ 765868 w 1432618"/>
                <a:gd name="connsiteY13-3804" fmla="*/ 714604 h 3550170"/>
                <a:gd name="connsiteX14-3805" fmla="*/ 870643 w 1432618"/>
                <a:gd name="connsiteY14-3806" fmla="*/ 229 h 3550170"/>
                <a:gd name="connsiteX15-3807" fmla="*/ 857943 w 1432618"/>
                <a:gd name="connsiteY15-3808" fmla="*/ 641579 h 3550170"/>
                <a:gd name="connsiteX16-3809" fmla="*/ 921443 w 1432618"/>
                <a:gd name="connsiteY16-3810" fmla="*/ 1009879 h 3550170"/>
                <a:gd name="connsiteX17-3811" fmla="*/ 930968 w 1432618"/>
                <a:gd name="connsiteY17-3812" fmla="*/ 1257529 h 3550170"/>
                <a:gd name="connsiteX18-3813" fmla="*/ 1086543 w 1432618"/>
                <a:gd name="connsiteY18-3814" fmla="*/ 1149579 h 3550170"/>
                <a:gd name="connsiteX19-3815" fmla="*/ 1375468 w 1432618"/>
                <a:gd name="connsiteY19-3816" fmla="*/ 1133704 h 3550170"/>
                <a:gd name="connsiteX20-3817" fmla="*/ 1108768 w 1432618"/>
                <a:gd name="connsiteY20-3818" fmla="*/ 1216254 h 3550170"/>
                <a:gd name="connsiteX21-3819" fmla="*/ 889693 w 1432618"/>
                <a:gd name="connsiteY21-3820" fmla="*/ 1489304 h 3550170"/>
                <a:gd name="connsiteX22-3821" fmla="*/ 835718 w 1432618"/>
                <a:gd name="connsiteY22-3822" fmla="*/ 1857604 h 3550170"/>
                <a:gd name="connsiteX23-3823" fmla="*/ 1003993 w 1432618"/>
                <a:gd name="connsiteY23-3824" fmla="*/ 2270354 h 3550170"/>
                <a:gd name="connsiteX24-3825" fmla="*/ 896043 w 1432618"/>
                <a:gd name="connsiteY24-3826" fmla="*/ 2540229 h 3550170"/>
                <a:gd name="connsiteX25-3827" fmla="*/ 1213543 w 1432618"/>
                <a:gd name="connsiteY25-3828" fmla="*/ 2495779 h 3550170"/>
                <a:gd name="connsiteX26-3829" fmla="*/ 1432618 w 1432618"/>
                <a:gd name="connsiteY26-3830" fmla="*/ 2588648 h 3550170"/>
                <a:gd name="connsiteX27-3831" fmla="*/ 1188143 w 1432618"/>
                <a:gd name="connsiteY27-3832" fmla="*/ 2552929 h 3550170"/>
                <a:gd name="connsiteX28-3833" fmla="*/ 832543 w 1432618"/>
                <a:gd name="connsiteY28-3834" fmla="*/ 2695804 h 3550170"/>
                <a:gd name="connsiteX29-3835" fmla="*/ 689668 w 1432618"/>
                <a:gd name="connsiteY29-3836" fmla="*/ 3048229 h 3550170"/>
                <a:gd name="connsiteX30-3837" fmla="*/ 918268 w 1432618"/>
                <a:gd name="connsiteY30-3838" fmla="*/ 3381604 h 3550170"/>
                <a:gd name="connsiteX31-3839" fmla="*/ 1016693 w 1432618"/>
                <a:gd name="connsiteY31-3840" fmla="*/ 3543529 h 3550170"/>
                <a:gd name="connsiteX0-3841" fmla="*/ 1016693 w 1432618"/>
                <a:gd name="connsiteY0-3842" fmla="*/ 3581611 h 3588252"/>
                <a:gd name="connsiteX1-3843" fmla="*/ 591243 w 1432618"/>
                <a:gd name="connsiteY1-3844" fmla="*/ 3587961 h 3588252"/>
                <a:gd name="connsiteX2-3845" fmla="*/ 394393 w 1432618"/>
                <a:gd name="connsiteY2-3846" fmla="*/ 3076786 h 3588252"/>
                <a:gd name="connsiteX3-3847" fmla="*/ 746818 w 1432618"/>
                <a:gd name="connsiteY3-3848" fmla="*/ 2381461 h 3588252"/>
                <a:gd name="connsiteX4-3849" fmla="*/ 560128 w 1432618"/>
                <a:gd name="connsiteY4-3850" fmla="*/ 1922356 h 3588252"/>
                <a:gd name="connsiteX5-3851" fmla="*/ 58 w 1432618"/>
                <a:gd name="connsiteY5-3852" fmla="*/ 1870921 h 3588252"/>
                <a:gd name="connsiteX6-3853" fmla="*/ 394393 w 1432618"/>
                <a:gd name="connsiteY6-3854" fmla="*/ 1743286 h 3588252"/>
                <a:gd name="connsiteX7-3855" fmla="*/ 642043 w 1432618"/>
                <a:gd name="connsiteY7-3856" fmla="*/ 1876636 h 3588252"/>
                <a:gd name="connsiteX8-3857" fmla="*/ 689668 w 1432618"/>
                <a:gd name="connsiteY8-3858" fmla="*/ 1648036 h 3588252"/>
                <a:gd name="connsiteX9-3859" fmla="*/ 823018 w 1432618"/>
                <a:gd name="connsiteY9-3860" fmla="*/ 1333711 h 3588252"/>
                <a:gd name="connsiteX10-3861" fmla="*/ 765868 w 1432618"/>
                <a:gd name="connsiteY10-3862" fmla="*/ 809836 h 3588252"/>
                <a:gd name="connsiteX11-3863" fmla="*/ 537268 w 1432618"/>
                <a:gd name="connsiteY11-3864" fmla="*/ 666961 h 3588252"/>
                <a:gd name="connsiteX12-3865" fmla="*/ 689668 w 1432618"/>
                <a:gd name="connsiteY12-3866" fmla="*/ 666961 h 3588252"/>
                <a:gd name="connsiteX13-3867" fmla="*/ 765868 w 1432618"/>
                <a:gd name="connsiteY13-3868" fmla="*/ 752686 h 3588252"/>
                <a:gd name="connsiteX14-3869" fmla="*/ 886518 w 1432618"/>
                <a:gd name="connsiteY14-3870" fmla="*/ 211 h 3588252"/>
                <a:gd name="connsiteX15-3871" fmla="*/ 857943 w 1432618"/>
                <a:gd name="connsiteY15-3872" fmla="*/ 679661 h 3588252"/>
                <a:gd name="connsiteX16-3873" fmla="*/ 921443 w 1432618"/>
                <a:gd name="connsiteY16-3874" fmla="*/ 1047961 h 3588252"/>
                <a:gd name="connsiteX17-3875" fmla="*/ 930968 w 1432618"/>
                <a:gd name="connsiteY17-3876" fmla="*/ 1295611 h 3588252"/>
                <a:gd name="connsiteX18-3877" fmla="*/ 1086543 w 1432618"/>
                <a:gd name="connsiteY18-3878" fmla="*/ 1187661 h 3588252"/>
                <a:gd name="connsiteX19-3879" fmla="*/ 1375468 w 1432618"/>
                <a:gd name="connsiteY19-3880" fmla="*/ 1171786 h 3588252"/>
                <a:gd name="connsiteX20-3881" fmla="*/ 1108768 w 1432618"/>
                <a:gd name="connsiteY20-3882" fmla="*/ 1254336 h 3588252"/>
                <a:gd name="connsiteX21-3883" fmla="*/ 889693 w 1432618"/>
                <a:gd name="connsiteY21-3884" fmla="*/ 1527386 h 3588252"/>
                <a:gd name="connsiteX22-3885" fmla="*/ 835718 w 1432618"/>
                <a:gd name="connsiteY22-3886" fmla="*/ 1895686 h 3588252"/>
                <a:gd name="connsiteX23-3887" fmla="*/ 1003993 w 1432618"/>
                <a:gd name="connsiteY23-3888" fmla="*/ 2308436 h 3588252"/>
                <a:gd name="connsiteX24-3889" fmla="*/ 896043 w 1432618"/>
                <a:gd name="connsiteY24-3890" fmla="*/ 2578311 h 3588252"/>
                <a:gd name="connsiteX25-3891" fmla="*/ 1213543 w 1432618"/>
                <a:gd name="connsiteY25-3892" fmla="*/ 2533861 h 3588252"/>
                <a:gd name="connsiteX26-3893" fmla="*/ 1432618 w 1432618"/>
                <a:gd name="connsiteY26-3894" fmla="*/ 2626730 h 3588252"/>
                <a:gd name="connsiteX27-3895" fmla="*/ 1188143 w 1432618"/>
                <a:gd name="connsiteY27-3896" fmla="*/ 2591011 h 3588252"/>
                <a:gd name="connsiteX28-3897" fmla="*/ 832543 w 1432618"/>
                <a:gd name="connsiteY28-3898" fmla="*/ 2733886 h 3588252"/>
                <a:gd name="connsiteX29-3899" fmla="*/ 689668 w 1432618"/>
                <a:gd name="connsiteY29-3900" fmla="*/ 3086311 h 3588252"/>
                <a:gd name="connsiteX30-3901" fmla="*/ 918268 w 1432618"/>
                <a:gd name="connsiteY30-3902" fmla="*/ 3419686 h 3588252"/>
                <a:gd name="connsiteX31-3903" fmla="*/ 1016693 w 1432618"/>
                <a:gd name="connsiteY31-3904" fmla="*/ 3581611 h 3588252"/>
                <a:gd name="connsiteX0-3905" fmla="*/ 1016693 w 1432618"/>
                <a:gd name="connsiteY0-3906" fmla="*/ 3581400 h 3588041"/>
                <a:gd name="connsiteX1-3907" fmla="*/ 591243 w 1432618"/>
                <a:gd name="connsiteY1-3908" fmla="*/ 3587750 h 3588041"/>
                <a:gd name="connsiteX2-3909" fmla="*/ 394393 w 1432618"/>
                <a:gd name="connsiteY2-3910" fmla="*/ 3076575 h 3588041"/>
                <a:gd name="connsiteX3-3911" fmla="*/ 746818 w 1432618"/>
                <a:gd name="connsiteY3-3912" fmla="*/ 2381250 h 3588041"/>
                <a:gd name="connsiteX4-3913" fmla="*/ 560128 w 1432618"/>
                <a:gd name="connsiteY4-3914" fmla="*/ 1922145 h 3588041"/>
                <a:gd name="connsiteX5-3915" fmla="*/ 58 w 1432618"/>
                <a:gd name="connsiteY5-3916" fmla="*/ 1870710 h 3588041"/>
                <a:gd name="connsiteX6-3917" fmla="*/ 394393 w 1432618"/>
                <a:gd name="connsiteY6-3918" fmla="*/ 1743075 h 3588041"/>
                <a:gd name="connsiteX7-3919" fmla="*/ 642043 w 1432618"/>
                <a:gd name="connsiteY7-3920" fmla="*/ 1876425 h 3588041"/>
                <a:gd name="connsiteX8-3921" fmla="*/ 689668 w 1432618"/>
                <a:gd name="connsiteY8-3922" fmla="*/ 1647825 h 3588041"/>
                <a:gd name="connsiteX9-3923" fmla="*/ 823018 w 1432618"/>
                <a:gd name="connsiteY9-3924" fmla="*/ 1333500 h 3588041"/>
                <a:gd name="connsiteX10-3925" fmla="*/ 765868 w 1432618"/>
                <a:gd name="connsiteY10-3926" fmla="*/ 809625 h 3588041"/>
                <a:gd name="connsiteX11-3927" fmla="*/ 537268 w 1432618"/>
                <a:gd name="connsiteY11-3928" fmla="*/ 666750 h 3588041"/>
                <a:gd name="connsiteX12-3929" fmla="*/ 689668 w 1432618"/>
                <a:gd name="connsiteY12-3930" fmla="*/ 666750 h 3588041"/>
                <a:gd name="connsiteX13-3931" fmla="*/ 765868 w 1432618"/>
                <a:gd name="connsiteY13-3932" fmla="*/ 752475 h 3588041"/>
                <a:gd name="connsiteX14-3933" fmla="*/ 886518 w 1432618"/>
                <a:gd name="connsiteY14-3934" fmla="*/ 0 h 3588041"/>
                <a:gd name="connsiteX15-3935" fmla="*/ 857943 w 1432618"/>
                <a:gd name="connsiteY15-3936" fmla="*/ 679450 h 3588041"/>
                <a:gd name="connsiteX16-3937" fmla="*/ 921443 w 1432618"/>
                <a:gd name="connsiteY16-3938" fmla="*/ 1047750 h 3588041"/>
                <a:gd name="connsiteX17-3939" fmla="*/ 930968 w 1432618"/>
                <a:gd name="connsiteY17-3940" fmla="*/ 1295400 h 3588041"/>
                <a:gd name="connsiteX18-3941" fmla="*/ 1086543 w 1432618"/>
                <a:gd name="connsiteY18-3942" fmla="*/ 1187450 h 3588041"/>
                <a:gd name="connsiteX19-3943" fmla="*/ 1375468 w 1432618"/>
                <a:gd name="connsiteY19-3944" fmla="*/ 1171575 h 3588041"/>
                <a:gd name="connsiteX20-3945" fmla="*/ 1108768 w 1432618"/>
                <a:gd name="connsiteY20-3946" fmla="*/ 1254125 h 3588041"/>
                <a:gd name="connsiteX21-3947" fmla="*/ 889693 w 1432618"/>
                <a:gd name="connsiteY21-3948" fmla="*/ 1527175 h 3588041"/>
                <a:gd name="connsiteX22-3949" fmla="*/ 835718 w 1432618"/>
                <a:gd name="connsiteY22-3950" fmla="*/ 1895475 h 3588041"/>
                <a:gd name="connsiteX23-3951" fmla="*/ 1003993 w 1432618"/>
                <a:gd name="connsiteY23-3952" fmla="*/ 2308225 h 3588041"/>
                <a:gd name="connsiteX24-3953" fmla="*/ 896043 w 1432618"/>
                <a:gd name="connsiteY24-3954" fmla="*/ 2578100 h 3588041"/>
                <a:gd name="connsiteX25-3955" fmla="*/ 1213543 w 1432618"/>
                <a:gd name="connsiteY25-3956" fmla="*/ 2533650 h 3588041"/>
                <a:gd name="connsiteX26-3957" fmla="*/ 1432618 w 1432618"/>
                <a:gd name="connsiteY26-3958" fmla="*/ 2626519 h 3588041"/>
                <a:gd name="connsiteX27-3959" fmla="*/ 1188143 w 1432618"/>
                <a:gd name="connsiteY27-3960" fmla="*/ 2590800 h 3588041"/>
                <a:gd name="connsiteX28-3961" fmla="*/ 832543 w 1432618"/>
                <a:gd name="connsiteY28-3962" fmla="*/ 2733675 h 3588041"/>
                <a:gd name="connsiteX29-3963" fmla="*/ 689668 w 1432618"/>
                <a:gd name="connsiteY29-3964" fmla="*/ 3086100 h 3588041"/>
                <a:gd name="connsiteX30-3965" fmla="*/ 918268 w 1432618"/>
                <a:gd name="connsiteY30-3966" fmla="*/ 3419475 h 3588041"/>
                <a:gd name="connsiteX31-3967" fmla="*/ 1016693 w 1432618"/>
                <a:gd name="connsiteY31-3968" fmla="*/ 3581400 h 3588041"/>
                <a:gd name="connsiteX0-3969" fmla="*/ 1016693 w 1432618"/>
                <a:gd name="connsiteY0-3970" fmla="*/ 3581400 h 3588041"/>
                <a:gd name="connsiteX1-3971" fmla="*/ 591243 w 1432618"/>
                <a:gd name="connsiteY1-3972" fmla="*/ 3587750 h 3588041"/>
                <a:gd name="connsiteX2-3973" fmla="*/ 394393 w 1432618"/>
                <a:gd name="connsiteY2-3974" fmla="*/ 3076575 h 3588041"/>
                <a:gd name="connsiteX3-3975" fmla="*/ 746818 w 1432618"/>
                <a:gd name="connsiteY3-3976" fmla="*/ 2381250 h 3588041"/>
                <a:gd name="connsiteX4-3977" fmla="*/ 560128 w 1432618"/>
                <a:gd name="connsiteY4-3978" fmla="*/ 1922145 h 3588041"/>
                <a:gd name="connsiteX5-3979" fmla="*/ 58 w 1432618"/>
                <a:gd name="connsiteY5-3980" fmla="*/ 1870710 h 3588041"/>
                <a:gd name="connsiteX6-3981" fmla="*/ 394393 w 1432618"/>
                <a:gd name="connsiteY6-3982" fmla="*/ 1743075 h 3588041"/>
                <a:gd name="connsiteX7-3983" fmla="*/ 642043 w 1432618"/>
                <a:gd name="connsiteY7-3984" fmla="*/ 1876425 h 3588041"/>
                <a:gd name="connsiteX8-3985" fmla="*/ 689668 w 1432618"/>
                <a:gd name="connsiteY8-3986" fmla="*/ 1647825 h 3588041"/>
                <a:gd name="connsiteX9-3987" fmla="*/ 823018 w 1432618"/>
                <a:gd name="connsiteY9-3988" fmla="*/ 1333500 h 3588041"/>
                <a:gd name="connsiteX10-3989" fmla="*/ 765868 w 1432618"/>
                <a:gd name="connsiteY10-3990" fmla="*/ 809625 h 3588041"/>
                <a:gd name="connsiteX11-3991" fmla="*/ 537268 w 1432618"/>
                <a:gd name="connsiteY11-3992" fmla="*/ 666750 h 3588041"/>
                <a:gd name="connsiteX12-3993" fmla="*/ 689668 w 1432618"/>
                <a:gd name="connsiteY12-3994" fmla="*/ 666750 h 3588041"/>
                <a:gd name="connsiteX13-3995" fmla="*/ 765868 w 1432618"/>
                <a:gd name="connsiteY13-3996" fmla="*/ 752475 h 3588041"/>
                <a:gd name="connsiteX14-3997" fmla="*/ 886518 w 1432618"/>
                <a:gd name="connsiteY14-3998" fmla="*/ 0 h 3588041"/>
                <a:gd name="connsiteX15-3999" fmla="*/ 857943 w 1432618"/>
                <a:gd name="connsiteY15-4000" fmla="*/ 679450 h 3588041"/>
                <a:gd name="connsiteX16-4001" fmla="*/ 921443 w 1432618"/>
                <a:gd name="connsiteY16-4002" fmla="*/ 1047750 h 3588041"/>
                <a:gd name="connsiteX17-4003" fmla="*/ 930968 w 1432618"/>
                <a:gd name="connsiteY17-4004" fmla="*/ 1295400 h 3588041"/>
                <a:gd name="connsiteX18-4005" fmla="*/ 1086543 w 1432618"/>
                <a:gd name="connsiteY18-4006" fmla="*/ 1187450 h 3588041"/>
                <a:gd name="connsiteX19-4007" fmla="*/ 1375468 w 1432618"/>
                <a:gd name="connsiteY19-4008" fmla="*/ 1171575 h 3588041"/>
                <a:gd name="connsiteX20-4009" fmla="*/ 1108768 w 1432618"/>
                <a:gd name="connsiteY20-4010" fmla="*/ 1254125 h 3588041"/>
                <a:gd name="connsiteX21-4011" fmla="*/ 889693 w 1432618"/>
                <a:gd name="connsiteY21-4012" fmla="*/ 1527175 h 3588041"/>
                <a:gd name="connsiteX22-4013" fmla="*/ 835718 w 1432618"/>
                <a:gd name="connsiteY22-4014" fmla="*/ 1895475 h 3588041"/>
                <a:gd name="connsiteX23-4015" fmla="*/ 1003993 w 1432618"/>
                <a:gd name="connsiteY23-4016" fmla="*/ 2308225 h 3588041"/>
                <a:gd name="connsiteX24-4017" fmla="*/ 896043 w 1432618"/>
                <a:gd name="connsiteY24-4018" fmla="*/ 2578100 h 3588041"/>
                <a:gd name="connsiteX25-4019" fmla="*/ 1213543 w 1432618"/>
                <a:gd name="connsiteY25-4020" fmla="*/ 2533650 h 3588041"/>
                <a:gd name="connsiteX26-4021" fmla="*/ 1432618 w 1432618"/>
                <a:gd name="connsiteY26-4022" fmla="*/ 2626519 h 3588041"/>
                <a:gd name="connsiteX27-4023" fmla="*/ 1188143 w 1432618"/>
                <a:gd name="connsiteY27-4024" fmla="*/ 2590800 h 3588041"/>
                <a:gd name="connsiteX28-4025" fmla="*/ 832543 w 1432618"/>
                <a:gd name="connsiteY28-4026" fmla="*/ 2733675 h 3588041"/>
                <a:gd name="connsiteX29-4027" fmla="*/ 689668 w 1432618"/>
                <a:gd name="connsiteY29-4028" fmla="*/ 3086100 h 3588041"/>
                <a:gd name="connsiteX30-4029" fmla="*/ 918268 w 1432618"/>
                <a:gd name="connsiteY30-4030" fmla="*/ 3419475 h 3588041"/>
                <a:gd name="connsiteX31-4031" fmla="*/ 1016693 w 1432618"/>
                <a:gd name="connsiteY31-4032" fmla="*/ 3581400 h 3588041"/>
                <a:gd name="connsiteX0-4033" fmla="*/ 1016693 w 1432618"/>
                <a:gd name="connsiteY0-4034" fmla="*/ 3581400 h 3588041"/>
                <a:gd name="connsiteX1-4035" fmla="*/ 591243 w 1432618"/>
                <a:gd name="connsiteY1-4036" fmla="*/ 3587750 h 3588041"/>
                <a:gd name="connsiteX2-4037" fmla="*/ 394393 w 1432618"/>
                <a:gd name="connsiteY2-4038" fmla="*/ 3076575 h 3588041"/>
                <a:gd name="connsiteX3-4039" fmla="*/ 746818 w 1432618"/>
                <a:gd name="connsiteY3-4040" fmla="*/ 2381250 h 3588041"/>
                <a:gd name="connsiteX4-4041" fmla="*/ 560128 w 1432618"/>
                <a:gd name="connsiteY4-4042" fmla="*/ 1922145 h 3588041"/>
                <a:gd name="connsiteX5-4043" fmla="*/ 58 w 1432618"/>
                <a:gd name="connsiteY5-4044" fmla="*/ 1870710 h 3588041"/>
                <a:gd name="connsiteX6-4045" fmla="*/ 394393 w 1432618"/>
                <a:gd name="connsiteY6-4046" fmla="*/ 1743075 h 3588041"/>
                <a:gd name="connsiteX7-4047" fmla="*/ 642043 w 1432618"/>
                <a:gd name="connsiteY7-4048" fmla="*/ 1876425 h 3588041"/>
                <a:gd name="connsiteX8-4049" fmla="*/ 689668 w 1432618"/>
                <a:gd name="connsiteY8-4050" fmla="*/ 1647825 h 3588041"/>
                <a:gd name="connsiteX9-4051" fmla="*/ 823018 w 1432618"/>
                <a:gd name="connsiteY9-4052" fmla="*/ 1333500 h 3588041"/>
                <a:gd name="connsiteX10-4053" fmla="*/ 765868 w 1432618"/>
                <a:gd name="connsiteY10-4054" fmla="*/ 809625 h 3588041"/>
                <a:gd name="connsiteX11-4055" fmla="*/ 388043 w 1432618"/>
                <a:gd name="connsiteY11-4056" fmla="*/ 695325 h 3588041"/>
                <a:gd name="connsiteX12-4057" fmla="*/ 689668 w 1432618"/>
                <a:gd name="connsiteY12-4058" fmla="*/ 666750 h 3588041"/>
                <a:gd name="connsiteX13-4059" fmla="*/ 765868 w 1432618"/>
                <a:gd name="connsiteY13-4060" fmla="*/ 752475 h 3588041"/>
                <a:gd name="connsiteX14-4061" fmla="*/ 886518 w 1432618"/>
                <a:gd name="connsiteY14-4062" fmla="*/ 0 h 3588041"/>
                <a:gd name="connsiteX15-4063" fmla="*/ 857943 w 1432618"/>
                <a:gd name="connsiteY15-4064" fmla="*/ 679450 h 3588041"/>
                <a:gd name="connsiteX16-4065" fmla="*/ 921443 w 1432618"/>
                <a:gd name="connsiteY16-4066" fmla="*/ 1047750 h 3588041"/>
                <a:gd name="connsiteX17-4067" fmla="*/ 930968 w 1432618"/>
                <a:gd name="connsiteY17-4068" fmla="*/ 1295400 h 3588041"/>
                <a:gd name="connsiteX18-4069" fmla="*/ 1086543 w 1432618"/>
                <a:gd name="connsiteY18-4070" fmla="*/ 1187450 h 3588041"/>
                <a:gd name="connsiteX19-4071" fmla="*/ 1375468 w 1432618"/>
                <a:gd name="connsiteY19-4072" fmla="*/ 1171575 h 3588041"/>
                <a:gd name="connsiteX20-4073" fmla="*/ 1108768 w 1432618"/>
                <a:gd name="connsiteY20-4074" fmla="*/ 1254125 h 3588041"/>
                <a:gd name="connsiteX21-4075" fmla="*/ 889693 w 1432618"/>
                <a:gd name="connsiteY21-4076" fmla="*/ 1527175 h 3588041"/>
                <a:gd name="connsiteX22-4077" fmla="*/ 835718 w 1432618"/>
                <a:gd name="connsiteY22-4078" fmla="*/ 1895475 h 3588041"/>
                <a:gd name="connsiteX23-4079" fmla="*/ 1003993 w 1432618"/>
                <a:gd name="connsiteY23-4080" fmla="*/ 2308225 h 3588041"/>
                <a:gd name="connsiteX24-4081" fmla="*/ 896043 w 1432618"/>
                <a:gd name="connsiteY24-4082" fmla="*/ 2578100 h 3588041"/>
                <a:gd name="connsiteX25-4083" fmla="*/ 1213543 w 1432618"/>
                <a:gd name="connsiteY25-4084" fmla="*/ 2533650 h 3588041"/>
                <a:gd name="connsiteX26-4085" fmla="*/ 1432618 w 1432618"/>
                <a:gd name="connsiteY26-4086" fmla="*/ 2626519 h 3588041"/>
                <a:gd name="connsiteX27-4087" fmla="*/ 1188143 w 1432618"/>
                <a:gd name="connsiteY27-4088" fmla="*/ 2590800 h 3588041"/>
                <a:gd name="connsiteX28-4089" fmla="*/ 832543 w 1432618"/>
                <a:gd name="connsiteY28-4090" fmla="*/ 2733675 h 3588041"/>
                <a:gd name="connsiteX29-4091" fmla="*/ 689668 w 1432618"/>
                <a:gd name="connsiteY29-4092" fmla="*/ 3086100 h 3588041"/>
                <a:gd name="connsiteX30-4093" fmla="*/ 918268 w 1432618"/>
                <a:gd name="connsiteY30-4094" fmla="*/ 3419475 h 3588041"/>
                <a:gd name="connsiteX31-4095" fmla="*/ 1016693 w 1432618"/>
                <a:gd name="connsiteY31-4096" fmla="*/ 3581400 h 3588041"/>
                <a:gd name="connsiteX0-4097" fmla="*/ 1016693 w 1432618"/>
                <a:gd name="connsiteY0-4098" fmla="*/ 3581400 h 3588041"/>
                <a:gd name="connsiteX1-4099" fmla="*/ 591243 w 1432618"/>
                <a:gd name="connsiteY1-4100" fmla="*/ 3587750 h 3588041"/>
                <a:gd name="connsiteX2-4101" fmla="*/ 394393 w 1432618"/>
                <a:gd name="connsiteY2-4102" fmla="*/ 3076575 h 3588041"/>
                <a:gd name="connsiteX3-4103" fmla="*/ 746818 w 1432618"/>
                <a:gd name="connsiteY3-4104" fmla="*/ 2381250 h 3588041"/>
                <a:gd name="connsiteX4-4105" fmla="*/ 560128 w 1432618"/>
                <a:gd name="connsiteY4-4106" fmla="*/ 1922145 h 3588041"/>
                <a:gd name="connsiteX5-4107" fmla="*/ 58 w 1432618"/>
                <a:gd name="connsiteY5-4108" fmla="*/ 1870710 h 3588041"/>
                <a:gd name="connsiteX6-4109" fmla="*/ 394393 w 1432618"/>
                <a:gd name="connsiteY6-4110" fmla="*/ 1743075 h 3588041"/>
                <a:gd name="connsiteX7-4111" fmla="*/ 642043 w 1432618"/>
                <a:gd name="connsiteY7-4112" fmla="*/ 1876425 h 3588041"/>
                <a:gd name="connsiteX8-4113" fmla="*/ 689668 w 1432618"/>
                <a:gd name="connsiteY8-4114" fmla="*/ 1647825 h 3588041"/>
                <a:gd name="connsiteX9-4115" fmla="*/ 823018 w 1432618"/>
                <a:gd name="connsiteY9-4116" fmla="*/ 1333500 h 3588041"/>
                <a:gd name="connsiteX10-4117" fmla="*/ 765868 w 1432618"/>
                <a:gd name="connsiteY10-4118" fmla="*/ 809625 h 3588041"/>
                <a:gd name="connsiteX11-4119" fmla="*/ 388043 w 1432618"/>
                <a:gd name="connsiteY11-4120" fmla="*/ 695325 h 3588041"/>
                <a:gd name="connsiteX12-4121" fmla="*/ 689668 w 1432618"/>
                <a:gd name="connsiteY12-4122" fmla="*/ 666750 h 3588041"/>
                <a:gd name="connsiteX13-4123" fmla="*/ 791268 w 1432618"/>
                <a:gd name="connsiteY13-4124" fmla="*/ 673100 h 3588041"/>
                <a:gd name="connsiteX14-4125" fmla="*/ 886518 w 1432618"/>
                <a:gd name="connsiteY14-4126" fmla="*/ 0 h 3588041"/>
                <a:gd name="connsiteX15-4127" fmla="*/ 857943 w 1432618"/>
                <a:gd name="connsiteY15-4128" fmla="*/ 679450 h 3588041"/>
                <a:gd name="connsiteX16-4129" fmla="*/ 921443 w 1432618"/>
                <a:gd name="connsiteY16-4130" fmla="*/ 1047750 h 3588041"/>
                <a:gd name="connsiteX17-4131" fmla="*/ 930968 w 1432618"/>
                <a:gd name="connsiteY17-4132" fmla="*/ 1295400 h 3588041"/>
                <a:gd name="connsiteX18-4133" fmla="*/ 1086543 w 1432618"/>
                <a:gd name="connsiteY18-4134" fmla="*/ 1187450 h 3588041"/>
                <a:gd name="connsiteX19-4135" fmla="*/ 1375468 w 1432618"/>
                <a:gd name="connsiteY19-4136" fmla="*/ 1171575 h 3588041"/>
                <a:gd name="connsiteX20-4137" fmla="*/ 1108768 w 1432618"/>
                <a:gd name="connsiteY20-4138" fmla="*/ 1254125 h 3588041"/>
                <a:gd name="connsiteX21-4139" fmla="*/ 889693 w 1432618"/>
                <a:gd name="connsiteY21-4140" fmla="*/ 1527175 h 3588041"/>
                <a:gd name="connsiteX22-4141" fmla="*/ 835718 w 1432618"/>
                <a:gd name="connsiteY22-4142" fmla="*/ 1895475 h 3588041"/>
                <a:gd name="connsiteX23-4143" fmla="*/ 1003993 w 1432618"/>
                <a:gd name="connsiteY23-4144" fmla="*/ 2308225 h 3588041"/>
                <a:gd name="connsiteX24-4145" fmla="*/ 896043 w 1432618"/>
                <a:gd name="connsiteY24-4146" fmla="*/ 2578100 h 3588041"/>
                <a:gd name="connsiteX25-4147" fmla="*/ 1213543 w 1432618"/>
                <a:gd name="connsiteY25-4148" fmla="*/ 2533650 h 3588041"/>
                <a:gd name="connsiteX26-4149" fmla="*/ 1432618 w 1432618"/>
                <a:gd name="connsiteY26-4150" fmla="*/ 2626519 h 3588041"/>
                <a:gd name="connsiteX27-4151" fmla="*/ 1188143 w 1432618"/>
                <a:gd name="connsiteY27-4152" fmla="*/ 2590800 h 3588041"/>
                <a:gd name="connsiteX28-4153" fmla="*/ 832543 w 1432618"/>
                <a:gd name="connsiteY28-4154" fmla="*/ 2733675 h 3588041"/>
                <a:gd name="connsiteX29-4155" fmla="*/ 689668 w 1432618"/>
                <a:gd name="connsiteY29-4156" fmla="*/ 3086100 h 3588041"/>
                <a:gd name="connsiteX30-4157" fmla="*/ 918268 w 1432618"/>
                <a:gd name="connsiteY30-4158" fmla="*/ 3419475 h 3588041"/>
                <a:gd name="connsiteX31-4159" fmla="*/ 1016693 w 1432618"/>
                <a:gd name="connsiteY31-4160" fmla="*/ 3581400 h 3588041"/>
                <a:gd name="connsiteX0-4161" fmla="*/ 1016693 w 1432618"/>
                <a:gd name="connsiteY0-4162" fmla="*/ 3581400 h 3588041"/>
                <a:gd name="connsiteX1-4163" fmla="*/ 591243 w 1432618"/>
                <a:gd name="connsiteY1-4164" fmla="*/ 3587750 h 3588041"/>
                <a:gd name="connsiteX2-4165" fmla="*/ 394393 w 1432618"/>
                <a:gd name="connsiteY2-4166" fmla="*/ 3076575 h 3588041"/>
                <a:gd name="connsiteX3-4167" fmla="*/ 746818 w 1432618"/>
                <a:gd name="connsiteY3-4168" fmla="*/ 2381250 h 3588041"/>
                <a:gd name="connsiteX4-4169" fmla="*/ 560128 w 1432618"/>
                <a:gd name="connsiteY4-4170" fmla="*/ 1922145 h 3588041"/>
                <a:gd name="connsiteX5-4171" fmla="*/ 58 w 1432618"/>
                <a:gd name="connsiteY5-4172" fmla="*/ 1870710 h 3588041"/>
                <a:gd name="connsiteX6-4173" fmla="*/ 394393 w 1432618"/>
                <a:gd name="connsiteY6-4174" fmla="*/ 1743075 h 3588041"/>
                <a:gd name="connsiteX7-4175" fmla="*/ 642043 w 1432618"/>
                <a:gd name="connsiteY7-4176" fmla="*/ 1876425 h 3588041"/>
                <a:gd name="connsiteX8-4177" fmla="*/ 689668 w 1432618"/>
                <a:gd name="connsiteY8-4178" fmla="*/ 1647825 h 3588041"/>
                <a:gd name="connsiteX9-4179" fmla="*/ 823018 w 1432618"/>
                <a:gd name="connsiteY9-4180" fmla="*/ 1333500 h 3588041"/>
                <a:gd name="connsiteX10-4181" fmla="*/ 765868 w 1432618"/>
                <a:gd name="connsiteY10-4182" fmla="*/ 809625 h 3588041"/>
                <a:gd name="connsiteX11-4183" fmla="*/ 388043 w 1432618"/>
                <a:gd name="connsiteY11-4184" fmla="*/ 695325 h 3588041"/>
                <a:gd name="connsiteX12-4185" fmla="*/ 689668 w 1432618"/>
                <a:gd name="connsiteY12-4186" fmla="*/ 666750 h 3588041"/>
                <a:gd name="connsiteX13-4187" fmla="*/ 794443 w 1432618"/>
                <a:gd name="connsiteY13-4188" fmla="*/ 565150 h 3588041"/>
                <a:gd name="connsiteX14-4189" fmla="*/ 886518 w 1432618"/>
                <a:gd name="connsiteY14-4190" fmla="*/ 0 h 3588041"/>
                <a:gd name="connsiteX15-4191" fmla="*/ 857943 w 1432618"/>
                <a:gd name="connsiteY15-4192" fmla="*/ 679450 h 3588041"/>
                <a:gd name="connsiteX16-4193" fmla="*/ 921443 w 1432618"/>
                <a:gd name="connsiteY16-4194" fmla="*/ 1047750 h 3588041"/>
                <a:gd name="connsiteX17-4195" fmla="*/ 930968 w 1432618"/>
                <a:gd name="connsiteY17-4196" fmla="*/ 1295400 h 3588041"/>
                <a:gd name="connsiteX18-4197" fmla="*/ 1086543 w 1432618"/>
                <a:gd name="connsiteY18-4198" fmla="*/ 1187450 h 3588041"/>
                <a:gd name="connsiteX19-4199" fmla="*/ 1375468 w 1432618"/>
                <a:gd name="connsiteY19-4200" fmla="*/ 1171575 h 3588041"/>
                <a:gd name="connsiteX20-4201" fmla="*/ 1108768 w 1432618"/>
                <a:gd name="connsiteY20-4202" fmla="*/ 1254125 h 3588041"/>
                <a:gd name="connsiteX21-4203" fmla="*/ 889693 w 1432618"/>
                <a:gd name="connsiteY21-4204" fmla="*/ 1527175 h 3588041"/>
                <a:gd name="connsiteX22-4205" fmla="*/ 835718 w 1432618"/>
                <a:gd name="connsiteY22-4206" fmla="*/ 1895475 h 3588041"/>
                <a:gd name="connsiteX23-4207" fmla="*/ 1003993 w 1432618"/>
                <a:gd name="connsiteY23-4208" fmla="*/ 2308225 h 3588041"/>
                <a:gd name="connsiteX24-4209" fmla="*/ 896043 w 1432618"/>
                <a:gd name="connsiteY24-4210" fmla="*/ 2578100 h 3588041"/>
                <a:gd name="connsiteX25-4211" fmla="*/ 1213543 w 1432618"/>
                <a:gd name="connsiteY25-4212" fmla="*/ 2533650 h 3588041"/>
                <a:gd name="connsiteX26-4213" fmla="*/ 1432618 w 1432618"/>
                <a:gd name="connsiteY26-4214" fmla="*/ 2626519 h 3588041"/>
                <a:gd name="connsiteX27-4215" fmla="*/ 1188143 w 1432618"/>
                <a:gd name="connsiteY27-4216" fmla="*/ 2590800 h 3588041"/>
                <a:gd name="connsiteX28-4217" fmla="*/ 832543 w 1432618"/>
                <a:gd name="connsiteY28-4218" fmla="*/ 2733675 h 3588041"/>
                <a:gd name="connsiteX29-4219" fmla="*/ 689668 w 1432618"/>
                <a:gd name="connsiteY29-4220" fmla="*/ 3086100 h 3588041"/>
                <a:gd name="connsiteX30-4221" fmla="*/ 918268 w 1432618"/>
                <a:gd name="connsiteY30-4222" fmla="*/ 3419475 h 3588041"/>
                <a:gd name="connsiteX31-4223" fmla="*/ 1016693 w 1432618"/>
                <a:gd name="connsiteY31-4224" fmla="*/ 3581400 h 3588041"/>
                <a:gd name="connsiteX0-4225" fmla="*/ 1016693 w 1432618"/>
                <a:gd name="connsiteY0-4226" fmla="*/ 3581400 h 3588041"/>
                <a:gd name="connsiteX1-4227" fmla="*/ 591243 w 1432618"/>
                <a:gd name="connsiteY1-4228" fmla="*/ 3587750 h 3588041"/>
                <a:gd name="connsiteX2-4229" fmla="*/ 394393 w 1432618"/>
                <a:gd name="connsiteY2-4230" fmla="*/ 3076575 h 3588041"/>
                <a:gd name="connsiteX3-4231" fmla="*/ 746818 w 1432618"/>
                <a:gd name="connsiteY3-4232" fmla="*/ 2381250 h 3588041"/>
                <a:gd name="connsiteX4-4233" fmla="*/ 560128 w 1432618"/>
                <a:gd name="connsiteY4-4234" fmla="*/ 1922145 h 3588041"/>
                <a:gd name="connsiteX5-4235" fmla="*/ 58 w 1432618"/>
                <a:gd name="connsiteY5-4236" fmla="*/ 1870710 h 3588041"/>
                <a:gd name="connsiteX6-4237" fmla="*/ 394393 w 1432618"/>
                <a:gd name="connsiteY6-4238" fmla="*/ 1743075 h 3588041"/>
                <a:gd name="connsiteX7-4239" fmla="*/ 642043 w 1432618"/>
                <a:gd name="connsiteY7-4240" fmla="*/ 1876425 h 3588041"/>
                <a:gd name="connsiteX8-4241" fmla="*/ 689668 w 1432618"/>
                <a:gd name="connsiteY8-4242" fmla="*/ 1647825 h 3588041"/>
                <a:gd name="connsiteX9-4243" fmla="*/ 823018 w 1432618"/>
                <a:gd name="connsiteY9-4244" fmla="*/ 1333500 h 3588041"/>
                <a:gd name="connsiteX10-4245" fmla="*/ 765868 w 1432618"/>
                <a:gd name="connsiteY10-4246" fmla="*/ 809625 h 3588041"/>
                <a:gd name="connsiteX11-4247" fmla="*/ 388043 w 1432618"/>
                <a:gd name="connsiteY11-4248" fmla="*/ 695325 h 3588041"/>
                <a:gd name="connsiteX12-4249" fmla="*/ 689668 w 1432618"/>
                <a:gd name="connsiteY12-4250" fmla="*/ 666750 h 3588041"/>
                <a:gd name="connsiteX13-4251" fmla="*/ 794443 w 1432618"/>
                <a:gd name="connsiteY13-4252" fmla="*/ 565150 h 3588041"/>
                <a:gd name="connsiteX14-4253" fmla="*/ 886518 w 1432618"/>
                <a:gd name="connsiteY14-4254" fmla="*/ 0 h 3588041"/>
                <a:gd name="connsiteX15-4255" fmla="*/ 857943 w 1432618"/>
                <a:gd name="connsiteY15-4256" fmla="*/ 679450 h 3588041"/>
                <a:gd name="connsiteX16-4257" fmla="*/ 921443 w 1432618"/>
                <a:gd name="connsiteY16-4258" fmla="*/ 1047750 h 3588041"/>
                <a:gd name="connsiteX17-4259" fmla="*/ 930968 w 1432618"/>
                <a:gd name="connsiteY17-4260" fmla="*/ 1295400 h 3588041"/>
                <a:gd name="connsiteX18-4261" fmla="*/ 1086543 w 1432618"/>
                <a:gd name="connsiteY18-4262" fmla="*/ 1187450 h 3588041"/>
                <a:gd name="connsiteX19-4263" fmla="*/ 1375468 w 1432618"/>
                <a:gd name="connsiteY19-4264" fmla="*/ 1171575 h 3588041"/>
                <a:gd name="connsiteX20-4265" fmla="*/ 1108768 w 1432618"/>
                <a:gd name="connsiteY20-4266" fmla="*/ 1254125 h 3588041"/>
                <a:gd name="connsiteX21-4267" fmla="*/ 889693 w 1432618"/>
                <a:gd name="connsiteY21-4268" fmla="*/ 1527175 h 3588041"/>
                <a:gd name="connsiteX22-4269" fmla="*/ 835718 w 1432618"/>
                <a:gd name="connsiteY22-4270" fmla="*/ 1895475 h 3588041"/>
                <a:gd name="connsiteX23-4271" fmla="*/ 1003993 w 1432618"/>
                <a:gd name="connsiteY23-4272" fmla="*/ 2308225 h 3588041"/>
                <a:gd name="connsiteX24-4273" fmla="*/ 896043 w 1432618"/>
                <a:gd name="connsiteY24-4274" fmla="*/ 2578100 h 3588041"/>
                <a:gd name="connsiteX25-4275" fmla="*/ 1213543 w 1432618"/>
                <a:gd name="connsiteY25-4276" fmla="*/ 2533650 h 3588041"/>
                <a:gd name="connsiteX26-4277" fmla="*/ 1432618 w 1432618"/>
                <a:gd name="connsiteY26-4278" fmla="*/ 2626519 h 3588041"/>
                <a:gd name="connsiteX27-4279" fmla="*/ 1188143 w 1432618"/>
                <a:gd name="connsiteY27-4280" fmla="*/ 2590800 h 3588041"/>
                <a:gd name="connsiteX28-4281" fmla="*/ 832543 w 1432618"/>
                <a:gd name="connsiteY28-4282" fmla="*/ 2733675 h 3588041"/>
                <a:gd name="connsiteX29-4283" fmla="*/ 689668 w 1432618"/>
                <a:gd name="connsiteY29-4284" fmla="*/ 3086100 h 3588041"/>
                <a:gd name="connsiteX30-4285" fmla="*/ 918268 w 1432618"/>
                <a:gd name="connsiteY30-4286" fmla="*/ 3419475 h 3588041"/>
                <a:gd name="connsiteX31-4287" fmla="*/ 1016693 w 1432618"/>
                <a:gd name="connsiteY31-4288" fmla="*/ 3581400 h 3588041"/>
                <a:gd name="connsiteX0-4289" fmla="*/ 1016693 w 1432618"/>
                <a:gd name="connsiteY0-4290" fmla="*/ 3581400 h 3588041"/>
                <a:gd name="connsiteX1-4291" fmla="*/ 591243 w 1432618"/>
                <a:gd name="connsiteY1-4292" fmla="*/ 3587750 h 3588041"/>
                <a:gd name="connsiteX2-4293" fmla="*/ 394393 w 1432618"/>
                <a:gd name="connsiteY2-4294" fmla="*/ 3076575 h 3588041"/>
                <a:gd name="connsiteX3-4295" fmla="*/ 746818 w 1432618"/>
                <a:gd name="connsiteY3-4296" fmla="*/ 2381250 h 3588041"/>
                <a:gd name="connsiteX4-4297" fmla="*/ 560128 w 1432618"/>
                <a:gd name="connsiteY4-4298" fmla="*/ 1922145 h 3588041"/>
                <a:gd name="connsiteX5-4299" fmla="*/ 58 w 1432618"/>
                <a:gd name="connsiteY5-4300" fmla="*/ 1870710 h 3588041"/>
                <a:gd name="connsiteX6-4301" fmla="*/ 394393 w 1432618"/>
                <a:gd name="connsiteY6-4302" fmla="*/ 1743075 h 3588041"/>
                <a:gd name="connsiteX7-4303" fmla="*/ 642043 w 1432618"/>
                <a:gd name="connsiteY7-4304" fmla="*/ 1876425 h 3588041"/>
                <a:gd name="connsiteX8-4305" fmla="*/ 689668 w 1432618"/>
                <a:gd name="connsiteY8-4306" fmla="*/ 1647825 h 3588041"/>
                <a:gd name="connsiteX9-4307" fmla="*/ 823018 w 1432618"/>
                <a:gd name="connsiteY9-4308" fmla="*/ 1333500 h 3588041"/>
                <a:gd name="connsiteX10-4309" fmla="*/ 765868 w 1432618"/>
                <a:gd name="connsiteY10-4310" fmla="*/ 809625 h 3588041"/>
                <a:gd name="connsiteX11-4311" fmla="*/ 388043 w 1432618"/>
                <a:gd name="connsiteY11-4312" fmla="*/ 695325 h 3588041"/>
                <a:gd name="connsiteX12-4313" fmla="*/ 724593 w 1432618"/>
                <a:gd name="connsiteY12-4314" fmla="*/ 688975 h 3588041"/>
                <a:gd name="connsiteX13-4315" fmla="*/ 794443 w 1432618"/>
                <a:gd name="connsiteY13-4316" fmla="*/ 565150 h 3588041"/>
                <a:gd name="connsiteX14-4317" fmla="*/ 886518 w 1432618"/>
                <a:gd name="connsiteY14-4318" fmla="*/ 0 h 3588041"/>
                <a:gd name="connsiteX15-4319" fmla="*/ 857943 w 1432618"/>
                <a:gd name="connsiteY15-4320" fmla="*/ 679450 h 3588041"/>
                <a:gd name="connsiteX16-4321" fmla="*/ 921443 w 1432618"/>
                <a:gd name="connsiteY16-4322" fmla="*/ 1047750 h 3588041"/>
                <a:gd name="connsiteX17-4323" fmla="*/ 930968 w 1432618"/>
                <a:gd name="connsiteY17-4324" fmla="*/ 1295400 h 3588041"/>
                <a:gd name="connsiteX18-4325" fmla="*/ 1086543 w 1432618"/>
                <a:gd name="connsiteY18-4326" fmla="*/ 1187450 h 3588041"/>
                <a:gd name="connsiteX19-4327" fmla="*/ 1375468 w 1432618"/>
                <a:gd name="connsiteY19-4328" fmla="*/ 1171575 h 3588041"/>
                <a:gd name="connsiteX20-4329" fmla="*/ 1108768 w 1432618"/>
                <a:gd name="connsiteY20-4330" fmla="*/ 1254125 h 3588041"/>
                <a:gd name="connsiteX21-4331" fmla="*/ 889693 w 1432618"/>
                <a:gd name="connsiteY21-4332" fmla="*/ 1527175 h 3588041"/>
                <a:gd name="connsiteX22-4333" fmla="*/ 835718 w 1432618"/>
                <a:gd name="connsiteY22-4334" fmla="*/ 1895475 h 3588041"/>
                <a:gd name="connsiteX23-4335" fmla="*/ 1003993 w 1432618"/>
                <a:gd name="connsiteY23-4336" fmla="*/ 2308225 h 3588041"/>
                <a:gd name="connsiteX24-4337" fmla="*/ 896043 w 1432618"/>
                <a:gd name="connsiteY24-4338" fmla="*/ 2578100 h 3588041"/>
                <a:gd name="connsiteX25-4339" fmla="*/ 1213543 w 1432618"/>
                <a:gd name="connsiteY25-4340" fmla="*/ 2533650 h 3588041"/>
                <a:gd name="connsiteX26-4341" fmla="*/ 1432618 w 1432618"/>
                <a:gd name="connsiteY26-4342" fmla="*/ 2626519 h 3588041"/>
                <a:gd name="connsiteX27-4343" fmla="*/ 1188143 w 1432618"/>
                <a:gd name="connsiteY27-4344" fmla="*/ 2590800 h 3588041"/>
                <a:gd name="connsiteX28-4345" fmla="*/ 832543 w 1432618"/>
                <a:gd name="connsiteY28-4346" fmla="*/ 2733675 h 3588041"/>
                <a:gd name="connsiteX29-4347" fmla="*/ 689668 w 1432618"/>
                <a:gd name="connsiteY29-4348" fmla="*/ 3086100 h 3588041"/>
                <a:gd name="connsiteX30-4349" fmla="*/ 918268 w 1432618"/>
                <a:gd name="connsiteY30-4350" fmla="*/ 3419475 h 3588041"/>
                <a:gd name="connsiteX31-4351" fmla="*/ 1016693 w 1432618"/>
                <a:gd name="connsiteY31-4352" fmla="*/ 3581400 h 3588041"/>
                <a:gd name="connsiteX0-4353" fmla="*/ 1016693 w 1432618"/>
                <a:gd name="connsiteY0-4354" fmla="*/ 3581400 h 3588041"/>
                <a:gd name="connsiteX1-4355" fmla="*/ 591243 w 1432618"/>
                <a:gd name="connsiteY1-4356" fmla="*/ 3587750 h 3588041"/>
                <a:gd name="connsiteX2-4357" fmla="*/ 394393 w 1432618"/>
                <a:gd name="connsiteY2-4358" fmla="*/ 3076575 h 3588041"/>
                <a:gd name="connsiteX3-4359" fmla="*/ 746818 w 1432618"/>
                <a:gd name="connsiteY3-4360" fmla="*/ 2381250 h 3588041"/>
                <a:gd name="connsiteX4-4361" fmla="*/ 560128 w 1432618"/>
                <a:gd name="connsiteY4-4362" fmla="*/ 1922145 h 3588041"/>
                <a:gd name="connsiteX5-4363" fmla="*/ 58 w 1432618"/>
                <a:gd name="connsiteY5-4364" fmla="*/ 1870710 h 3588041"/>
                <a:gd name="connsiteX6-4365" fmla="*/ 394393 w 1432618"/>
                <a:gd name="connsiteY6-4366" fmla="*/ 1743075 h 3588041"/>
                <a:gd name="connsiteX7-4367" fmla="*/ 642043 w 1432618"/>
                <a:gd name="connsiteY7-4368" fmla="*/ 1876425 h 3588041"/>
                <a:gd name="connsiteX8-4369" fmla="*/ 689668 w 1432618"/>
                <a:gd name="connsiteY8-4370" fmla="*/ 1647825 h 3588041"/>
                <a:gd name="connsiteX9-4371" fmla="*/ 823018 w 1432618"/>
                <a:gd name="connsiteY9-4372" fmla="*/ 1333500 h 3588041"/>
                <a:gd name="connsiteX10-4373" fmla="*/ 765868 w 1432618"/>
                <a:gd name="connsiteY10-4374" fmla="*/ 809625 h 3588041"/>
                <a:gd name="connsiteX11-4375" fmla="*/ 388043 w 1432618"/>
                <a:gd name="connsiteY11-4376" fmla="*/ 695325 h 3588041"/>
                <a:gd name="connsiteX12-4377" fmla="*/ 741262 w 1432618"/>
                <a:gd name="connsiteY12-4378" fmla="*/ 677068 h 3588041"/>
                <a:gd name="connsiteX13-4379" fmla="*/ 794443 w 1432618"/>
                <a:gd name="connsiteY13-4380" fmla="*/ 565150 h 3588041"/>
                <a:gd name="connsiteX14-4381" fmla="*/ 886518 w 1432618"/>
                <a:gd name="connsiteY14-4382" fmla="*/ 0 h 3588041"/>
                <a:gd name="connsiteX15-4383" fmla="*/ 857943 w 1432618"/>
                <a:gd name="connsiteY15-4384" fmla="*/ 679450 h 3588041"/>
                <a:gd name="connsiteX16-4385" fmla="*/ 921443 w 1432618"/>
                <a:gd name="connsiteY16-4386" fmla="*/ 1047750 h 3588041"/>
                <a:gd name="connsiteX17-4387" fmla="*/ 930968 w 1432618"/>
                <a:gd name="connsiteY17-4388" fmla="*/ 1295400 h 3588041"/>
                <a:gd name="connsiteX18-4389" fmla="*/ 1086543 w 1432618"/>
                <a:gd name="connsiteY18-4390" fmla="*/ 1187450 h 3588041"/>
                <a:gd name="connsiteX19-4391" fmla="*/ 1375468 w 1432618"/>
                <a:gd name="connsiteY19-4392" fmla="*/ 1171575 h 3588041"/>
                <a:gd name="connsiteX20-4393" fmla="*/ 1108768 w 1432618"/>
                <a:gd name="connsiteY20-4394" fmla="*/ 1254125 h 3588041"/>
                <a:gd name="connsiteX21-4395" fmla="*/ 889693 w 1432618"/>
                <a:gd name="connsiteY21-4396" fmla="*/ 1527175 h 3588041"/>
                <a:gd name="connsiteX22-4397" fmla="*/ 835718 w 1432618"/>
                <a:gd name="connsiteY22-4398" fmla="*/ 1895475 h 3588041"/>
                <a:gd name="connsiteX23-4399" fmla="*/ 1003993 w 1432618"/>
                <a:gd name="connsiteY23-4400" fmla="*/ 2308225 h 3588041"/>
                <a:gd name="connsiteX24-4401" fmla="*/ 896043 w 1432618"/>
                <a:gd name="connsiteY24-4402" fmla="*/ 2578100 h 3588041"/>
                <a:gd name="connsiteX25-4403" fmla="*/ 1213543 w 1432618"/>
                <a:gd name="connsiteY25-4404" fmla="*/ 2533650 h 3588041"/>
                <a:gd name="connsiteX26-4405" fmla="*/ 1432618 w 1432618"/>
                <a:gd name="connsiteY26-4406" fmla="*/ 2626519 h 3588041"/>
                <a:gd name="connsiteX27-4407" fmla="*/ 1188143 w 1432618"/>
                <a:gd name="connsiteY27-4408" fmla="*/ 2590800 h 3588041"/>
                <a:gd name="connsiteX28-4409" fmla="*/ 832543 w 1432618"/>
                <a:gd name="connsiteY28-4410" fmla="*/ 2733675 h 3588041"/>
                <a:gd name="connsiteX29-4411" fmla="*/ 689668 w 1432618"/>
                <a:gd name="connsiteY29-4412" fmla="*/ 3086100 h 3588041"/>
                <a:gd name="connsiteX30-4413" fmla="*/ 918268 w 1432618"/>
                <a:gd name="connsiteY30-4414" fmla="*/ 3419475 h 3588041"/>
                <a:gd name="connsiteX31-4415" fmla="*/ 1016693 w 1432618"/>
                <a:gd name="connsiteY31-4416" fmla="*/ 3581400 h 3588041"/>
                <a:gd name="connsiteX0-4417" fmla="*/ 1016693 w 1432618"/>
                <a:gd name="connsiteY0-4418" fmla="*/ 3581400 h 3588041"/>
                <a:gd name="connsiteX1-4419" fmla="*/ 591243 w 1432618"/>
                <a:gd name="connsiteY1-4420" fmla="*/ 3587750 h 3588041"/>
                <a:gd name="connsiteX2-4421" fmla="*/ 394393 w 1432618"/>
                <a:gd name="connsiteY2-4422" fmla="*/ 3076575 h 3588041"/>
                <a:gd name="connsiteX3-4423" fmla="*/ 746818 w 1432618"/>
                <a:gd name="connsiteY3-4424" fmla="*/ 2381250 h 3588041"/>
                <a:gd name="connsiteX4-4425" fmla="*/ 560128 w 1432618"/>
                <a:gd name="connsiteY4-4426" fmla="*/ 1922145 h 3588041"/>
                <a:gd name="connsiteX5-4427" fmla="*/ 58 w 1432618"/>
                <a:gd name="connsiteY5-4428" fmla="*/ 1870710 h 3588041"/>
                <a:gd name="connsiteX6-4429" fmla="*/ 394393 w 1432618"/>
                <a:gd name="connsiteY6-4430" fmla="*/ 1743075 h 3588041"/>
                <a:gd name="connsiteX7-4431" fmla="*/ 642043 w 1432618"/>
                <a:gd name="connsiteY7-4432" fmla="*/ 1876425 h 3588041"/>
                <a:gd name="connsiteX8-4433" fmla="*/ 689668 w 1432618"/>
                <a:gd name="connsiteY8-4434" fmla="*/ 1647825 h 3588041"/>
                <a:gd name="connsiteX9-4435" fmla="*/ 823018 w 1432618"/>
                <a:gd name="connsiteY9-4436" fmla="*/ 1333500 h 3588041"/>
                <a:gd name="connsiteX10-4437" fmla="*/ 765868 w 1432618"/>
                <a:gd name="connsiteY10-4438" fmla="*/ 809625 h 3588041"/>
                <a:gd name="connsiteX11-4439" fmla="*/ 388043 w 1432618"/>
                <a:gd name="connsiteY11-4440" fmla="*/ 695325 h 3588041"/>
                <a:gd name="connsiteX12-4441" fmla="*/ 741262 w 1432618"/>
                <a:gd name="connsiteY12-4442" fmla="*/ 677068 h 3588041"/>
                <a:gd name="connsiteX13-4443" fmla="*/ 794443 w 1432618"/>
                <a:gd name="connsiteY13-4444" fmla="*/ 565150 h 3588041"/>
                <a:gd name="connsiteX14-4445" fmla="*/ 886518 w 1432618"/>
                <a:gd name="connsiteY14-4446" fmla="*/ 0 h 3588041"/>
                <a:gd name="connsiteX15-4447" fmla="*/ 857943 w 1432618"/>
                <a:gd name="connsiteY15-4448" fmla="*/ 679450 h 3588041"/>
                <a:gd name="connsiteX16-4449" fmla="*/ 921443 w 1432618"/>
                <a:gd name="connsiteY16-4450" fmla="*/ 1047750 h 3588041"/>
                <a:gd name="connsiteX17-4451" fmla="*/ 930968 w 1432618"/>
                <a:gd name="connsiteY17-4452" fmla="*/ 1295400 h 3588041"/>
                <a:gd name="connsiteX18-4453" fmla="*/ 1086543 w 1432618"/>
                <a:gd name="connsiteY18-4454" fmla="*/ 1187450 h 3588041"/>
                <a:gd name="connsiteX19-4455" fmla="*/ 1375468 w 1432618"/>
                <a:gd name="connsiteY19-4456" fmla="*/ 1171575 h 3588041"/>
                <a:gd name="connsiteX20-4457" fmla="*/ 1108768 w 1432618"/>
                <a:gd name="connsiteY20-4458" fmla="*/ 1254125 h 3588041"/>
                <a:gd name="connsiteX21-4459" fmla="*/ 889693 w 1432618"/>
                <a:gd name="connsiteY21-4460" fmla="*/ 1527175 h 3588041"/>
                <a:gd name="connsiteX22-4461" fmla="*/ 835718 w 1432618"/>
                <a:gd name="connsiteY22-4462" fmla="*/ 1895475 h 3588041"/>
                <a:gd name="connsiteX23-4463" fmla="*/ 1003993 w 1432618"/>
                <a:gd name="connsiteY23-4464" fmla="*/ 2308225 h 3588041"/>
                <a:gd name="connsiteX24-4465" fmla="*/ 896043 w 1432618"/>
                <a:gd name="connsiteY24-4466" fmla="*/ 2578100 h 3588041"/>
                <a:gd name="connsiteX25-4467" fmla="*/ 1213543 w 1432618"/>
                <a:gd name="connsiteY25-4468" fmla="*/ 2533650 h 3588041"/>
                <a:gd name="connsiteX26-4469" fmla="*/ 1432618 w 1432618"/>
                <a:gd name="connsiteY26-4470" fmla="*/ 2626519 h 3588041"/>
                <a:gd name="connsiteX27-4471" fmla="*/ 1188143 w 1432618"/>
                <a:gd name="connsiteY27-4472" fmla="*/ 2590800 h 3588041"/>
                <a:gd name="connsiteX28-4473" fmla="*/ 832543 w 1432618"/>
                <a:gd name="connsiteY28-4474" fmla="*/ 2733675 h 3588041"/>
                <a:gd name="connsiteX29-4475" fmla="*/ 689668 w 1432618"/>
                <a:gd name="connsiteY29-4476" fmla="*/ 3086100 h 3588041"/>
                <a:gd name="connsiteX30-4477" fmla="*/ 918268 w 1432618"/>
                <a:gd name="connsiteY30-4478" fmla="*/ 3419475 h 3588041"/>
                <a:gd name="connsiteX31-4479" fmla="*/ 1016693 w 1432618"/>
                <a:gd name="connsiteY31-4480" fmla="*/ 3581400 h 3588041"/>
                <a:gd name="connsiteX0-4481" fmla="*/ 1016693 w 1432618"/>
                <a:gd name="connsiteY0-4482" fmla="*/ 3581400 h 3588041"/>
                <a:gd name="connsiteX1-4483" fmla="*/ 591243 w 1432618"/>
                <a:gd name="connsiteY1-4484" fmla="*/ 3587750 h 3588041"/>
                <a:gd name="connsiteX2-4485" fmla="*/ 394393 w 1432618"/>
                <a:gd name="connsiteY2-4486" fmla="*/ 3076575 h 3588041"/>
                <a:gd name="connsiteX3-4487" fmla="*/ 746818 w 1432618"/>
                <a:gd name="connsiteY3-4488" fmla="*/ 2381250 h 3588041"/>
                <a:gd name="connsiteX4-4489" fmla="*/ 560128 w 1432618"/>
                <a:gd name="connsiteY4-4490" fmla="*/ 1922145 h 3588041"/>
                <a:gd name="connsiteX5-4491" fmla="*/ 58 w 1432618"/>
                <a:gd name="connsiteY5-4492" fmla="*/ 1870710 h 3588041"/>
                <a:gd name="connsiteX6-4493" fmla="*/ 394393 w 1432618"/>
                <a:gd name="connsiteY6-4494" fmla="*/ 1743075 h 3588041"/>
                <a:gd name="connsiteX7-4495" fmla="*/ 642043 w 1432618"/>
                <a:gd name="connsiteY7-4496" fmla="*/ 1876425 h 3588041"/>
                <a:gd name="connsiteX8-4497" fmla="*/ 689668 w 1432618"/>
                <a:gd name="connsiteY8-4498" fmla="*/ 1647825 h 3588041"/>
                <a:gd name="connsiteX9-4499" fmla="*/ 823018 w 1432618"/>
                <a:gd name="connsiteY9-4500" fmla="*/ 1333500 h 3588041"/>
                <a:gd name="connsiteX10-4501" fmla="*/ 765868 w 1432618"/>
                <a:gd name="connsiteY10-4502" fmla="*/ 809625 h 3588041"/>
                <a:gd name="connsiteX11-4503" fmla="*/ 388043 w 1432618"/>
                <a:gd name="connsiteY11-4504" fmla="*/ 695325 h 3588041"/>
                <a:gd name="connsiteX12-4505" fmla="*/ 741262 w 1432618"/>
                <a:gd name="connsiteY12-4506" fmla="*/ 677068 h 3588041"/>
                <a:gd name="connsiteX13-4507" fmla="*/ 789681 w 1432618"/>
                <a:gd name="connsiteY13-4508" fmla="*/ 441325 h 3588041"/>
                <a:gd name="connsiteX14-4509" fmla="*/ 886518 w 1432618"/>
                <a:gd name="connsiteY14-4510" fmla="*/ 0 h 3588041"/>
                <a:gd name="connsiteX15-4511" fmla="*/ 857943 w 1432618"/>
                <a:gd name="connsiteY15-4512" fmla="*/ 679450 h 3588041"/>
                <a:gd name="connsiteX16-4513" fmla="*/ 921443 w 1432618"/>
                <a:gd name="connsiteY16-4514" fmla="*/ 1047750 h 3588041"/>
                <a:gd name="connsiteX17-4515" fmla="*/ 930968 w 1432618"/>
                <a:gd name="connsiteY17-4516" fmla="*/ 1295400 h 3588041"/>
                <a:gd name="connsiteX18-4517" fmla="*/ 1086543 w 1432618"/>
                <a:gd name="connsiteY18-4518" fmla="*/ 1187450 h 3588041"/>
                <a:gd name="connsiteX19-4519" fmla="*/ 1375468 w 1432618"/>
                <a:gd name="connsiteY19-4520" fmla="*/ 1171575 h 3588041"/>
                <a:gd name="connsiteX20-4521" fmla="*/ 1108768 w 1432618"/>
                <a:gd name="connsiteY20-4522" fmla="*/ 1254125 h 3588041"/>
                <a:gd name="connsiteX21-4523" fmla="*/ 889693 w 1432618"/>
                <a:gd name="connsiteY21-4524" fmla="*/ 1527175 h 3588041"/>
                <a:gd name="connsiteX22-4525" fmla="*/ 835718 w 1432618"/>
                <a:gd name="connsiteY22-4526" fmla="*/ 1895475 h 3588041"/>
                <a:gd name="connsiteX23-4527" fmla="*/ 1003993 w 1432618"/>
                <a:gd name="connsiteY23-4528" fmla="*/ 2308225 h 3588041"/>
                <a:gd name="connsiteX24-4529" fmla="*/ 896043 w 1432618"/>
                <a:gd name="connsiteY24-4530" fmla="*/ 2578100 h 3588041"/>
                <a:gd name="connsiteX25-4531" fmla="*/ 1213543 w 1432618"/>
                <a:gd name="connsiteY25-4532" fmla="*/ 2533650 h 3588041"/>
                <a:gd name="connsiteX26-4533" fmla="*/ 1432618 w 1432618"/>
                <a:gd name="connsiteY26-4534" fmla="*/ 2626519 h 3588041"/>
                <a:gd name="connsiteX27-4535" fmla="*/ 1188143 w 1432618"/>
                <a:gd name="connsiteY27-4536" fmla="*/ 2590800 h 3588041"/>
                <a:gd name="connsiteX28-4537" fmla="*/ 832543 w 1432618"/>
                <a:gd name="connsiteY28-4538" fmla="*/ 2733675 h 3588041"/>
                <a:gd name="connsiteX29-4539" fmla="*/ 689668 w 1432618"/>
                <a:gd name="connsiteY29-4540" fmla="*/ 3086100 h 3588041"/>
                <a:gd name="connsiteX30-4541" fmla="*/ 918268 w 1432618"/>
                <a:gd name="connsiteY30-4542" fmla="*/ 3419475 h 3588041"/>
                <a:gd name="connsiteX31-4543" fmla="*/ 1016693 w 1432618"/>
                <a:gd name="connsiteY31-4544" fmla="*/ 3581400 h 3588041"/>
                <a:gd name="connsiteX0-4545" fmla="*/ 1016693 w 1432618"/>
                <a:gd name="connsiteY0-4546" fmla="*/ 3581400 h 3588041"/>
                <a:gd name="connsiteX1-4547" fmla="*/ 591243 w 1432618"/>
                <a:gd name="connsiteY1-4548" fmla="*/ 3587750 h 3588041"/>
                <a:gd name="connsiteX2-4549" fmla="*/ 394393 w 1432618"/>
                <a:gd name="connsiteY2-4550" fmla="*/ 3076575 h 3588041"/>
                <a:gd name="connsiteX3-4551" fmla="*/ 746818 w 1432618"/>
                <a:gd name="connsiteY3-4552" fmla="*/ 2381250 h 3588041"/>
                <a:gd name="connsiteX4-4553" fmla="*/ 560128 w 1432618"/>
                <a:gd name="connsiteY4-4554" fmla="*/ 1922145 h 3588041"/>
                <a:gd name="connsiteX5-4555" fmla="*/ 58 w 1432618"/>
                <a:gd name="connsiteY5-4556" fmla="*/ 1870710 h 3588041"/>
                <a:gd name="connsiteX6-4557" fmla="*/ 394393 w 1432618"/>
                <a:gd name="connsiteY6-4558" fmla="*/ 1743075 h 3588041"/>
                <a:gd name="connsiteX7-4559" fmla="*/ 642043 w 1432618"/>
                <a:gd name="connsiteY7-4560" fmla="*/ 1876425 h 3588041"/>
                <a:gd name="connsiteX8-4561" fmla="*/ 689668 w 1432618"/>
                <a:gd name="connsiteY8-4562" fmla="*/ 1647825 h 3588041"/>
                <a:gd name="connsiteX9-4563" fmla="*/ 823018 w 1432618"/>
                <a:gd name="connsiteY9-4564" fmla="*/ 1333500 h 3588041"/>
                <a:gd name="connsiteX10-4565" fmla="*/ 765868 w 1432618"/>
                <a:gd name="connsiteY10-4566" fmla="*/ 809625 h 3588041"/>
                <a:gd name="connsiteX11-4567" fmla="*/ 388043 w 1432618"/>
                <a:gd name="connsiteY11-4568" fmla="*/ 695325 h 3588041"/>
                <a:gd name="connsiteX12-4569" fmla="*/ 762694 w 1432618"/>
                <a:gd name="connsiteY12-4570" fmla="*/ 703262 h 3588041"/>
                <a:gd name="connsiteX13-4571" fmla="*/ 789681 w 1432618"/>
                <a:gd name="connsiteY13-4572" fmla="*/ 441325 h 3588041"/>
                <a:gd name="connsiteX14-4573" fmla="*/ 886518 w 1432618"/>
                <a:gd name="connsiteY14-4574" fmla="*/ 0 h 3588041"/>
                <a:gd name="connsiteX15-4575" fmla="*/ 857943 w 1432618"/>
                <a:gd name="connsiteY15-4576" fmla="*/ 679450 h 3588041"/>
                <a:gd name="connsiteX16-4577" fmla="*/ 921443 w 1432618"/>
                <a:gd name="connsiteY16-4578" fmla="*/ 1047750 h 3588041"/>
                <a:gd name="connsiteX17-4579" fmla="*/ 930968 w 1432618"/>
                <a:gd name="connsiteY17-4580" fmla="*/ 1295400 h 3588041"/>
                <a:gd name="connsiteX18-4581" fmla="*/ 1086543 w 1432618"/>
                <a:gd name="connsiteY18-4582" fmla="*/ 1187450 h 3588041"/>
                <a:gd name="connsiteX19-4583" fmla="*/ 1375468 w 1432618"/>
                <a:gd name="connsiteY19-4584" fmla="*/ 1171575 h 3588041"/>
                <a:gd name="connsiteX20-4585" fmla="*/ 1108768 w 1432618"/>
                <a:gd name="connsiteY20-4586" fmla="*/ 1254125 h 3588041"/>
                <a:gd name="connsiteX21-4587" fmla="*/ 889693 w 1432618"/>
                <a:gd name="connsiteY21-4588" fmla="*/ 1527175 h 3588041"/>
                <a:gd name="connsiteX22-4589" fmla="*/ 835718 w 1432618"/>
                <a:gd name="connsiteY22-4590" fmla="*/ 1895475 h 3588041"/>
                <a:gd name="connsiteX23-4591" fmla="*/ 1003993 w 1432618"/>
                <a:gd name="connsiteY23-4592" fmla="*/ 2308225 h 3588041"/>
                <a:gd name="connsiteX24-4593" fmla="*/ 896043 w 1432618"/>
                <a:gd name="connsiteY24-4594" fmla="*/ 2578100 h 3588041"/>
                <a:gd name="connsiteX25-4595" fmla="*/ 1213543 w 1432618"/>
                <a:gd name="connsiteY25-4596" fmla="*/ 2533650 h 3588041"/>
                <a:gd name="connsiteX26-4597" fmla="*/ 1432618 w 1432618"/>
                <a:gd name="connsiteY26-4598" fmla="*/ 2626519 h 3588041"/>
                <a:gd name="connsiteX27-4599" fmla="*/ 1188143 w 1432618"/>
                <a:gd name="connsiteY27-4600" fmla="*/ 2590800 h 3588041"/>
                <a:gd name="connsiteX28-4601" fmla="*/ 832543 w 1432618"/>
                <a:gd name="connsiteY28-4602" fmla="*/ 2733675 h 3588041"/>
                <a:gd name="connsiteX29-4603" fmla="*/ 689668 w 1432618"/>
                <a:gd name="connsiteY29-4604" fmla="*/ 3086100 h 3588041"/>
                <a:gd name="connsiteX30-4605" fmla="*/ 918268 w 1432618"/>
                <a:gd name="connsiteY30-4606" fmla="*/ 3419475 h 3588041"/>
                <a:gd name="connsiteX31-4607" fmla="*/ 1016693 w 1432618"/>
                <a:gd name="connsiteY31-4608" fmla="*/ 3581400 h 3588041"/>
                <a:gd name="connsiteX0-4609" fmla="*/ 1016693 w 1432618"/>
                <a:gd name="connsiteY0-4610" fmla="*/ 3581400 h 3588041"/>
                <a:gd name="connsiteX1-4611" fmla="*/ 591243 w 1432618"/>
                <a:gd name="connsiteY1-4612" fmla="*/ 3587750 h 3588041"/>
                <a:gd name="connsiteX2-4613" fmla="*/ 394393 w 1432618"/>
                <a:gd name="connsiteY2-4614" fmla="*/ 3076575 h 3588041"/>
                <a:gd name="connsiteX3-4615" fmla="*/ 746818 w 1432618"/>
                <a:gd name="connsiteY3-4616" fmla="*/ 2381250 h 3588041"/>
                <a:gd name="connsiteX4-4617" fmla="*/ 560128 w 1432618"/>
                <a:gd name="connsiteY4-4618" fmla="*/ 1922145 h 3588041"/>
                <a:gd name="connsiteX5-4619" fmla="*/ 58 w 1432618"/>
                <a:gd name="connsiteY5-4620" fmla="*/ 1870710 h 3588041"/>
                <a:gd name="connsiteX6-4621" fmla="*/ 394393 w 1432618"/>
                <a:gd name="connsiteY6-4622" fmla="*/ 1743075 h 3588041"/>
                <a:gd name="connsiteX7-4623" fmla="*/ 642043 w 1432618"/>
                <a:gd name="connsiteY7-4624" fmla="*/ 1876425 h 3588041"/>
                <a:gd name="connsiteX8-4625" fmla="*/ 689668 w 1432618"/>
                <a:gd name="connsiteY8-4626" fmla="*/ 1647825 h 3588041"/>
                <a:gd name="connsiteX9-4627" fmla="*/ 823018 w 1432618"/>
                <a:gd name="connsiteY9-4628" fmla="*/ 1333500 h 3588041"/>
                <a:gd name="connsiteX10-4629" fmla="*/ 765868 w 1432618"/>
                <a:gd name="connsiteY10-4630" fmla="*/ 809625 h 3588041"/>
                <a:gd name="connsiteX11-4631" fmla="*/ 388043 w 1432618"/>
                <a:gd name="connsiteY11-4632" fmla="*/ 695325 h 3588041"/>
                <a:gd name="connsiteX12-4633" fmla="*/ 762694 w 1432618"/>
                <a:gd name="connsiteY12-4634" fmla="*/ 703262 h 3588041"/>
                <a:gd name="connsiteX13-4635" fmla="*/ 789681 w 1432618"/>
                <a:gd name="connsiteY13-4636" fmla="*/ 441325 h 3588041"/>
                <a:gd name="connsiteX14-4637" fmla="*/ 886518 w 1432618"/>
                <a:gd name="connsiteY14-4638" fmla="*/ 0 h 3588041"/>
                <a:gd name="connsiteX15-4639" fmla="*/ 857943 w 1432618"/>
                <a:gd name="connsiteY15-4640" fmla="*/ 679450 h 3588041"/>
                <a:gd name="connsiteX16-4641" fmla="*/ 921443 w 1432618"/>
                <a:gd name="connsiteY16-4642" fmla="*/ 1047750 h 3588041"/>
                <a:gd name="connsiteX17-4643" fmla="*/ 930968 w 1432618"/>
                <a:gd name="connsiteY17-4644" fmla="*/ 1295400 h 3588041"/>
                <a:gd name="connsiteX18-4645" fmla="*/ 1086543 w 1432618"/>
                <a:gd name="connsiteY18-4646" fmla="*/ 1187450 h 3588041"/>
                <a:gd name="connsiteX19-4647" fmla="*/ 1375468 w 1432618"/>
                <a:gd name="connsiteY19-4648" fmla="*/ 1171575 h 3588041"/>
                <a:gd name="connsiteX20-4649" fmla="*/ 1108768 w 1432618"/>
                <a:gd name="connsiteY20-4650" fmla="*/ 1254125 h 3588041"/>
                <a:gd name="connsiteX21-4651" fmla="*/ 889693 w 1432618"/>
                <a:gd name="connsiteY21-4652" fmla="*/ 1527175 h 3588041"/>
                <a:gd name="connsiteX22-4653" fmla="*/ 835718 w 1432618"/>
                <a:gd name="connsiteY22-4654" fmla="*/ 1895475 h 3588041"/>
                <a:gd name="connsiteX23-4655" fmla="*/ 1003993 w 1432618"/>
                <a:gd name="connsiteY23-4656" fmla="*/ 2308225 h 3588041"/>
                <a:gd name="connsiteX24-4657" fmla="*/ 896043 w 1432618"/>
                <a:gd name="connsiteY24-4658" fmla="*/ 2578100 h 3588041"/>
                <a:gd name="connsiteX25-4659" fmla="*/ 1213543 w 1432618"/>
                <a:gd name="connsiteY25-4660" fmla="*/ 2533650 h 3588041"/>
                <a:gd name="connsiteX26-4661" fmla="*/ 1432618 w 1432618"/>
                <a:gd name="connsiteY26-4662" fmla="*/ 2626519 h 3588041"/>
                <a:gd name="connsiteX27-4663" fmla="*/ 1188143 w 1432618"/>
                <a:gd name="connsiteY27-4664" fmla="*/ 2590800 h 3588041"/>
                <a:gd name="connsiteX28-4665" fmla="*/ 832543 w 1432618"/>
                <a:gd name="connsiteY28-4666" fmla="*/ 2733675 h 3588041"/>
                <a:gd name="connsiteX29-4667" fmla="*/ 689668 w 1432618"/>
                <a:gd name="connsiteY29-4668" fmla="*/ 3086100 h 3588041"/>
                <a:gd name="connsiteX30-4669" fmla="*/ 918268 w 1432618"/>
                <a:gd name="connsiteY30-4670" fmla="*/ 3419475 h 3588041"/>
                <a:gd name="connsiteX31-4671" fmla="*/ 1016693 w 1432618"/>
                <a:gd name="connsiteY31-4672" fmla="*/ 3581400 h 3588041"/>
                <a:gd name="connsiteX0-4673" fmla="*/ 1016693 w 1432618"/>
                <a:gd name="connsiteY0-4674" fmla="*/ 3581400 h 3588041"/>
                <a:gd name="connsiteX1-4675" fmla="*/ 591243 w 1432618"/>
                <a:gd name="connsiteY1-4676" fmla="*/ 3587750 h 3588041"/>
                <a:gd name="connsiteX2-4677" fmla="*/ 394393 w 1432618"/>
                <a:gd name="connsiteY2-4678" fmla="*/ 3076575 h 3588041"/>
                <a:gd name="connsiteX3-4679" fmla="*/ 746818 w 1432618"/>
                <a:gd name="connsiteY3-4680" fmla="*/ 2381250 h 3588041"/>
                <a:gd name="connsiteX4-4681" fmla="*/ 560128 w 1432618"/>
                <a:gd name="connsiteY4-4682" fmla="*/ 1922145 h 3588041"/>
                <a:gd name="connsiteX5-4683" fmla="*/ 58 w 1432618"/>
                <a:gd name="connsiteY5-4684" fmla="*/ 1870710 h 3588041"/>
                <a:gd name="connsiteX6-4685" fmla="*/ 394393 w 1432618"/>
                <a:gd name="connsiteY6-4686" fmla="*/ 1743075 h 3588041"/>
                <a:gd name="connsiteX7-4687" fmla="*/ 642043 w 1432618"/>
                <a:gd name="connsiteY7-4688" fmla="*/ 1876425 h 3588041"/>
                <a:gd name="connsiteX8-4689" fmla="*/ 689668 w 1432618"/>
                <a:gd name="connsiteY8-4690" fmla="*/ 1647825 h 3588041"/>
                <a:gd name="connsiteX9-4691" fmla="*/ 823018 w 1432618"/>
                <a:gd name="connsiteY9-4692" fmla="*/ 1333500 h 3588041"/>
                <a:gd name="connsiteX10-4693" fmla="*/ 765868 w 1432618"/>
                <a:gd name="connsiteY10-4694" fmla="*/ 809625 h 3588041"/>
                <a:gd name="connsiteX11-4695" fmla="*/ 388043 w 1432618"/>
                <a:gd name="connsiteY11-4696" fmla="*/ 695325 h 3588041"/>
                <a:gd name="connsiteX12-4697" fmla="*/ 762694 w 1432618"/>
                <a:gd name="connsiteY12-4698" fmla="*/ 703262 h 3588041"/>
                <a:gd name="connsiteX13-4699" fmla="*/ 789681 w 1432618"/>
                <a:gd name="connsiteY13-4700" fmla="*/ 441325 h 3588041"/>
                <a:gd name="connsiteX14-4701" fmla="*/ 886518 w 1432618"/>
                <a:gd name="connsiteY14-4702" fmla="*/ 0 h 3588041"/>
                <a:gd name="connsiteX15-4703" fmla="*/ 857943 w 1432618"/>
                <a:gd name="connsiteY15-4704" fmla="*/ 679450 h 3588041"/>
                <a:gd name="connsiteX16-4705" fmla="*/ 921443 w 1432618"/>
                <a:gd name="connsiteY16-4706" fmla="*/ 1047750 h 3588041"/>
                <a:gd name="connsiteX17-4707" fmla="*/ 930968 w 1432618"/>
                <a:gd name="connsiteY17-4708" fmla="*/ 1295400 h 3588041"/>
                <a:gd name="connsiteX18-4709" fmla="*/ 1086543 w 1432618"/>
                <a:gd name="connsiteY18-4710" fmla="*/ 1187450 h 3588041"/>
                <a:gd name="connsiteX19-4711" fmla="*/ 1375468 w 1432618"/>
                <a:gd name="connsiteY19-4712" fmla="*/ 1171575 h 3588041"/>
                <a:gd name="connsiteX20-4713" fmla="*/ 1108768 w 1432618"/>
                <a:gd name="connsiteY20-4714" fmla="*/ 1254125 h 3588041"/>
                <a:gd name="connsiteX21-4715" fmla="*/ 889693 w 1432618"/>
                <a:gd name="connsiteY21-4716" fmla="*/ 1527175 h 3588041"/>
                <a:gd name="connsiteX22-4717" fmla="*/ 835718 w 1432618"/>
                <a:gd name="connsiteY22-4718" fmla="*/ 1895475 h 3588041"/>
                <a:gd name="connsiteX23-4719" fmla="*/ 1003993 w 1432618"/>
                <a:gd name="connsiteY23-4720" fmla="*/ 2308225 h 3588041"/>
                <a:gd name="connsiteX24-4721" fmla="*/ 896043 w 1432618"/>
                <a:gd name="connsiteY24-4722" fmla="*/ 2578100 h 3588041"/>
                <a:gd name="connsiteX25-4723" fmla="*/ 1213543 w 1432618"/>
                <a:gd name="connsiteY25-4724" fmla="*/ 2533650 h 3588041"/>
                <a:gd name="connsiteX26-4725" fmla="*/ 1432618 w 1432618"/>
                <a:gd name="connsiteY26-4726" fmla="*/ 2626519 h 3588041"/>
                <a:gd name="connsiteX27-4727" fmla="*/ 1188143 w 1432618"/>
                <a:gd name="connsiteY27-4728" fmla="*/ 2590800 h 3588041"/>
                <a:gd name="connsiteX28-4729" fmla="*/ 832543 w 1432618"/>
                <a:gd name="connsiteY28-4730" fmla="*/ 2733675 h 3588041"/>
                <a:gd name="connsiteX29-4731" fmla="*/ 689668 w 1432618"/>
                <a:gd name="connsiteY29-4732" fmla="*/ 3086100 h 3588041"/>
                <a:gd name="connsiteX30-4733" fmla="*/ 918268 w 1432618"/>
                <a:gd name="connsiteY30-4734" fmla="*/ 3419475 h 3588041"/>
                <a:gd name="connsiteX31-4735" fmla="*/ 1016693 w 1432618"/>
                <a:gd name="connsiteY31-4736" fmla="*/ 3581400 h 3588041"/>
                <a:gd name="connsiteX0-4737" fmla="*/ 1016693 w 1432618"/>
                <a:gd name="connsiteY0-4738" fmla="*/ 3581400 h 3588041"/>
                <a:gd name="connsiteX1-4739" fmla="*/ 591243 w 1432618"/>
                <a:gd name="connsiteY1-4740" fmla="*/ 3587750 h 3588041"/>
                <a:gd name="connsiteX2-4741" fmla="*/ 394393 w 1432618"/>
                <a:gd name="connsiteY2-4742" fmla="*/ 3076575 h 3588041"/>
                <a:gd name="connsiteX3-4743" fmla="*/ 746818 w 1432618"/>
                <a:gd name="connsiteY3-4744" fmla="*/ 2381250 h 3588041"/>
                <a:gd name="connsiteX4-4745" fmla="*/ 560128 w 1432618"/>
                <a:gd name="connsiteY4-4746" fmla="*/ 1922145 h 3588041"/>
                <a:gd name="connsiteX5-4747" fmla="*/ 58 w 1432618"/>
                <a:gd name="connsiteY5-4748" fmla="*/ 1870710 h 3588041"/>
                <a:gd name="connsiteX6-4749" fmla="*/ 394393 w 1432618"/>
                <a:gd name="connsiteY6-4750" fmla="*/ 1743075 h 3588041"/>
                <a:gd name="connsiteX7-4751" fmla="*/ 642043 w 1432618"/>
                <a:gd name="connsiteY7-4752" fmla="*/ 1876425 h 3588041"/>
                <a:gd name="connsiteX8-4753" fmla="*/ 689668 w 1432618"/>
                <a:gd name="connsiteY8-4754" fmla="*/ 1647825 h 3588041"/>
                <a:gd name="connsiteX9-4755" fmla="*/ 823018 w 1432618"/>
                <a:gd name="connsiteY9-4756" fmla="*/ 1333500 h 3588041"/>
                <a:gd name="connsiteX10-4757" fmla="*/ 765868 w 1432618"/>
                <a:gd name="connsiteY10-4758" fmla="*/ 809625 h 3588041"/>
                <a:gd name="connsiteX11-4759" fmla="*/ 388043 w 1432618"/>
                <a:gd name="connsiteY11-4760" fmla="*/ 695325 h 3588041"/>
                <a:gd name="connsiteX12-4761" fmla="*/ 781744 w 1432618"/>
                <a:gd name="connsiteY12-4762" fmla="*/ 724693 h 3588041"/>
                <a:gd name="connsiteX13-4763" fmla="*/ 789681 w 1432618"/>
                <a:gd name="connsiteY13-4764" fmla="*/ 441325 h 3588041"/>
                <a:gd name="connsiteX14-4765" fmla="*/ 886518 w 1432618"/>
                <a:gd name="connsiteY14-4766" fmla="*/ 0 h 3588041"/>
                <a:gd name="connsiteX15-4767" fmla="*/ 857943 w 1432618"/>
                <a:gd name="connsiteY15-4768" fmla="*/ 679450 h 3588041"/>
                <a:gd name="connsiteX16-4769" fmla="*/ 921443 w 1432618"/>
                <a:gd name="connsiteY16-4770" fmla="*/ 1047750 h 3588041"/>
                <a:gd name="connsiteX17-4771" fmla="*/ 930968 w 1432618"/>
                <a:gd name="connsiteY17-4772" fmla="*/ 1295400 h 3588041"/>
                <a:gd name="connsiteX18-4773" fmla="*/ 1086543 w 1432618"/>
                <a:gd name="connsiteY18-4774" fmla="*/ 1187450 h 3588041"/>
                <a:gd name="connsiteX19-4775" fmla="*/ 1375468 w 1432618"/>
                <a:gd name="connsiteY19-4776" fmla="*/ 1171575 h 3588041"/>
                <a:gd name="connsiteX20-4777" fmla="*/ 1108768 w 1432618"/>
                <a:gd name="connsiteY20-4778" fmla="*/ 1254125 h 3588041"/>
                <a:gd name="connsiteX21-4779" fmla="*/ 889693 w 1432618"/>
                <a:gd name="connsiteY21-4780" fmla="*/ 1527175 h 3588041"/>
                <a:gd name="connsiteX22-4781" fmla="*/ 835718 w 1432618"/>
                <a:gd name="connsiteY22-4782" fmla="*/ 1895475 h 3588041"/>
                <a:gd name="connsiteX23-4783" fmla="*/ 1003993 w 1432618"/>
                <a:gd name="connsiteY23-4784" fmla="*/ 2308225 h 3588041"/>
                <a:gd name="connsiteX24-4785" fmla="*/ 896043 w 1432618"/>
                <a:gd name="connsiteY24-4786" fmla="*/ 2578100 h 3588041"/>
                <a:gd name="connsiteX25-4787" fmla="*/ 1213543 w 1432618"/>
                <a:gd name="connsiteY25-4788" fmla="*/ 2533650 h 3588041"/>
                <a:gd name="connsiteX26-4789" fmla="*/ 1432618 w 1432618"/>
                <a:gd name="connsiteY26-4790" fmla="*/ 2626519 h 3588041"/>
                <a:gd name="connsiteX27-4791" fmla="*/ 1188143 w 1432618"/>
                <a:gd name="connsiteY27-4792" fmla="*/ 2590800 h 3588041"/>
                <a:gd name="connsiteX28-4793" fmla="*/ 832543 w 1432618"/>
                <a:gd name="connsiteY28-4794" fmla="*/ 2733675 h 3588041"/>
                <a:gd name="connsiteX29-4795" fmla="*/ 689668 w 1432618"/>
                <a:gd name="connsiteY29-4796" fmla="*/ 3086100 h 3588041"/>
                <a:gd name="connsiteX30-4797" fmla="*/ 918268 w 1432618"/>
                <a:gd name="connsiteY30-4798" fmla="*/ 3419475 h 3588041"/>
                <a:gd name="connsiteX31-4799" fmla="*/ 1016693 w 1432618"/>
                <a:gd name="connsiteY31-4800" fmla="*/ 3581400 h 3588041"/>
                <a:gd name="connsiteX0-4801" fmla="*/ 1016693 w 1432618"/>
                <a:gd name="connsiteY0-4802" fmla="*/ 3581400 h 3588041"/>
                <a:gd name="connsiteX1-4803" fmla="*/ 591243 w 1432618"/>
                <a:gd name="connsiteY1-4804" fmla="*/ 3587750 h 3588041"/>
                <a:gd name="connsiteX2-4805" fmla="*/ 394393 w 1432618"/>
                <a:gd name="connsiteY2-4806" fmla="*/ 3076575 h 3588041"/>
                <a:gd name="connsiteX3-4807" fmla="*/ 746818 w 1432618"/>
                <a:gd name="connsiteY3-4808" fmla="*/ 2381250 h 3588041"/>
                <a:gd name="connsiteX4-4809" fmla="*/ 560128 w 1432618"/>
                <a:gd name="connsiteY4-4810" fmla="*/ 1922145 h 3588041"/>
                <a:gd name="connsiteX5-4811" fmla="*/ 58 w 1432618"/>
                <a:gd name="connsiteY5-4812" fmla="*/ 1870710 h 3588041"/>
                <a:gd name="connsiteX6-4813" fmla="*/ 394393 w 1432618"/>
                <a:gd name="connsiteY6-4814" fmla="*/ 1743075 h 3588041"/>
                <a:gd name="connsiteX7-4815" fmla="*/ 642043 w 1432618"/>
                <a:gd name="connsiteY7-4816" fmla="*/ 1876425 h 3588041"/>
                <a:gd name="connsiteX8-4817" fmla="*/ 689668 w 1432618"/>
                <a:gd name="connsiteY8-4818" fmla="*/ 1647825 h 3588041"/>
                <a:gd name="connsiteX9-4819" fmla="*/ 823018 w 1432618"/>
                <a:gd name="connsiteY9-4820" fmla="*/ 1333500 h 3588041"/>
                <a:gd name="connsiteX10-4821" fmla="*/ 765868 w 1432618"/>
                <a:gd name="connsiteY10-4822" fmla="*/ 809625 h 3588041"/>
                <a:gd name="connsiteX11-4823" fmla="*/ 388043 w 1432618"/>
                <a:gd name="connsiteY11-4824" fmla="*/ 695325 h 3588041"/>
                <a:gd name="connsiteX12-4825" fmla="*/ 781744 w 1432618"/>
                <a:gd name="connsiteY12-4826" fmla="*/ 724693 h 3588041"/>
                <a:gd name="connsiteX13-4827" fmla="*/ 789681 w 1432618"/>
                <a:gd name="connsiteY13-4828" fmla="*/ 441325 h 3588041"/>
                <a:gd name="connsiteX14-4829" fmla="*/ 886518 w 1432618"/>
                <a:gd name="connsiteY14-4830" fmla="*/ 0 h 3588041"/>
                <a:gd name="connsiteX15-4831" fmla="*/ 857943 w 1432618"/>
                <a:gd name="connsiteY15-4832" fmla="*/ 679450 h 3588041"/>
                <a:gd name="connsiteX16-4833" fmla="*/ 921443 w 1432618"/>
                <a:gd name="connsiteY16-4834" fmla="*/ 1047750 h 3588041"/>
                <a:gd name="connsiteX17-4835" fmla="*/ 930968 w 1432618"/>
                <a:gd name="connsiteY17-4836" fmla="*/ 1295400 h 3588041"/>
                <a:gd name="connsiteX18-4837" fmla="*/ 1086543 w 1432618"/>
                <a:gd name="connsiteY18-4838" fmla="*/ 1187450 h 3588041"/>
                <a:gd name="connsiteX19-4839" fmla="*/ 1375468 w 1432618"/>
                <a:gd name="connsiteY19-4840" fmla="*/ 1171575 h 3588041"/>
                <a:gd name="connsiteX20-4841" fmla="*/ 1108768 w 1432618"/>
                <a:gd name="connsiteY20-4842" fmla="*/ 1254125 h 3588041"/>
                <a:gd name="connsiteX21-4843" fmla="*/ 889693 w 1432618"/>
                <a:gd name="connsiteY21-4844" fmla="*/ 1527175 h 3588041"/>
                <a:gd name="connsiteX22-4845" fmla="*/ 835718 w 1432618"/>
                <a:gd name="connsiteY22-4846" fmla="*/ 1895475 h 3588041"/>
                <a:gd name="connsiteX23-4847" fmla="*/ 1003993 w 1432618"/>
                <a:gd name="connsiteY23-4848" fmla="*/ 2308225 h 3588041"/>
                <a:gd name="connsiteX24-4849" fmla="*/ 896043 w 1432618"/>
                <a:gd name="connsiteY24-4850" fmla="*/ 2578100 h 3588041"/>
                <a:gd name="connsiteX25-4851" fmla="*/ 1213543 w 1432618"/>
                <a:gd name="connsiteY25-4852" fmla="*/ 2533650 h 3588041"/>
                <a:gd name="connsiteX26-4853" fmla="*/ 1432618 w 1432618"/>
                <a:gd name="connsiteY26-4854" fmla="*/ 2626519 h 3588041"/>
                <a:gd name="connsiteX27-4855" fmla="*/ 1188143 w 1432618"/>
                <a:gd name="connsiteY27-4856" fmla="*/ 2590800 h 3588041"/>
                <a:gd name="connsiteX28-4857" fmla="*/ 832543 w 1432618"/>
                <a:gd name="connsiteY28-4858" fmla="*/ 2733675 h 3588041"/>
                <a:gd name="connsiteX29-4859" fmla="*/ 689668 w 1432618"/>
                <a:gd name="connsiteY29-4860" fmla="*/ 3086100 h 3588041"/>
                <a:gd name="connsiteX30-4861" fmla="*/ 918268 w 1432618"/>
                <a:gd name="connsiteY30-4862" fmla="*/ 3419475 h 3588041"/>
                <a:gd name="connsiteX31-4863" fmla="*/ 1016693 w 1432618"/>
                <a:gd name="connsiteY31-4864" fmla="*/ 3581400 h 3588041"/>
                <a:gd name="connsiteX0-4865" fmla="*/ 1016693 w 1432618"/>
                <a:gd name="connsiteY0-4866" fmla="*/ 3581400 h 3588041"/>
                <a:gd name="connsiteX1-4867" fmla="*/ 591243 w 1432618"/>
                <a:gd name="connsiteY1-4868" fmla="*/ 3587750 h 3588041"/>
                <a:gd name="connsiteX2-4869" fmla="*/ 394393 w 1432618"/>
                <a:gd name="connsiteY2-4870" fmla="*/ 3076575 h 3588041"/>
                <a:gd name="connsiteX3-4871" fmla="*/ 746818 w 1432618"/>
                <a:gd name="connsiteY3-4872" fmla="*/ 2381250 h 3588041"/>
                <a:gd name="connsiteX4-4873" fmla="*/ 560128 w 1432618"/>
                <a:gd name="connsiteY4-4874" fmla="*/ 1922145 h 3588041"/>
                <a:gd name="connsiteX5-4875" fmla="*/ 58 w 1432618"/>
                <a:gd name="connsiteY5-4876" fmla="*/ 1870710 h 3588041"/>
                <a:gd name="connsiteX6-4877" fmla="*/ 394393 w 1432618"/>
                <a:gd name="connsiteY6-4878" fmla="*/ 1743075 h 3588041"/>
                <a:gd name="connsiteX7-4879" fmla="*/ 642043 w 1432618"/>
                <a:gd name="connsiteY7-4880" fmla="*/ 1876425 h 3588041"/>
                <a:gd name="connsiteX8-4881" fmla="*/ 689668 w 1432618"/>
                <a:gd name="connsiteY8-4882" fmla="*/ 1647825 h 3588041"/>
                <a:gd name="connsiteX9-4883" fmla="*/ 823018 w 1432618"/>
                <a:gd name="connsiteY9-4884" fmla="*/ 1333500 h 3588041"/>
                <a:gd name="connsiteX10-4885" fmla="*/ 765868 w 1432618"/>
                <a:gd name="connsiteY10-4886" fmla="*/ 809625 h 3588041"/>
                <a:gd name="connsiteX11-4887" fmla="*/ 388043 w 1432618"/>
                <a:gd name="connsiteY11-4888" fmla="*/ 695325 h 3588041"/>
                <a:gd name="connsiteX12-4889" fmla="*/ 781744 w 1432618"/>
                <a:gd name="connsiteY12-4890" fmla="*/ 724693 h 3588041"/>
                <a:gd name="connsiteX13-4891" fmla="*/ 799206 w 1432618"/>
                <a:gd name="connsiteY13-4892" fmla="*/ 441325 h 3588041"/>
                <a:gd name="connsiteX14-4893" fmla="*/ 886518 w 1432618"/>
                <a:gd name="connsiteY14-4894" fmla="*/ 0 h 3588041"/>
                <a:gd name="connsiteX15-4895" fmla="*/ 857943 w 1432618"/>
                <a:gd name="connsiteY15-4896" fmla="*/ 679450 h 3588041"/>
                <a:gd name="connsiteX16-4897" fmla="*/ 921443 w 1432618"/>
                <a:gd name="connsiteY16-4898" fmla="*/ 1047750 h 3588041"/>
                <a:gd name="connsiteX17-4899" fmla="*/ 930968 w 1432618"/>
                <a:gd name="connsiteY17-4900" fmla="*/ 1295400 h 3588041"/>
                <a:gd name="connsiteX18-4901" fmla="*/ 1086543 w 1432618"/>
                <a:gd name="connsiteY18-4902" fmla="*/ 1187450 h 3588041"/>
                <a:gd name="connsiteX19-4903" fmla="*/ 1375468 w 1432618"/>
                <a:gd name="connsiteY19-4904" fmla="*/ 1171575 h 3588041"/>
                <a:gd name="connsiteX20-4905" fmla="*/ 1108768 w 1432618"/>
                <a:gd name="connsiteY20-4906" fmla="*/ 1254125 h 3588041"/>
                <a:gd name="connsiteX21-4907" fmla="*/ 889693 w 1432618"/>
                <a:gd name="connsiteY21-4908" fmla="*/ 1527175 h 3588041"/>
                <a:gd name="connsiteX22-4909" fmla="*/ 835718 w 1432618"/>
                <a:gd name="connsiteY22-4910" fmla="*/ 1895475 h 3588041"/>
                <a:gd name="connsiteX23-4911" fmla="*/ 1003993 w 1432618"/>
                <a:gd name="connsiteY23-4912" fmla="*/ 2308225 h 3588041"/>
                <a:gd name="connsiteX24-4913" fmla="*/ 896043 w 1432618"/>
                <a:gd name="connsiteY24-4914" fmla="*/ 2578100 h 3588041"/>
                <a:gd name="connsiteX25-4915" fmla="*/ 1213543 w 1432618"/>
                <a:gd name="connsiteY25-4916" fmla="*/ 2533650 h 3588041"/>
                <a:gd name="connsiteX26-4917" fmla="*/ 1432618 w 1432618"/>
                <a:gd name="connsiteY26-4918" fmla="*/ 2626519 h 3588041"/>
                <a:gd name="connsiteX27-4919" fmla="*/ 1188143 w 1432618"/>
                <a:gd name="connsiteY27-4920" fmla="*/ 2590800 h 3588041"/>
                <a:gd name="connsiteX28-4921" fmla="*/ 832543 w 1432618"/>
                <a:gd name="connsiteY28-4922" fmla="*/ 2733675 h 3588041"/>
                <a:gd name="connsiteX29-4923" fmla="*/ 689668 w 1432618"/>
                <a:gd name="connsiteY29-4924" fmla="*/ 3086100 h 3588041"/>
                <a:gd name="connsiteX30-4925" fmla="*/ 918268 w 1432618"/>
                <a:gd name="connsiteY30-4926" fmla="*/ 3419475 h 3588041"/>
                <a:gd name="connsiteX31-4927" fmla="*/ 1016693 w 1432618"/>
                <a:gd name="connsiteY31-4928" fmla="*/ 3581400 h 3588041"/>
                <a:gd name="connsiteX0-4929" fmla="*/ 1016693 w 1432618"/>
                <a:gd name="connsiteY0-4930" fmla="*/ 3581400 h 3588041"/>
                <a:gd name="connsiteX1-4931" fmla="*/ 591243 w 1432618"/>
                <a:gd name="connsiteY1-4932" fmla="*/ 3587750 h 3588041"/>
                <a:gd name="connsiteX2-4933" fmla="*/ 394393 w 1432618"/>
                <a:gd name="connsiteY2-4934" fmla="*/ 3076575 h 3588041"/>
                <a:gd name="connsiteX3-4935" fmla="*/ 746818 w 1432618"/>
                <a:gd name="connsiteY3-4936" fmla="*/ 2381250 h 3588041"/>
                <a:gd name="connsiteX4-4937" fmla="*/ 560128 w 1432618"/>
                <a:gd name="connsiteY4-4938" fmla="*/ 1922145 h 3588041"/>
                <a:gd name="connsiteX5-4939" fmla="*/ 58 w 1432618"/>
                <a:gd name="connsiteY5-4940" fmla="*/ 1870710 h 3588041"/>
                <a:gd name="connsiteX6-4941" fmla="*/ 394393 w 1432618"/>
                <a:gd name="connsiteY6-4942" fmla="*/ 1743075 h 3588041"/>
                <a:gd name="connsiteX7-4943" fmla="*/ 642043 w 1432618"/>
                <a:gd name="connsiteY7-4944" fmla="*/ 1876425 h 3588041"/>
                <a:gd name="connsiteX8-4945" fmla="*/ 689668 w 1432618"/>
                <a:gd name="connsiteY8-4946" fmla="*/ 1647825 h 3588041"/>
                <a:gd name="connsiteX9-4947" fmla="*/ 823018 w 1432618"/>
                <a:gd name="connsiteY9-4948" fmla="*/ 1333500 h 3588041"/>
                <a:gd name="connsiteX10-4949" fmla="*/ 765868 w 1432618"/>
                <a:gd name="connsiteY10-4950" fmla="*/ 809625 h 3588041"/>
                <a:gd name="connsiteX11-4951" fmla="*/ 388043 w 1432618"/>
                <a:gd name="connsiteY11-4952" fmla="*/ 695325 h 3588041"/>
                <a:gd name="connsiteX12-4953" fmla="*/ 781744 w 1432618"/>
                <a:gd name="connsiteY12-4954" fmla="*/ 724693 h 3588041"/>
                <a:gd name="connsiteX13-4955" fmla="*/ 799206 w 1432618"/>
                <a:gd name="connsiteY13-4956" fmla="*/ 441325 h 3588041"/>
                <a:gd name="connsiteX14-4957" fmla="*/ 886518 w 1432618"/>
                <a:gd name="connsiteY14-4958" fmla="*/ 0 h 3588041"/>
                <a:gd name="connsiteX15-4959" fmla="*/ 857943 w 1432618"/>
                <a:gd name="connsiteY15-4960" fmla="*/ 679450 h 3588041"/>
                <a:gd name="connsiteX16-4961" fmla="*/ 921443 w 1432618"/>
                <a:gd name="connsiteY16-4962" fmla="*/ 1047750 h 3588041"/>
                <a:gd name="connsiteX17-4963" fmla="*/ 930968 w 1432618"/>
                <a:gd name="connsiteY17-4964" fmla="*/ 1295400 h 3588041"/>
                <a:gd name="connsiteX18-4965" fmla="*/ 1086543 w 1432618"/>
                <a:gd name="connsiteY18-4966" fmla="*/ 1187450 h 3588041"/>
                <a:gd name="connsiteX19-4967" fmla="*/ 1375468 w 1432618"/>
                <a:gd name="connsiteY19-4968" fmla="*/ 1171575 h 3588041"/>
                <a:gd name="connsiteX20-4969" fmla="*/ 1108768 w 1432618"/>
                <a:gd name="connsiteY20-4970" fmla="*/ 1254125 h 3588041"/>
                <a:gd name="connsiteX21-4971" fmla="*/ 889693 w 1432618"/>
                <a:gd name="connsiteY21-4972" fmla="*/ 1527175 h 3588041"/>
                <a:gd name="connsiteX22-4973" fmla="*/ 835718 w 1432618"/>
                <a:gd name="connsiteY22-4974" fmla="*/ 1895475 h 3588041"/>
                <a:gd name="connsiteX23-4975" fmla="*/ 1003993 w 1432618"/>
                <a:gd name="connsiteY23-4976" fmla="*/ 2308225 h 3588041"/>
                <a:gd name="connsiteX24-4977" fmla="*/ 896043 w 1432618"/>
                <a:gd name="connsiteY24-4978" fmla="*/ 2578100 h 3588041"/>
                <a:gd name="connsiteX25-4979" fmla="*/ 1213543 w 1432618"/>
                <a:gd name="connsiteY25-4980" fmla="*/ 2533650 h 3588041"/>
                <a:gd name="connsiteX26-4981" fmla="*/ 1432618 w 1432618"/>
                <a:gd name="connsiteY26-4982" fmla="*/ 2626519 h 3588041"/>
                <a:gd name="connsiteX27-4983" fmla="*/ 1188143 w 1432618"/>
                <a:gd name="connsiteY27-4984" fmla="*/ 2590800 h 3588041"/>
                <a:gd name="connsiteX28-4985" fmla="*/ 832543 w 1432618"/>
                <a:gd name="connsiteY28-4986" fmla="*/ 2733675 h 3588041"/>
                <a:gd name="connsiteX29-4987" fmla="*/ 689668 w 1432618"/>
                <a:gd name="connsiteY29-4988" fmla="*/ 3086100 h 3588041"/>
                <a:gd name="connsiteX30-4989" fmla="*/ 918268 w 1432618"/>
                <a:gd name="connsiteY30-4990" fmla="*/ 3419475 h 3588041"/>
                <a:gd name="connsiteX31-4991" fmla="*/ 1016693 w 1432618"/>
                <a:gd name="connsiteY31-4992" fmla="*/ 3581400 h 3588041"/>
                <a:gd name="connsiteX0-4993" fmla="*/ 1016693 w 1432618"/>
                <a:gd name="connsiteY0-4994" fmla="*/ 3581400 h 3588041"/>
                <a:gd name="connsiteX1-4995" fmla="*/ 591243 w 1432618"/>
                <a:gd name="connsiteY1-4996" fmla="*/ 3587750 h 3588041"/>
                <a:gd name="connsiteX2-4997" fmla="*/ 394393 w 1432618"/>
                <a:gd name="connsiteY2-4998" fmla="*/ 3076575 h 3588041"/>
                <a:gd name="connsiteX3-4999" fmla="*/ 746818 w 1432618"/>
                <a:gd name="connsiteY3-5000" fmla="*/ 2381250 h 3588041"/>
                <a:gd name="connsiteX4-5001" fmla="*/ 560128 w 1432618"/>
                <a:gd name="connsiteY4-5002" fmla="*/ 1922145 h 3588041"/>
                <a:gd name="connsiteX5-5003" fmla="*/ 58 w 1432618"/>
                <a:gd name="connsiteY5-5004" fmla="*/ 1870710 h 3588041"/>
                <a:gd name="connsiteX6-5005" fmla="*/ 394393 w 1432618"/>
                <a:gd name="connsiteY6-5006" fmla="*/ 1743075 h 3588041"/>
                <a:gd name="connsiteX7-5007" fmla="*/ 642043 w 1432618"/>
                <a:gd name="connsiteY7-5008" fmla="*/ 1876425 h 3588041"/>
                <a:gd name="connsiteX8-5009" fmla="*/ 689668 w 1432618"/>
                <a:gd name="connsiteY8-5010" fmla="*/ 1647825 h 3588041"/>
                <a:gd name="connsiteX9-5011" fmla="*/ 823018 w 1432618"/>
                <a:gd name="connsiteY9-5012" fmla="*/ 1333500 h 3588041"/>
                <a:gd name="connsiteX10-5013" fmla="*/ 765868 w 1432618"/>
                <a:gd name="connsiteY10-5014" fmla="*/ 809625 h 3588041"/>
                <a:gd name="connsiteX11-5015" fmla="*/ 388043 w 1432618"/>
                <a:gd name="connsiteY11-5016" fmla="*/ 695325 h 3588041"/>
                <a:gd name="connsiteX12-5017" fmla="*/ 781744 w 1432618"/>
                <a:gd name="connsiteY12-5018" fmla="*/ 724693 h 3588041"/>
                <a:gd name="connsiteX13-5019" fmla="*/ 799206 w 1432618"/>
                <a:gd name="connsiteY13-5020" fmla="*/ 441325 h 3588041"/>
                <a:gd name="connsiteX14-5021" fmla="*/ 886518 w 1432618"/>
                <a:gd name="connsiteY14-5022" fmla="*/ 0 h 3588041"/>
                <a:gd name="connsiteX15-5023" fmla="*/ 857943 w 1432618"/>
                <a:gd name="connsiteY15-5024" fmla="*/ 679450 h 3588041"/>
                <a:gd name="connsiteX16-5025" fmla="*/ 921443 w 1432618"/>
                <a:gd name="connsiteY16-5026" fmla="*/ 1047750 h 3588041"/>
                <a:gd name="connsiteX17-5027" fmla="*/ 930968 w 1432618"/>
                <a:gd name="connsiteY17-5028" fmla="*/ 1295400 h 3588041"/>
                <a:gd name="connsiteX18-5029" fmla="*/ 1086543 w 1432618"/>
                <a:gd name="connsiteY18-5030" fmla="*/ 1187450 h 3588041"/>
                <a:gd name="connsiteX19-5031" fmla="*/ 1375468 w 1432618"/>
                <a:gd name="connsiteY19-5032" fmla="*/ 1171575 h 3588041"/>
                <a:gd name="connsiteX20-5033" fmla="*/ 1108768 w 1432618"/>
                <a:gd name="connsiteY20-5034" fmla="*/ 1254125 h 3588041"/>
                <a:gd name="connsiteX21-5035" fmla="*/ 889693 w 1432618"/>
                <a:gd name="connsiteY21-5036" fmla="*/ 1527175 h 3588041"/>
                <a:gd name="connsiteX22-5037" fmla="*/ 835718 w 1432618"/>
                <a:gd name="connsiteY22-5038" fmla="*/ 1895475 h 3588041"/>
                <a:gd name="connsiteX23-5039" fmla="*/ 1003993 w 1432618"/>
                <a:gd name="connsiteY23-5040" fmla="*/ 2308225 h 3588041"/>
                <a:gd name="connsiteX24-5041" fmla="*/ 896043 w 1432618"/>
                <a:gd name="connsiteY24-5042" fmla="*/ 2578100 h 3588041"/>
                <a:gd name="connsiteX25-5043" fmla="*/ 1213543 w 1432618"/>
                <a:gd name="connsiteY25-5044" fmla="*/ 2533650 h 3588041"/>
                <a:gd name="connsiteX26-5045" fmla="*/ 1432618 w 1432618"/>
                <a:gd name="connsiteY26-5046" fmla="*/ 2626519 h 3588041"/>
                <a:gd name="connsiteX27-5047" fmla="*/ 1188143 w 1432618"/>
                <a:gd name="connsiteY27-5048" fmla="*/ 2590800 h 3588041"/>
                <a:gd name="connsiteX28-5049" fmla="*/ 832543 w 1432618"/>
                <a:gd name="connsiteY28-5050" fmla="*/ 2733675 h 3588041"/>
                <a:gd name="connsiteX29-5051" fmla="*/ 689668 w 1432618"/>
                <a:gd name="connsiteY29-5052" fmla="*/ 3086100 h 3588041"/>
                <a:gd name="connsiteX30-5053" fmla="*/ 918268 w 1432618"/>
                <a:gd name="connsiteY30-5054" fmla="*/ 3419475 h 3588041"/>
                <a:gd name="connsiteX31-5055" fmla="*/ 1016693 w 1432618"/>
                <a:gd name="connsiteY31-5056" fmla="*/ 3581400 h 3588041"/>
                <a:gd name="connsiteX0-5057" fmla="*/ 1016693 w 1432618"/>
                <a:gd name="connsiteY0-5058" fmla="*/ 3581400 h 3588041"/>
                <a:gd name="connsiteX1-5059" fmla="*/ 591243 w 1432618"/>
                <a:gd name="connsiteY1-5060" fmla="*/ 3587750 h 3588041"/>
                <a:gd name="connsiteX2-5061" fmla="*/ 394393 w 1432618"/>
                <a:gd name="connsiteY2-5062" fmla="*/ 3076575 h 3588041"/>
                <a:gd name="connsiteX3-5063" fmla="*/ 746818 w 1432618"/>
                <a:gd name="connsiteY3-5064" fmla="*/ 2381250 h 3588041"/>
                <a:gd name="connsiteX4-5065" fmla="*/ 560128 w 1432618"/>
                <a:gd name="connsiteY4-5066" fmla="*/ 1922145 h 3588041"/>
                <a:gd name="connsiteX5-5067" fmla="*/ 58 w 1432618"/>
                <a:gd name="connsiteY5-5068" fmla="*/ 1870710 h 3588041"/>
                <a:gd name="connsiteX6-5069" fmla="*/ 394393 w 1432618"/>
                <a:gd name="connsiteY6-5070" fmla="*/ 1743075 h 3588041"/>
                <a:gd name="connsiteX7-5071" fmla="*/ 642043 w 1432618"/>
                <a:gd name="connsiteY7-5072" fmla="*/ 1876425 h 3588041"/>
                <a:gd name="connsiteX8-5073" fmla="*/ 689668 w 1432618"/>
                <a:gd name="connsiteY8-5074" fmla="*/ 1647825 h 3588041"/>
                <a:gd name="connsiteX9-5075" fmla="*/ 823018 w 1432618"/>
                <a:gd name="connsiteY9-5076" fmla="*/ 1333500 h 3588041"/>
                <a:gd name="connsiteX10-5077" fmla="*/ 763487 w 1432618"/>
                <a:gd name="connsiteY10-5078" fmla="*/ 823913 h 3588041"/>
                <a:gd name="connsiteX11-5079" fmla="*/ 388043 w 1432618"/>
                <a:gd name="connsiteY11-5080" fmla="*/ 695325 h 3588041"/>
                <a:gd name="connsiteX12-5081" fmla="*/ 781744 w 1432618"/>
                <a:gd name="connsiteY12-5082" fmla="*/ 724693 h 3588041"/>
                <a:gd name="connsiteX13-5083" fmla="*/ 799206 w 1432618"/>
                <a:gd name="connsiteY13-5084" fmla="*/ 441325 h 3588041"/>
                <a:gd name="connsiteX14-5085" fmla="*/ 886518 w 1432618"/>
                <a:gd name="connsiteY14-5086" fmla="*/ 0 h 3588041"/>
                <a:gd name="connsiteX15-5087" fmla="*/ 857943 w 1432618"/>
                <a:gd name="connsiteY15-5088" fmla="*/ 679450 h 3588041"/>
                <a:gd name="connsiteX16-5089" fmla="*/ 921443 w 1432618"/>
                <a:gd name="connsiteY16-5090" fmla="*/ 1047750 h 3588041"/>
                <a:gd name="connsiteX17-5091" fmla="*/ 930968 w 1432618"/>
                <a:gd name="connsiteY17-5092" fmla="*/ 1295400 h 3588041"/>
                <a:gd name="connsiteX18-5093" fmla="*/ 1086543 w 1432618"/>
                <a:gd name="connsiteY18-5094" fmla="*/ 1187450 h 3588041"/>
                <a:gd name="connsiteX19-5095" fmla="*/ 1375468 w 1432618"/>
                <a:gd name="connsiteY19-5096" fmla="*/ 1171575 h 3588041"/>
                <a:gd name="connsiteX20-5097" fmla="*/ 1108768 w 1432618"/>
                <a:gd name="connsiteY20-5098" fmla="*/ 1254125 h 3588041"/>
                <a:gd name="connsiteX21-5099" fmla="*/ 889693 w 1432618"/>
                <a:gd name="connsiteY21-5100" fmla="*/ 1527175 h 3588041"/>
                <a:gd name="connsiteX22-5101" fmla="*/ 835718 w 1432618"/>
                <a:gd name="connsiteY22-5102" fmla="*/ 1895475 h 3588041"/>
                <a:gd name="connsiteX23-5103" fmla="*/ 1003993 w 1432618"/>
                <a:gd name="connsiteY23-5104" fmla="*/ 2308225 h 3588041"/>
                <a:gd name="connsiteX24-5105" fmla="*/ 896043 w 1432618"/>
                <a:gd name="connsiteY24-5106" fmla="*/ 2578100 h 3588041"/>
                <a:gd name="connsiteX25-5107" fmla="*/ 1213543 w 1432618"/>
                <a:gd name="connsiteY25-5108" fmla="*/ 2533650 h 3588041"/>
                <a:gd name="connsiteX26-5109" fmla="*/ 1432618 w 1432618"/>
                <a:gd name="connsiteY26-5110" fmla="*/ 2626519 h 3588041"/>
                <a:gd name="connsiteX27-5111" fmla="*/ 1188143 w 1432618"/>
                <a:gd name="connsiteY27-5112" fmla="*/ 2590800 h 3588041"/>
                <a:gd name="connsiteX28-5113" fmla="*/ 832543 w 1432618"/>
                <a:gd name="connsiteY28-5114" fmla="*/ 2733675 h 3588041"/>
                <a:gd name="connsiteX29-5115" fmla="*/ 689668 w 1432618"/>
                <a:gd name="connsiteY29-5116" fmla="*/ 3086100 h 3588041"/>
                <a:gd name="connsiteX30-5117" fmla="*/ 918268 w 1432618"/>
                <a:gd name="connsiteY30-5118" fmla="*/ 3419475 h 3588041"/>
                <a:gd name="connsiteX31-5119" fmla="*/ 1016693 w 1432618"/>
                <a:gd name="connsiteY31-5120" fmla="*/ 3581400 h 3588041"/>
                <a:gd name="connsiteX0-5121" fmla="*/ 1016693 w 1432618"/>
                <a:gd name="connsiteY0-5122" fmla="*/ 3581400 h 3588041"/>
                <a:gd name="connsiteX1-5123" fmla="*/ 591243 w 1432618"/>
                <a:gd name="connsiteY1-5124" fmla="*/ 3587750 h 3588041"/>
                <a:gd name="connsiteX2-5125" fmla="*/ 394393 w 1432618"/>
                <a:gd name="connsiteY2-5126" fmla="*/ 3076575 h 3588041"/>
                <a:gd name="connsiteX3-5127" fmla="*/ 746818 w 1432618"/>
                <a:gd name="connsiteY3-5128" fmla="*/ 2381250 h 3588041"/>
                <a:gd name="connsiteX4-5129" fmla="*/ 560128 w 1432618"/>
                <a:gd name="connsiteY4-5130" fmla="*/ 1922145 h 3588041"/>
                <a:gd name="connsiteX5-5131" fmla="*/ 58 w 1432618"/>
                <a:gd name="connsiteY5-5132" fmla="*/ 1870710 h 3588041"/>
                <a:gd name="connsiteX6-5133" fmla="*/ 394393 w 1432618"/>
                <a:gd name="connsiteY6-5134" fmla="*/ 1743075 h 3588041"/>
                <a:gd name="connsiteX7-5135" fmla="*/ 642043 w 1432618"/>
                <a:gd name="connsiteY7-5136" fmla="*/ 1876425 h 3588041"/>
                <a:gd name="connsiteX8-5137" fmla="*/ 689668 w 1432618"/>
                <a:gd name="connsiteY8-5138" fmla="*/ 1647825 h 3588041"/>
                <a:gd name="connsiteX9-5139" fmla="*/ 823018 w 1432618"/>
                <a:gd name="connsiteY9-5140" fmla="*/ 1333500 h 3588041"/>
                <a:gd name="connsiteX10-5141" fmla="*/ 763487 w 1432618"/>
                <a:gd name="connsiteY10-5142" fmla="*/ 823913 h 3588041"/>
                <a:gd name="connsiteX11-5143" fmla="*/ 388043 w 1432618"/>
                <a:gd name="connsiteY11-5144" fmla="*/ 695325 h 3588041"/>
                <a:gd name="connsiteX12-5145" fmla="*/ 781744 w 1432618"/>
                <a:gd name="connsiteY12-5146" fmla="*/ 724693 h 3588041"/>
                <a:gd name="connsiteX13-5147" fmla="*/ 799206 w 1432618"/>
                <a:gd name="connsiteY13-5148" fmla="*/ 441325 h 3588041"/>
                <a:gd name="connsiteX14-5149" fmla="*/ 886518 w 1432618"/>
                <a:gd name="connsiteY14-5150" fmla="*/ 0 h 3588041"/>
                <a:gd name="connsiteX15-5151" fmla="*/ 857943 w 1432618"/>
                <a:gd name="connsiteY15-5152" fmla="*/ 679450 h 3588041"/>
                <a:gd name="connsiteX16-5153" fmla="*/ 921443 w 1432618"/>
                <a:gd name="connsiteY16-5154" fmla="*/ 1047750 h 3588041"/>
                <a:gd name="connsiteX17-5155" fmla="*/ 930968 w 1432618"/>
                <a:gd name="connsiteY17-5156" fmla="*/ 1295400 h 3588041"/>
                <a:gd name="connsiteX18-5157" fmla="*/ 1086543 w 1432618"/>
                <a:gd name="connsiteY18-5158" fmla="*/ 1187450 h 3588041"/>
                <a:gd name="connsiteX19-5159" fmla="*/ 1375468 w 1432618"/>
                <a:gd name="connsiteY19-5160" fmla="*/ 1171575 h 3588041"/>
                <a:gd name="connsiteX20-5161" fmla="*/ 1108768 w 1432618"/>
                <a:gd name="connsiteY20-5162" fmla="*/ 1254125 h 3588041"/>
                <a:gd name="connsiteX21-5163" fmla="*/ 889693 w 1432618"/>
                <a:gd name="connsiteY21-5164" fmla="*/ 1527175 h 3588041"/>
                <a:gd name="connsiteX22-5165" fmla="*/ 835718 w 1432618"/>
                <a:gd name="connsiteY22-5166" fmla="*/ 1895475 h 3588041"/>
                <a:gd name="connsiteX23-5167" fmla="*/ 1003993 w 1432618"/>
                <a:gd name="connsiteY23-5168" fmla="*/ 2308225 h 3588041"/>
                <a:gd name="connsiteX24-5169" fmla="*/ 896043 w 1432618"/>
                <a:gd name="connsiteY24-5170" fmla="*/ 2578100 h 3588041"/>
                <a:gd name="connsiteX25-5171" fmla="*/ 1213543 w 1432618"/>
                <a:gd name="connsiteY25-5172" fmla="*/ 2533650 h 3588041"/>
                <a:gd name="connsiteX26-5173" fmla="*/ 1432618 w 1432618"/>
                <a:gd name="connsiteY26-5174" fmla="*/ 2626519 h 3588041"/>
                <a:gd name="connsiteX27-5175" fmla="*/ 1188143 w 1432618"/>
                <a:gd name="connsiteY27-5176" fmla="*/ 2590800 h 3588041"/>
                <a:gd name="connsiteX28-5177" fmla="*/ 832543 w 1432618"/>
                <a:gd name="connsiteY28-5178" fmla="*/ 2733675 h 3588041"/>
                <a:gd name="connsiteX29-5179" fmla="*/ 689668 w 1432618"/>
                <a:gd name="connsiteY29-5180" fmla="*/ 3086100 h 3588041"/>
                <a:gd name="connsiteX30-5181" fmla="*/ 918268 w 1432618"/>
                <a:gd name="connsiteY30-5182" fmla="*/ 3419475 h 3588041"/>
                <a:gd name="connsiteX31-5183" fmla="*/ 1016693 w 1432618"/>
                <a:gd name="connsiteY31-5184" fmla="*/ 3581400 h 3588041"/>
                <a:gd name="connsiteX0-5185" fmla="*/ 1016693 w 1432618"/>
                <a:gd name="connsiteY0-5186" fmla="*/ 3581400 h 3588041"/>
                <a:gd name="connsiteX1-5187" fmla="*/ 591243 w 1432618"/>
                <a:gd name="connsiteY1-5188" fmla="*/ 3587750 h 3588041"/>
                <a:gd name="connsiteX2-5189" fmla="*/ 394393 w 1432618"/>
                <a:gd name="connsiteY2-5190" fmla="*/ 3076575 h 3588041"/>
                <a:gd name="connsiteX3-5191" fmla="*/ 746818 w 1432618"/>
                <a:gd name="connsiteY3-5192" fmla="*/ 2381250 h 3588041"/>
                <a:gd name="connsiteX4-5193" fmla="*/ 560128 w 1432618"/>
                <a:gd name="connsiteY4-5194" fmla="*/ 1922145 h 3588041"/>
                <a:gd name="connsiteX5-5195" fmla="*/ 58 w 1432618"/>
                <a:gd name="connsiteY5-5196" fmla="*/ 1870710 h 3588041"/>
                <a:gd name="connsiteX6-5197" fmla="*/ 394393 w 1432618"/>
                <a:gd name="connsiteY6-5198" fmla="*/ 1743075 h 3588041"/>
                <a:gd name="connsiteX7-5199" fmla="*/ 642043 w 1432618"/>
                <a:gd name="connsiteY7-5200" fmla="*/ 1876425 h 3588041"/>
                <a:gd name="connsiteX8-5201" fmla="*/ 689668 w 1432618"/>
                <a:gd name="connsiteY8-5202" fmla="*/ 1647825 h 3588041"/>
                <a:gd name="connsiteX9-5203" fmla="*/ 823018 w 1432618"/>
                <a:gd name="connsiteY9-5204" fmla="*/ 1333500 h 3588041"/>
                <a:gd name="connsiteX10-5205" fmla="*/ 763487 w 1432618"/>
                <a:gd name="connsiteY10-5206" fmla="*/ 823913 h 3588041"/>
                <a:gd name="connsiteX11-5207" fmla="*/ 388043 w 1432618"/>
                <a:gd name="connsiteY11-5208" fmla="*/ 695325 h 3588041"/>
                <a:gd name="connsiteX12-5209" fmla="*/ 781744 w 1432618"/>
                <a:gd name="connsiteY12-5210" fmla="*/ 724693 h 3588041"/>
                <a:gd name="connsiteX13-5211" fmla="*/ 799206 w 1432618"/>
                <a:gd name="connsiteY13-5212" fmla="*/ 441325 h 3588041"/>
                <a:gd name="connsiteX14-5213" fmla="*/ 886518 w 1432618"/>
                <a:gd name="connsiteY14-5214" fmla="*/ 0 h 3588041"/>
                <a:gd name="connsiteX15-5215" fmla="*/ 857943 w 1432618"/>
                <a:gd name="connsiteY15-5216" fmla="*/ 679450 h 3588041"/>
                <a:gd name="connsiteX16-5217" fmla="*/ 921443 w 1432618"/>
                <a:gd name="connsiteY16-5218" fmla="*/ 1047750 h 3588041"/>
                <a:gd name="connsiteX17-5219" fmla="*/ 930968 w 1432618"/>
                <a:gd name="connsiteY17-5220" fmla="*/ 1295400 h 3588041"/>
                <a:gd name="connsiteX18-5221" fmla="*/ 1099243 w 1432618"/>
                <a:gd name="connsiteY18-5222" fmla="*/ 1190625 h 3588041"/>
                <a:gd name="connsiteX19-5223" fmla="*/ 1375468 w 1432618"/>
                <a:gd name="connsiteY19-5224" fmla="*/ 1171575 h 3588041"/>
                <a:gd name="connsiteX20-5225" fmla="*/ 1108768 w 1432618"/>
                <a:gd name="connsiteY20-5226" fmla="*/ 1254125 h 3588041"/>
                <a:gd name="connsiteX21-5227" fmla="*/ 889693 w 1432618"/>
                <a:gd name="connsiteY21-5228" fmla="*/ 1527175 h 3588041"/>
                <a:gd name="connsiteX22-5229" fmla="*/ 835718 w 1432618"/>
                <a:gd name="connsiteY22-5230" fmla="*/ 1895475 h 3588041"/>
                <a:gd name="connsiteX23-5231" fmla="*/ 1003993 w 1432618"/>
                <a:gd name="connsiteY23-5232" fmla="*/ 2308225 h 3588041"/>
                <a:gd name="connsiteX24-5233" fmla="*/ 896043 w 1432618"/>
                <a:gd name="connsiteY24-5234" fmla="*/ 2578100 h 3588041"/>
                <a:gd name="connsiteX25-5235" fmla="*/ 1213543 w 1432618"/>
                <a:gd name="connsiteY25-5236" fmla="*/ 2533650 h 3588041"/>
                <a:gd name="connsiteX26-5237" fmla="*/ 1432618 w 1432618"/>
                <a:gd name="connsiteY26-5238" fmla="*/ 2626519 h 3588041"/>
                <a:gd name="connsiteX27-5239" fmla="*/ 1188143 w 1432618"/>
                <a:gd name="connsiteY27-5240" fmla="*/ 2590800 h 3588041"/>
                <a:gd name="connsiteX28-5241" fmla="*/ 832543 w 1432618"/>
                <a:gd name="connsiteY28-5242" fmla="*/ 2733675 h 3588041"/>
                <a:gd name="connsiteX29-5243" fmla="*/ 689668 w 1432618"/>
                <a:gd name="connsiteY29-5244" fmla="*/ 3086100 h 3588041"/>
                <a:gd name="connsiteX30-5245" fmla="*/ 918268 w 1432618"/>
                <a:gd name="connsiteY30-5246" fmla="*/ 3419475 h 3588041"/>
                <a:gd name="connsiteX31-5247" fmla="*/ 1016693 w 1432618"/>
                <a:gd name="connsiteY31-5248" fmla="*/ 3581400 h 3588041"/>
                <a:gd name="connsiteX0-5249" fmla="*/ 1016693 w 1432618"/>
                <a:gd name="connsiteY0-5250" fmla="*/ 3581400 h 3588041"/>
                <a:gd name="connsiteX1-5251" fmla="*/ 591243 w 1432618"/>
                <a:gd name="connsiteY1-5252" fmla="*/ 3587750 h 3588041"/>
                <a:gd name="connsiteX2-5253" fmla="*/ 394393 w 1432618"/>
                <a:gd name="connsiteY2-5254" fmla="*/ 3076575 h 3588041"/>
                <a:gd name="connsiteX3-5255" fmla="*/ 746818 w 1432618"/>
                <a:gd name="connsiteY3-5256" fmla="*/ 2381250 h 3588041"/>
                <a:gd name="connsiteX4-5257" fmla="*/ 560128 w 1432618"/>
                <a:gd name="connsiteY4-5258" fmla="*/ 1922145 h 3588041"/>
                <a:gd name="connsiteX5-5259" fmla="*/ 58 w 1432618"/>
                <a:gd name="connsiteY5-5260" fmla="*/ 1870710 h 3588041"/>
                <a:gd name="connsiteX6-5261" fmla="*/ 394393 w 1432618"/>
                <a:gd name="connsiteY6-5262" fmla="*/ 1743075 h 3588041"/>
                <a:gd name="connsiteX7-5263" fmla="*/ 642043 w 1432618"/>
                <a:gd name="connsiteY7-5264" fmla="*/ 1876425 h 3588041"/>
                <a:gd name="connsiteX8-5265" fmla="*/ 689668 w 1432618"/>
                <a:gd name="connsiteY8-5266" fmla="*/ 1647825 h 3588041"/>
                <a:gd name="connsiteX9-5267" fmla="*/ 823018 w 1432618"/>
                <a:gd name="connsiteY9-5268" fmla="*/ 1333500 h 3588041"/>
                <a:gd name="connsiteX10-5269" fmla="*/ 763487 w 1432618"/>
                <a:gd name="connsiteY10-5270" fmla="*/ 823913 h 3588041"/>
                <a:gd name="connsiteX11-5271" fmla="*/ 388043 w 1432618"/>
                <a:gd name="connsiteY11-5272" fmla="*/ 695325 h 3588041"/>
                <a:gd name="connsiteX12-5273" fmla="*/ 781744 w 1432618"/>
                <a:gd name="connsiteY12-5274" fmla="*/ 724693 h 3588041"/>
                <a:gd name="connsiteX13-5275" fmla="*/ 799206 w 1432618"/>
                <a:gd name="connsiteY13-5276" fmla="*/ 441325 h 3588041"/>
                <a:gd name="connsiteX14-5277" fmla="*/ 886518 w 1432618"/>
                <a:gd name="connsiteY14-5278" fmla="*/ 0 h 3588041"/>
                <a:gd name="connsiteX15-5279" fmla="*/ 857943 w 1432618"/>
                <a:gd name="connsiteY15-5280" fmla="*/ 679450 h 3588041"/>
                <a:gd name="connsiteX16-5281" fmla="*/ 921443 w 1432618"/>
                <a:gd name="connsiteY16-5282" fmla="*/ 1047750 h 3588041"/>
                <a:gd name="connsiteX17-5283" fmla="*/ 930968 w 1432618"/>
                <a:gd name="connsiteY17-5284" fmla="*/ 1295400 h 3588041"/>
                <a:gd name="connsiteX18-5285" fmla="*/ 1099243 w 1432618"/>
                <a:gd name="connsiteY18-5286" fmla="*/ 1190625 h 3588041"/>
                <a:gd name="connsiteX19-5287" fmla="*/ 1375468 w 1432618"/>
                <a:gd name="connsiteY19-5288" fmla="*/ 1171575 h 3588041"/>
                <a:gd name="connsiteX20-5289" fmla="*/ 1108768 w 1432618"/>
                <a:gd name="connsiteY20-5290" fmla="*/ 1254125 h 3588041"/>
                <a:gd name="connsiteX21-5291" fmla="*/ 889693 w 1432618"/>
                <a:gd name="connsiteY21-5292" fmla="*/ 1527175 h 3588041"/>
                <a:gd name="connsiteX22-5293" fmla="*/ 835718 w 1432618"/>
                <a:gd name="connsiteY22-5294" fmla="*/ 1895475 h 3588041"/>
                <a:gd name="connsiteX23-5295" fmla="*/ 1003993 w 1432618"/>
                <a:gd name="connsiteY23-5296" fmla="*/ 2308225 h 3588041"/>
                <a:gd name="connsiteX24-5297" fmla="*/ 896043 w 1432618"/>
                <a:gd name="connsiteY24-5298" fmla="*/ 2578100 h 3588041"/>
                <a:gd name="connsiteX25-5299" fmla="*/ 1213543 w 1432618"/>
                <a:gd name="connsiteY25-5300" fmla="*/ 2533650 h 3588041"/>
                <a:gd name="connsiteX26-5301" fmla="*/ 1432618 w 1432618"/>
                <a:gd name="connsiteY26-5302" fmla="*/ 2626519 h 3588041"/>
                <a:gd name="connsiteX27-5303" fmla="*/ 1188143 w 1432618"/>
                <a:gd name="connsiteY27-5304" fmla="*/ 2590800 h 3588041"/>
                <a:gd name="connsiteX28-5305" fmla="*/ 832543 w 1432618"/>
                <a:gd name="connsiteY28-5306" fmla="*/ 2733675 h 3588041"/>
                <a:gd name="connsiteX29-5307" fmla="*/ 689668 w 1432618"/>
                <a:gd name="connsiteY29-5308" fmla="*/ 3086100 h 3588041"/>
                <a:gd name="connsiteX30-5309" fmla="*/ 918268 w 1432618"/>
                <a:gd name="connsiteY30-5310" fmla="*/ 3419475 h 3588041"/>
                <a:gd name="connsiteX31-5311" fmla="*/ 1016693 w 1432618"/>
                <a:gd name="connsiteY31-5312" fmla="*/ 3581400 h 3588041"/>
                <a:gd name="connsiteX0-5313" fmla="*/ 1016693 w 1432618"/>
                <a:gd name="connsiteY0-5314" fmla="*/ 3581400 h 3588041"/>
                <a:gd name="connsiteX1-5315" fmla="*/ 591243 w 1432618"/>
                <a:gd name="connsiteY1-5316" fmla="*/ 3587750 h 3588041"/>
                <a:gd name="connsiteX2-5317" fmla="*/ 394393 w 1432618"/>
                <a:gd name="connsiteY2-5318" fmla="*/ 3076575 h 3588041"/>
                <a:gd name="connsiteX3-5319" fmla="*/ 746818 w 1432618"/>
                <a:gd name="connsiteY3-5320" fmla="*/ 2381250 h 3588041"/>
                <a:gd name="connsiteX4-5321" fmla="*/ 560128 w 1432618"/>
                <a:gd name="connsiteY4-5322" fmla="*/ 1922145 h 3588041"/>
                <a:gd name="connsiteX5-5323" fmla="*/ 58 w 1432618"/>
                <a:gd name="connsiteY5-5324" fmla="*/ 1870710 h 3588041"/>
                <a:gd name="connsiteX6-5325" fmla="*/ 394393 w 1432618"/>
                <a:gd name="connsiteY6-5326" fmla="*/ 1743075 h 3588041"/>
                <a:gd name="connsiteX7-5327" fmla="*/ 642043 w 1432618"/>
                <a:gd name="connsiteY7-5328" fmla="*/ 1876425 h 3588041"/>
                <a:gd name="connsiteX8-5329" fmla="*/ 689668 w 1432618"/>
                <a:gd name="connsiteY8-5330" fmla="*/ 1647825 h 3588041"/>
                <a:gd name="connsiteX9-5331" fmla="*/ 823018 w 1432618"/>
                <a:gd name="connsiteY9-5332" fmla="*/ 1333500 h 3588041"/>
                <a:gd name="connsiteX10-5333" fmla="*/ 763487 w 1432618"/>
                <a:gd name="connsiteY10-5334" fmla="*/ 823913 h 3588041"/>
                <a:gd name="connsiteX11-5335" fmla="*/ 388043 w 1432618"/>
                <a:gd name="connsiteY11-5336" fmla="*/ 695325 h 3588041"/>
                <a:gd name="connsiteX12-5337" fmla="*/ 781744 w 1432618"/>
                <a:gd name="connsiteY12-5338" fmla="*/ 724693 h 3588041"/>
                <a:gd name="connsiteX13-5339" fmla="*/ 799206 w 1432618"/>
                <a:gd name="connsiteY13-5340" fmla="*/ 441325 h 3588041"/>
                <a:gd name="connsiteX14-5341" fmla="*/ 886518 w 1432618"/>
                <a:gd name="connsiteY14-5342" fmla="*/ 0 h 3588041"/>
                <a:gd name="connsiteX15-5343" fmla="*/ 857943 w 1432618"/>
                <a:gd name="connsiteY15-5344" fmla="*/ 679450 h 3588041"/>
                <a:gd name="connsiteX16-5345" fmla="*/ 921443 w 1432618"/>
                <a:gd name="connsiteY16-5346" fmla="*/ 1047750 h 3588041"/>
                <a:gd name="connsiteX17-5347" fmla="*/ 930968 w 1432618"/>
                <a:gd name="connsiteY17-5348" fmla="*/ 1295400 h 3588041"/>
                <a:gd name="connsiteX18-5349" fmla="*/ 1099243 w 1432618"/>
                <a:gd name="connsiteY18-5350" fmla="*/ 1190625 h 3588041"/>
                <a:gd name="connsiteX19-5351" fmla="*/ 1375468 w 1432618"/>
                <a:gd name="connsiteY19-5352" fmla="*/ 1171575 h 3588041"/>
                <a:gd name="connsiteX20-5353" fmla="*/ 1108768 w 1432618"/>
                <a:gd name="connsiteY20-5354" fmla="*/ 1254125 h 3588041"/>
                <a:gd name="connsiteX21-5355" fmla="*/ 889693 w 1432618"/>
                <a:gd name="connsiteY21-5356" fmla="*/ 1527175 h 3588041"/>
                <a:gd name="connsiteX22-5357" fmla="*/ 835718 w 1432618"/>
                <a:gd name="connsiteY22-5358" fmla="*/ 1895475 h 3588041"/>
                <a:gd name="connsiteX23-5359" fmla="*/ 1003993 w 1432618"/>
                <a:gd name="connsiteY23-5360" fmla="*/ 2308225 h 3588041"/>
                <a:gd name="connsiteX24-5361" fmla="*/ 896043 w 1432618"/>
                <a:gd name="connsiteY24-5362" fmla="*/ 2578100 h 3588041"/>
                <a:gd name="connsiteX25-5363" fmla="*/ 1213543 w 1432618"/>
                <a:gd name="connsiteY25-5364" fmla="*/ 2533650 h 3588041"/>
                <a:gd name="connsiteX26-5365" fmla="*/ 1432618 w 1432618"/>
                <a:gd name="connsiteY26-5366" fmla="*/ 2626519 h 3588041"/>
                <a:gd name="connsiteX27-5367" fmla="*/ 1188143 w 1432618"/>
                <a:gd name="connsiteY27-5368" fmla="*/ 2590800 h 3588041"/>
                <a:gd name="connsiteX28-5369" fmla="*/ 832543 w 1432618"/>
                <a:gd name="connsiteY28-5370" fmla="*/ 2733675 h 3588041"/>
                <a:gd name="connsiteX29-5371" fmla="*/ 689668 w 1432618"/>
                <a:gd name="connsiteY29-5372" fmla="*/ 3086100 h 3588041"/>
                <a:gd name="connsiteX30-5373" fmla="*/ 918268 w 1432618"/>
                <a:gd name="connsiteY30-5374" fmla="*/ 3419475 h 3588041"/>
                <a:gd name="connsiteX31-5375" fmla="*/ 1016693 w 1432618"/>
                <a:gd name="connsiteY31-5376" fmla="*/ 3581400 h 3588041"/>
                <a:gd name="connsiteX0-5377" fmla="*/ 1016693 w 1432618"/>
                <a:gd name="connsiteY0-5378" fmla="*/ 3581400 h 3588041"/>
                <a:gd name="connsiteX1-5379" fmla="*/ 591243 w 1432618"/>
                <a:gd name="connsiteY1-5380" fmla="*/ 3587750 h 3588041"/>
                <a:gd name="connsiteX2-5381" fmla="*/ 394393 w 1432618"/>
                <a:gd name="connsiteY2-5382" fmla="*/ 3076575 h 3588041"/>
                <a:gd name="connsiteX3-5383" fmla="*/ 746818 w 1432618"/>
                <a:gd name="connsiteY3-5384" fmla="*/ 2381250 h 3588041"/>
                <a:gd name="connsiteX4-5385" fmla="*/ 560128 w 1432618"/>
                <a:gd name="connsiteY4-5386" fmla="*/ 1922145 h 3588041"/>
                <a:gd name="connsiteX5-5387" fmla="*/ 58 w 1432618"/>
                <a:gd name="connsiteY5-5388" fmla="*/ 1870710 h 3588041"/>
                <a:gd name="connsiteX6-5389" fmla="*/ 394393 w 1432618"/>
                <a:gd name="connsiteY6-5390" fmla="*/ 1743075 h 3588041"/>
                <a:gd name="connsiteX7-5391" fmla="*/ 642043 w 1432618"/>
                <a:gd name="connsiteY7-5392" fmla="*/ 1876425 h 3588041"/>
                <a:gd name="connsiteX8-5393" fmla="*/ 689668 w 1432618"/>
                <a:gd name="connsiteY8-5394" fmla="*/ 1647825 h 3588041"/>
                <a:gd name="connsiteX9-5395" fmla="*/ 823018 w 1432618"/>
                <a:gd name="connsiteY9-5396" fmla="*/ 1333500 h 3588041"/>
                <a:gd name="connsiteX10-5397" fmla="*/ 763487 w 1432618"/>
                <a:gd name="connsiteY10-5398" fmla="*/ 823913 h 3588041"/>
                <a:gd name="connsiteX11-5399" fmla="*/ 388043 w 1432618"/>
                <a:gd name="connsiteY11-5400" fmla="*/ 695325 h 3588041"/>
                <a:gd name="connsiteX12-5401" fmla="*/ 781744 w 1432618"/>
                <a:gd name="connsiteY12-5402" fmla="*/ 724693 h 3588041"/>
                <a:gd name="connsiteX13-5403" fmla="*/ 799206 w 1432618"/>
                <a:gd name="connsiteY13-5404" fmla="*/ 441325 h 3588041"/>
                <a:gd name="connsiteX14-5405" fmla="*/ 886518 w 1432618"/>
                <a:gd name="connsiteY14-5406" fmla="*/ 0 h 3588041"/>
                <a:gd name="connsiteX15-5407" fmla="*/ 857943 w 1432618"/>
                <a:gd name="connsiteY15-5408" fmla="*/ 679450 h 3588041"/>
                <a:gd name="connsiteX16-5409" fmla="*/ 921443 w 1432618"/>
                <a:gd name="connsiteY16-5410" fmla="*/ 1047750 h 3588041"/>
                <a:gd name="connsiteX17-5411" fmla="*/ 930968 w 1432618"/>
                <a:gd name="connsiteY17-5412" fmla="*/ 1295400 h 3588041"/>
                <a:gd name="connsiteX18-5413" fmla="*/ 1102418 w 1432618"/>
                <a:gd name="connsiteY18-5414" fmla="*/ 1187450 h 3588041"/>
                <a:gd name="connsiteX19-5415" fmla="*/ 1375468 w 1432618"/>
                <a:gd name="connsiteY19-5416" fmla="*/ 1171575 h 3588041"/>
                <a:gd name="connsiteX20-5417" fmla="*/ 1108768 w 1432618"/>
                <a:gd name="connsiteY20-5418" fmla="*/ 1254125 h 3588041"/>
                <a:gd name="connsiteX21-5419" fmla="*/ 889693 w 1432618"/>
                <a:gd name="connsiteY21-5420" fmla="*/ 1527175 h 3588041"/>
                <a:gd name="connsiteX22-5421" fmla="*/ 835718 w 1432618"/>
                <a:gd name="connsiteY22-5422" fmla="*/ 1895475 h 3588041"/>
                <a:gd name="connsiteX23-5423" fmla="*/ 1003993 w 1432618"/>
                <a:gd name="connsiteY23-5424" fmla="*/ 2308225 h 3588041"/>
                <a:gd name="connsiteX24-5425" fmla="*/ 896043 w 1432618"/>
                <a:gd name="connsiteY24-5426" fmla="*/ 2578100 h 3588041"/>
                <a:gd name="connsiteX25-5427" fmla="*/ 1213543 w 1432618"/>
                <a:gd name="connsiteY25-5428" fmla="*/ 2533650 h 3588041"/>
                <a:gd name="connsiteX26-5429" fmla="*/ 1432618 w 1432618"/>
                <a:gd name="connsiteY26-5430" fmla="*/ 2626519 h 3588041"/>
                <a:gd name="connsiteX27-5431" fmla="*/ 1188143 w 1432618"/>
                <a:gd name="connsiteY27-5432" fmla="*/ 2590800 h 3588041"/>
                <a:gd name="connsiteX28-5433" fmla="*/ 832543 w 1432618"/>
                <a:gd name="connsiteY28-5434" fmla="*/ 2733675 h 3588041"/>
                <a:gd name="connsiteX29-5435" fmla="*/ 689668 w 1432618"/>
                <a:gd name="connsiteY29-5436" fmla="*/ 3086100 h 3588041"/>
                <a:gd name="connsiteX30-5437" fmla="*/ 918268 w 1432618"/>
                <a:gd name="connsiteY30-5438" fmla="*/ 3419475 h 3588041"/>
                <a:gd name="connsiteX31-5439" fmla="*/ 1016693 w 1432618"/>
                <a:gd name="connsiteY31-5440" fmla="*/ 3581400 h 3588041"/>
                <a:gd name="connsiteX0-5441" fmla="*/ 1016693 w 1432618"/>
                <a:gd name="connsiteY0-5442" fmla="*/ 3581400 h 3588041"/>
                <a:gd name="connsiteX1-5443" fmla="*/ 591243 w 1432618"/>
                <a:gd name="connsiteY1-5444" fmla="*/ 3587750 h 3588041"/>
                <a:gd name="connsiteX2-5445" fmla="*/ 394393 w 1432618"/>
                <a:gd name="connsiteY2-5446" fmla="*/ 3076575 h 3588041"/>
                <a:gd name="connsiteX3-5447" fmla="*/ 746818 w 1432618"/>
                <a:gd name="connsiteY3-5448" fmla="*/ 2381250 h 3588041"/>
                <a:gd name="connsiteX4-5449" fmla="*/ 560128 w 1432618"/>
                <a:gd name="connsiteY4-5450" fmla="*/ 1922145 h 3588041"/>
                <a:gd name="connsiteX5-5451" fmla="*/ 58 w 1432618"/>
                <a:gd name="connsiteY5-5452" fmla="*/ 1870710 h 3588041"/>
                <a:gd name="connsiteX6-5453" fmla="*/ 394393 w 1432618"/>
                <a:gd name="connsiteY6-5454" fmla="*/ 1743075 h 3588041"/>
                <a:gd name="connsiteX7-5455" fmla="*/ 642043 w 1432618"/>
                <a:gd name="connsiteY7-5456" fmla="*/ 1876425 h 3588041"/>
                <a:gd name="connsiteX8-5457" fmla="*/ 689668 w 1432618"/>
                <a:gd name="connsiteY8-5458" fmla="*/ 1647825 h 3588041"/>
                <a:gd name="connsiteX9-5459" fmla="*/ 823018 w 1432618"/>
                <a:gd name="connsiteY9-5460" fmla="*/ 1333500 h 3588041"/>
                <a:gd name="connsiteX10-5461" fmla="*/ 763487 w 1432618"/>
                <a:gd name="connsiteY10-5462" fmla="*/ 823913 h 3588041"/>
                <a:gd name="connsiteX11-5463" fmla="*/ 388043 w 1432618"/>
                <a:gd name="connsiteY11-5464" fmla="*/ 695325 h 3588041"/>
                <a:gd name="connsiteX12-5465" fmla="*/ 781744 w 1432618"/>
                <a:gd name="connsiteY12-5466" fmla="*/ 724693 h 3588041"/>
                <a:gd name="connsiteX13-5467" fmla="*/ 799206 w 1432618"/>
                <a:gd name="connsiteY13-5468" fmla="*/ 441325 h 3588041"/>
                <a:gd name="connsiteX14-5469" fmla="*/ 886518 w 1432618"/>
                <a:gd name="connsiteY14-5470" fmla="*/ 0 h 3588041"/>
                <a:gd name="connsiteX15-5471" fmla="*/ 857943 w 1432618"/>
                <a:gd name="connsiteY15-5472" fmla="*/ 679450 h 3588041"/>
                <a:gd name="connsiteX16-5473" fmla="*/ 921443 w 1432618"/>
                <a:gd name="connsiteY16-5474" fmla="*/ 1047750 h 3588041"/>
                <a:gd name="connsiteX17-5475" fmla="*/ 930968 w 1432618"/>
                <a:gd name="connsiteY17-5476" fmla="*/ 1295400 h 3588041"/>
                <a:gd name="connsiteX18-5477" fmla="*/ 1102418 w 1432618"/>
                <a:gd name="connsiteY18-5478" fmla="*/ 1187450 h 3588041"/>
                <a:gd name="connsiteX19-5479" fmla="*/ 1375468 w 1432618"/>
                <a:gd name="connsiteY19-5480" fmla="*/ 1171575 h 3588041"/>
                <a:gd name="connsiteX20-5481" fmla="*/ 1108768 w 1432618"/>
                <a:gd name="connsiteY20-5482" fmla="*/ 1254125 h 3588041"/>
                <a:gd name="connsiteX21-5483" fmla="*/ 889693 w 1432618"/>
                <a:gd name="connsiteY21-5484" fmla="*/ 1527175 h 3588041"/>
                <a:gd name="connsiteX22-5485" fmla="*/ 835718 w 1432618"/>
                <a:gd name="connsiteY22-5486" fmla="*/ 1895475 h 3588041"/>
                <a:gd name="connsiteX23-5487" fmla="*/ 1003993 w 1432618"/>
                <a:gd name="connsiteY23-5488" fmla="*/ 2308225 h 3588041"/>
                <a:gd name="connsiteX24-5489" fmla="*/ 896043 w 1432618"/>
                <a:gd name="connsiteY24-5490" fmla="*/ 2578100 h 3588041"/>
                <a:gd name="connsiteX25-5491" fmla="*/ 1213543 w 1432618"/>
                <a:gd name="connsiteY25-5492" fmla="*/ 2533650 h 3588041"/>
                <a:gd name="connsiteX26-5493" fmla="*/ 1432618 w 1432618"/>
                <a:gd name="connsiteY26-5494" fmla="*/ 2626519 h 3588041"/>
                <a:gd name="connsiteX27-5495" fmla="*/ 1188143 w 1432618"/>
                <a:gd name="connsiteY27-5496" fmla="*/ 2590800 h 3588041"/>
                <a:gd name="connsiteX28-5497" fmla="*/ 832543 w 1432618"/>
                <a:gd name="connsiteY28-5498" fmla="*/ 2733675 h 3588041"/>
                <a:gd name="connsiteX29-5499" fmla="*/ 689668 w 1432618"/>
                <a:gd name="connsiteY29-5500" fmla="*/ 3086100 h 3588041"/>
                <a:gd name="connsiteX30-5501" fmla="*/ 918268 w 1432618"/>
                <a:gd name="connsiteY30-5502" fmla="*/ 3419475 h 3588041"/>
                <a:gd name="connsiteX31-5503" fmla="*/ 1016693 w 1432618"/>
                <a:gd name="connsiteY31-5504" fmla="*/ 3581400 h 3588041"/>
                <a:gd name="connsiteX0-5505" fmla="*/ 1016693 w 1432618"/>
                <a:gd name="connsiteY0-5506" fmla="*/ 3581400 h 3588041"/>
                <a:gd name="connsiteX1-5507" fmla="*/ 591243 w 1432618"/>
                <a:gd name="connsiteY1-5508" fmla="*/ 3587750 h 3588041"/>
                <a:gd name="connsiteX2-5509" fmla="*/ 394393 w 1432618"/>
                <a:gd name="connsiteY2-5510" fmla="*/ 3076575 h 3588041"/>
                <a:gd name="connsiteX3-5511" fmla="*/ 746818 w 1432618"/>
                <a:gd name="connsiteY3-5512" fmla="*/ 2381250 h 3588041"/>
                <a:gd name="connsiteX4-5513" fmla="*/ 560128 w 1432618"/>
                <a:gd name="connsiteY4-5514" fmla="*/ 1922145 h 3588041"/>
                <a:gd name="connsiteX5-5515" fmla="*/ 58 w 1432618"/>
                <a:gd name="connsiteY5-5516" fmla="*/ 1870710 h 3588041"/>
                <a:gd name="connsiteX6-5517" fmla="*/ 394393 w 1432618"/>
                <a:gd name="connsiteY6-5518" fmla="*/ 1743075 h 3588041"/>
                <a:gd name="connsiteX7-5519" fmla="*/ 642043 w 1432618"/>
                <a:gd name="connsiteY7-5520" fmla="*/ 1876425 h 3588041"/>
                <a:gd name="connsiteX8-5521" fmla="*/ 705543 w 1432618"/>
                <a:gd name="connsiteY8-5522" fmla="*/ 1647825 h 3588041"/>
                <a:gd name="connsiteX9-5523" fmla="*/ 823018 w 1432618"/>
                <a:gd name="connsiteY9-5524" fmla="*/ 1333500 h 3588041"/>
                <a:gd name="connsiteX10-5525" fmla="*/ 763487 w 1432618"/>
                <a:gd name="connsiteY10-5526" fmla="*/ 823913 h 3588041"/>
                <a:gd name="connsiteX11-5527" fmla="*/ 388043 w 1432618"/>
                <a:gd name="connsiteY11-5528" fmla="*/ 695325 h 3588041"/>
                <a:gd name="connsiteX12-5529" fmla="*/ 781744 w 1432618"/>
                <a:gd name="connsiteY12-5530" fmla="*/ 724693 h 3588041"/>
                <a:gd name="connsiteX13-5531" fmla="*/ 799206 w 1432618"/>
                <a:gd name="connsiteY13-5532" fmla="*/ 441325 h 3588041"/>
                <a:gd name="connsiteX14-5533" fmla="*/ 886518 w 1432618"/>
                <a:gd name="connsiteY14-5534" fmla="*/ 0 h 3588041"/>
                <a:gd name="connsiteX15-5535" fmla="*/ 857943 w 1432618"/>
                <a:gd name="connsiteY15-5536" fmla="*/ 679450 h 3588041"/>
                <a:gd name="connsiteX16-5537" fmla="*/ 921443 w 1432618"/>
                <a:gd name="connsiteY16-5538" fmla="*/ 1047750 h 3588041"/>
                <a:gd name="connsiteX17-5539" fmla="*/ 930968 w 1432618"/>
                <a:gd name="connsiteY17-5540" fmla="*/ 1295400 h 3588041"/>
                <a:gd name="connsiteX18-5541" fmla="*/ 1102418 w 1432618"/>
                <a:gd name="connsiteY18-5542" fmla="*/ 1187450 h 3588041"/>
                <a:gd name="connsiteX19-5543" fmla="*/ 1375468 w 1432618"/>
                <a:gd name="connsiteY19-5544" fmla="*/ 1171575 h 3588041"/>
                <a:gd name="connsiteX20-5545" fmla="*/ 1108768 w 1432618"/>
                <a:gd name="connsiteY20-5546" fmla="*/ 1254125 h 3588041"/>
                <a:gd name="connsiteX21-5547" fmla="*/ 889693 w 1432618"/>
                <a:gd name="connsiteY21-5548" fmla="*/ 1527175 h 3588041"/>
                <a:gd name="connsiteX22-5549" fmla="*/ 835718 w 1432618"/>
                <a:gd name="connsiteY22-5550" fmla="*/ 1895475 h 3588041"/>
                <a:gd name="connsiteX23-5551" fmla="*/ 1003993 w 1432618"/>
                <a:gd name="connsiteY23-5552" fmla="*/ 2308225 h 3588041"/>
                <a:gd name="connsiteX24-5553" fmla="*/ 896043 w 1432618"/>
                <a:gd name="connsiteY24-5554" fmla="*/ 2578100 h 3588041"/>
                <a:gd name="connsiteX25-5555" fmla="*/ 1213543 w 1432618"/>
                <a:gd name="connsiteY25-5556" fmla="*/ 2533650 h 3588041"/>
                <a:gd name="connsiteX26-5557" fmla="*/ 1432618 w 1432618"/>
                <a:gd name="connsiteY26-5558" fmla="*/ 2626519 h 3588041"/>
                <a:gd name="connsiteX27-5559" fmla="*/ 1188143 w 1432618"/>
                <a:gd name="connsiteY27-5560" fmla="*/ 2590800 h 3588041"/>
                <a:gd name="connsiteX28-5561" fmla="*/ 832543 w 1432618"/>
                <a:gd name="connsiteY28-5562" fmla="*/ 2733675 h 3588041"/>
                <a:gd name="connsiteX29-5563" fmla="*/ 689668 w 1432618"/>
                <a:gd name="connsiteY29-5564" fmla="*/ 3086100 h 3588041"/>
                <a:gd name="connsiteX30-5565" fmla="*/ 918268 w 1432618"/>
                <a:gd name="connsiteY30-5566" fmla="*/ 3419475 h 3588041"/>
                <a:gd name="connsiteX31-5567" fmla="*/ 1016693 w 1432618"/>
                <a:gd name="connsiteY31-5568" fmla="*/ 3581400 h 3588041"/>
                <a:gd name="connsiteX0-5569" fmla="*/ 1016693 w 1432618"/>
                <a:gd name="connsiteY0-5570" fmla="*/ 3581400 h 3588041"/>
                <a:gd name="connsiteX1-5571" fmla="*/ 591243 w 1432618"/>
                <a:gd name="connsiteY1-5572" fmla="*/ 3587750 h 3588041"/>
                <a:gd name="connsiteX2-5573" fmla="*/ 394393 w 1432618"/>
                <a:gd name="connsiteY2-5574" fmla="*/ 3076575 h 3588041"/>
                <a:gd name="connsiteX3-5575" fmla="*/ 746818 w 1432618"/>
                <a:gd name="connsiteY3-5576" fmla="*/ 2381250 h 3588041"/>
                <a:gd name="connsiteX4-5577" fmla="*/ 560128 w 1432618"/>
                <a:gd name="connsiteY4-5578" fmla="*/ 1922145 h 3588041"/>
                <a:gd name="connsiteX5-5579" fmla="*/ 58 w 1432618"/>
                <a:gd name="connsiteY5-5580" fmla="*/ 1870710 h 3588041"/>
                <a:gd name="connsiteX6-5581" fmla="*/ 394393 w 1432618"/>
                <a:gd name="connsiteY6-5582" fmla="*/ 1743075 h 3588041"/>
                <a:gd name="connsiteX7-5583" fmla="*/ 642043 w 1432618"/>
                <a:gd name="connsiteY7-5584" fmla="*/ 1876425 h 3588041"/>
                <a:gd name="connsiteX8-5585" fmla="*/ 705543 w 1432618"/>
                <a:gd name="connsiteY8-5586" fmla="*/ 1647825 h 3588041"/>
                <a:gd name="connsiteX9-5587" fmla="*/ 823018 w 1432618"/>
                <a:gd name="connsiteY9-5588" fmla="*/ 1333500 h 3588041"/>
                <a:gd name="connsiteX10-5589" fmla="*/ 763487 w 1432618"/>
                <a:gd name="connsiteY10-5590" fmla="*/ 823913 h 3588041"/>
                <a:gd name="connsiteX11-5591" fmla="*/ 388043 w 1432618"/>
                <a:gd name="connsiteY11-5592" fmla="*/ 695325 h 3588041"/>
                <a:gd name="connsiteX12-5593" fmla="*/ 781744 w 1432618"/>
                <a:gd name="connsiteY12-5594" fmla="*/ 724693 h 3588041"/>
                <a:gd name="connsiteX13-5595" fmla="*/ 799206 w 1432618"/>
                <a:gd name="connsiteY13-5596" fmla="*/ 441325 h 3588041"/>
                <a:gd name="connsiteX14-5597" fmla="*/ 886518 w 1432618"/>
                <a:gd name="connsiteY14-5598" fmla="*/ 0 h 3588041"/>
                <a:gd name="connsiteX15-5599" fmla="*/ 857943 w 1432618"/>
                <a:gd name="connsiteY15-5600" fmla="*/ 679450 h 3588041"/>
                <a:gd name="connsiteX16-5601" fmla="*/ 921443 w 1432618"/>
                <a:gd name="connsiteY16-5602" fmla="*/ 1047750 h 3588041"/>
                <a:gd name="connsiteX17-5603" fmla="*/ 930968 w 1432618"/>
                <a:gd name="connsiteY17-5604" fmla="*/ 1295400 h 3588041"/>
                <a:gd name="connsiteX18-5605" fmla="*/ 1102418 w 1432618"/>
                <a:gd name="connsiteY18-5606" fmla="*/ 1187450 h 3588041"/>
                <a:gd name="connsiteX19-5607" fmla="*/ 1375468 w 1432618"/>
                <a:gd name="connsiteY19-5608" fmla="*/ 1171575 h 3588041"/>
                <a:gd name="connsiteX20-5609" fmla="*/ 1108768 w 1432618"/>
                <a:gd name="connsiteY20-5610" fmla="*/ 1254125 h 3588041"/>
                <a:gd name="connsiteX21-5611" fmla="*/ 889693 w 1432618"/>
                <a:gd name="connsiteY21-5612" fmla="*/ 1527175 h 3588041"/>
                <a:gd name="connsiteX22-5613" fmla="*/ 835718 w 1432618"/>
                <a:gd name="connsiteY22-5614" fmla="*/ 1895475 h 3588041"/>
                <a:gd name="connsiteX23-5615" fmla="*/ 1003993 w 1432618"/>
                <a:gd name="connsiteY23-5616" fmla="*/ 2308225 h 3588041"/>
                <a:gd name="connsiteX24-5617" fmla="*/ 896043 w 1432618"/>
                <a:gd name="connsiteY24-5618" fmla="*/ 2578100 h 3588041"/>
                <a:gd name="connsiteX25-5619" fmla="*/ 1213543 w 1432618"/>
                <a:gd name="connsiteY25-5620" fmla="*/ 2533650 h 3588041"/>
                <a:gd name="connsiteX26-5621" fmla="*/ 1432618 w 1432618"/>
                <a:gd name="connsiteY26-5622" fmla="*/ 2626519 h 3588041"/>
                <a:gd name="connsiteX27-5623" fmla="*/ 1188143 w 1432618"/>
                <a:gd name="connsiteY27-5624" fmla="*/ 2590800 h 3588041"/>
                <a:gd name="connsiteX28-5625" fmla="*/ 832543 w 1432618"/>
                <a:gd name="connsiteY28-5626" fmla="*/ 2733675 h 3588041"/>
                <a:gd name="connsiteX29-5627" fmla="*/ 689668 w 1432618"/>
                <a:gd name="connsiteY29-5628" fmla="*/ 3086100 h 3588041"/>
                <a:gd name="connsiteX30-5629" fmla="*/ 918268 w 1432618"/>
                <a:gd name="connsiteY30-5630" fmla="*/ 3419475 h 3588041"/>
                <a:gd name="connsiteX31-5631" fmla="*/ 1016693 w 1432618"/>
                <a:gd name="connsiteY31-5632" fmla="*/ 3581400 h 3588041"/>
                <a:gd name="connsiteX0-5633" fmla="*/ 1016693 w 1432618"/>
                <a:gd name="connsiteY0-5634" fmla="*/ 3581400 h 3588041"/>
                <a:gd name="connsiteX1-5635" fmla="*/ 591243 w 1432618"/>
                <a:gd name="connsiteY1-5636" fmla="*/ 3587750 h 3588041"/>
                <a:gd name="connsiteX2-5637" fmla="*/ 394393 w 1432618"/>
                <a:gd name="connsiteY2-5638" fmla="*/ 3076575 h 3588041"/>
                <a:gd name="connsiteX3-5639" fmla="*/ 746818 w 1432618"/>
                <a:gd name="connsiteY3-5640" fmla="*/ 2381250 h 3588041"/>
                <a:gd name="connsiteX4-5641" fmla="*/ 560128 w 1432618"/>
                <a:gd name="connsiteY4-5642" fmla="*/ 1922145 h 3588041"/>
                <a:gd name="connsiteX5-5643" fmla="*/ 58 w 1432618"/>
                <a:gd name="connsiteY5-5644" fmla="*/ 1870710 h 3588041"/>
                <a:gd name="connsiteX6-5645" fmla="*/ 394393 w 1432618"/>
                <a:gd name="connsiteY6-5646" fmla="*/ 1743075 h 3588041"/>
                <a:gd name="connsiteX7-5647" fmla="*/ 642043 w 1432618"/>
                <a:gd name="connsiteY7-5648" fmla="*/ 1876425 h 3588041"/>
                <a:gd name="connsiteX8-5649" fmla="*/ 705543 w 1432618"/>
                <a:gd name="connsiteY8-5650" fmla="*/ 1647825 h 3588041"/>
                <a:gd name="connsiteX9-5651" fmla="*/ 823018 w 1432618"/>
                <a:gd name="connsiteY9-5652" fmla="*/ 1333500 h 3588041"/>
                <a:gd name="connsiteX10-5653" fmla="*/ 763487 w 1432618"/>
                <a:gd name="connsiteY10-5654" fmla="*/ 823913 h 3588041"/>
                <a:gd name="connsiteX11-5655" fmla="*/ 388043 w 1432618"/>
                <a:gd name="connsiteY11-5656" fmla="*/ 695325 h 3588041"/>
                <a:gd name="connsiteX12-5657" fmla="*/ 781744 w 1432618"/>
                <a:gd name="connsiteY12-5658" fmla="*/ 724693 h 3588041"/>
                <a:gd name="connsiteX13-5659" fmla="*/ 799206 w 1432618"/>
                <a:gd name="connsiteY13-5660" fmla="*/ 441325 h 3588041"/>
                <a:gd name="connsiteX14-5661" fmla="*/ 886518 w 1432618"/>
                <a:gd name="connsiteY14-5662" fmla="*/ 0 h 3588041"/>
                <a:gd name="connsiteX15-5663" fmla="*/ 857943 w 1432618"/>
                <a:gd name="connsiteY15-5664" fmla="*/ 679450 h 3588041"/>
                <a:gd name="connsiteX16-5665" fmla="*/ 921443 w 1432618"/>
                <a:gd name="connsiteY16-5666" fmla="*/ 1047750 h 3588041"/>
                <a:gd name="connsiteX17-5667" fmla="*/ 930968 w 1432618"/>
                <a:gd name="connsiteY17-5668" fmla="*/ 1295400 h 3588041"/>
                <a:gd name="connsiteX18-5669" fmla="*/ 1102418 w 1432618"/>
                <a:gd name="connsiteY18-5670" fmla="*/ 1187450 h 3588041"/>
                <a:gd name="connsiteX19-5671" fmla="*/ 1375468 w 1432618"/>
                <a:gd name="connsiteY19-5672" fmla="*/ 1171575 h 3588041"/>
                <a:gd name="connsiteX20-5673" fmla="*/ 1108768 w 1432618"/>
                <a:gd name="connsiteY20-5674" fmla="*/ 1254125 h 3588041"/>
                <a:gd name="connsiteX21-5675" fmla="*/ 889693 w 1432618"/>
                <a:gd name="connsiteY21-5676" fmla="*/ 1527175 h 3588041"/>
                <a:gd name="connsiteX22-5677" fmla="*/ 835718 w 1432618"/>
                <a:gd name="connsiteY22-5678" fmla="*/ 1895475 h 3588041"/>
                <a:gd name="connsiteX23-5679" fmla="*/ 1003993 w 1432618"/>
                <a:gd name="connsiteY23-5680" fmla="*/ 2308225 h 3588041"/>
                <a:gd name="connsiteX24-5681" fmla="*/ 896043 w 1432618"/>
                <a:gd name="connsiteY24-5682" fmla="*/ 2578100 h 3588041"/>
                <a:gd name="connsiteX25-5683" fmla="*/ 1213543 w 1432618"/>
                <a:gd name="connsiteY25-5684" fmla="*/ 2533650 h 3588041"/>
                <a:gd name="connsiteX26-5685" fmla="*/ 1432618 w 1432618"/>
                <a:gd name="connsiteY26-5686" fmla="*/ 2626519 h 3588041"/>
                <a:gd name="connsiteX27-5687" fmla="*/ 1188143 w 1432618"/>
                <a:gd name="connsiteY27-5688" fmla="*/ 2590800 h 3588041"/>
                <a:gd name="connsiteX28-5689" fmla="*/ 832543 w 1432618"/>
                <a:gd name="connsiteY28-5690" fmla="*/ 2733675 h 3588041"/>
                <a:gd name="connsiteX29-5691" fmla="*/ 689668 w 1432618"/>
                <a:gd name="connsiteY29-5692" fmla="*/ 3086100 h 3588041"/>
                <a:gd name="connsiteX30-5693" fmla="*/ 918268 w 1432618"/>
                <a:gd name="connsiteY30-5694" fmla="*/ 3419475 h 3588041"/>
                <a:gd name="connsiteX31-5695" fmla="*/ 1016693 w 1432618"/>
                <a:gd name="connsiteY31-5696" fmla="*/ 3581400 h 3588041"/>
                <a:gd name="connsiteX0-5697" fmla="*/ 1016693 w 1432618"/>
                <a:gd name="connsiteY0-5698" fmla="*/ 3581400 h 3588041"/>
                <a:gd name="connsiteX1-5699" fmla="*/ 591243 w 1432618"/>
                <a:gd name="connsiteY1-5700" fmla="*/ 3587750 h 3588041"/>
                <a:gd name="connsiteX2-5701" fmla="*/ 394393 w 1432618"/>
                <a:gd name="connsiteY2-5702" fmla="*/ 3076575 h 3588041"/>
                <a:gd name="connsiteX3-5703" fmla="*/ 746818 w 1432618"/>
                <a:gd name="connsiteY3-5704" fmla="*/ 2381250 h 3588041"/>
                <a:gd name="connsiteX4-5705" fmla="*/ 560128 w 1432618"/>
                <a:gd name="connsiteY4-5706" fmla="*/ 1922145 h 3588041"/>
                <a:gd name="connsiteX5-5707" fmla="*/ 58 w 1432618"/>
                <a:gd name="connsiteY5-5708" fmla="*/ 1870710 h 3588041"/>
                <a:gd name="connsiteX6-5709" fmla="*/ 394393 w 1432618"/>
                <a:gd name="connsiteY6-5710" fmla="*/ 1743075 h 3588041"/>
                <a:gd name="connsiteX7-5711" fmla="*/ 642043 w 1432618"/>
                <a:gd name="connsiteY7-5712" fmla="*/ 1876425 h 3588041"/>
                <a:gd name="connsiteX8-5713" fmla="*/ 823018 w 1432618"/>
                <a:gd name="connsiteY8-5714" fmla="*/ 1333500 h 3588041"/>
                <a:gd name="connsiteX9-5715" fmla="*/ 763487 w 1432618"/>
                <a:gd name="connsiteY9-5716" fmla="*/ 823913 h 3588041"/>
                <a:gd name="connsiteX10-5717" fmla="*/ 388043 w 1432618"/>
                <a:gd name="connsiteY10-5718" fmla="*/ 695325 h 3588041"/>
                <a:gd name="connsiteX11-5719" fmla="*/ 781744 w 1432618"/>
                <a:gd name="connsiteY11-5720" fmla="*/ 724693 h 3588041"/>
                <a:gd name="connsiteX12-5721" fmla="*/ 799206 w 1432618"/>
                <a:gd name="connsiteY12-5722" fmla="*/ 441325 h 3588041"/>
                <a:gd name="connsiteX13-5723" fmla="*/ 886518 w 1432618"/>
                <a:gd name="connsiteY13-5724" fmla="*/ 0 h 3588041"/>
                <a:gd name="connsiteX14-5725" fmla="*/ 857943 w 1432618"/>
                <a:gd name="connsiteY14-5726" fmla="*/ 679450 h 3588041"/>
                <a:gd name="connsiteX15-5727" fmla="*/ 921443 w 1432618"/>
                <a:gd name="connsiteY15-5728" fmla="*/ 1047750 h 3588041"/>
                <a:gd name="connsiteX16-5729" fmla="*/ 930968 w 1432618"/>
                <a:gd name="connsiteY16-5730" fmla="*/ 1295400 h 3588041"/>
                <a:gd name="connsiteX17-5731" fmla="*/ 1102418 w 1432618"/>
                <a:gd name="connsiteY17-5732" fmla="*/ 1187450 h 3588041"/>
                <a:gd name="connsiteX18-5733" fmla="*/ 1375468 w 1432618"/>
                <a:gd name="connsiteY18-5734" fmla="*/ 1171575 h 3588041"/>
                <a:gd name="connsiteX19-5735" fmla="*/ 1108768 w 1432618"/>
                <a:gd name="connsiteY19-5736" fmla="*/ 1254125 h 3588041"/>
                <a:gd name="connsiteX20-5737" fmla="*/ 889693 w 1432618"/>
                <a:gd name="connsiteY20-5738" fmla="*/ 1527175 h 3588041"/>
                <a:gd name="connsiteX21-5739" fmla="*/ 835718 w 1432618"/>
                <a:gd name="connsiteY21-5740" fmla="*/ 1895475 h 3588041"/>
                <a:gd name="connsiteX22-5741" fmla="*/ 1003993 w 1432618"/>
                <a:gd name="connsiteY22-5742" fmla="*/ 2308225 h 3588041"/>
                <a:gd name="connsiteX23-5743" fmla="*/ 896043 w 1432618"/>
                <a:gd name="connsiteY23-5744" fmla="*/ 2578100 h 3588041"/>
                <a:gd name="connsiteX24-5745" fmla="*/ 1213543 w 1432618"/>
                <a:gd name="connsiteY24-5746" fmla="*/ 2533650 h 3588041"/>
                <a:gd name="connsiteX25-5747" fmla="*/ 1432618 w 1432618"/>
                <a:gd name="connsiteY25-5748" fmla="*/ 2626519 h 3588041"/>
                <a:gd name="connsiteX26-5749" fmla="*/ 1188143 w 1432618"/>
                <a:gd name="connsiteY26-5750" fmla="*/ 2590800 h 3588041"/>
                <a:gd name="connsiteX27-5751" fmla="*/ 832543 w 1432618"/>
                <a:gd name="connsiteY27-5752" fmla="*/ 2733675 h 3588041"/>
                <a:gd name="connsiteX28-5753" fmla="*/ 689668 w 1432618"/>
                <a:gd name="connsiteY28-5754" fmla="*/ 3086100 h 3588041"/>
                <a:gd name="connsiteX29-5755" fmla="*/ 918268 w 1432618"/>
                <a:gd name="connsiteY29-5756" fmla="*/ 3419475 h 3588041"/>
                <a:gd name="connsiteX30-5757" fmla="*/ 1016693 w 1432618"/>
                <a:gd name="connsiteY30-5758" fmla="*/ 3581400 h 3588041"/>
                <a:gd name="connsiteX0-5759" fmla="*/ 1016693 w 1432618"/>
                <a:gd name="connsiteY0-5760" fmla="*/ 3581400 h 3588041"/>
                <a:gd name="connsiteX1-5761" fmla="*/ 591243 w 1432618"/>
                <a:gd name="connsiteY1-5762" fmla="*/ 3587750 h 3588041"/>
                <a:gd name="connsiteX2-5763" fmla="*/ 394393 w 1432618"/>
                <a:gd name="connsiteY2-5764" fmla="*/ 3076575 h 3588041"/>
                <a:gd name="connsiteX3-5765" fmla="*/ 746818 w 1432618"/>
                <a:gd name="connsiteY3-5766" fmla="*/ 2381250 h 3588041"/>
                <a:gd name="connsiteX4-5767" fmla="*/ 560128 w 1432618"/>
                <a:gd name="connsiteY4-5768" fmla="*/ 1922145 h 3588041"/>
                <a:gd name="connsiteX5-5769" fmla="*/ 58 w 1432618"/>
                <a:gd name="connsiteY5-5770" fmla="*/ 1870710 h 3588041"/>
                <a:gd name="connsiteX6-5771" fmla="*/ 394393 w 1432618"/>
                <a:gd name="connsiteY6-5772" fmla="*/ 1743075 h 3588041"/>
                <a:gd name="connsiteX7-5773" fmla="*/ 642043 w 1432618"/>
                <a:gd name="connsiteY7-5774" fmla="*/ 1876425 h 3588041"/>
                <a:gd name="connsiteX8-5775" fmla="*/ 823018 w 1432618"/>
                <a:gd name="connsiteY8-5776" fmla="*/ 1333500 h 3588041"/>
                <a:gd name="connsiteX9-5777" fmla="*/ 763487 w 1432618"/>
                <a:gd name="connsiteY9-5778" fmla="*/ 823913 h 3588041"/>
                <a:gd name="connsiteX10-5779" fmla="*/ 388043 w 1432618"/>
                <a:gd name="connsiteY10-5780" fmla="*/ 695325 h 3588041"/>
                <a:gd name="connsiteX11-5781" fmla="*/ 781744 w 1432618"/>
                <a:gd name="connsiteY11-5782" fmla="*/ 724693 h 3588041"/>
                <a:gd name="connsiteX12-5783" fmla="*/ 799206 w 1432618"/>
                <a:gd name="connsiteY12-5784" fmla="*/ 441325 h 3588041"/>
                <a:gd name="connsiteX13-5785" fmla="*/ 886518 w 1432618"/>
                <a:gd name="connsiteY13-5786" fmla="*/ 0 h 3588041"/>
                <a:gd name="connsiteX14-5787" fmla="*/ 857943 w 1432618"/>
                <a:gd name="connsiteY14-5788" fmla="*/ 679450 h 3588041"/>
                <a:gd name="connsiteX15-5789" fmla="*/ 921443 w 1432618"/>
                <a:gd name="connsiteY15-5790" fmla="*/ 1047750 h 3588041"/>
                <a:gd name="connsiteX16-5791" fmla="*/ 930968 w 1432618"/>
                <a:gd name="connsiteY16-5792" fmla="*/ 1295400 h 3588041"/>
                <a:gd name="connsiteX17-5793" fmla="*/ 1102418 w 1432618"/>
                <a:gd name="connsiteY17-5794" fmla="*/ 1187450 h 3588041"/>
                <a:gd name="connsiteX18-5795" fmla="*/ 1375468 w 1432618"/>
                <a:gd name="connsiteY18-5796" fmla="*/ 1171575 h 3588041"/>
                <a:gd name="connsiteX19-5797" fmla="*/ 1108768 w 1432618"/>
                <a:gd name="connsiteY19-5798" fmla="*/ 1254125 h 3588041"/>
                <a:gd name="connsiteX20-5799" fmla="*/ 889693 w 1432618"/>
                <a:gd name="connsiteY20-5800" fmla="*/ 1527175 h 3588041"/>
                <a:gd name="connsiteX21-5801" fmla="*/ 835718 w 1432618"/>
                <a:gd name="connsiteY21-5802" fmla="*/ 1895475 h 3588041"/>
                <a:gd name="connsiteX22-5803" fmla="*/ 1003993 w 1432618"/>
                <a:gd name="connsiteY22-5804" fmla="*/ 2308225 h 3588041"/>
                <a:gd name="connsiteX23-5805" fmla="*/ 896043 w 1432618"/>
                <a:gd name="connsiteY23-5806" fmla="*/ 2578100 h 3588041"/>
                <a:gd name="connsiteX24-5807" fmla="*/ 1213543 w 1432618"/>
                <a:gd name="connsiteY24-5808" fmla="*/ 2533650 h 3588041"/>
                <a:gd name="connsiteX25-5809" fmla="*/ 1432618 w 1432618"/>
                <a:gd name="connsiteY25-5810" fmla="*/ 2626519 h 3588041"/>
                <a:gd name="connsiteX26-5811" fmla="*/ 1188143 w 1432618"/>
                <a:gd name="connsiteY26-5812" fmla="*/ 2590800 h 3588041"/>
                <a:gd name="connsiteX27-5813" fmla="*/ 832543 w 1432618"/>
                <a:gd name="connsiteY27-5814" fmla="*/ 2733675 h 3588041"/>
                <a:gd name="connsiteX28-5815" fmla="*/ 689668 w 1432618"/>
                <a:gd name="connsiteY28-5816" fmla="*/ 3086100 h 3588041"/>
                <a:gd name="connsiteX29-5817" fmla="*/ 918268 w 1432618"/>
                <a:gd name="connsiteY29-5818" fmla="*/ 3419475 h 3588041"/>
                <a:gd name="connsiteX30-5819" fmla="*/ 1016693 w 1432618"/>
                <a:gd name="connsiteY30-5820" fmla="*/ 3581400 h 3588041"/>
                <a:gd name="connsiteX0-5821" fmla="*/ 1016693 w 1432618"/>
                <a:gd name="connsiteY0-5822" fmla="*/ 3581400 h 3588041"/>
                <a:gd name="connsiteX1-5823" fmla="*/ 591243 w 1432618"/>
                <a:gd name="connsiteY1-5824" fmla="*/ 3587750 h 3588041"/>
                <a:gd name="connsiteX2-5825" fmla="*/ 394393 w 1432618"/>
                <a:gd name="connsiteY2-5826" fmla="*/ 3076575 h 3588041"/>
                <a:gd name="connsiteX3-5827" fmla="*/ 746818 w 1432618"/>
                <a:gd name="connsiteY3-5828" fmla="*/ 2381250 h 3588041"/>
                <a:gd name="connsiteX4-5829" fmla="*/ 560128 w 1432618"/>
                <a:gd name="connsiteY4-5830" fmla="*/ 1922145 h 3588041"/>
                <a:gd name="connsiteX5-5831" fmla="*/ 58 w 1432618"/>
                <a:gd name="connsiteY5-5832" fmla="*/ 1870710 h 3588041"/>
                <a:gd name="connsiteX6-5833" fmla="*/ 394393 w 1432618"/>
                <a:gd name="connsiteY6-5834" fmla="*/ 1743075 h 3588041"/>
                <a:gd name="connsiteX7-5835" fmla="*/ 642043 w 1432618"/>
                <a:gd name="connsiteY7-5836" fmla="*/ 1876425 h 3588041"/>
                <a:gd name="connsiteX8-5837" fmla="*/ 823018 w 1432618"/>
                <a:gd name="connsiteY8-5838" fmla="*/ 1333500 h 3588041"/>
                <a:gd name="connsiteX9-5839" fmla="*/ 763487 w 1432618"/>
                <a:gd name="connsiteY9-5840" fmla="*/ 823913 h 3588041"/>
                <a:gd name="connsiteX10-5841" fmla="*/ 388043 w 1432618"/>
                <a:gd name="connsiteY10-5842" fmla="*/ 695325 h 3588041"/>
                <a:gd name="connsiteX11-5843" fmla="*/ 781744 w 1432618"/>
                <a:gd name="connsiteY11-5844" fmla="*/ 724693 h 3588041"/>
                <a:gd name="connsiteX12-5845" fmla="*/ 799206 w 1432618"/>
                <a:gd name="connsiteY12-5846" fmla="*/ 441325 h 3588041"/>
                <a:gd name="connsiteX13-5847" fmla="*/ 886518 w 1432618"/>
                <a:gd name="connsiteY13-5848" fmla="*/ 0 h 3588041"/>
                <a:gd name="connsiteX14-5849" fmla="*/ 857943 w 1432618"/>
                <a:gd name="connsiteY14-5850" fmla="*/ 679450 h 3588041"/>
                <a:gd name="connsiteX15-5851" fmla="*/ 921443 w 1432618"/>
                <a:gd name="connsiteY15-5852" fmla="*/ 1047750 h 3588041"/>
                <a:gd name="connsiteX16-5853" fmla="*/ 930968 w 1432618"/>
                <a:gd name="connsiteY16-5854" fmla="*/ 1295400 h 3588041"/>
                <a:gd name="connsiteX17-5855" fmla="*/ 1102418 w 1432618"/>
                <a:gd name="connsiteY17-5856" fmla="*/ 1187450 h 3588041"/>
                <a:gd name="connsiteX18-5857" fmla="*/ 1375468 w 1432618"/>
                <a:gd name="connsiteY18-5858" fmla="*/ 1171575 h 3588041"/>
                <a:gd name="connsiteX19-5859" fmla="*/ 1108768 w 1432618"/>
                <a:gd name="connsiteY19-5860" fmla="*/ 1254125 h 3588041"/>
                <a:gd name="connsiteX20-5861" fmla="*/ 889693 w 1432618"/>
                <a:gd name="connsiteY20-5862" fmla="*/ 1527175 h 3588041"/>
                <a:gd name="connsiteX21-5863" fmla="*/ 835718 w 1432618"/>
                <a:gd name="connsiteY21-5864" fmla="*/ 1895475 h 3588041"/>
                <a:gd name="connsiteX22-5865" fmla="*/ 1003993 w 1432618"/>
                <a:gd name="connsiteY22-5866" fmla="*/ 2308225 h 3588041"/>
                <a:gd name="connsiteX23-5867" fmla="*/ 896043 w 1432618"/>
                <a:gd name="connsiteY23-5868" fmla="*/ 2578100 h 3588041"/>
                <a:gd name="connsiteX24-5869" fmla="*/ 1213543 w 1432618"/>
                <a:gd name="connsiteY24-5870" fmla="*/ 2533650 h 3588041"/>
                <a:gd name="connsiteX25-5871" fmla="*/ 1432618 w 1432618"/>
                <a:gd name="connsiteY25-5872" fmla="*/ 2626519 h 3588041"/>
                <a:gd name="connsiteX26-5873" fmla="*/ 1188143 w 1432618"/>
                <a:gd name="connsiteY26-5874" fmla="*/ 2590800 h 3588041"/>
                <a:gd name="connsiteX27-5875" fmla="*/ 832543 w 1432618"/>
                <a:gd name="connsiteY27-5876" fmla="*/ 2733675 h 3588041"/>
                <a:gd name="connsiteX28-5877" fmla="*/ 689668 w 1432618"/>
                <a:gd name="connsiteY28-5878" fmla="*/ 3086100 h 3588041"/>
                <a:gd name="connsiteX29-5879" fmla="*/ 918268 w 1432618"/>
                <a:gd name="connsiteY29-5880" fmla="*/ 3419475 h 3588041"/>
                <a:gd name="connsiteX30-5881" fmla="*/ 1016693 w 1432618"/>
                <a:gd name="connsiteY30-5882" fmla="*/ 3581400 h 3588041"/>
                <a:gd name="connsiteX0-5883" fmla="*/ 1016693 w 1432618"/>
                <a:gd name="connsiteY0-5884" fmla="*/ 3581400 h 3588041"/>
                <a:gd name="connsiteX1-5885" fmla="*/ 591243 w 1432618"/>
                <a:gd name="connsiteY1-5886" fmla="*/ 3587750 h 3588041"/>
                <a:gd name="connsiteX2-5887" fmla="*/ 394393 w 1432618"/>
                <a:gd name="connsiteY2-5888" fmla="*/ 3076575 h 3588041"/>
                <a:gd name="connsiteX3-5889" fmla="*/ 746818 w 1432618"/>
                <a:gd name="connsiteY3-5890" fmla="*/ 2381250 h 3588041"/>
                <a:gd name="connsiteX4-5891" fmla="*/ 560128 w 1432618"/>
                <a:gd name="connsiteY4-5892" fmla="*/ 1922145 h 3588041"/>
                <a:gd name="connsiteX5-5893" fmla="*/ 58 w 1432618"/>
                <a:gd name="connsiteY5-5894" fmla="*/ 1870710 h 3588041"/>
                <a:gd name="connsiteX6-5895" fmla="*/ 394393 w 1432618"/>
                <a:gd name="connsiteY6-5896" fmla="*/ 1743075 h 3588041"/>
                <a:gd name="connsiteX7-5897" fmla="*/ 642043 w 1432618"/>
                <a:gd name="connsiteY7-5898" fmla="*/ 1876425 h 3588041"/>
                <a:gd name="connsiteX8-5899" fmla="*/ 823018 w 1432618"/>
                <a:gd name="connsiteY8-5900" fmla="*/ 1333500 h 3588041"/>
                <a:gd name="connsiteX9-5901" fmla="*/ 763487 w 1432618"/>
                <a:gd name="connsiteY9-5902" fmla="*/ 823913 h 3588041"/>
                <a:gd name="connsiteX10-5903" fmla="*/ 388043 w 1432618"/>
                <a:gd name="connsiteY10-5904" fmla="*/ 695325 h 3588041"/>
                <a:gd name="connsiteX11-5905" fmla="*/ 781744 w 1432618"/>
                <a:gd name="connsiteY11-5906" fmla="*/ 724693 h 3588041"/>
                <a:gd name="connsiteX12-5907" fmla="*/ 799206 w 1432618"/>
                <a:gd name="connsiteY12-5908" fmla="*/ 441325 h 3588041"/>
                <a:gd name="connsiteX13-5909" fmla="*/ 886518 w 1432618"/>
                <a:gd name="connsiteY13-5910" fmla="*/ 0 h 3588041"/>
                <a:gd name="connsiteX14-5911" fmla="*/ 857943 w 1432618"/>
                <a:gd name="connsiteY14-5912" fmla="*/ 679450 h 3588041"/>
                <a:gd name="connsiteX15-5913" fmla="*/ 921443 w 1432618"/>
                <a:gd name="connsiteY15-5914" fmla="*/ 1047750 h 3588041"/>
                <a:gd name="connsiteX16-5915" fmla="*/ 930968 w 1432618"/>
                <a:gd name="connsiteY16-5916" fmla="*/ 1295400 h 3588041"/>
                <a:gd name="connsiteX17-5917" fmla="*/ 1102418 w 1432618"/>
                <a:gd name="connsiteY17-5918" fmla="*/ 1187450 h 3588041"/>
                <a:gd name="connsiteX18-5919" fmla="*/ 1375468 w 1432618"/>
                <a:gd name="connsiteY18-5920" fmla="*/ 1171575 h 3588041"/>
                <a:gd name="connsiteX19-5921" fmla="*/ 1108768 w 1432618"/>
                <a:gd name="connsiteY19-5922" fmla="*/ 1254125 h 3588041"/>
                <a:gd name="connsiteX20-5923" fmla="*/ 889693 w 1432618"/>
                <a:gd name="connsiteY20-5924" fmla="*/ 1527175 h 3588041"/>
                <a:gd name="connsiteX21-5925" fmla="*/ 835718 w 1432618"/>
                <a:gd name="connsiteY21-5926" fmla="*/ 1895475 h 3588041"/>
                <a:gd name="connsiteX22-5927" fmla="*/ 1003993 w 1432618"/>
                <a:gd name="connsiteY22-5928" fmla="*/ 2308225 h 3588041"/>
                <a:gd name="connsiteX23-5929" fmla="*/ 896043 w 1432618"/>
                <a:gd name="connsiteY23-5930" fmla="*/ 2578100 h 3588041"/>
                <a:gd name="connsiteX24-5931" fmla="*/ 1213543 w 1432618"/>
                <a:gd name="connsiteY24-5932" fmla="*/ 2533650 h 3588041"/>
                <a:gd name="connsiteX25-5933" fmla="*/ 1432618 w 1432618"/>
                <a:gd name="connsiteY25-5934" fmla="*/ 2626519 h 3588041"/>
                <a:gd name="connsiteX26-5935" fmla="*/ 1188143 w 1432618"/>
                <a:gd name="connsiteY26-5936" fmla="*/ 2590800 h 3588041"/>
                <a:gd name="connsiteX27-5937" fmla="*/ 832543 w 1432618"/>
                <a:gd name="connsiteY27-5938" fmla="*/ 2733675 h 3588041"/>
                <a:gd name="connsiteX28-5939" fmla="*/ 689668 w 1432618"/>
                <a:gd name="connsiteY28-5940" fmla="*/ 3086100 h 3588041"/>
                <a:gd name="connsiteX29-5941" fmla="*/ 918268 w 1432618"/>
                <a:gd name="connsiteY29-5942" fmla="*/ 3419475 h 3588041"/>
                <a:gd name="connsiteX30-5943" fmla="*/ 1016693 w 1432618"/>
                <a:gd name="connsiteY30-5944" fmla="*/ 3581400 h 3588041"/>
                <a:gd name="connsiteX0-5945" fmla="*/ 1016635 w 1432560"/>
                <a:gd name="connsiteY0-5946" fmla="*/ 3581400 h 3588041"/>
                <a:gd name="connsiteX1-5947" fmla="*/ 591185 w 1432560"/>
                <a:gd name="connsiteY1-5948" fmla="*/ 3587750 h 3588041"/>
                <a:gd name="connsiteX2-5949" fmla="*/ 394335 w 1432560"/>
                <a:gd name="connsiteY2-5950" fmla="*/ 3076575 h 3588041"/>
                <a:gd name="connsiteX3-5951" fmla="*/ 746760 w 1432560"/>
                <a:gd name="connsiteY3-5952" fmla="*/ 2381250 h 3588041"/>
                <a:gd name="connsiteX4-5953" fmla="*/ 560070 w 1432560"/>
                <a:gd name="connsiteY4-5954" fmla="*/ 1922145 h 3588041"/>
                <a:gd name="connsiteX5-5955" fmla="*/ 0 w 1432560"/>
                <a:gd name="connsiteY5-5956" fmla="*/ 1870710 h 3588041"/>
                <a:gd name="connsiteX6-5957" fmla="*/ 394335 w 1432560"/>
                <a:gd name="connsiteY6-5958" fmla="*/ 1743075 h 3588041"/>
                <a:gd name="connsiteX7-5959" fmla="*/ 641985 w 1432560"/>
                <a:gd name="connsiteY7-5960" fmla="*/ 1876425 h 3588041"/>
                <a:gd name="connsiteX8-5961" fmla="*/ 822960 w 1432560"/>
                <a:gd name="connsiteY8-5962" fmla="*/ 1333500 h 3588041"/>
                <a:gd name="connsiteX9-5963" fmla="*/ 763429 w 1432560"/>
                <a:gd name="connsiteY9-5964" fmla="*/ 823913 h 3588041"/>
                <a:gd name="connsiteX10-5965" fmla="*/ 387985 w 1432560"/>
                <a:gd name="connsiteY10-5966" fmla="*/ 695325 h 3588041"/>
                <a:gd name="connsiteX11-5967" fmla="*/ 781686 w 1432560"/>
                <a:gd name="connsiteY11-5968" fmla="*/ 724693 h 3588041"/>
                <a:gd name="connsiteX12-5969" fmla="*/ 799148 w 1432560"/>
                <a:gd name="connsiteY12-5970" fmla="*/ 441325 h 3588041"/>
                <a:gd name="connsiteX13-5971" fmla="*/ 886460 w 1432560"/>
                <a:gd name="connsiteY13-5972" fmla="*/ 0 h 3588041"/>
                <a:gd name="connsiteX14-5973" fmla="*/ 857885 w 1432560"/>
                <a:gd name="connsiteY14-5974" fmla="*/ 679450 h 3588041"/>
                <a:gd name="connsiteX15-5975" fmla="*/ 921385 w 1432560"/>
                <a:gd name="connsiteY15-5976" fmla="*/ 1047750 h 3588041"/>
                <a:gd name="connsiteX16-5977" fmla="*/ 930910 w 1432560"/>
                <a:gd name="connsiteY16-5978" fmla="*/ 1295400 h 3588041"/>
                <a:gd name="connsiteX17-5979" fmla="*/ 1102360 w 1432560"/>
                <a:gd name="connsiteY17-5980" fmla="*/ 1187450 h 3588041"/>
                <a:gd name="connsiteX18-5981" fmla="*/ 1375410 w 1432560"/>
                <a:gd name="connsiteY18-5982" fmla="*/ 1171575 h 3588041"/>
                <a:gd name="connsiteX19-5983" fmla="*/ 1108710 w 1432560"/>
                <a:gd name="connsiteY19-5984" fmla="*/ 1254125 h 3588041"/>
                <a:gd name="connsiteX20-5985" fmla="*/ 889635 w 1432560"/>
                <a:gd name="connsiteY20-5986" fmla="*/ 1527175 h 3588041"/>
                <a:gd name="connsiteX21-5987" fmla="*/ 835660 w 1432560"/>
                <a:gd name="connsiteY21-5988" fmla="*/ 1895475 h 3588041"/>
                <a:gd name="connsiteX22-5989" fmla="*/ 1003935 w 1432560"/>
                <a:gd name="connsiteY22-5990" fmla="*/ 2308225 h 3588041"/>
                <a:gd name="connsiteX23-5991" fmla="*/ 895985 w 1432560"/>
                <a:gd name="connsiteY23-5992" fmla="*/ 2578100 h 3588041"/>
                <a:gd name="connsiteX24-5993" fmla="*/ 1213485 w 1432560"/>
                <a:gd name="connsiteY24-5994" fmla="*/ 2533650 h 3588041"/>
                <a:gd name="connsiteX25-5995" fmla="*/ 1432560 w 1432560"/>
                <a:gd name="connsiteY25-5996" fmla="*/ 2626519 h 3588041"/>
                <a:gd name="connsiteX26-5997" fmla="*/ 1188085 w 1432560"/>
                <a:gd name="connsiteY26-5998" fmla="*/ 2590800 h 3588041"/>
                <a:gd name="connsiteX27-5999" fmla="*/ 832485 w 1432560"/>
                <a:gd name="connsiteY27-6000" fmla="*/ 2733675 h 3588041"/>
                <a:gd name="connsiteX28-6001" fmla="*/ 689610 w 1432560"/>
                <a:gd name="connsiteY28-6002" fmla="*/ 3086100 h 3588041"/>
                <a:gd name="connsiteX29-6003" fmla="*/ 918210 w 1432560"/>
                <a:gd name="connsiteY29-6004" fmla="*/ 3419475 h 3588041"/>
                <a:gd name="connsiteX30-6005" fmla="*/ 1016635 w 1432560"/>
                <a:gd name="connsiteY30-6006" fmla="*/ 3581400 h 3588041"/>
                <a:gd name="connsiteX0-6007" fmla="*/ 1016635 w 1432560"/>
                <a:gd name="connsiteY0-6008" fmla="*/ 3581400 h 3588041"/>
                <a:gd name="connsiteX1-6009" fmla="*/ 591185 w 1432560"/>
                <a:gd name="connsiteY1-6010" fmla="*/ 3587750 h 3588041"/>
                <a:gd name="connsiteX2-6011" fmla="*/ 394335 w 1432560"/>
                <a:gd name="connsiteY2-6012" fmla="*/ 3076575 h 3588041"/>
                <a:gd name="connsiteX3-6013" fmla="*/ 746760 w 1432560"/>
                <a:gd name="connsiteY3-6014" fmla="*/ 2381250 h 3588041"/>
                <a:gd name="connsiteX4-6015" fmla="*/ 560070 w 1432560"/>
                <a:gd name="connsiteY4-6016" fmla="*/ 1922145 h 3588041"/>
                <a:gd name="connsiteX5-6017" fmla="*/ 0 w 1432560"/>
                <a:gd name="connsiteY5-6018" fmla="*/ 1870710 h 3588041"/>
                <a:gd name="connsiteX6-6019" fmla="*/ 394335 w 1432560"/>
                <a:gd name="connsiteY6-6020" fmla="*/ 1743075 h 3588041"/>
                <a:gd name="connsiteX7-6021" fmla="*/ 641985 w 1432560"/>
                <a:gd name="connsiteY7-6022" fmla="*/ 1876425 h 3588041"/>
                <a:gd name="connsiteX8-6023" fmla="*/ 822960 w 1432560"/>
                <a:gd name="connsiteY8-6024" fmla="*/ 1333500 h 3588041"/>
                <a:gd name="connsiteX9-6025" fmla="*/ 763429 w 1432560"/>
                <a:gd name="connsiteY9-6026" fmla="*/ 823913 h 3588041"/>
                <a:gd name="connsiteX10-6027" fmla="*/ 387985 w 1432560"/>
                <a:gd name="connsiteY10-6028" fmla="*/ 695325 h 3588041"/>
                <a:gd name="connsiteX11-6029" fmla="*/ 781686 w 1432560"/>
                <a:gd name="connsiteY11-6030" fmla="*/ 724693 h 3588041"/>
                <a:gd name="connsiteX12-6031" fmla="*/ 799148 w 1432560"/>
                <a:gd name="connsiteY12-6032" fmla="*/ 441325 h 3588041"/>
                <a:gd name="connsiteX13-6033" fmla="*/ 886460 w 1432560"/>
                <a:gd name="connsiteY13-6034" fmla="*/ 0 h 3588041"/>
                <a:gd name="connsiteX14-6035" fmla="*/ 857885 w 1432560"/>
                <a:gd name="connsiteY14-6036" fmla="*/ 679450 h 3588041"/>
                <a:gd name="connsiteX15-6037" fmla="*/ 921385 w 1432560"/>
                <a:gd name="connsiteY15-6038" fmla="*/ 1047750 h 3588041"/>
                <a:gd name="connsiteX16-6039" fmla="*/ 930910 w 1432560"/>
                <a:gd name="connsiteY16-6040" fmla="*/ 1295400 h 3588041"/>
                <a:gd name="connsiteX17-6041" fmla="*/ 1102360 w 1432560"/>
                <a:gd name="connsiteY17-6042" fmla="*/ 1187450 h 3588041"/>
                <a:gd name="connsiteX18-6043" fmla="*/ 1375410 w 1432560"/>
                <a:gd name="connsiteY18-6044" fmla="*/ 1171575 h 3588041"/>
                <a:gd name="connsiteX19-6045" fmla="*/ 1108710 w 1432560"/>
                <a:gd name="connsiteY19-6046" fmla="*/ 1254125 h 3588041"/>
                <a:gd name="connsiteX20-6047" fmla="*/ 889635 w 1432560"/>
                <a:gd name="connsiteY20-6048" fmla="*/ 1527175 h 3588041"/>
                <a:gd name="connsiteX21-6049" fmla="*/ 835660 w 1432560"/>
                <a:gd name="connsiteY21-6050" fmla="*/ 1895475 h 3588041"/>
                <a:gd name="connsiteX22-6051" fmla="*/ 1003935 w 1432560"/>
                <a:gd name="connsiteY22-6052" fmla="*/ 2308225 h 3588041"/>
                <a:gd name="connsiteX23-6053" fmla="*/ 895985 w 1432560"/>
                <a:gd name="connsiteY23-6054" fmla="*/ 2578100 h 3588041"/>
                <a:gd name="connsiteX24-6055" fmla="*/ 1213485 w 1432560"/>
                <a:gd name="connsiteY24-6056" fmla="*/ 2533650 h 3588041"/>
                <a:gd name="connsiteX25-6057" fmla="*/ 1432560 w 1432560"/>
                <a:gd name="connsiteY25-6058" fmla="*/ 2626519 h 3588041"/>
                <a:gd name="connsiteX26-6059" fmla="*/ 1188085 w 1432560"/>
                <a:gd name="connsiteY26-6060" fmla="*/ 2590800 h 3588041"/>
                <a:gd name="connsiteX27-6061" fmla="*/ 832485 w 1432560"/>
                <a:gd name="connsiteY27-6062" fmla="*/ 2733675 h 3588041"/>
                <a:gd name="connsiteX28-6063" fmla="*/ 689610 w 1432560"/>
                <a:gd name="connsiteY28-6064" fmla="*/ 3086100 h 3588041"/>
                <a:gd name="connsiteX29-6065" fmla="*/ 918210 w 1432560"/>
                <a:gd name="connsiteY29-6066" fmla="*/ 3419475 h 3588041"/>
                <a:gd name="connsiteX30-6067" fmla="*/ 1016635 w 1432560"/>
                <a:gd name="connsiteY30-6068" fmla="*/ 3581400 h 3588041"/>
                <a:gd name="connsiteX0-6069" fmla="*/ 1016635 w 1432560"/>
                <a:gd name="connsiteY0-6070" fmla="*/ 3581400 h 3588041"/>
                <a:gd name="connsiteX1-6071" fmla="*/ 591185 w 1432560"/>
                <a:gd name="connsiteY1-6072" fmla="*/ 3587750 h 3588041"/>
                <a:gd name="connsiteX2-6073" fmla="*/ 394335 w 1432560"/>
                <a:gd name="connsiteY2-6074" fmla="*/ 3076575 h 3588041"/>
                <a:gd name="connsiteX3-6075" fmla="*/ 746760 w 1432560"/>
                <a:gd name="connsiteY3-6076" fmla="*/ 2381250 h 3588041"/>
                <a:gd name="connsiteX4-6077" fmla="*/ 560070 w 1432560"/>
                <a:gd name="connsiteY4-6078" fmla="*/ 1922145 h 3588041"/>
                <a:gd name="connsiteX5-6079" fmla="*/ 0 w 1432560"/>
                <a:gd name="connsiteY5-6080" fmla="*/ 1870710 h 3588041"/>
                <a:gd name="connsiteX6-6081" fmla="*/ 394335 w 1432560"/>
                <a:gd name="connsiteY6-6082" fmla="*/ 1743075 h 3588041"/>
                <a:gd name="connsiteX7-6083" fmla="*/ 641985 w 1432560"/>
                <a:gd name="connsiteY7-6084" fmla="*/ 1876425 h 3588041"/>
                <a:gd name="connsiteX8-6085" fmla="*/ 822960 w 1432560"/>
                <a:gd name="connsiteY8-6086" fmla="*/ 1333500 h 3588041"/>
                <a:gd name="connsiteX9-6087" fmla="*/ 763429 w 1432560"/>
                <a:gd name="connsiteY9-6088" fmla="*/ 823913 h 3588041"/>
                <a:gd name="connsiteX10-6089" fmla="*/ 387985 w 1432560"/>
                <a:gd name="connsiteY10-6090" fmla="*/ 695325 h 3588041"/>
                <a:gd name="connsiteX11-6091" fmla="*/ 781686 w 1432560"/>
                <a:gd name="connsiteY11-6092" fmla="*/ 724693 h 3588041"/>
                <a:gd name="connsiteX12-6093" fmla="*/ 799148 w 1432560"/>
                <a:gd name="connsiteY12-6094" fmla="*/ 441325 h 3588041"/>
                <a:gd name="connsiteX13-6095" fmla="*/ 886460 w 1432560"/>
                <a:gd name="connsiteY13-6096" fmla="*/ 0 h 3588041"/>
                <a:gd name="connsiteX14-6097" fmla="*/ 857885 w 1432560"/>
                <a:gd name="connsiteY14-6098" fmla="*/ 679450 h 3588041"/>
                <a:gd name="connsiteX15-6099" fmla="*/ 921385 w 1432560"/>
                <a:gd name="connsiteY15-6100" fmla="*/ 1047750 h 3588041"/>
                <a:gd name="connsiteX16-6101" fmla="*/ 930910 w 1432560"/>
                <a:gd name="connsiteY16-6102" fmla="*/ 1295400 h 3588041"/>
                <a:gd name="connsiteX17-6103" fmla="*/ 1102360 w 1432560"/>
                <a:gd name="connsiteY17-6104" fmla="*/ 1187450 h 3588041"/>
                <a:gd name="connsiteX18-6105" fmla="*/ 1375410 w 1432560"/>
                <a:gd name="connsiteY18-6106" fmla="*/ 1171575 h 3588041"/>
                <a:gd name="connsiteX19-6107" fmla="*/ 1108710 w 1432560"/>
                <a:gd name="connsiteY19-6108" fmla="*/ 1254125 h 3588041"/>
                <a:gd name="connsiteX20-6109" fmla="*/ 889635 w 1432560"/>
                <a:gd name="connsiteY20-6110" fmla="*/ 1527175 h 3588041"/>
                <a:gd name="connsiteX21-6111" fmla="*/ 835660 w 1432560"/>
                <a:gd name="connsiteY21-6112" fmla="*/ 1895475 h 3588041"/>
                <a:gd name="connsiteX22-6113" fmla="*/ 1003935 w 1432560"/>
                <a:gd name="connsiteY22-6114" fmla="*/ 2308225 h 3588041"/>
                <a:gd name="connsiteX23-6115" fmla="*/ 895985 w 1432560"/>
                <a:gd name="connsiteY23-6116" fmla="*/ 2578100 h 3588041"/>
                <a:gd name="connsiteX24-6117" fmla="*/ 1213485 w 1432560"/>
                <a:gd name="connsiteY24-6118" fmla="*/ 2533650 h 3588041"/>
                <a:gd name="connsiteX25-6119" fmla="*/ 1432560 w 1432560"/>
                <a:gd name="connsiteY25-6120" fmla="*/ 2626519 h 3588041"/>
                <a:gd name="connsiteX26-6121" fmla="*/ 1188085 w 1432560"/>
                <a:gd name="connsiteY26-6122" fmla="*/ 2590800 h 3588041"/>
                <a:gd name="connsiteX27-6123" fmla="*/ 832485 w 1432560"/>
                <a:gd name="connsiteY27-6124" fmla="*/ 2733675 h 3588041"/>
                <a:gd name="connsiteX28-6125" fmla="*/ 689610 w 1432560"/>
                <a:gd name="connsiteY28-6126" fmla="*/ 3086100 h 3588041"/>
                <a:gd name="connsiteX29-6127" fmla="*/ 918210 w 1432560"/>
                <a:gd name="connsiteY29-6128" fmla="*/ 3419475 h 3588041"/>
                <a:gd name="connsiteX30-6129" fmla="*/ 1016635 w 1432560"/>
                <a:gd name="connsiteY30-6130" fmla="*/ 3581400 h 3588041"/>
                <a:gd name="connsiteX0-6131" fmla="*/ 1016635 w 1432560"/>
                <a:gd name="connsiteY0-6132" fmla="*/ 3581400 h 3588041"/>
                <a:gd name="connsiteX1-6133" fmla="*/ 591185 w 1432560"/>
                <a:gd name="connsiteY1-6134" fmla="*/ 3587750 h 3588041"/>
                <a:gd name="connsiteX2-6135" fmla="*/ 394335 w 1432560"/>
                <a:gd name="connsiteY2-6136" fmla="*/ 3076575 h 3588041"/>
                <a:gd name="connsiteX3-6137" fmla="*/ 746760 w 1432560"/>
                <a:gd name="connsiteY3-6138" fmla="*/ 2381250 h 3588041"/>
                <a:gd name="connsiteX4-6139" fmla="*/ 560070 w 1432560"/>
                <a:gd name="connsiteY4-6140" fmla="*/ 1922145 h 3588041"/>
                <a:gd name="connsiteX5-6141" fmla="*/ 0 w 1432560"/>
                <a:gd name="connsiteY5-6142" fmla="*/ 1870710 h 3588041"/>
                <a:gd name="connsiteX6-6143" fmla="*/ 394335 w 1432560"/>
                <a:gd name="connsiteY6-6144" fmla="*/ 1743075 h 3588041"/>
                <a:gd name="connsiteX7-6145" fmla="*/ 641985 w 1432560"/>
                <a:gd name="connsiteY7-6146" fmla="*/ 1876425 h 3588041"/>
                <a:gd name="connsiteX8-6147" fmla="*/ 822960 w 1432560"/>
                <a:gd name="connsiteY8-6148" fmla="*/ 1333500 h 3588041"/>
                <a:gd name="connsiteX9-6149" fmla="*/ 763429 w 1432560"/>
                <a:gd name="connsiteY9-6150" fmla="*/ 823913 h 3588041"/>
                <a:gd name="connsiteX10-6151" fmla="*/ 387985 w 1432560"/>
                <a:gd name="connsiteY10-6152" fmla="*/ 695325 h 3588041"/>
                <a:gd name="connsiteX11-6153" fmla="*/ 781686 w 1432560"/>
                <a:gd name="connsiteY11-6154" fmla="*/ 724693 h 3588041"/>
                <a:gd name="connsiteX12-6155" fmla="*/ 799148 w 1432560"/>
                <a:gd name="connsiteY12-6156" fmla="*/ 441325 h 3588041"/>
                <a:gd name="connsiteX13-6157" fmla="*/ 886460 w 1432560"/>
                <a:gd name="connsiteY13-6158" fmla="*/ 0 h 3588041"/>
                <a:gd name="connsiteX14-6159" fmla="*/ 857885 w 1432560"/>
                <a:gd name="connsiteY14-6160" fmla="*/ 679450 h 3588041"/>
                <a:gd name="connsiteX15-6161" fmla="*/ 921385 w 1432560"/>
                <a:gd name="connsiteY15-6162" fmla="*/ 1047750 h 3588041"/>
                <a:gd name="connsiteX16-6163" fmla="*/ 930910 w 1432560"/>
                <a:gd name="connsiteY16-6164" fmla="*/ 1295400 h 3588041"/>
                <a:gd name="connsiteX17-6165" fmla="*/ 1102360 w 1432560"/>
                <a:gd name="connsiteY17-6166" fmla="*/ 1187450 h 3588041"/>
                <a:gd name="connsiteX18-6167" fmla="*/ 1375410 w 1432560"/>
                <a:gd name="connsiteY18-6168" fmla="*/ 1171575 h 3588041"/>
                <a:gd name="connsiteX19-6169" fmla="*/ 1108710 w 1432560"/>
                <a:gd name="connsiteY19-6170" fmla="*/ 1254125 h 3588041"/>
                <a:gd name="connsiteX20-6171" fmla="*/ 889635 w 1432560"/>
                <a:gd name="connsiteY20-6172" fmla="*/ 1527175 h 3588041"/>
                <a:gd name="connsiteX21-6173" fmla="*/ 835660 w 1432560"/>
                <a:gd name="connsiteY21-6174" fmla="*/ 1895475 h 3588041"/>
                <a:gd name="connsiteX22-6175" fmla="*/ 1003935 w 1432560"/>
                <a:gd name="connsiteY22-6176" fmla="*/ 2308225 h 3588041"/>
                <a:gd name="connsiteX23-6177" fmla="*/ 895985 w 1432560"/>
                <a:gd name="connsiteY23-6178" fmla="*/ 2578100 h 3588041"/>
                <a:gd name="connsiteX24-6179" fmla="*/ 1213485 w 1432560"/>
                <a:gd name="connsiteY24-6180" fmla="*/ 2533650 h 3588041"/>
                <a:gd name="connsiteX25-6181" fmla="*/ 1432560 w 1432560"/>
                <a:gd name="connsiteY25-6182" fmla="*/ 2626519 h 3588041"/>
                <a:gd name="connsiteX26-6183" fmla="*/ 1188085 w 1432560"/>
                <a:gd name="connsiteY26-6184" fmla="*/ 2590800 h 3588041"/>
                <a:gd name="connsiteX27-6185" fmla="*/ 832485 w 1432560"/>
                <a:gd name="connsiteY27-6186" fmla="*/ 2733675 h 3588041"/>
                <a:gd name="connsiteX28-6187" fmla="*/ 689610 w 1432560"/>
                <a:gd name="connsiteY28-6188" fmla="*/ 3086100 h 3588041"/>
                <a:gd name="connsiteX29-6189" fmla="*/ 918210 w 1432560"/>
                <a:gd name="connsiteY29-6190" fmla="*/ 3419475 h 3588041"/>
                <a:gd name="connsiteX30-6191" fmla="*/ 1016635 w 1432560"/>
                <a:gd name="connsiteY30-6192" fmla="*/ 3581400 h 3588041"/>
                <a:gd name="connsiteX0-6193" fmla="*/ 1016635 w 1432560"/>
                <a:gd name="connsiteY0-6194" fmla="*/ 3581400 h 3588041"/>
                <a:gd name="connsiteX1-6195" fmla="*/ 591185 w 1432560"/>
                <a:gd name="connsiteY1-6196" fmla="*/ 3587750 h 3588041"/>
                <a:gd name="connsiteX2-6197" fmla="*/ 394335 w 1432560"/>
                <a:gd name="connsiteY2-6198" fmla="*/ 3076575 h 3588041"/>
                <a:gd name="connsiteX3-6199" fmla="*/ 746760 w 1432560"/>
                <a:gd name="connsiteY3-6200" fmla="*/ 2381250 h 3588041"/>
                <a:gd name="connsiteX4-6201" fmla="*/ 560070 w 1432560"/>
                <a:gd name="connsiteY4-6202" fmla="*/ 1922145 h 3588041"/>
                <a:gd name="connsiteX5-6203" fmla="*/ 0 w 1432560"/>
                <a:gd name="connsiteY5-6204" fmla="*/ 1870710 h 3588041"/>
                <a:gd name="connsiteX6-6205" fmla="*/ 394335 w 1432560"/>
                <a:gd name="connsiteY6-6206" fmla="*/ 1743075 h 3588041"/>
                <a:gd name="connsiteX7-6207" fmla="*/ 641985 w 1432560"/>
                <a:gd name="connsiteY7-6208" fmla="*/ 1876425 h 3588041"/>
                <a:gd name="connsiteX8-6209" fmla="*/ 822960 w 1432560"/>
                <a:gd name="connsiteY8-6210" fmla="*/ 1333500 h 3588041"/>
                <a:gd name="connsiteX9-6211" fmla="*/ 763429 w 1432560"/>
                <a:gd name="connsiteY9-6212" fmla="*/ 823913 h 3588041"/>
                <a:gd name="connsiteX10-6213" fmla="*/ 387985 w 1432560"/>
                <a:gd name="connsiteY10-6214" fmla="*/ 695325 h 3588041"/>
                <a:gd name="connsiteX11-6215" fmla="*/ 781686 w 1432560"/>
                <a:gd name="connsiteY11-6216" fmla="*/ 724693 h 3588041"/>
                <a:gd name="connsiteX12-6217" fmla="*/ 799148 w 1432560"/>
                <a:gd name="connsiteY12-6218" fmla="*/ 441325 h 3588041"/>
                <a:gd name="connsiteX13-6219" fmla="*/ 886460 w 1432560"/>
                <a:gd name="connsiteY13-6220" fmla="*/ 0 h 3588041"/>
                <a:gd name="connsiteX14-6221" fmla="*/ 857885 w 1432560"/>
                <a:gd name="connsiteY14-6222" fmla="*/ 679450 h 3588041"/>
                <a:gd name="connsiteX15-6223" fmla="*/ 921385 w 1432560"/>
                <a:gd name="connsiteY15-6224" fmla="*/ 1047750 h 3588041"/>
                <a:gd name="connsiteX16-6225" fmla="*/ 930910 w 1432560"/>
                <a:gd name="connsiteY16-6226" fmla="*/ 1295400 h 3588041"/>
                <a:gd name="connsiteX17-6227" fmla="*/ 1102360 w 1432560"/>
                <a:gd name="connsiteY17-6228" fmla="*/ 1187450 h 3588041"/>
                <a:gd name="connsiteX18-6229" fmla="*/ 1375410 w 1432560"/>
                <a:gd name="connsiteY18-6230" fmla="*/ 1171575 h 3588041"/>
                <a:gd name="connsiteX19-6231" fmla="*/ 1108710 w 1432560"/>
                <a:gd name="connsiteY19-6232" fmla="*/ 1254125 h 3588041"/>
                <a:gd name="connsiteX20-6233" fmla="*/ 889635 w 1432560"/>
                <a:gd name="connsiteY20-6234" fmla="*/ 1527175 h 3588041"/>
                <a:gd name="connsiteX21-6235" fmla="*/ 835660 w 1432560"/>
                <a:gd name="connsiteY21-6236" fmla="*/ 1895475 h 3588041"/>
                <a:gd name="connsiteX22-6237" fmla="*/ 1003935 w 1432560"/>
                <a:gd name="connsiteY22-6238" fmla="*/ 2308225 h 3588041"/>
                <a:gd name="connsiteX23-6239" fmla="*/ 895985 w 1432560"/>
                <a:gd name="connsiteY23-6240" fmla="*/ 2578100 h 3588041"/>
                <a:gd name="connsiteX24-6241" fmla="*/ 1213485 w 1432560"/>
                <a:gd name="connsiteY24-6242" fmla="*/ 2533650 h 3588041"/>
                <a:gd name="connsiteX25-6243" fmla="*/ 1432560 w 1432560"/>
                <a:gd name="connsiteY25-6244" fmla="*/ 2626519 h 3588041"/>
                <a:gd name="connsiteX26-6245" fmla="*/ 1188085 w 1432560"/>
                <a:gd name="connsiteY26-6246" fmla="*/ 2590800 h 3588041"/>
                <a:gd name="connsiteX27-6247" fmla="*/ 832485 w 1432560"/>
                <a:gd name="connsiteY27-6248" fmla="*/ 2733675 h 3588041"/>
                <a:gd name="connsiteX28-6249" fmla="*/ 689610 w 1432560"/>
                <a:gd name="connsiteY28-6250" fmla="*/ 3086100 h 3588041"/>
                <a:gd name="connsiteX29-6251" fmla="*/ 918210 w 1432560"/>
                <a:gd name="connsiteY29-6252" fmla="*/ 3419475 h 3588041"/>
                <a:gd name="connsiteX30-6253" fmla="*/ 1016635 w 1432560"/>
                <a:gd name="connsiteY30-6254" fmla="*/ 3581400 h 3588041"/>
                <a:gd name="connsiteX0-6255" fmla="*/ 1016635 w 1432560"/>
                <a:gd name="connsiteY0-6256" fmla="*/ 3581400 h 3588041"/>
                <a:gd name="connsiteX1-6257" fmla="*/ 591185 w 1432560"/>
                <a:gd name="connsiteY1-6258" fmla="*/ 3587750 h 3588041"/>
                <a:gd name="connsiteX2-6259" fmla="*/ 394335 w 1432560"/>
                <a:gd name="connsiteY2-6260" fmla="*/ 3076575 h 3588041"/>
                <a:gd name="connsiteX3-6261" fmla="*/ 746760 w 1432560"/>
                <a:gd name="connsiteY3-6262" fmla="*/ 2381250 h 3588041"/>
                <a:gd name="connsiteX4-6263" fmla="*/ 560070 w 1432560"/>
                <a:gd name="connsiteY4-6264" fmla="*/ 1922145 h 3588041"/>
                <a:gd name="connsiteX5-6265" fmla="*/ 0 w 1432560"/>
                <a:gd name="connsiteY5-6266" fmla="*/ 1870710 h 3588041"/>
                <a:gd name="connsiteX6-6267" fmla="*/ 400685 w 1432560"/>
                <a:gd name="connsiteY6-6268" fmla="*/ 1771650 h 3588041"/>
                <a:gd name="connsiteX7-6269" fmla="*/ 641985 w 1432560"/>
                <a:gd name="connsiteY7-6270" fmla="*/ 1876425 h 3588041"/>
                <a:gd name="connsiteX8-6271" fmla="*/ 822960 w 1432560"/>
                <a:gd name="connsiteY8-6272" fmla="*/ 1333500 h 3588041"/>
                <a:gd name="connsiteX9-6273" fmla="*/ 763429 w 1432560"/>
                <a:gd name="connsiteY9-6274" fmla="*/ 823913 h 3588041"/>
                <a:gd name="connsiteX10-6275" fmla="*/ 387985 w 1432560"/>
                <a:gd name="connsiteY10-6276" fmla="*/ 695325 h 3588041"/>
                <a:gd name="connsiteX11-6277" fmla="*/ 781686 w 1432560"/>
                <a:gd name="connsiteY11-6278" fmla="*/ 724693 h 3588041"/>
                <a:gd name="connsiteX12-6279" fmla="*/ 799148 w 1432560"/>
                <a:gd name="connsiteY12-6280" fmla="*/ 441325 h 3588041"/>
                <a:gd name="connsiteX13-6281" fmla="*/ 886460 w 1432560"/>
                <a:gd name="connsiteY13-6282" fmla="*/ 0 h 3588041"/>
                <a:gd name="connsiteX14-6283" fmla="*/ 857885 w 1432560"/>
                <a:gd name="connsiteY14-6284" fmla="*/ 679450 h 3588041"/>
                <a:gd name="connsiteX15-6285" fmla="*/ 921385 w 1432560"/>
                <a:gd name="connsiteY15-6286" fmla="*/ 1047750 h 3588041"/>
                <a:gd name="connsiteX16-6287" fmla="*/ 930910 w 1432560"/>
                <a:gd name="connsiteY16-6288" fmla="*/ 1295400 h 3588041"/>
                <a:gd name="connsiteX17-6289" fmla="*/ 1102360 w 1432560"/>
                <a:gd name="connsiteY17-6290" fmla="*/ 1187450 h 3588041"/>
                <a:gd name="connsiteX18-6291" fmla="*/ 1375410 w 1432560"/>
                <a:gd name="connsiteY18-6292" fmla="*/ 1171575 h 3588041"/>
                <a:gd name="connsiteX19-6293" fmla="*/ 1108710 w 1432560"/>
                <a:gd name="connsiteY19-6294" fmla="*/ 1254125 h 3588041"/>
                <a:gd name="connsiteX20-6295" fmla="*/ 889635 w 1432560"/>
                <a:gd name="connsiteY20-6296" fmla="*/ 1527175 h 3588041"/>
                <a:gd name="connsiteX21-6297" fmla="*/ 835660 w 1432560"/>
                <a:gd name="connsiteY21-6298" fmla="*/ 1895475 h 3588041"/>
                <a:gd name="connsiteX22-6299" fmla="*/ 1003935 w 1432560"/>
                <a:gd name="connsiteY22-6300" fmla="*/ 2308225 h 3588041"/>
                <a:gd name="connsiteX23-6301" fmla="*/ 895985 w 1432560"/>
                <a:gd name="connsiteY23-6302" fmla="*/ 2578100 h 3588041"/>
                <a:gd name="connsiteX24-6303" fmla="*/ 1213485 w 1432560"/>
                <a:gd name="connsiteY24-6304" fmla="*/ 2533650 h 3588041"/>
                <a:gd name="connsiteX25-6305" fmla="*/ 1432560 w 1432560"/>
                <a:gd name="connsiteY25-6306" fmla="*/ 2626519 h 3588041"/>
                <a:gd name="connsiteX26-6307" fmla="*/ 1188085 w 1432560"/>
                <a:gd name="connsiteY26-6308" fmla="*/ 2590800 h 3588041"/>
                <a:gd name="connsiteX27-6309" fmla="*/ 832485 w 1432560"/>
                <a:gd name="connsiteY27-6310" fmla="*/ 2733675 h 3588041"/>
                <a:gd name="connsiteX28-6311" fmla="*/ 689610 w 1432560"/>
                <a:gd name="connsiteY28-6312" fmla="*/ 3086100 h 3588041"/>
                <a:gd name="connsiteX29-6313" fmla="*/ 918210 w 1432560"/>
                <a:gd name="connsiteY29-6314" fmla="*/ 3419475 h 3588041"/>
                <a:gd name="connsiteX30-6315" fmla="*/ 1016635 w 1432560"/>
                <a:gd name="connsiteY30-6316" fmla="*/ 3581400 h 3588041"/>
                <a:gd name="connsiteX0-6317" fmla="*/ 1016635 w 1432560"/>
                <a:gd name="connsiteY0-6318" fmla="*/ 3581400 h 3588041"/>
                <a:gd name="connsiteX1-6319" fmla="*/ 591185 w 1432560"/>
                <a:gd name="connsiteY1-6320" fmla="*/ 3587750 h 3588041"/>
                <a:gd name="connsiteX2-6321" fmla="*/ 394335 w 1432560"/>
                <a:gd name="connsiteY2-6322" fmla="*/ 3076575 h 3588041"/>
                <a:gd name="connsiteX3-6323" fmla="*/ 746760 w 1432560"/>
                <a:gd name="connsiteY3-6324" fmla="*/ 2381250 h 3588041"/>
                <a:gd name="connsiteX4-6325" fmla="*/ 560070 w 1432560"/>
                <a:gd name="connsiteY4-6326" fmla="*/ 1922145 h 3588041"/>
                <a:gd name="connsiteX5-6327" fmla="*/ 0 w 1432560"/>
                <a:gd name="connsiteY5-6328" fmla="*/ 1870710 h 3588041"/>
                <a:gd name="connsiteX6-6329" fmla="*/ 400685 w 1432560"/>
                <a:gd name="connsiteY6-6330" fmla="*/ 1771650 h 3588041"/>
                <a:gd name="connsiteX7-6331" fmla="*/ 641985 w 1432560"/>
                <a:gd name="connsiteY7-6332" fmla="*/ 1876425 h 3588041"/>
                <a:gd name="connsiteX8-6333" fmla="*/ 822960 w 1432560"/>
                <a:gd name="connsiteY8-6334" fmla="*/ 1333500 h 3588041"/>
                <a:gd name="connsiteX9-6335" fmla="*/ 763429 w 1432560"/>
                <a:gd name="connsiteY9-6336" fmla="*/ 823913 h 3588041"/>
                <a:gd name="connsiteX10-6337" fmla="*/ 387985 w 1432560"/>
                <a:gd name="connsiteY10-6338" fmla="*/ 695325 h 3588041"/>
                <a:gd name="connsiteX11-6339" fmla="*/ 781686 w 1432560"/>
                <a:gd name="connsiteY11-6340" fmla="*/ 724693 h 3588041"/>
                <a:gd name="connsiteX12-6341" fmla="*/ 799148 w 1432560"/>
                <a:gd name="connsiteY12-6342" fmla="*/ 441325 h 3588041"/>
                <a:gd name="connsiteX13-6343" fmla="*/ 886460 w 1432560"/>
                <a:gd name="connsiteY13-6344" fmla="*/ 0 h 3588041"/>
                <a:gd name="connsiteX14-6345" fmla="*/ 857885 w 1432560"/>
                <a:gd name="connsiteY14-6346" fmla="*/ 679450 h 3588041"/>
                <a:gd name="connsiteX15-6347" fmla="*/ 921385 w 1432560"/>
                <a:gd name="connsiteY15-6348" fmla="*/ 1047750 h 3588041"/>
                <a:gd name="connsiteX16-6349" fmla="*/ 930910 w 1432560"/>
                <a:gd name="connsiteY16-6350" fmla="*/ 1295400 h 3588041"/>
                <a:gd name="connsiteX17-6351" fmla="*/ 1102360 w 1432560"/>
                <a:gd name="connsiteY17-6352" fmla="*/ 1187450 h 3588041"/>
                <a:gd name="connsiteX18-6353" fmla="*/ 1375410 w 1432560"/>
                <a:gd name="connsiteY18-6354" fmla="*/ 1171575 h 3588041"/>
                <a:gd name="connsiteX19-6355" fmla="*/ 1108710 w 1432560"/>
                <a:gd name="connsiteY19-6356" fmla="*/ 1254125 h 3588041"/>
                <a:gd name="connsiteX20-6357" fmla="*/ 889635 w 1432560"/>
                <a:gd name="connsiteY20-6358" fmla="*/ 1527175 h 3588041"/>
                <a:gd name="connsiteX21-6359" fmla="*/ 835660 w 1432560"/>
                <a:gd name="connsiteY21-6360" fmla="*/ 1895475 h 3588041"/>
                <a:gd name="connsiteX22-6361" fmla="*/ 1003935 w 1432560"/>
                <a:gd name="connsiteY22-6362" fmla="*/ 2308225 h 3588041"/>
                <a:gd name="connsiteX23-6363" fmla="*/ 895985 w 1432560"/>
                <a:gd name="connsiteY23-6364" fmla="*/ 2578100 h 3588041"/>
                <a:gd name="connsiteX24-6365" fmla="*/ 1213485 w 1432560"/>
                <a:gd name="connsiteY24-6366" fmla="*/ 2533650 h 3588041"/>
                <a:gd name="connsiteX25-6367" fmla="*/ 1432560 w 1432560"/>
                <a:gd name="connsiteY25-6368" fmla="*/ 2626519 h 3588041"/>
                <a:gd name="connsiteX26-6369" fmla="*/ 1188085 w 1432560"/>
                <a:gd name="connsiteY26-6370" fmla="*/ 2590800 h 3588041"/>
                <a:gd name="connsiteX27-6371" fmla="*/ 832485 w 1432560"/>
                <a:gd name="connsiteY27-6372" fmla="*/ 2733675 h 3588041"/>
                <a:gd name="connsiteX28-6373" fmla="*/ 689610 w 1432560"/>
                <a:gd name="connsiteY28-6374" fmla="*/ 3086100 h 3588041"/>
                <a:gd name="connsiteX29-6375" fmla="*/ 918210 w 1432560"/>
                <a:gd name="connsiteY29-6376" fmla="*/ 3419475 h 3588041"/>
                <a:gd name="connsiteX30-6377" fmla="*/ 1016635 w 1432560"/>
                <a:gd name="connsiteY30-6378" fmla="*/ 3581400 h 3588041"/>
                <a:gd name="connsiteX0-6379" fmla="*/ 1016635 w 1432560"/>
                <a:gd name="connsiteY0-6380" fmla="*/ 3581400 h 3588041"/>
                <a:gd name="connsiteX1-6381" fmla="*/ 591185 w 1432560"/>
                <a:gd name="connsiteY1-6382" fmla="*/ 3587750 h 3588041"/>
                <a:gd name="connsiteX2-6383" fmla="*/ 394335 w 1432560"/>
                <a:gd name="connsiteY2-6384" fmla="*/ 3076575 h 3588041"/>
                <a:gd name="connsiteX3-6385" fmla="*/ 746760 w 1432560"/>
                <a:gd name="connsiteY3-6386" fmla="*/ 2381250 h 3588041"/>
                <a:gd name="connsiteX4-6387" fmla="*/ 560070 w 1432560"/>
                <a:gd name="connsiteY4-6388" fmla="*/ 1922145 h 3588041"/>
                <a:gd name="connsiteX5-6389" fmla="*/ 0 w 1432560"/>
                <a:gd name="connsiteY5-6390" fmla="*/ 1870710 h 3588041"/>
                <a:gd name="connsiteX6-6391" fmla="*/ 422910 w 1432560"/>
                <a:gd name="connsiteY6-6392" fmla="*/ 1787525 h 3588041"/>
                <a:gd name="connsiteX7-6393" fmla="*/ 641985 w 1432560"/>
                <a:gd name="connsiteY7-6394" fmla="*/ 1876425 h 3588041"/>
                <a:gd name="connsiteX8-6395" fmla="*/ 822960 w 1432560"/>
                <a:gd name="connsiteY8-6396" fmla="*/ 1333500 h 3588041"/>
                <a:gd name="connsiteX9-6397" fmla="*/ 763429 w 1432560"/>
                <a:gd name="connsiteY9-6398" fmla="*/ 823913 h 3588041"/>
                <a:gd name="connsiteX10-6399" fmla="*/ 387985 w 1432560"/>
                <a:gd name="connsiteY10-6400" fmla="*/ 695325 h 3588041"/>
                <a:gd name="connsiteX11-6401" fmla="*/ 781686 w 1432560"/>
                <a:gd name="connsiteY11-6402" fmla="*/ 724693 h 3588041"/>
                <a:gd name="connsiteX12-6403" fmla="*/ 799148 w 1432560"/>
                <a:gd name="connsiteY12-6404" fmla="*/ 441325 h 3588041"/>
                <a:gd name="connsiteX13-6405" fmla="*/ 886460 w 1432560"/>
                <a:gd name="connsiteY13-6406" fmla="*/ 0 h 3588041"/>
                <a:gd name="connsiteX14-6407" fmla="*/ 857885 w 1432560"/>
                <a:gd name="connsiteY14-6408" fmla="*/ 679450 h 3588041"/>
                <a:gd name="connsiteX15-6409" fmla="*/ 921385 w 1432560"/>
                <a:gd name="connsiteY15-6410" fmla="*/ 1047750 h 3588041"/>
                <a:gd name="connsiteX16-6411" fmla="*/ 930910 w 1432560"/>
                <a:gd name="connsiteY16-6412" fmla="*/ 1295400 h 3588041"/>
                <a:gd name="connsiteX17-6413" fmla="*/ 1102360 w 1432560"/>
                <a:gd name="connsiteY17-6414" fmla="*/ 1187450 h 3588041"/>
                <a:gd name="connsiteX18-6415" fmla="*/ 1375410 w 1432560"/>
                <a:gd name="connsiteY18-6416" fmla="*/ 1171575 h 3588041"/>
                <a:gd name="connsiteX19-6417" fmla="*/ 1108710 w 1432560"/>
                <a:gd name="connsiteY19-6418" fmla="*/ 1254125 h 3588041"/>
                <a:gd name="connsiteX20-6419" fmla="*/ 889635 w 1432560"/>
                <a:gd name="connsiteY20-6420" fmla="*/ 1527175 h 3588041"/>
                <a:gd name="connsiteX21-6421" fmla="*/ 835660 w 1432560"/>
                <a:gd name="connsiteY21-6422" fmla="*/ 1895475 h 3588041"/>
                <a:gd name="connsiteX22-6423" fmla="*/ 1003935 w 1432560"/>
                <a:gd name="connsiteY22-6424" fmla="*/ 2308225 h 3588041"/>
                <a:gd name="connsiteX23-6425" fmla="*/ 895985 w 1432560"/>
                <a:gd name="connsiteY23-6426" fmla="*/ 2578100 h 3588041"/>
                <a:gd name="connsiteX24-6427" fmla="*/ 1213485 w 1432560"/>
                <a:gd name="connsiteY24-6428" fmla="*/ 2533650 h 3588041"/>
                <a:gd name="connsiteX25-6429" fmla="*/ 1432560 w 1432560"/>
                <a:gd name="connsiteY25-6430" fmla="*/ 2626519 h 3588041"/>
                <a:gd name="connsiteX26-6431" fmla="*/ 1188085 w 1432560"/>
                <a:gd name="connsiteY26-6432" fmla="*/ 2590800 h 3588041"/>
                <a:gd name="connsiteX27-6433" fmla="*/ 832485 w 1432560"/>
                <a:gd name="connsiteY27-6434" fmla="*/ 2733675 h 3588041"/>
                <a:gd name="connsiteX28-6435" fmla="*/ 689610 w 1432560"/>
                <a:gd name="connsiteY28-6436" fmla="*/ 3086100 h 3588041"/>
                <a:gd name="connsiteX29-6437" fmla="*/ 918210 w 1432560"/>
                <a:gd name="connsiteY29-6438" fmla="*/ 3419475 h 3588041"/>
                <a:gd name="connsiteX30-6439" fmla="*/ 1016635 w 1432560"/>
                <a:gd name="connsiteY30-6440" fmla="*/ 3581400 h 3588041"/>
                <a:gd name="connsiteX0-6441" fmla="*/ 1016635 w 1432560"/>
                <a:gd name="connsiteY0-6442" fmla="*/ 3581400 h 3588041"/>
                <a:gd name="connsiteX1-6443" fmla="*/ 591185 w 1432560"/>
                <a:gd name="connsiteY1-6444" fmla="*/ 3587750 h 3588041"/>
                <a:gd name="connsiteX2-6445" fmla="*/ 394335 w 1432560"/>
                <a:gd name="connsiteY2-6446" fmla="*/ 3076575 h 3588041"/>
                <a:gd name="connsiteX3-6447" fmla="*/ 746760 w 1432560"/>
                <a:gd name="connsiteY3-6448" fmla="*/ 2381250 h 3588041"/>
                <a:gd name="connsiteX4-6449" fmla="*/ 569595 w 1432560"/>
                <a:gd name="connsiteY4-6450" fmla="*/ 1925320 h 3588041"/>
                <a:gd name="connsiteX5-6451" fmla="*/ 0 w 1432560"/>
                <a:gd name="connsiteY5-6452" fmla="*/ 1870710 h 3588041"/>
                <a:gd name="connsiteX6-6453" fmla="*/ 422910 w 1432560"/>
                <a:gd name="connsiteY6-6454" fmla="*/ 1787525 h 3588041"/>
                <a:gd name="connsiteX7-6455" fmla="*/ 641985 w 1432560"/>
                <a:gd name="connsiteY7-6456" fmla="*/ 1876425 h 3588041"/>
                <a:gd name="connsiteX8-6457" fmla="*/ 822960 w 1432560"/>
                <a:gd name="connsiteY8-6458" fmla="*/ 1333500 h 3588041"/>
                <a:gd name="connsiteX9-6459" fmla="*/ 763429 w 1432560"/>
                <a:gd name="connsiteY9-6460" fmla="*/ 823913 h 3588041"/>
                <a:gd name="connsiteX10-6461" fmla="*/ 387985 w 1432560"/>
                <a:gd name="connsiteY10-6462" fmla="*/ 695325 h 3588041"/>
                <a:gd name="connsiteX11-6463" fmla="*/ 781686 w 1432560"/>
                <a:gd name="connsiteY11-6464" fmla="*/ 724693 h 3588041"/>
                <a:gd name="connsiteX12-6465" fmla="*/ 799148 w 1432560"/>
                <a:gd name="connsiteY12-6466" fmla="*/ 441325 h 3588041"/>
                <a:gd name="connsiteX13-6467" fmla="*/ 886460 w 1432560"/>
                <a:gd name="connsiteY13-6468" fmla="*/ 0 h 3588041"/>
                <a:gd name="connsiteX14-6469" fmla="*/ 857885 w 1432560"/>
                <a:gd name="connsiteY14-6470" fmla="*/ 679450 h 3588041"/>
                <a:gd name="connsiteX15-6471" fmla="*/ 921385 w 1432560"/>
                <a:gd name="connsiteY15-6472" fmla="*/ 1047750 h 3588041"/>
                <a:gd name="connsiteX16-6473" fmla="*/ 930910 w 1432560"/>
                <a:gd name="connsiteY16-6474" fmla="*/ 1295400 h 3588041"/>
                <a:gd name="connsiteX17-6475" fmla="*/ 1102360 w 1432560"/>
                <a:gd name="connsiteY17-6476" fmla="*/ 1187450 h 3588041"/>
                <a:gd name="connsiteX18-6477" fmla="*/ 1375410 w 1432560"/>
                <a:gd name="connsiteY18-6478" fmla="*/ 1171575 h 3588041"/>
                <a:gd name="connsiteX19-6479" fmla="*/ 1108710 w 1432560"/>
                <a:gd name="connsiteY19-6480" fmla="*/ 1254125 h 3588041"/>
                <a:gd name="connsiteX20-6481" fmla="*/ 889635 w 1432560"/>
                <a:gd name="connsiteY20-6482" fmla="*/ 1527175 h 3588041"/>
                <a:gd name="connsiteX21-6483" fmla="*/ 835660 w 1432560"/>
                <a:gd name="connsiteY21-6484" fmla="*/ 1895475 h 3588041"/>
                <a:gd name="connsiteX22-6485" fmla="*/ 1003935 w 1432560"/>
                <a:gd name="connsiteY22-6486" fmla="*/ 2308225 h 3588041"/>
                <a:gd name="connsiteX23-6487" fmla="*/ 895985 w 1432560"/>
                <a:gd name="connsiteY23-6488" fmla="*/ 2578100 h 3588041"/>
                <a:gd name="connsiteX24-6489" fmla="*/ 1213485 w 1432560"/>
                <a:gd name="connsiteY24-6490" fmla="*/ 2533650 h 3588041"/>
                <a:gd name="connsiteX25-6491" fmla="*/ 1432560 w 1432560"/>
                <a:gd name="connsiteY25-6492" fmla="*/ 2626519 h 3588041"/>
                <a:gd name="connsiteX26-6493" fmla="*/ 1188085 w 1432560"/>
                <a:gd name="connsiteY26-6494" fmla="*/ 2590800 h 3588041"/>
                <a:gd name="connsiteX27-6495" fmla="*/ 832485 w 1432560"/>
                <a:gd name="connsiteY27-6496" fmla="*/ 2733675 h 3588041"/>
                <a:gd name="connsiteX28-6497" fmla="*/ 689610 w 1432560"/>
                <a:gd name="connsiteY28-6498" fmla="*/ 3086100 h 3588041"/>
                <a:gd name="connsiteX29-6499" fmla="*/ 918210 w 1432560"/>
                <a:gd name="connsiteY29-6500" fmla="*/ 3419475 h 3588041"/>
                <a:gd name="connsiteX30-6501" fmla="*/ 1016635 w 1432560"/>
                <a:gd name="connsiteY30-6502" fmla="*/ 3581400 h 3588041"/>
                <a:gd name="connsiteX0-6503" fmla="*/ 1016635 w 1432560"/>
                <a:gd name="connsiteY0-6504" fmla="*/ 3581400 h 3588041"/>
                <a:gd name="connsiteX1-6505" fmla="*/ 591185 w 1432560"/>
                <a:gd name="connsiteY1-6506" fmla="*/ 3587750 h 3588041"/>
                <a:gd name="connsiteX2-6507" fmla="*/ 394335 w 1432560"/>
                <a:gd name="connsiteY2-6508" fmla="*/ 3076575 h 3588041"/>
                <a:gd name="connsiteX3-6509" fmla="*/ 746760 w 1432560"/>
                <a:gd name="connsiteY3-6510" fmla="*/ 2381250 h 3588041"/>
                <a:gd name="connsiteX4-6511" fmla="*/ 582295 w 1432560"/>
                <a:gd name="connsiteY4-6512" fmla="*/ 1953895 h 3588041"/>
                <a:gd name="connsiteX5-6513" fmla="*/ 0 w 1432560"/>
                <a:gd name="connsiteY5-6514" fmla="*/ 1870710 h 3588041"/>
                <a:gd name="connsiteX6-6515" fmla="*/ 422910 w 1432560"/>
                <a:gd name="connsiteY6-6516" fmla="*/ 1787525 h 3588041"/>
                <a:gd name="connsiteX7-6517" fmla="*/ 641985 w 1432560"/>
                <a:gd name="connsiteY7-6518" fmla="*/ 1876425 h 3588041"/>
                <a:gd name="connsiteX8-6519" fmla="*/ 822960 w 1432560"/>
                <a:gd name="connsiteY8-6520" fmla="*/ 1333500 h 3588041"/>
                <a:gd name="connsiteX9-6521" fmla="*/ 763429 w 1432560"/>
                <a:gd name="connsiteY9-6522" fmla="*/ 823913 h 3588041"/>
                <a:gd name="connsiteX10-6523" fmla="*/ 387985 w 1432560"/>
                <a:gd name="connsiteY10-6524" fmla="*/ 695325 h 3588041"/>
                <a:gd name="connsiteX11-6525" fmla="*/ 781686 w 1432560"/>
                <a:gd name="connsiteY11-6526" fmla="*/ 724693 h 3588041"/>
                <a:gd name="connsiteX12-6527" fmla="*/ 799148 w 1432560"/>
                <a:gd name="connsiteY12-6528" fmla="*/ 441325 h 3588041"/>
                <a:gd name="connsiteX13-6529" fmla="*/ 886460 w 1432560"/>
                <a:gd name="connsiteY13-6530" fmla="*/ 0 h 3588041"/>
                <a:gd name="connsiteX14-6531" fmla="*/ 857885 w 1432560"/>
                <a:gd name="connsiteY14-6532" fmla="*/ 679450 h 3588041"/>
                <a:gd name="connsiteX15-6533" fmla="*/ 921385 w 1432560"/>
                <a:gd name="connsiteY15-6534" fmla="*/ 1047750 h 3588041"/>
                <a:gd name="connsiteX16-6535" fmla="*/ 930910 w 1432560"/>
                <a:gd name="connsiteY16-6536" fmla="*/ 1295400 h 3588041"/>
                <a:gd name="connsiteX17-6537" fmla="*/ 1102360 w 1432560"/>
                <a:gd name="connsiteY17-6538" fmla="*/ 1187450 h 3588041"/>
                <a:gd name="connsiteX18-6539" fmla="*/ 1375410 w 1432560"/>
                <a:gd name="connsiteY18-6540" fmla="*/ 1171575 h 3588041"/>
                <a:gd name="connsiteX19-6541" fmla="*/ 1108710 w 1432560"/>
                <a:gd name="connsiteY19-6542" fmla="*/ 1254125 h 3588041"/>
                <a:gd name="connsiteX20-6543" fmla="*/ 889635 w 1432560"/>
                <a:gd name="connsiteY20-6544" fmla="*/ 1527175 h 3588041"/>
                <a:gd name="connsiteX21-6545" fmla="*/ 835660 w 1432560"/>
                <a:gd name="connsiteY21-6546" fmla="*/ 1895475 h 3588041"/>
                <a:gd name="connsiteX22-6547" fmla="*/ 1003935 w 1432560"/>
                <a:gd name="connsiteY22-6548" fmla="*/ 2308225 h 3588041"/>
                <a:gd name="connsiteX23-6549" fmla="*/ 895985 w 1432560"/>
                <a:gd name="connsiteY23-6550" fmla="*/ 2578100 h 3588041"/>
                <a:gd name="connsiteX24-6551" fmla="*/ 1213485 w 1432560"/>
                <a:gd name="connsiteY24-6552" fmla="*/ 2533650 h 3588041"/>
                <a:gd name="connsiteX25-6553" fmla="*/ 1432560 w 1432560"/>
                <a:gd name="connsiteY25-6554" fmla="*/ 2626519 h 3588041"/>
                <a:gd name="connsiteX26-6555" fmla="*/ 1188085 w 1432560"/>
                <a:gd name="connsiteY26-6556" fmla="*/ 2590800 h 3588041"/>
                <a:gd name="connsiteX27-6557" fmla="*/ 832485 w 1432560"/>
                <a:gd name="connsiteY27-6558" fmla="*/ 2733675 h 3588041"/>
                <a:gd name="connsiteX28-6559" fmla="*/ 689610 w 1432560"/>
                <a:gd name="connsiteY28-6560" fmla="*/ 3086100 h 3588041"/>
                <a:gd name="connsiteX29-6561" fmla="*/ 918210 w 1432560"/>
                <a:gd name="connsiteY29-6562" fmla="*/ 3419475 h 3588041"/>
                <a:gd name="connsiteX30-6563" fmla="*/ 1016635 w 1432560"/>
                <a:gd name="connsiteY30-6564" fmla="*/ 3581400 h 3588041"/>
                <a:gd name="connsiteX0-6565" fmla="*/ 1016635 w 1432560"/>
                <a:gd name="connsiteY0-6566" fmla="*/ 3581400 h 3588041"/>
                <a:gd name="connsiteX1-6567" fmla="*/ 591185 w 1432560"/>
                <a:gd name="connsiteY1-6568" fmla="*/ 3587750 h 3588041"/>
                <a:gd name="connsiteX2-6569" fmla="*/ 394335 w 1432560"/>
                <a:gd name="connsiteY2-6570" fmla="*/ 3076575 h 3588041"/>
                <a:gd name="connsiteX3-6571" fmla="*/ 746760 w 1432560"/>
                <a:gd name="connsiteY3-6572" fmla="*/ 2381250 h 3588041"/>
                <a:gd name="connsiteX4-6573" fmla="*/ 582295 w 1432560"/>
                <a:gd name="connsiteY4-6574" fmla="*/ 1953895 h 3588041"/>
                <a:gd name="connsiteX5-6575" fmla="*/ 0 w 1432560"/>
                <a:gd name="connsiteY5-6576" fmla="*/ 1870710 h 3588041"/>
                <a:gd name="connsiteX6-6577" fmla="*/ 422910 w 1432560"/>
                <a:gd name="connsiteY6-6578" fmla="*/ 1787525 h 3588041"/>
                <a:gd name="connsiteX7-6579" fmla="*/ 641985 w 1432560"/>
                <a:gd name="connsiteY7-6580" fmla="*/ 1876425 h 3588041"/>
                <a:gd name="connsiteX8-6581" fmla="*/ 822960 w 1432560"/>
                <a:gd name="connsiteY8-6582" fmla="*/ 1333500 h 3588041"/>
                <a:gd name="connsiteX9-6583" fmla="*/ 763429 w 1432560"/>
                <a:gd name="connsiteY9-6584" fmla="*/ 823913 h 3588041"/>
                <a:gd name="connsiteX10-6585" fmla="*/ 387985 w 1432560"/>
                <a:gd name="connsiteY10-6586" fmla="*/ 695325 h 3588041"/>
                <a:gd name="connsiteX11-6587" fmla="*/ 781686 w 1432560"/>
                <a:gd name="connsiteY11-6588" fmla="*/ 724693 h 3588041"/>
                <a:gd name="connsiteX12-6589" fmla="*/ 799148 w 1432560"/>
                <a:gd name="connsiteY12-6590" fmla="*/ 441325 h 3588041"/>
                <a:gd name="connsiteX13-6591" fmla="*/ 886460 w 1432560"/>
                <a:gd name="connsiteY13-6592" fmla="*/ 0 h 3588041"/>
                <a:gd name="connsiteX14-6593" fmla="*/ 857885 w 1432560"/>
                <a:gd name="connsiteY14-6594" fmla="*/ 679450 h 3588041"/>
                <a:gd name="connsiteX15-6595" fmla="*/ 921385 w 1432560"/>
                <a:gd name="connsiteY15-6596" fmla="*/ 1047750 h 3588041"/>
                <a:gd name="connsiteX16-6597" fmla="*/ 930910 w 1432560"/>
                <a:gd name="connsiteY16-6598" fmla="*/ 1295400 h 3588041"/>
                <a:gd name="connsiteX17-6599" fmla="*/ 1102360 w 1432560"/>
                <a:gd name="connsiteY17-6600" fmla="*/ 1187450 h 3588041"/>
                <a:gd name="connsiteX18-6601" fmla="*/ 1375410 w 1432560"/>
                <a:gd name="connsiteY18-6602" fmla="*/ 1171575 h 3588041"/>
                <a:gd name="connsiteX19-6603" fmla="*/ 1108710 w 1432560"/>
                <a:gd name="connsiteY19-6604" fmla="*/ 1254125 h 3588041"/>
                <a:gd name="connsiteX20-6605" fmla="*/ 889635 w 1432560"/>
                <a:gd name="connsiteY20-6606" fmla="*/ 1527175 h 3588041"/>
                <a:gd name="connsiteX21-6607" fmla="*/ 835660 w 1432560"/>
                <a:gd name="connsiteY21-6608" fmla="*/ 1895475 h 3588041"/>
                <a:gd name="connsiteX22-6609" fmla="*/ 1003935 w 1432560"/>
                <a:gd name="connsiteY22-6610" fmla="*/ 2308225 h 3588041"/>
                <a:gd name="connsiteX23-6611" fmla="*/ 895985 w 1432560"/>
                <a:gd name="connsiteY23-6612" fmla="*/ 2578100 h 3588041"/>
                <a:gd name="connsiteX24-6613" fmla="*/ 1165860 w 1432560"/>
                <a:gd name="connsiteY24-6614" fmla="*/ 2524125 h 3588041"/>
                <a:gd name="connsiteX25-6615" fmla="*/ 1432560 w 1432560"/>
                <a:gd name="connsiteY25-6616" fmla="*/ 2626519 h 3588041"/>
                <a:gd name="connsiteX26-6617" fmla="*/ 1188085 w 1432560"/>
                <a:gd name="connsiteY26-6618" fmla="*/ 2590800 h 3588041"/>
                <a:gd name="connsiteX27-6619" fmla="*/ 832485 w 1432560"/>
                <a:gd name="connsiteY27-6620" fmla="*/ 2733675 h 3588041"/>
                <a:gd name="connsiteX28-6621" fmla="*/ 689610 w 1432560"/>
                <a:gd name="connsiteY28-6622" fmla="*/ 3086100 h 3588041"/>
                <a:gd name="connsiteX29-6623" fmla="*/ 918210 w 1432560"/>
                <a:gd name="connsiteY29-6624" fmla="*/ 3419475 h 3588041"/>
                <a:gd name="connsiteX30-6625" fmla="*/ 1016635 w 1432560"/>
                <a:gd name="connsiteY30-6626" fmla="*/ 3581400 h 3588041"/>
                <a:gd name="connsiteX0-6627" fmla="*/ 1016635 w 1432560"/>
                <a:gd name="connsiteY0-6628" fmla="*/ 3581400 h 3588041"/>
                <a:gd name="connsiteX1-6629" fmla="*/ 591185 w 1432560"/>
                <a:gd name="connsiteY1-6630" fmla="*/ 3587750 h 3588041"/>
                <a:gd name="connsiteX2-6631" fmla="*/ 394335 w 1432560"/>
                <a:gd name="connsiteY2-6632" fmla="*/ 3076575 h 3588041"/>
                <a:gd name="connsiteX3-6633" fmla="*/ 746760 w 1432560"/>
                <a:gd name="connsiteY3-6634" fmla="*/ 2381250 h 3588041"/>
                <a:gd name="connsiteX4-6635" fmla="*/ 582295 w 1432560"/>
                <a:gd name="connsiteY4-6636" fmla="*/ 1953895 h 3588041"/>
                <a:gd name="connsiteX5-6637" fmla="*/ 0 w 1432560"/>
                <a:gd name="connsiteY5-6638" fmla="*/ 1870710 h 3588041"/>
                <a:gd name="connsiteX6-6639" fmla="*/ 422910 w 1432560"/>
                <a:gd name="connsiteY6-6640" fmla="*/ 1787525 h 3588041"/>
                <a:gd name="connsiteX7-6641" fmla="*/ 641985 w 1432560"/>
                <a:gd name="connsiteY7-6642" fmla="*/ 1876425 h 3588041"/>
                <a:gd name="connsiteX8-6643" fmla="*/ 822960 w 1432560"/>
                <a:gd name="connsiteY8-6644" fmla="*/ 1333500 h 3588041"/>
                <a:gd name="connsiteX9-6645" fmla="*/ 763429 w 1432560"/>
                <a:gd name="connsiteY9-6646" fmla="*/ 823913 h 3588041"/>
                <a:gd name="connsiteX10-6647" fmla="*/ 387985 w 1432560"/>
                <a:gd name="connsiteY10-6648" fmla="*/ 695325 h 3588041"/>
                <a:gd name="connsiteX11-6649" fmla="*/ 781686 w 1432560"/>
                <a:gd name="connsiteY11-6650" fmla="*/ 724693 h 3588041"/>
                <a:gd name="connsiteX12-6651" fmla="*/ 799148 w 1432560"/>
                <a:gd name="connsiteY12-6652" fmla="*/ 441325 h 3588041"/>
                <a:gd name="connsiteX13-6653" fmla="*/ 886460 w 1432560"/>
                <a:gd name="connsiteY13-6654" fmla="*/ 0 h 3588041"/>
                <a:gd name="connsiteX14-6655" fmla="*/ 857885 w 1432560"/>
                <a:gd name="connsiteY14-6656" fmla="*/ 679450 h 3588041"/>
                <a:gd name="connsiteX15-6657" fmla="*/ 921385 w 1432560"/>
                <a:gd name="connsiteY15-6658" fmla="*/ 1047750 h 3588041"/>
                <a:gd name="connsiteX16-6659" fmla="*/ 930910 w 1432560"/>
                <a:gd name="connsiteY16-6660" fmla="*/ 1295400 h 3588041"/>
                <a:gd name="connsiteX17-6661" fmla="*/ 1102360 w 1432560"/>
                <a:gd name="connsiteY17-6662" fmla="*/ 1187450 h 3588041"/>
                <a:gd name="connsiteX18-6663" fmla="*/ 1375410 w 1432560"/>
                <a:gd name="connsiteY18-6664" fmla="*/ 1171575 h 3588041"/>
                <a:gd name="connsiteX19-6665" fmla="*/ 1108710 w 1432560"/>
                <a:gd name="connsiteY19-6666" fmla="*/ 1254125 h 3588041"/>
                <a:gd name="connsiteX20-6667" fmla="*/ 889635 w 1432560"/>
                <a:gd name="connsiteY20-6668" fmla="*/ 1527175 h 3588041"/>
                <a:gd name="connsiteX21-6669" fmla="*/ 835660 w 1432560"/>
                <a:gd name="connsiteY21-6670" fmla="*/ 1895475 h 3588041"/>
                <a:gd name="connsiteX22-6671" fmla="*/ 1003935 w 1432560"/>
                <a:gd name="connsiteY22-6672" fmla="*/ 2308225 h 3588041"/>
                <a:gd name="connsiteX23-6673" fmla="*/ 895985 w 1432560"/>
                <a:gd name="connsiteY23-6674" fmla="*/ 2578100 h 3588041"/>
                <a:gd name="connsiteX24-6675" fmla="*/ 1165860 w 1432560"/>
                <a:gd name="connsiteY24-6676" fmla="*/ 2524125 h 3588041"/>
                <a:gd name="connsiteX25-6677" fmla="*/ 1432560 w 1432560"/>
                <a:gd name="connsiteY25-6678" fmla="*/ 2626519 h 3588041"/>
                <a:gd name="connsiteX26-6679" fmla="*/ 1188085 w 1432560"/>
                <a:gd name="connsiteY26-6680" fmla="*/ 2590800 h 3588041"/>
                <a:gd name="connsiteX27-6681" fmla="*/ 832485 w 1432560"/>
                <a:gd name="connsiteY27-6682" fmla="*/ 2733675 h 3588041"/>
                <a:gd name="connsiteX28-6683" fmla="*/ 689610 w 1432560"/>
                <a:gd name="connsiteY28-6684" fmla="*/ 3086100 h 3588041"/>
                <a:gd name="connsiteX29-6685" fmla="*/ 918210 w 1432560"/>
                <a:gd name="connsiteY29-6686" fmla="*/ 3419475 h 3588041"/>
                <a:gd name="connsiteX30-6687" fmla="*/ 1016635 w 1432560"/>
                <a:gd name="connsiteY30-6688" fmla="*/ 3581400 h 3588041"/>
                <a:gd name="connsiteX0-6689" fmla="*/ 1016635 w 1432560"/>
                <a:gd name="connsiteY0-6690" fmla="*/ 3581400 h 3588041"/>
                <a:gd name="connsiteX1-6691" fmla="*/ 591185 w 1432560"/>
                <a:gd name="connsiteY1-6692" fmla="*/ 3587750 h 3588041"/>
                <a:gd name="connsiteX2-6693" fmla="*/ 394335 w 1432560"/>
                <a:gd name="connsiteY2-6694" fmla="*/ 3076575 h 3588041"/>
                <a:gd name="connsiteX3-6695" fmla="*/ 746760 w 1432560"/>
                <a:gd name="connsiteY3-6696" fmla="*/ 2381250 h 3588041"/>
                <a:gd name="connsiteX4-6697" fmla="*/ 582295 w 1432560"/>
                <a:gd name="connsiteY4-6698" fmla="*/ 1953895 h 3588041"/>
                <a:gd name="connsiteX5-6699" fmla="*/ 0 w 1432560"/>
                <a:gd name="connsiteY5-6700" fmla="*/ 1870710 h 3588041"/>
                <a:gd name="connsiteX6-6701" fmla="*/ 422910 w 1432560"/>
                <a:gd name="connsiteY6-6702" fmla="*/ 1787525 h 3588041"/>
                <a:gd name="connsiteX7-6703" fmla="*/ 641985 w 1432560"/>
                <a:gd name="connsiteY7-6704" fmla="*/ 1876425 h 3588041"/>
                <a:gd name="connsiteX8-6705" fmla="*/ 822960 w 1432560"/>
                <a:gd name="connsiteY8-6706" fmla="*/ 1333500 h 3588041"/>
                <a:gd name="connsiteX9-6707" fmla="*/ 763429 w 1432560"/>
                <a:gd name="connsiteY9-6708" fmla="*/ 823913 h 3588041"/>
                <a:gd name="connsiteX10-6709" fmla="*/ 387985 w 1432560"/>
                <a:gd name="connsiteY10-6710" fmla="*/ 695325 h 3588041"/>
                <a:gd name="connsiteX11-6711" fmla="*/ 781686 w 1432560"/>
                <a:gd name="connsiteY11-6712" fmla="*/ 724693 h 3588041"/>
                <a:gd name="connsiteX12-6713" fmla="*/ 799148 w 1432560"/>
                <a:gd name="connsiteY12-6714" fmla="*/ 441325 h 3588041"/>
                <a:gd name="connsiteX13-6715" fmla="*/ 886460 w 1432560"/>
                <a:gd name="connsiteY13-6716" fmla="*/ 0 h 3588041"/>
                <a:gd name="connsiteX14-6717" fmla="*/ 857885 w 1432560"/>
                <a:gd name="connsiteY14-6718" fmla="*/ 679450 h 3588041"/>
                <a:gd name="connsiteX15-6719" fmla="*/ 921385 w 1432560"/>
                <a:gd name="connsiteY15-6720" fmla="*/ 1047750 h 3588041"/>
                <a:gd name="connsiteX16-6721" fmla="*/ 930910 w 1432560"/>
                <a:gd name="connsiteY16-6722" fmla="*/ 1295400 h 3588041"/>
                <a:gd name="connsiteX17-6723" fmla="*/ 1102360 w 1432560"/>
                <a:gd name="connsiteY17-6724" fmla="*/ 1187450 h 3588041"/>
                <a:gd name="connsiteX18-6725" fmla="*/ 1375410 w 1432560"/>
                <a:gd name="connsiteY18-6726" fmla="*/ 1171575 h 3588041"/>
                <a:gd name="connsiteX19-6727" fmla="*/ 1108710 w 1432560"/>
                <a:gd name="connsiteY19-6728" fmla="*/ 1254125 h 3588041"/>
                <a:gd name="connsiteX20-6729" fmla="*/ 889635 w 1432560"/>
                <a:gd name="connsiteY20-6730" fmla="*/ 1527175 h 3588041"/>
                <a:gd name="connsiteX21-6731" fmla="*/ 835660 w 1432560"/>
                <a:gd name="connsiteY21-6732" fmla="*/ 1895475 h 3588041"/>
                <a:gd name="connsiteX22-6733" fmla="*/ 1003935 w 1432560"/>
                <a:gd name="connsiteY22-6734" fmla="*/ 2308225 h 3588041"/>
                <a:gd name="connsiteX23-6735" fmla="*/ 895985 w 1432560"/>
                <a:gd name="connsiteY23-6736" fmla="*/ 2578100 h 3588041"/>
                <a:gd name="connsiteX24-6737" fmla="*/ 1165860 w 1432560"/>
                <a:gd name="connsiteY24-6738" fmla="*/ 2524125 h 3588041"/>
                <a:gd name="connsiteX25-6739" fmla="*/ 1432560 w 1432560"/>
                <a:gd name="connsiteY25-6740" fmla="*/ 2626519 h 3588041"/>
                <a:gd name="connsiteX26-6741" fmla="*/ 1188085 w 1432560"/>
                <a:gd name="connsiteY26-6742" fmla="*/ 2590800 h 3588041"/>
                <a:gd name="connsiteX27-6743" fmla="*/ 832485 w 1432560"/>
                <a:gd name="connsiteY27-6744" fmla="*/ 2733675 h 3588041"/>
                <a:gd name="connsiteX28-6745" fmla="*/ 689610 w 1432560"/>
                <a:gd name="connsiteY28-6746" fmla="*/ 3086100 h 3588041"/>
                <a:gd name="connsiteX29-6747" fmla="*/ 918210 w 1432560"/>
                <a:gd name="connsiteY29-6748" fmla="*/ 3419475 h 3588041"/>
                <a:gd name="connsiteX30-6749" fmla="*/ 1016635 w 1432560"/>
                <a:gd name="connsiteY30-6750" fmla="*/ 3581400 h 3588041"/>
                <a:gd name="connsiteX0-6751" fmla="*/ 1016635 w 1432560"/>
                <a:gd name="connsiteY0-6752" fmla="*/ 3581400 h 3588041"/>
                <a:gd name="connsiteX1-6753" fmla="*/ 591185 w 1432560"/>
                <a:gd name="connsiteY1-6754" fmla="*/ 3587750 h 3588041"/>
                <a:gd name="connsiteX2-6755" fmla="*/ 394335 w 1432560"/>
                <a:gd name="connsiteY2-6756" fmla="*/ 3076575 h 3588041"/>
                <a:gd name="connsiteX3-6757" fmla="*/ 746760 w 1432560"/>
                <a:gd name="connsiteY3-6758" fmla="*/ 2381250 h 3588041"/>
                <a:gd name="connsiteX4-6759" fmla="*/ 582295 w 1432560"/>
                <a:gd name="connsiteY4-6760" fmla="*/ 1953895 h 3588041"/>
                <a:gd name="connsiteX5-6761" fmla="*/ 0 w 1432560"/>
                <a:gd name="connsiteY5-6762" fmla="*/ 1870710 h 3588041"/>
                <a:gd name="connsiteX6-6763" fmla="*/ 422910 w 1432560"/>
                <a:gd name="connsiteY6-6764" fmla="*/ 1787525 h 3588041"/>
                <a:gd name="connsiteX7-6765" fmla="*/ 641985 w 1432560"/>
                <a:gd name="connsiteY7-6766" fmla="*/ 1876425 h 3588041"/>
                <a:gd name="connsiteX8-6767" fmla="*/ 822960 w 1432560"/>
                <a:gd name="connsiteY8-6768" fmla="*/ 1333500 h 3588041"/>
                <a:gd name="connsiteX9-6769" fmla="*/ 763429 w 1432560"/>
                <a:gd name="connsiteY9-6770" fmla="*/ 823913 h 3588041"/>
                <a:gd name="connsiteX10-6771" fmla="*/ 387985 w 1432560"/>
                <a:gd name="connsiteY10-6772" fmla="*/ 695325 h 3588041"/>
                <a:gd name="connsiteX11-6773" fmla="*/ 781686 w 1432560"/>
                <a:gd name="connsiteY11-6774" fmla="*/ 724693 h 3588041"/>
                <a:gd name="connsiteX12-6775" fmla="*/ 799148 w 1432560"/>
                <a:gd name="connsiteY12-6776" fmla="*/ 441325 h 3588041"/>
                <a:gd name="connsiteX13-6777" fmla="*/ 886460 w 1432560"/>
                <a:gd name="connsiteY13-6778" fmla="*/ 0 h 3588041"/>
                <a:gd name="connsiteX14-6779" fmla="*/ 857885 w 1432560"/>
                <a:gd name="connsiteY14-6780" fmla="*/ 679450 h 3588041"/>
                <a:gd name="connsiteX15-6781" fmla="*/ 921385 w 1432560"/>
                <a:gd name="connsiteY15-6782" fmla="*/ 1047750 h 3588041"/>
                <a:gd name="connsiteX16-6783" fmla="*/ 930910 w 1432560"/>
                <a:gd name="connsiteY16-6784" fmla="*/ 1295400 h 3588041"/>
                <a:gd name="connsiteX17-6785" fmla="*/ 1102360 w 1432560"/>
                <a:gd name="connsiteY17-6786" fmla="*/ 1187450 h 3588041"/>
                <a:gd name="connsiteX18-6787" fmla="*/ 1375410 w 1432560"/>
                <a:gd name="connsiteY18-6788" fmla="*/ 1171575 h 3588041"/>
                <a:gd name="connsiteX19-6789" fmla="*/ 1108710 w 1432560"/>
                <a:gd name="connsiteY19-6790" fmla="*/ 1254125 h 3588041"/>
                <a:gd name="connsiteX20-6791" fmla="*/ 889635 w 1432560"/>
                <a:gd name="connsiteY20-6792" fmla="*/ 1527175 h 3588041"/>
                <a:gd name="connsiteX21-6793" fmla="*/ 835660 w 1432560"/>
                <a:gd name="connsiteY21-6794" fmla="*/ 1895475 h 3588041"/>
                <a:gd name="connsiteX22-6795" fmla="*/ 1003935 w 1432560"/>
                <a:gd name="connsiteY22-6796" fmla="*/ 2308225 h 3588041"/>
                <a:gd name="connsiteX23-6797" fmla="*/ 895985 w 1432560"/>
                <a:gd name="connsiteY23-6798" fmla="*/ 2578100 h 3588041"/>
                <a:gd name="connsiteX24-6799" fmla="*/ 1165860 w 1432560"/>
                <a:gd name="connsiteY24-6800" fmla="*/ 2524125 h 3588041"/>
                <a:gd name="connsiteX25-6801" fmla="*/ 1432560 w 1432560"/>
                <a:gd name="connsiteY25-6802" fmla="*/ 2626519 h 3588041"/>
                <a:gd name="connsiteX26-6803" fmla="*/ 1188085 w 1432560"/>
                <a:gd name="connsiteY26-6804" fmla="*/ 2590800 h 3588041"/>
                <a:gd name="connsiteX27-6805" fmla="*/ 832485 w 1432560"/>
                <a:gd name="connsiteY27-6806" fmla="*/ 2733675 h 3588041"/>
                <a:gd name="connsiteX28-6807" fmla="*/ 689610 w 1432560"/>
                <a:gd name="connsiteY28-6808" fmla="*/ 3086100 h 3588041"/>
                <a:gd name="connsiteX29-6809" fmla="*/ 918210 w 1432560"/>
                <a:gd name="connsiteY29-6810" fmla="*/ 3419475 h 3588041"/>
                <a:gd name="connsiteX30-6811" fmla="*/ 1016635 w 1432560"/>
                <a:gd name="connsiteY30-6812" fmla="*/ 3581400 h 3588041"/>
                <a:gd name="connsiteX0-6813" fmla="*/ 1016635 w 1432560"/>
                <a:gd name="connsiteY0-6814" fmla="*/ 3581400 h 3588041"/>
                <a:gd name="connsiteX1-6815" fmla="*/ 591185 w 1432560"/>
                <a:gd name="connsiteY1-6816" fmla="*/ 3587750 h 3588041"/>
                <a:gd name="connsiteX2-6817" fmla="*/ 394335 w 1432560"/>
                <a:gd name="connsiteY2-6818" fmla="*/ 3076575 h 3588041"/>
                <a:gd name="connsiteX3-6819" fmla="*/ 746760 w 1432560"/>
                <a:gd name="connsiteY3-6820" fmla="*/ 2381250 h 3588041"/>
                <a:gd name="connsiteX4-6821" fmla="*/ 582295 w 1432560"/>
                <a:gd name="connsiteY4-6822" fmla="*/ 1953895 h 3588041"/>
                <a:gd name="connsiteX5-6823" fmla="*/ 0 w 1432560"/>
                <a:gd name="connsiteY5-6824" fmla="*/ 1870710 h 3588041"/>
                <a:gd name="connsiteX6-6825" fmla="*/ 422910 w 1432560"/>
                <a:gd name="connsiteY6-6826" fmla="*/ 1787525 h 3588041"/>
                <a:gd name="connsiteX7-6827" fmla="*/ 641985 w 1432560"/>
                <a:gd name="connsiteY7-6828" fmla="*/ 1876425 h 3588041"/>
                <a:gd name="connsiteX8-6829" fmla="*/ 822960 w 1432560"/>
                <a:gd name="connsiteY8-6830" fmla="*/ 1333500 h 3588041"/>
                <a:gd name="connsiteX9-6831" fmla="*/ 763429 w 1432560"/>
                <a:gd name="connsiteY9-6832" fmla="*/ 823913 h 3588041"/>
                <a:gd name="connsiteX10-6833" fmla="*/ 387985 w 1432560"/>
                <a:gd name="connsiteY10-6834" fmla="*/ 695325 h 3588041"/>
                <a:gd name="connsiteX11-6835" fmla="*/ 781686 w 1432560"/>
                <a:gd name="connsiteY11-6836" fmla="*/ 724693 h 3588041"/>
                <a:gd name="connsiteX12-6837" fmla="*/ 799148 w 1432560"/>
                <a:gd name="connsiteY12-6838" fmla="*/ 441325 h 3588041"/>
                <a:gd name="connsiteX13-6839" fmla="*/ 886460 w 1432560"/>
                <a:gd name="connsiteY13-6840" fmla="*/ 0 h 3588041"/>
                <a:gd name="connsiteX14-6841" fmla="*/ 857885 w 1432560"/>
                <a:gd name="connsiteY14-6842" fmla="*/ 679450 h 3588041"/>
                <a:gd name="connsiteX15-6843" fmla="*/ 921385 w 1432560"/>
                <a:gd name="connsiteY15-6844" fmla="*/ 1047750 h 3588041"/>
                <a:gd name="connsiteX16-6845" fmla="*/ 930910 w 1432560"/>
                <a:gd name="connsiteY16-6846" fmla="*/ 1295400 h 3588041"/>
                <a:gd name="connsiteX17-6847" fmla="*/ 1102360 w 1432560"/>
                <a:gd name="connsiteY17-6848" fmla="*/ 1187450 h 3588041"/>
                <a:gd name="connsiteX18-6849" fmla="*/ 1375410 w 1432560"/>
                <a:gd name="connsiteY18-6850" fmla="*/ 1171575 h 3588041"/>
                <a:gd name="connsiteX19-6851" fmla="*/ 1108710 w 1432560"/>
                <a:gd name="connsiteY19-6852" fmla="*/ 1254125 h 3588041"/>
                <a:gd name="connsiteX20-6853" fmla="*/ 889635 w 1432560"/>
                <a:gd name="connsiteY20-6854" fmla="*/ 1527175 h 3588041"/>
                <a:gd name="connsiteX21-6855" fmla="*/ 835660 w 1432560"/>
                <a:gd name="connsiteY21-6856" fmla="*/ 1895475 h 3588041"/>
                <a:gd name="connsiteX22-6857" fmla="*/ 1003935 w 1432560"/>
                <a:gd name="connsiteY22-6858" fmla="*/ 2308225 h 3588041"/>
                <a:gd name="connsiteX23-6859" fmla="*/ 895985 w 1432560"/>
                <a:gd name="connsiteY23-6860" fmla="*/ 2578100 h 3588041"/>
                <a:gd name="connsiteX24-6861" fmla="*/ 1165860 w 1432560"/>
                <a:gd name="connsiteY24-6862" fmla="*/ 2524125 h 3588041"/>
                <a:gd name="connsiteX25-6863" fmla="*/ 1432560 w 1432560"/>
                <a:gd name="connsiteY25-6864" fmla="*/ 2626519 h 3588041"/>
                <a:gd name="connsiteX26-6865" fmla="*/ 1188085 w 1432560"/>
                <a:gd name="connsiteY26-6866" fmla="*/ 2590800 h 3588041"/>
                <a:gd name="connsiteX27-6867" fmla="*/ 832485 w 1432560"/>
                <a:gd name="connsiteY27-6868" fmla="*/ 2733675 h 3588041"/>
                <a:gd name="connsiteX28-6869" fmla="*/ 689610 w 1432560"/>
                <a:gd name="connsiteY28-6870" fmla="*/ 3086100 h 3588041"/>
                <a:gd name="connsiteX29-6871" fmla="*/ 918210 w 1432560"/>
                <a:gd name="connsiteY29-6872" fmla="*/ 3419475 h 3588041"/>
                <a:gd name="connsiteX30-6873" fmla="*/ 1016635 w 1432560"/>
                <a:gd name="connsiteY30-6874" fmla="*/ 3581400 h 3588041"/>
                <a:gd name="connsiteX0-6875" fmla="*/ 1016635 w 1432560"/>
                <a:gd name="connsiteY0-6876" fmla="*/ 3581400 h 3588041"/>
                <a:gd name="connsiteX1-6877" fmla="*/ 591185 w 1432560"/>
                <a:gd name="connsiteY1-6878" fmla="*/ 3587750 h 3588041"/>
                <a:gd name="connsiteX2-6879" fmla="*/ 394335 w 1432560"/>
                <a:gd name="connsiteY2-6880" fmla="*/ 3076575 h 3588041"/>
                <a:gd name="connsiteX3-6881" fmla="*/ 746760 w 1432560"/>
                <a:gd name="connsiteY3-6882" fmla="*/ 2381250 h 3588041"/>
                <a:gd name="connsiteX4-6883" fmla="*/ 582295 w 1432560"/>
                <a:gd name="connsiteY4-6884" fmla="*/ 1953895 h 3588041"/>
                <a:gd name="connsiteX5-6885" fmla="*/ 0 w 1432560"/>
                <a:gd name="connsiteY5-6886" fmla="*/ 1870710 h 3588041"/>
                <a:gd name="connsiteX6-6887" fmla="*/ 422910 w 1432560"/>
                <a:gd name="connsiteY6-6888" fmla="*/ 1787525 h 3588041"/>
                <a:gd name="connsiteX7-6889" fmla="*/ 641985 w 1432560"/>
                <a:gd name="connsiteY7-6890" fmla="*/ 1876425 h 3588041"/>
                <a:gd name="connsiteX8-6891" fmla="*/ 822960 w 1432560"/>
                <a:gd name="connsiteY8-6892" fmla="*/ 1333500 h 3588041"/>
                <a:gd name="connsiteX9-6893" fmla="*/ 763429 w 1432560"/>
                <a:gd name="connsiteY9-6894" fmla="*/ 823913 h 3588041"/>
                <a:gd name="connsiteX10-6895" fmla="*/ 387985 w 1432560"/>
                <a:gd name="connsiteY10-6896" fmla="*/ 695325 h 3588041"/>
                <a:gd name="connsiteX11-6897" fmla="*/ 781686 w 1432560"/>
                <a:gd name="connsiteY11-6898" fmla="*/ 724693 h 3588041"/>
                <a:gd name="connsiteX12-6899" fmla="*/ 799148 w 1432560"/>
                <a:gd name="connsiteY12-6900" fmla="*/ 441325 h 3588041"/>
                <a:gd name="connsiteX13-6901" fmla="*/ 886460 w 1432560"/>
                <a:gd name="connsiteY13-6902" fmla="*/ 0 h 3588041"/>
                <a:gd name="connsiteX14-6903" fmla="*/ 857885 w 1432560"/>
                <a:gd name="connsiteY14-6904" fmla="*/ 679450 h 3588041"/>
                <a:gd name="connsiteX15-6905" fmla="*/ 921385 w 1432560"/>
                <a:gd name="connsiteY15-6906" fmla="*/ 1047750 h 3588041"/>
                <a:gd name="connsiteX16-6907" fmla="*/ 930910 w 1432560"/>
                <a:gd name="connsiteY16-6908" fmla="*/ 1295400 h 3588041"/>
                <a:gd name="connsiteX17-6909" fmla="*/ 1102360 w 1432560"/>
                <a:gd name="connsiteY17-6910" fmla="*/ 1187450 h 3588041"/>
                <a:gd name="connsiteX18-6911" fmla="*/ 1375410 w 1432560"/>
                <a:gd name="connsiteY18-6912" fmla="*/ 1171575 h 3588041"/>
                <a:gd name="connsiteX19-6913" fmla="*/ 1108710 w 1432560"/>
                <a:gd name="connsiteY19-6914" fmla="*/ 1254125 h 3588041"/>
                <a:gd name="connsiteX20-6915" fmla="*/ 889635 w 1432560"/>
                <a:gd name="connsiteY20-6916" fmla="*/ 1527175 h 3588041"/>
                <a:gd name="connsiteX21-6917" fmla="*/ 835660 w 1432560"/>
                <a:gd name="connsiteY21-6918" fmla="*/ 1895475 h 3588041"/>
                <a:gd name="connsiteX22-6919" fmla="*/ 1003935 w 1432560"/>
                <a:gd name="connsiteY22-6920" fmla="*/ 2308225 h 3588041"/>
                <a:gd name="connsiteX23-6921" fmla="*/ 895985 w 1432560"/>
                <a:gd name="connsiteY23-6922" fmla="*/ 2578100 h 3588041"/>
                <a:gd name="connsiteX24-6923" fmla="*/ 1165860 w 1432560"/>
                <a:gd name="connsiteY24-6924" fmla="*/ 2524125 h 3588041"/>
                <a:gd name="connsiteX25-6925" fmla="*/ 1432560 w 1432560"/>
                <a:gd name="connsiteY25-6926" fmla="*/ 2626519 h 3588041"/>
                <a:gd name="connsiteX26-6927" fmla="*/ 1188085 w 1432560"/>
                <a:gd name="connsiteY26-6928" fmla="*/ 2590800 h 3588041"/>
                <a:gd name="connsiteX27-6929" fmla="*/ 832485 w 1432560"/>
                <a:gd name="connsiteY27-6930" fmla="*/ 2733675 h 3588041"/>
                <a:gd name="connsiteX28-6931" fmla="*/ 689610 w 1432560"/>
                <a:gd name="connsiteY28-6932" fmla="*/ 3086100 h 3588041"/>
                <a:gd name="connsiteX29-6933" fmla="*/ 918210 w 1432560"/>
                <a:gd name="connsiteY29-6934" fmla="*/ 3419475 h 3588041"/>
                <a:gd name="connsiteX30-6935" fmla="*/ 1016635 w 1432560"/>
                <a:gd name="connsiteY30-6936" fmla="*/ 3581400 h 3588041"/>
                <a:gd name="connsiteX0-6937" fmla="*/ 1016635 w 1432560"/>
                <a:gd name="connsiteY0-6938" fmla="*/ 3581400 h 3588041"/>
                <a:gd name="connsiteX1-6939" fmla="*/ 591185 w 1432560"/>
                <a:gd name="connsiteY1-6940" fmla="*/ 3587750 h 3588041"/>
                <a:gd name="connsiteX2-6941" fmla="*/ 394335 w 1432560"/>
                <a:gd name="connsiteY2-6942" fmla="*/ 3076575 h 3588041"/>
                <a:gd name="connsiteX3-6943" fmla="*/ 746760 w 1432560"/>
                <a:gd name="connsiteY3-6944" fmla="*/ 2381250 h 3588041"/>
                <a:gd name="connsiteX4-6945" fmla="*/ 582295 w 1432560"/>
                <a:gd name="connsiteY4-6946" fmla="*/ 1953895 h 3588041"/>
                <a:gd name="connsiteX5-6947" fmla="*/ 0 w 1432560"/>
                <a:gd name="connsiteY5-6948" fmla="*/ 1870710 h 3588041"/>
                <a:gd name="connsiteX6-6949" fmla="*/ 422910 w 1432560"/>
                <a:gd name="connsiteY6-6950" fmla="*/ 1787525 h 3588041"/>
                <a:gd name="connsiteX7-6951" fmla="*/ 641985 w 1432560"/>
                <a:gd name="connsiteY7-6952" fmla="*/ 1876425 h 3588041"/>
                <a:gd name="connsiteX8-6953" fmla="*/ 822960 w 1432560"/>
                <a:gd name="connsiteY8-6954" fmla="*/ 1333500 h 3588041"/>
                <a:gd name="connsiteX9-6955" fmla="*/ 763429 w 1432560"/>
                <a:gd name="connsiteY9-6956" fmla="*/ 823913 h 3588041"/>
                <a:gd name="connsiteX10-6957" fmla="*/ 387985 w 1432560"/>
                <a:gd name="connsiteY10-6958" fmla="*/ 695325 h 3588041"/>
                <a:gd name="connsiteX11-6959" fmla="*/ 784067 w 1432560"/>
                <a:gd name="connsiteY11-6960" fmla="*/ 734218 h 3588041"/>
                <a:gd name="connsiteX12-6961" fmla="*/ 799148 w 1432560"/>
                <a:gd name="connsiteY12-6962" fmla="*/ 441325 h 3588041"/>
                <a:gd name="connsiteX13-6963" fmla="*/ 886460 w 1432560"/>
                <a:gd name="connsiteY13-6964" fmla="*/ 0 h 3588041"/>
                <a:gd name="connsiteX14-6965" fmla="*/ 857885 w 1432560"/>
                <a:gd name="connsiteY14-6966" fmla="*/ 679450 h 3588041"/>
                <a:gd name="connsiteX15-6967" fmla="*/ 921385 w 1432560"/>
                <a:gd name="connsiteY15-6968" fmla="*/ 1047750 h 3588041"/>
                <a:gd name="connsiteX16-6969" fmla="*/ 930910 w 1432560"/>
                <a:gd name="connsiteY16-6970" fmla="*/ 1295400 h 3588041"/>
                <a:gd name="connsiteX17-6971" fmla="*/ 1102360 w 1432560"/>
                <a:gd name="connsiteY17-6972" fmla="*/ 1187450 h 3588041"/>
                <a:gd name="connsiteX18-6973" fmla="*/ 1375410 w 1432560"/>
                <a:gd name="connsiteY18-6974" fmla="*/ 1171575 h 3588041"/>
                <a:gd name="connsiteX19-6975" fmla="*/ 1108710 w 1432560"/>
                <a:gd name="connsiteY19-6976" fmla="*/ 1254125 h 3588041"/>
                <a:gd name="connsiteX20-6977" fmla="*/ 889635 w 1432560"/>
                <a:gd name="connsiteY20-6978" fmla="*/ 1527175 h 3588041"/>
                <a:gd name="connsiteX21-6979" fmla="*/ 835660 w 1432560"/>
                <a:gd name="connsiteY21-6980" fmla="*/ 1895475 h 3588041"/>
                <a:gd name="connsiteX22-6981" fmla="*/ 1003935 w 1432560"/>
                <a:gd name="connsiteY22-6982" fmla="*/ 2308225 h 3588041"/>
                <a:gd name="connsiteX23-6983" fmla="*/ 895985 w 1432560"/>
                <a:gd name="connsiteY23-6984" fmla="*/ 2578100 h 3588041"/>
                <a:gd name="connsiteX24-6985" fmla="*/ 1165860 w 1432560"/>
                <a:gd name="connsiteY24-6986" fmla="*/ 2524125 h 3588041"/>
                <a:gd name="connsiteX25-6987" fmla="*/ 1432560 w 1432560"/>
                <a:gd name="connsiteY25-6988" fmla="*/ 2626519 h 3588041"/>
                <a:gd name="connsiteX26-6989" fmla="*/ 1188085 w 1432560"/>
                <a:gd name="connsiteY26-6990" fmla="*/ 2590800 h 3588041"/>
                <a:gd name="connsiteX27-6991" fmla="*/ 832485 w 1432560"/>
                <a:gd name="connsiteY27-6992" fmla="*/ 2733675 h 3588041"/>
                <a:gd name="connsiteX28-6993" fmla="*/ 689610 w 1432560"/>
                <a:gd name="connsiteY28-6994" fmla="*/ 3086100 h 3588041"/>
                <a:gd name="connsiteX29-6995" fmla="*/ 918210 w 1432560"/>
                <a:gd name="connsiteY29-6996" fmla="*/ 3419475 h 3588041"/>
                <a:gd name="connsiteX30-6997" fmla="*/ 1016635 w 1432560"/>
                <a:gd name="connsiteY30-6998" fmla="*/ 3581400 h 3588041"/>
                <a:gd name="connsiteX0-6999" fmla="*/ 1016635 w 1432560"/>
                <a:gd name="connsiteY0-7000" fmla="*/ 3581400 h 3588041"/>
                <a:gd name="connsiteX1-7001" fmla="*/ 591185 w 1432560"/>
                <a:gd name="connsiteY1-7002" fmla="*/ 3587750 h 3588041"/>
                <a:gd name="connsiteX2-7003" fmla="*/ 394335 w 1432560"/>
                <a:gd name="connsiteY2-7004" fmla="*/ 3076575 h 3588041"/>
                <a:gd name="connsiteX3-7005" fmla="*/ 746760 w 1432560"/>
                <a:gd name="connsiteY3-7006" fmla="*/ 2381250 h 3588041"/>
                <a:gd name="connsiteX4-7007" fmla="*/ 582295 w 1432560"/>
                <a:gd name="connsiteY4-7008" fmla="*/ 1953895 h 3588041"/>
                <a:gd name="connsiteX5-7009" fmla="*/ 0 w 1432560"/>
                <a:gd name="connsiteY5-7010" fmla="*/ 1870710 h 3588041"/>
                <a:gd name="connsiteX6-7011" fmla="*/ 422910 w 1432560"/>
                <a:gd name="connsiteY6-7012" fmla="*/ 1787525 h 3588041"/>
                <a:gd name="connsiteX7-7013" fmla="*/ 641985 w 1432560"/>
                <a:gd name="connsiteY7-7014" fmla="*/ 1876425 h 3588041"/>
                <a:gd name="connsiteX8-7015" fmla="*/ 822960 w 1432560"/>
                <a:gd name="connsiteY8-7016" fmla="*/ 1333500 h 3588041"/>
                <a:gd name="connsiteX9-7017" fmla="*/ 763429 w 1432560"/>
                <a:gd name="connsiteY9-7018" fmla="*/ 823913 h 3588041"/>
                <a:gd name="connsiteX10-7019" fmla="*/ 387985 w 1432560"/>
                <a:gd name="connsiteY10-7020" fmla="*/ 695325 h 3588041"/>
                <a:gd name="connsiteX11-7021" fmla="*/ 784067 w 1432560"/>
                <a:gd name="connsiteY11-7022" fmla="*/ 734218 h 3588041"/>
                <a:gd name="connsiteX12-7023" fmla="*/ 799148 w 1432560"/>
                <a:gd name="connsiteY12-7024" fmla="*/ 441325 h 3588041"/>
                <a:gd name="connsiteX13-7025" fmla="*/ 886460 w 1432560"/>
                <a:gd name="connsiteY13-7026" fmla="*/ 0 h 3588041"/>
                <a:gd name="connsiteX14-7027" fmla="*/ 857885 w 1432560"/>
                <a:gd name="connsiteY14-7028" fmla="*/ 679450 h 3588041"/>
                <a:gd name="connsiteX15-7029" fmla="*/ 921385 w 1432560"/>
                <a:gd name="connsiteY15-7030" fmla="*/ 1047750 h 3588041"/>
                <a:gd name="connsiteX16-7031" fmla="*/ 930910 w 1432560"/>
                <a:gd name="connsiteY16-7032" fmla="*/ 1295400 h 3588041"/>
                <a:gd name="connsiteX17-7033" fmla="*/ 1102360 w 1432560"/>
                <a:gd name="connsiteY17-7034" fmla="*/ 1187450 h 3588041"/>
                <a:gd name="connsiteX18-7035" fmla="*/ 1375410 w 1432560"/>
                <a:gd name="connsiteY18-7036" fmla="*/ 1171575 h 3588041"/>
                <a:gd name="connsiteX19-7037" fmla="*/ 1108710 w 1432560"/>
                <a:gd name="connsiteY19-7038" fmla="*/ 1254125 h 3588041"/>
                <a:gd name="connsiteX20-7039" fmla="*/ 889635 w 1432560"/>
                <a:gd name="connsiteY20-7040" fmla="*/ 1527175 h 3588041"/>
                <a:gd name="connsiteX21-7041" fmla="*/ 835660 w 1432560"/>
                <a:gd name="connsiteY21-7042" fmla="*/ 1895475 h 3588041"/>
                <a:gd name="connsiteX22-7043" fmla="*/ 1003935 w 1432560"/>
                <a:gd name="connsiteY22-7044" fmla="*/ 2308225 h 3588041"/>
                <a:gd name="connsiteX23-7045" fmla="*/ 895985 w 1432560"/>
                <a:gd name="connsiteY23-7046" fmla="*/ 2578100 h 3588041"/>
                <a:gd name="connsiteX24-7047" fmla="*/ 1165860 w 1432560"/>
                <a:gd name="connsiteY24-7048" fmla="*/ 2524125 h 3588041"/>
                <a:gd name="connsiteX25-7049" fmla="*/ 1432560 w 1432560"/>
                <a:gd name="connsiteY25-7050" fmla="*/ 2626519 h 3588041"/>
                <a:gd name="connsiteX26-7051" fmla="*/ 1188085 w 1432560"/>
                <a:gd name="connsiteY26-7052" fmla="*/ 2590800 h 3588041"/>
                <a:gd name="connsiteX27-7053" fmla="*/ 832485 w 1432560"/>
                <a:gd name="connsiteY27-7054" fmla="*/ 2733675 h 3588041"/>
                <a:gd name="connsiteX28-7055" fmla="*/ 689610 w 1432560"/>
                <a:gd name="connsiteY28-7056" fmla="*/ 3086100 h 3588041"/>
                <a:gd name="connsiteX29-7057" fmla="*/ 918210 w 1432560"/>
                <a:gd name="connsiteY29-7058" fmla="*/ 3419475 h 3588041"/>
                <a:gd name="connsiteX30-7059" fmla="*/ 1016635 w 1432560"/>
                <a:gd name="connsiteY30-7060" fmla="*/ 3581400 h 3588041"/>
                <a:gd name="connsiteX0-7061" fmla="*/ 1016635 w 1432560"/>
                <a:gd name="connsiteY0-7062" fmla="*/ 3581400 h 3588041"/>
                <a:gd name="connsiteX1-7063" fmla="*/ 591185 w 1432560"/>
                <a:gd name="connsiteY1-7064" fmla="*/ 3587750 h 3588041"/>
                <a:gd name="connsiteX2-7065" fmla="*/ 394335 w 1432560"/>
                <a:gd name="connsiteY2-7066" fmla="*/ 3076575 h 3588041"/>
                <a:gd name="connsiteX3-7067" fmla="*/ 746760 w 1432560"/>
                <a:gd name="connsiteY3-7068" fmla="*/ 2381250 h 3588041"/>
                <a:gd name="connsiteX4-7069" fmla="*/ 582295 w 1432560"/>
                <a:gd name="connsiteY4-7070" fmla="*/ 1953895 h 3588041"/>
                <a:gd name="connsiteX5-7071" fmla="*/ 0 w 1432560"/>
                <a:gd name="connsiteY5-7072" fmla="*/ 1870710 h 3588041"/>
                <a:gd name="connsiteX6-7073" fmla="*/ 422910 w 1432560"/>
                <a:gd name="connsiteY6-7074" fmla="*/ 1787525 h 3588041"/>
                <a:gd name="connsiteX7-7075" fmla="*/ 641985 w 1432560"/>
                <a:gd name="connsiteY7-7076" fmla="*/ 1876425 h 3588041"/>
                <a:gd name="connsiteX8-7077" fmla="*/ 822960 w 1432560"/>
                <a:gd name="connsiteY8-7078" fmla="*/ 1333500 h 3588041"/>
                <a:gd name="connsiteX9-7079" fmla="*/ 763429 w 1432560"/>
                <a:gd name="connsiteY9-7080" fmla="*/ 823913 h 3588041"/>
                <a:gd name="connsiteX10-7081" fmla="*/ 387985 w 1432560"/>
                <a:gd name="connsiteY10-7082" fmla="*/ 695325 h 3588041"/>
                <a:gd name="connsiteX11-7083" fmla="*/ 784067 w 1432560"/>
                <a:gd name="connsiteY11-7084" fmla="*/ 734218 h 3588041"/>
                <a:gd name="connsiteX12-7085" fmla="*/ 799148 w 1432560"/>
                <a:gd name="connsiteY12-7086" fmla="*/ 441325 h 3588041"/>
                <a:gd name="connsiteX13-7087" fmla="*/ 886460 w 1432560"/>
                <a:gd name="connsiteY13-7088" fmla="*/ 0 h 3588041"/>
                <a:gd name="connsiteX14-7089" fmla="*/ 857885 w 1432560"/>
                <a:gd name="connsiteY14-7090" fmla="*/ 679450 h 3588041"/>
                <a:gd name="connsiteX15-7091" fmla="*/ 921385 w 1432560"/>
                <a:gd name="connsiteY15-7092" fmla="*/ 1047750 h 3588041"/>
                <a:gd name="connsiteX16-7093" fmla="*/ 930910 w 1432560"/>
                <a:gd name="connsiteY16-7094" fmla="*/ 1295400 h 3588041"/>
                <a:gd name="connsiteX17-7095" fmla="*/ 1102360 w 1432560"/>
                <a:gd name="connsiteY17-7096" fmla="*/ 1187450 h 3588041"/>
                <a:gd name="connsiteX18-7097" fmla="*/ 1375410 w 1432560"/>
                <a:gd name="connsiteY18-7098" fmla="*/ 1171575 h 3588041"/>
                <a:gd name="connsiteX19-7099" fmla="*/ 1108710 w 1432560"/>
                <a:gd name="connsiteY19-7100" fmla="*/ 1254125 h 3588041"/>
                <a:gd name="connsiteX20-7101" fmla="*/ 889635 w 1432560"/>
                <a:gd name="connsiteY20-7102" fmla="*/ 1527175 h 3588041"/>
                <a:gd name="connsiteX21-7103" fmla="*/ 835660 w 1432560"/>
                <a:gd name="connsiteY21-7104" fmla="*/ 1895475 h 3588041"/>
                <a:gd name="connsiteX22-7105" fmla="*/ 1003935 w 1432560"/>
                <a:gd name="connsiteY22-7106" fmla="*/ 2308225 h 3588041"/>
                <a:gd name="connsiteX23-7107" fmla="*/ 895985 w 1432560"/>
                <a:gd name="connsiteY23-7108" fmla="*/ 2578100 h 3588041"/>
                <a:gd name="connsiteX24-7109" fmla="*/ 1165860 w 1432560"/>
                <a:gd name="connsiteY24-7110" fmla="*/ 2524125 h 3588041"/>
                <a:gd name="connsiteX25-7111" fmla="*/ 1432560 w 1432560"/>
                <a:gd name="connsiteY25-7112" fmla="*/ 2626519 h 3588041"/>
                <a:gd name="connsiteX26-7113" fmla="*/ 1188085 w 1432560"/>
                <a:gd name="connsiteY26-7114" fmla="*/ 2590800 h 3588041"/>
                <a:gd name="connsiteX27-7115" fmla="*/ 832485 w 1432560"/>
                <a:gd name="connsiteY27-7116" fmla="*/ 2733675 h 3588041"/>
                <a:gd name="connsiteX28-7117" fmla="*/ 689610 w 1432560"/>
                <a:gd name="connsiteY28-7118" fmla="*/ 3086100 h 3588041"/>
                <a:gd name="connsiteX29-7119" fmla="*/ 918210 w 1432560"/>
                <a:gd name="connsiteY29-7120" fmla="*/ 3419475 h 3588041"/>
                <a:gd name="connsiteX30-7121" fmla="*/ 1016635 w 1432560"/>
                <a:gd name="connsiteY30-7122" fmla="*/ 3581400 h 3588041"/>
                <a:gd name="connsiteX0-7123" fmla="*/ 1003935 w 1419860"/>
                <a:gd name="connsiteY0-7124" fmla="*/ 3581400 h 3588041"/>
                <a:gd name="connsiteX1-7125" fmla="*/ 578485 w 1419860"/>
                <a:gd name="connsiteY1-7126" fmla="*/ 3587750 h 3588041"/>
                <a:gd name="connsiteX2-7127" fmla="*/ 381635 w 1419860"/>
                <a:gd name="connsiteY2-7128" fmla="*/ 3076575 h 3588041"/>
                <a:gd name="connsiteX3-7129" fmla="*/ 734060 w 1419860"/>
                <a:gd name="connsiteY3-7130" fmla="*/ 2381250 h 3588041"/>
                <a:gd name="connsiteX4-7131" fmla="*/ 569595 w 1419860"/>
                <a:gd name="connsiteY4-7132" fmla="*/ 1953895 h 3588041"/>
                <a:gd name="connsiteX5-7133" fmla="*/ 0 w 1419860"/>
                <a:gd name="connsiteY5-7134" fmla="*/ 1902460 h 3588041"/>
                <a:gd name="connsiteX6-7135" fmla="*/ 410210 w 1419860"/>
                <a:gd name="connsiteY6-7136" fmla="*/ 1787525 h 3588041"/>
                <a:gd name="connsiteX7-7137" fmla="*/ 629285 w 1419860"/>
                <a:gd name="connsiteY7-7138" fmla="*/ 1876425 h 3588041"/>
                <a:gd name="connsiteX8-7139" fmla="*/ 810260 w 1419860"/>
                <a:gd name="connsiteY8-7140" fmla="*/ 1333500 h 3588041"/>
                <a:gd name="connsiteX9-7141" fmla="*/ 750729 w 1419860"/>
                <a:gd name="connsiteY9-7142" fmla="*/ 823913 h 3588041"/>
                <a:gd name="connsiteX10-7143" fmla="*/ 375285 w 1419860"/>
                <a:gd name="connsiteY10-7144" fmla="*/ 695325 h 3588041"/>
                <a:gd name="connsiteX11-7145" fmla="*/ 771367 w 1419860"/>
                <a:gd name="connsiteY11-7146" fmla="*/ 734218 h 3588041"/>
                <a:gd name="connsiteX12-7147" fmla="*/ 786448 w 1419860"/>
                <a:gd name="connsiteY12-7148" fmla="*/ 441325 h 3588041"/>
                <a:gd name="connsiteX13-7149" fmla="*/ 873760 w 1419860"/>
                <a:gd name="connsiteY13-7150" fmla="*/ 0 h 3588041"/>
                <a:gd name="connsiteX14-7151" fmla="*/ 845185 w 1419860"/>
                <a:gd name="connsiteY14-7152" fmla="*/ 679450 h 3588041"/>
                <a:gd name="connsiteX15-7153" fmla="*/ 908685 w 1419860"/>
                <a:gd name="connsiteY15-7154" fmla="*/ 1047750 h 3588041"/>
                <a:gd name="connsiteX16-7155" fmla="*/ 918210 w 1419860"/>
                <a:gd name="connsiteY16-7156" fmla="*/ 1295400 h 3588041"/>
                <a:gd name="connsiteX17-7157" fmla="*/ 1089660 w 1419860"/>
                <a:gd name="connsiteY17-7158" fmla="*/ 1187450 h 3588041"/>
                <a:gd name="connsiteX18-7159" fmla="*/ 1362710 w 1419860"/>
                <a:gd name="connsiteY18-7160" fmla="*/ 1171575 h 3588041"/>
                <a:gd name="connsiteX19-7161" fmla="*/ 1096010 w 1419860"/>
                <a:gd name="connsiteY19-7162" fmla="*/ 1254125 h 3588041"/>
                <a:gd name="connsiteX20-7163" fmla="*/ 876935 w 1419860"/>
                <a:gd name="connsiteY20-7164" fmla="*/ 1527175 h 3588041"/>
                <a:gd name="connsiteX21-7165" fmla="*/ 822960 w 1419860"/>
                <a:gd name="connsiteY21-7166" fmla="*/ 1895475 h 3588041"/>
                <a:gd name="connsiteX22-7167" fmla="*/ 991235 w 1419860"/>
                <a:gd name="connsiteY22-7168" fmla="*/ 2308225 h 3588041"/>
                <a:gd name="connsiteX23-7169" fmla="*/ 883285 w 1419860"/>
                <a:gd name="connsiteY23-7170" fmla="*/ 2578100 h 3588041"/>
                <a:gd name="connsiteX24-7171" fmla="*/ 1153160 w 1419860"/>
                <a:gd name="connsiteY24-7172" fmla="*/ 2524125 h 3588041"/>
                <a:gd name="connsiteX25-7173" fmla="*/ 1419860 w 1419860"/>
                <a:gd name="connsiteY25-7174" fmla="*/ 2626519 h 3588041"/>
                <a:gd name="connsiteX26-7175" fmla="*/ 1175385 w 1419860"/>
                <a:gd name="connsiteY26-7176" fmla="*/ 2590800 h 3588041"/>
                <a:gd name="connsiteX27-7177" fmla="*/ 819785 w 1419860"/>
                <a:gd name="connsiteY27-7178" fmla="*/ 2733675 h 3588041"/>
                <a:gd name="connsiteX28-7179" fmla="*/ 676910 w 1419860"/>
                <a:gd name="connsiteY28-7180" fmla="*/ 3086100 h 3588041"/>
                <a:gd name="connsiteX29-7181" fmla="*/ 905510 w 1419860"/>
                <a:gd name="connsiteY29-7182" fmla="*/ 3419475 h 3588041"/>
                <a:gd name="connsiteX30-7183" fmla="*/ 1003935 w 1419860"/>
                <a:gd name="connsiteY30-7184" fmla="*/ 3581400 h 3588041"/>
                <a:gd name="connsiteX0-7185" fmla="*/ 1003935 w 1419860"/>
                <a:gd name="connsiteY0-7186" fmla="*/ 3581400 h 3588041"/>
                <a:gd name="connsiteX1-7187" fmla="*/ 578485 w 1419860"/>
                <a:gd name="connsiteY1-7188" fmla="*/ 3587750 h 3588041"/>
                <a:gd name="connsiteX2-7189" fmla="*/ 381635 w 1419860"/>
                <a:gd name="connsiteY2-7190" fmla="*/ 3076575 h 3588041"/>
                <a:gd name="connsiteX3-7191" fmla="*/ 734060 w 1419860"/>
                <a:gd name="connsiteY3-7192" fmla="*/ 2381250 h 3588041"/>
                <a:gd name="connsiteX4-7193" fmla="*/ 569595 w 1419860"/>
                <a:gd name="connsiteY4-7194" fmla="*/ 1953895 h 3588041"/>
                <a:gd name="connsiteX5-7195" fmla="*/ 0 w 1419860"/>
                <a:gd name="connsiteY5-7196" fmla="*/ 1902460 h 3588041"/>
                <a:gd name="connsiteX6-7197" fmla="*/ 410210 w 1419860"/>
                <a:gd name="connsiteY6-7198" fmla="*/ 1787525 h 3588041"/>
                <a:gd name="connsiteX7-7199" fmla="*/ 629285 w 1419860"/>
                <a:gd name="connsiteY7-7200" fmla="*/ 1876425 h 3588041"/>
                <a:gd name="connsiteX8-7201" fmla="*/ 810260 w 1419860"/>
                <a:gd name="connsiteY8-7202" fmla="*/ 1333500 h 3588041"/>
                <a:gd name="connsiteX9-7203" fmla="*/ 750729 w 1419860"/>
                <a:gd name="connsiteY9-7204" fmla="*/ 823913 h 3588041"/>
                <a:gd name="connsiteX10-7205" fmla="*/ 375285 w 1419860"/>
                <a:gd name="connsiteY10-7206" fmla="*/ 695325 h 3588041"/>
                <a:gd name="connsiteX11-7207" fmla="*/ 771367 w 1419860"/>
                <a:gd name="connsiteY11-7208" fmla="*/ 734218 h 3588041"/>
                <a:gd name="connsiteX12-7209" fmla="*/ 786448 w 1419860"/>
                <a:gd name="connsiteY12-7210" fmla="*/ 441325 h 3588041"/>
                <a:gd name="connsiteX13-7211" fmla="*/ 873760 w 1419860"/>
                <a:gd name="connsiteY13-7212" fmla="*/ 0 h 3588041"/>
                <a:gd name="connsiteX14-7213" fmla="*/ 845185 w 1419860"/>
                <a:gd name="connsiteY14-7214" fmla="*/ 679450 h 3588041"/>
                <a:gd name="connsiteX15-7215" fmla="*/ 908685 w 1419860"/>
                <a:gd name="connsiteY15-7216" fmla="*/ 1047750 h 3588041"/>
                <a:gd name="connsiteX16-7217" fmla="*/ 918210 w 1419860"/>
                <a:gd name="connsiteY16-7218" fmla="*/ 1295400 h 3588041"/>
                <a:gd name="connsiteX17-7219" fmla="*/ 1089660 w 1419860"/>
                <a:gd name="connsiteY17-7220" fmla="*/ 1187450 h 3588041"/>
                <a:gd name="connsiteX18-7221" fmla="*/ 1362710 w 1419860"/>
                <a:gd name="connsiteY18-7222" fmla="*/ 1171575 h 3588041"/>
                <a:gd name="connsiteX19-7223" fmla="*/ 1096010 w 1419860"/>
                <a:gd name="connsiteY19-7224" fmla="*/ 1254125 h 3588041"/>
                <a:gd name="connsiteX20-7225" fmla="*/ 876935 w 1419860"/>
                <a:gd name="connsiteY20-7226" fmla="*/ 1527175 h 3588041"/>
                <a:gd name="connsiteX21-7227" fmla="*/ 822960 w 1419860"/>
                <a:gd name="connsiteY21-7228" fmla="*/ 1895475 h 3588041"/>
                <a:gd name="connsiteX22-7229" fmla="*/ 991235 w 1419860"/>
                <a:gd name="connsiteY22-7230" fmla="*/ 2308225 h 3588041"/>
                <a:gd name="connsiteX23-7231" fmla="*/ 883285 w 1419860"/>
                <a:gd name="connsiteY23-7232" fmla="*/ 2578100 h 3588041"/>
                <a:gd name="connsiteX24-7233" fmla="*/ 1153160 w 1419860"/>
                <a:gd name="connsiteY24-7234" fmla="*/ 2524125 h 3588041"/>
                <a:gd name="connsiteX25-7235" fmla="*/ 1419860 w 1419860"/>
                <a:gd name="connsiteY25-7236" fmla="*/ 2626519 h 3588041"/>
                <a:gd name="connsiteX26-7237" fmla="*/ 1175385 w 1419860"/>
                <a:gd name="connsiteY26-7238" fmla="*/ 2590800 h 3588041"/>
                <a:gd name="connsiteX27-7239" fmla="*/ 819785 w 1419860"/>
                <a:gd name="connsiteY27-7240" fmla="*/ 2733675 h 3588041"/>
                <a:gd name="connsiteX28-7241" fmla="*/ 676910 w 1419860"/>
                <a:gd name="connsiteY28-7242" fmla="*/ 3086100 h 3588041"/>
                <a:gd name="connsiteX29-7243" fmla="*/ 905510 w 1419860"/>
                <a:gd name="connsiteY29-7244" fmla="*/ 3419475 h 3588041"/>
                <a:gd name="connsiteX30-7245" fmla="*/ 1003935 w 1419860"/>
                <a:gd name="connsiteY30-7246" fmla="*/ 3581400 h 3588041"/>
                <a:gd name="connsiteX0-7247" fmla="*/ 1003935 w 1419860"/>
                <a:gd name="connsiteY0-7248" fmla="*/ 3581400 h 3588041"/>
                <a:gd name="connsiteX1-7249" fmla="*/ 578485 w 1419860"/>
                <a:gd name="connsiteY1-7250" fmla="*/ 3587750 h 3588041"/>
                <a:gd name="connsiteX2-7251" fmla="*/ 381635 w 1419860"/>
                <a:gd name="connsiteY2-7252" fmla="*/ 3076575 h 3588041"/>
                <a:gd name="connsiteX3-7253" fmla="*/ 734060 w 1419860"/>
                <a:gd name="connsiteY3-7254" fmla="*/ 2381250 h 3588041"/>
                <a:gd name="connsiteX4-7255" fmla="*/ 569595 w 1419860"/>
                <a:gd name="connsiteY4-7256" fmla="*/ 1953895 h 3588041"/>
                <a:gd name="connsiteX5-7257" fmla="*/ 0 w 1419860"/>
                <a:gd name="connsiteY5-7258" fmla="*/ 1902460 h 3588041"/>
                <a:gd name="connsiteX6-7259" fmla="*/ 410210 w 1419860"/>
                <a:gd name="connsiteY6-7260" fmla="*/ 1787525 h 3588041"/>
                <a:gd name="connsiteX7-7261" fmla="*/ 629285 w 1419860"/>
                <a:gd name="connsiteY7-7262" fmla="*/ 1876425 h 3588041"/>
                <a:gd name="connsiteX8-7263" fmla="*/ 810260 w 1419860"/>
                <a:gd name="connsiteY8-7264" fmla="*/ 1333500 h 3588041"/>
                <a:gd name="connsiteX9-7265" fmla="*/ 750729 w 1419860"/>
                <a:gd name="connsiteY9-7266" fmla="*/ 823913 h 3588041"/>
                <a:gd name="connsiteX10-7267" fmla="*/ 375285 w 1419860"/>
                <a:gd name="connsiteY10-7268" fmla="*/ 695325 h 3588041"/>
                <a:gd name="connsiteX11-7269" fmla="*/ 771367 w 1419860"/>
                <a:gd name="connsiteY11-7270" fmla="*/ 734218 h 3588041"/>
                <a:gd name="connsiteX12-7271" fmla="*/ 786448 w 1419860"/>
                <a:gd name="connsiteY12-7272" fmla="*/ 441325 h 3588041"/>
                <a:gd name="connsiteX13-7273" fmla="*/ 873760 w 1419860"/>
                <a:gd name="connsiteY13-7274" fmla="*/ 0 h 3588041"/>
                <a:gd name="connsiteX14-7275" fmla="*/ 845185 w 1419860"/>
                <a:gd name="connsiteY14-7276" fmla="*/ 679450 h 3588041"/>
                <a:gd name="connsiteX15-7277" fmla="*/ 908685 w 1419860"/>
                <a:gd name="connsiteY15-7278" fmla="*/ 1047750 h 3588041"/>
                <a:gd name="connsiteX16-7279" fmla="*/ 918210 w 1419860"/>
                <a:gd name="connsiteY16-7280" fmla="*/ 1295400 h 3588041"/>
                <a:gd name="connsiteX17-7281" fmla="*/ 1089660 w 1419860"/>
                <a:gd name="connsiteY17-7282" fmla="*/ 1187450 h 3588041"/>
                <a:gd name="connsiteX18-7283" fmla="*/ 1362710 w 1419860"/>
                <a:gd name="connsiteY18-7284" fmla="*/ 1171575 h 3588041"/>
                <a:gd name="connsiteX19-7285" fmla="*/ 1096010 w 1419860"/>
                <a:gd name="connsiteY19-7286" fmla="*/ 1254125 h 3588041"/>
                <a:gd name="connsiteX20-7287" fmla="*/ 876935 w 1419860"/>
                <a:gd name="connsiteY20-7288" fmla="*/ 1527175 h 3588041"/>
                <a:gd name="connsiteX21-7289" fmla="*/ 822960 w 1419860"/>
                <a:gd name="connsiteY21-7290" fmla="*/ 1895475 h 3588041"/>
                <a:gd name="connsiteX22-7291" fmla="*/ 991235 w 1419860"/>
                <a:gd name="connsiteY22-7292" fmla="*/ 2308225 h 3588041"/>
                <a:gd name="connsiteX23-7293" fmla="*/ 883285 w 1419860"/>
                <a:gd name="connsiteY23-7294" fmla="*/ 2578100 h 3588041"/>
                <a:gd name="connsiteX24-7295" fmla="*/ 1153160 w 1419860"/>
                <a:gd name="connsiteY24-7296" fmla="*/ 2524125 h 3588041"/>
                <a:gd name="connsiteX25-7297" fmla="*/ 1419860 w 1419860"/>
                <a:gd name="connsiteY25-7298" fmla="*/ 2626519 h 3588041"/>
                <a:gd name="connsiteX26-7299" fmla="*/ 1175385 w 1419860"/>
                <a:gd name="connsiteY26-7300" fmla="*/ 2590800 h 3588041"/>
                <a:gd name="connsiteX27-7301" fmla="*/ 819785 w 1419860"/>
                <a:gd name="connsiteY27-7302" fmla="*/ 2733675 h 3588041"/>
                <a:gd name="connsiteX28-7303" fmla="*/ 676910 w 1419860"/>
                <a:gd name="connsiteY28-7304" fmla="*/ 3086100 h 3588041"/>
                <a:gd name="connsiteX29-7305" fmla="*/ 905510 w 1419860"/>
                <a:gd name="connsiteY29-7306" fmla="*/ 3419475 h 3588041"/>
                <a:gd name="connsiteX30-7307" fmla="*/ 1003935 w 1419860"/>
                <a:gd name="connsiteY30-7308" fmla="*/ 3581400 h 3588041"/>
                <a:gd name="connsiteX0-7309" fmla="*/ 1003935 w 1419860"/>
                <a:gd name="connsiteY0-7310" fmla="*/ 3581400 h 3588041"/>
                <a:gd name="connsiteX1-7311" fmla="*/ 578485 w 1419860"/>
                <a:gd name="connsiteY1-7312" fmla="*/ 3587750 h 3588041"/>
                <a:gd name="connsiteX2-7313" fmla="*/ 381635 w 1419860"/>
                <a:gd name="connsiteY2-7314" fmla="*/ 3076575 h 3588041"/>
                <a:gd name="connsiteX3-7315" fmla="*/ 734060 w 1419860"/>
                <a:gd name="connsiteY3-7316" fmla="*/ 2381250 h 3588041"/>
                <a:gd name="connsiteX4-7317" fmla="*/ 569595 w 1419860"/>
                <a:gd name="connsiteY4-7318" fmla="*/ 1953895 h 3588041"/>
                <a:gd name="connsiteX5-7319" fmla="*/ 0 w 1419860"/>
                <a:gd name="connsiteY5-7320" fmla="*/ 1902460 h 3588041"/>
                <a:gd name="connsiteX6-7321" fmla="*/ 381635 w 1419860"/>
                <a:gd name="connsiteY6-7322" fmla="*/ 1784350 h 3588041"/>
                <a:gd name="connsiteX7-7323" fmla="*/ 629285 w 1419860"/>
                <a:gd name="connsiteY7-7324" fmla="*/ 1876425 h 3588041"/>
                <a:gd name="connsiteX8-7325" fmla="*/ 810260 w 1419860"/>
                <a:gd name="connsiteY8-7326" fmla="*/ 1333500 h 3588041"/>
                <a:gd name="connsiteX9-7327" fmla="*/ 750729 w 1419860"/>
                <a:gd name="connsiteY9-7328" fmla="*/ 823913 h 3588041"/>
                <a:gd name="connsiteX10-7329" fmla="*/ 375285 w 1419860"/>
                <a:gd name="connsiteY10-7330" fmla="*/ 695325 h 3588041"/>
                <a:gd name="connsiteX11-7331" fmla="*/ 771367 w 1419860"/>
                <a:gd name="connsiteY11-7332" fmla="*/ 734218 h 3588041"/>
                <a:gd name="connsiteX12-7333" fmla="*/ 786448 w 1419860"/>
                <a:gd name="connsiteY12-7334" fmla="*/ 441325 h 3588041"/>
                <a:gd name="connsiteX13-7335" fmla="*/ 873760 w 1419860"/>
                <a:gd name="connsiteY13-7336" fmla="*/ 0 h 3588041"/>
                <a:gd name="connsiteX14-7337" fmla="*/ 845185 w 1419860"/>
                <a:gd name="connsiteY14-7338" fmla="*/ 679450 h 3588041"/>
                <a:gd name="connsiteX15-7339" fmla="*/ 908685 w 1419860"/>
                <a:gd name="connsiteY15-7340" fmla="*/ 1047750 h 3588041"/>
                <a:gd name="connsiteX16-7341" fmla="*/ 918210 w 1419860"/>
                <a:gd name="connsiteY16-7342" fmla="*/ 1295400 h 3588041"/>
                <a:gd name="connsiteX17-7343" fmla="*/ 1089660 w 1419860"/>
                <a:gd name="connsiteY17-7344" fmla="*/ 1187450 h 3588041"/>
                <a:gd name="connsiteX18-7345" fmla="*/ 1362710 w 1419860"/>
                <a:gd name="connsiteY18-7346" fmla="*/ 1171575 h 3588041"/>
                <a:gd name="connsiteX19-7347" fmla="*/ 1096010 w 1419860"/>
                <a:gd name="connsiteY19-7348" fmla="*/ 1254125 h 3588041"/>
                <a:gd name="connsiteX20-7349" fmla="*/ 876935 w 1419860"/>
                <a:gd name="connsiteY20-7350" fmla="*/ 1527175 h 3588041"/>
                <a:gd name="connsiteX21-7351" fmla="*/ 822960 w 1419860"/>
                <a:gd name="connsiteY21-7352" fmla="*/ 1895475 h 3588041"/>
                <a:gd name="connsiteX22-7353" fmla="*/ 991235 w 1419860"/>
                <a:gd name="connsiteY22-7354" fmla="*/ 2308225 h 3588041"/>
                <a:gd name="connsiteX23-7355" fmla="*/ 883285 w 1419860"/>
                <a:gd name="connsiteY23-7356" fmla="*/ 2578100 h 3588041"/>
                <a:gd name="connsiteX24-7357" fmla="*/ 1153160 w 1419860"/>
                <a:gd name="connsiteY24-7358" fmla="*/ 2524125 h 3588041"/>
                <a:gd name="connsiteX25-7359" fmla="*/ 1419860 w 1419860"/>
                <a:gd name="connsiteY25-7360" fmla="*/ 2626519 h 3588041"/>
                <a:gd name="connsiteX26-7361" fmla="*/ 1175385 w 1419860"/>
                <a:gd name="connsiteY26-7362" fmla="*/ 2590800 h 3588041"/>
                <a:gd name="connsiteX27-7363" fmla="*/ 819785 w 1419860"/>
                <a:gd name="connsiteY27-7364" fmla="*/ 2733675 h 3588041"/>
                <a:gd name="connsiteX28-7365" fmla="*/ 676910 w 1419860"/>
                <a:gd name="connsiteY28-7366" fmla="*/ 3086100 h 3588041"/>
                <a:gd name="connsiteX29-7367" fmla="*/ 905510 w 1419860"/>
                <a:gd name="connsiteY29-7368" fmla="*/ 3419475 h 3588041"/>
                <a:gd name="connsiteX30-7369" fmla="*/ 1003935 w 1419860"/>
                <a:gd name="connsiteY30-7370" fmla="*/ 3581400 h 3588041"/>
                <a:gd name="connsiteX0-7371" fmla="*/ 1003935 w 1419860"/>
                <a:gd name="connsiteY0-7372" fmla="*/ 3581400 h 3588041"/>
                <a:gd name="connsiteX1-7373" fmla="*/ 578485 w 1419860"/>
                <a:gd name="connsiteY1-7374" fmla="*/ 3587750 h 3588041"/>
                <a:gd name="connsiteX2-7375" fmla="*/ 381635 w 1419860"/>
                <a:gd name="connsiteY2-7376" fmla="*/ 3076575 h 3588041"/>
                <a:gd name="connsiteX3-7377" fmla="*/ 734060 w 1419860"/>
                <a:gd name="connsiteY3-7378" fmla="*/ 2381250 h 3588041"/>
                <a:gd name="connsiteX4-7379" fmla="*/ 569595 w 1419860"/>
                <a:gd name="connsiteY4-7380" fmla="*/ 1953895 h 3588041"/>
                <a:gd name="connsiteX5-7381" fmla="*/ 0 w 1419860"/>
                <a:gd name="connsiteY5-7382" fmla="*/ 1902460 h 3588041"/>
                <a:gd name="connsiteX6-7383" fmla="*/ 381635 w 1419860"/>
                <a:gd name="connsiteY6-7384" fmla="*/ 1784350 h 3588041"/>
                <a:gd name="connsiteX7-7385" fmla="*/ 629285 w 1419860"/>
                <a:gd name="connsiteY7-7386" fmla="*/ 1876425 h 3588041"/>
                <a:gd name="connsiteX8-7387" fmla="*/ 810260 w 1419860"/>
                <a:gd name="connsiteY8-7388" fmla="*/ 1333500 h 3588041"/>
                <a:gd name="connsiteX9-7389" fmla="*/ 750729 w 1419860"/>
                <a:gd name="connsiteY9-7390" fmla="*/ 823913 h 3588041"/>
                <a:gd name="connsiteX10-7391" fmla="*/ 375285 w 1419860"/>
                <a:gd name="connsiteY10-7392" fmla="*/ 695325 h 3588041"/>
                <a:gd name="connsiteX11-7393" fmla="*/ 771367 w 1419860"/>
                <a:gd name="connsiteY11-7394" fmla="*/ 734218 h 3588041"/>
                <a:gd name="connsiteX12-7395" fmla="*/ 786448 w 1419860"/>
                <a:gd name="connsiteY12-7396" fmla="*/ 441325 h 3588041"/>
                <a:gd name="connsiteX13-7397" fmla="*/ 873760 w 1419860"/>
                <a:gd name="connsiteY13-7398" fmla="*/ 0 h 3588041"/>
                <a:gd name="connsiteX14-7399" fmla="*/ 845185 w 1419860"/>
                <a:gd name="connsiteY14-7400" fmla="*/ 679450 h 3588041"/>
                <a:gd name="connsiteX15-7401" fmla="*/ 908685 w 1419860"/>
                <a:gd name="connsiteY15-7402" fmla="*/ 1047750 h 3588041"/>
                <a:gd name="connsiteX16-7403" fmla="*/ 918210 w 1419860"/>
                <a:gd name="connsiteY16-7404" fmla="*/ 1295400 h 3588041"/>
                <a:gd name="connsiteX17-7405" fmla="*/ 1089660 w 1419860"/>
                <a:gd name="connsiteY17-7406" fmla="*/ 1187450 h 3588041"/>
                <a:gd name="connsiteX18-7407" fmla="*/ 1362710 w 1419860"/>
                <a:gd name="connsiteY18-7408" fmla="*/ 1171575 h 3588041"/>
                <a:gd name="connsiteX19-7409" fmla="*/ 1096010 w 1419860"/>
                <a:gd name="connsiteY19-7410" fmla="*/ 1254125 h 3588041"/>
                <a:gd name="connsiteX20-7411" fmla="*/ 876935 w 1419860"/>
                <a:gd name="connsiteY20-7412" fmla="*/ 1527175 h 3588041"/>
                <a:gd name="connsiteX21-7413" fmla="*/ 822960 w 1419860"/>
                <a:gd name="connsiteY21-7414" fmla="*/ 1895475 h 3588041"/>
                <a:gd name="connsiteX22-7415" fmla="*/ 991235 w 1419860"/>
                <a:gd name="connsiteY22-7416" fmla="*/ 2308225 h 3588041"/>
                <a:gd name="connsiteX23-7417" fmla="*/ 883285 w 1419860"/>
                <a:gd name="connsiteY23-7418" fmla="*/ 2578100 h 3588041"/>
                <a:gd name="connsiteX24-7419" fmla="*/ 1153160 w 1419860"/>
                <a:gd name="connsiteY24-7420" fmla="*/ 2524125 h 3588041"/>
                <a:gd name="connsiteX25-7421" fmla="*/ 1419860 w 1419860"/>
                <a:gd name="connsiteY25-7422" fmla="*/ 2626519 h 3588041"/>
                <a:gd name="connsiteX26-7423" fmla="*/ 1175385 w 1419860"/>
                <a:gd name="connsiteY26-7424" fmla="*/ 2590800 h 3588041"/>
                <a:gd name="connsiteX27-7425" fmla="*/ 819785 w 1419860"/>
                <a:gd name="connsiteY27-7426" fmla="*/ 2733675 h 3588041"/>
                <a:gd name="connsiteX28-7427" fmla="*/ 676910 w 1419860"/>
                <a:gd name="connsiteY28-7428" fmla="*/ 3086100 h 3588041"/>
                <a:gd name="connsiteX29-7429" fmla="*/ 905510 w 1419860"/>
                <a:gd name="connsiteY29-7430" fmla="*/ 3419475 h 3588041"/>
                <a:gd name="connsiteX30-7431" fmla="*/ 1003935 w 1419860"/>
                <a:gd name="connsiteY30-7432" fmla="*/ 3581400 h 3588041"/>
                <a:gd name="connsiteX0-7433" fmla="*/ 1003935 w 1419860"/>
                <a:gd name="connsiteY0-7434" fmla="*/ 3581400 h 3588041"/>
                <a:gd name="connsiteX1-7435" fmla="*/ 578485 w 1419860"/>
                <a:gd name="connsiteY1-7436" fmla="*/ 3587750 h 3588041"/>
                <a:gd name="connsiteX2-7437" fmla="*/ 381635 w 1419860"/>
                <a:gd name="connsiteY2-7438" fmla="*/ 3076575 h 3588041"/>
                <a:gd name="connsiteX3-7439" fmla="*/ 734060 w 1419860"/>
                <a:gd name="connsiteY3-7440" fmla="*/ 2381250 h 3588041"/>
                <a:gd name="connsiteX4-7441" fmla="*/ 569595 w 1419860"/>
                <a:gd name="connsiteY4-7442" fmla="*/ 1953895 h 3588041"/>
                <a:gd name="connsiteX5-7443" fmla="*/ 0 w 1419860"/>
                <a:gd name="connsiteY5-7444" fmla="*/ 1902460 h 3588041"/>
                <a:gd name="connsiteX6-7445" fmla="*/ 359410 w 1419860"/>
                <a:gd name="connsiteY6-7446" fmla="*/ 1806575 h 3588041"/>
                <a:gd name="connsiteX7-7447" fmla="*/ 629285 w 1419860"/>
                <a:gd name="connsiteY7-7448" fmla="*/ 1876425 h 3588041"/>
                <a:gd name="connsiteX8-7449" fmla="*/ 810260 w 1419860"/>
                <a:gd name="connsiteY8-7450" fmla="*/ 1333500 h 3588041"/>
                <a:gd name="connsiteX9-7451" fmla="*/ 750729 w 1419860"/>
                <a:gd name="connsiteY9-7452" fmla="*/ 823913 h 3588041"/>
                <a:gd name="connsiteX10-7453" fmla="*/ 375285 w 1419860"/>
                <a:gd name="connsiteY10-7454" fmla="*/ 695325 h 3588041"/>
                <a:gd name="connsiteX11-7455" fmla="*/ 771367 w 1419860"/>
                <a:gd name="connsiteY11-7456" fmla="*/ 734218 h 3588041"/>
                <a:gd name="connsiteX12-7457" fmla="*/ 786448 w 1419860"/>
                <a:gd name="connsiteY12-7458" fmla="*/ 441325 h 3588041"/>
                <a:gd name="connsiteX13-7459" fmla="*/ 873760 w 1419860"/>
                <a:gd name="connsiteY13-7460" fmla="*/ 0 h 3588041"/>
                <a:gd name="connsiteX14-7461" fmla="*/ 845185 w 1419860"/>
                <a:gd name="connsiteY14-7462" fmla="*/ 679450 h 3588041"/>
                <a:gd name="connsiteX15-7463" fmla="*/ 908685 w 1419860"/>
                <a:gd name="connsiteY15-7464" fmla="*/ 1047750 h 3588041"/>
                <a:gd name="connsiteX16-7465" fmla="*/ 918210 w 1419860"/>
                <a:gd name="connsiteY16-7466" fmla="*/ 1295400 h 3588041"/>
                <a:gd name="connsiteX17-7467" fmla="*/ 1089660 w 1419860"/>
                <a:gd name="connsiteY17-7468" fmla="*/ 1187450 h 3588041"/>
                <a:gd name="connsiteX18-7469" fmla="*/ 1362710 w 1419860"/>
                <a:gd name="connsiteY18-7470" fmla="*/ 1171575 h 3588041"/>
                <a:gd name="connsiteX19-7471" fmla="*/ 1096010 w 1419860"/>
                <a:gd name="connsiteY19-7472" fmla="*/ 1254125 h 3588041"/>
                <a:gd name="connsiteX20-7473" fmla="*/ 876935 w 1419860"/>
                <a:gd name="connsiteY20-7474" fmla="*/ 1527175 h 3588041"/>
                <a:gd name="connsiteX21-7475" fmla="*/ 822960 w 1419860"/>
                <a:gd name="connsiteY21-7476" fmla="*/ 1895475 h 3588041"/>
                <a:gd name="connsiteX22-7477" fmla="*/ 991235 w 1419860"/>
                <a:gd name="connsiteY22-7478" fmla="*/ 2308225 h 3588041"/>
                <a:gd name="connsiteX23-7479" fmla="*/ 883285 w 1419860"/>
                <a:gd name="connsiteY23-7480" fmla="*/ 2578100 h 3588041"/>
                <a:gd name="connsiteX24-7481" fmla="*/ 1153160 w 1419860"/>
                <a:gd name="connsiteY24-7482" fmla="*/ 2524125 h 3588041"/>
                <a:gd name="connsiteX25-7483" fmla="*/ 1419860 w 1419860"/>
                <a:gd name="connsiteY25-7484" fmla="*/ 2626519 h 3588041"/>
                <a:gd name="connsiteX26-7485" fmla="*/ 1175385 w 1419860"/>
                <a:gd name="connsiteY26-7486" fmla="*/ 2590800 h 3588041"/>
                <a:gd name="connsiteX27-7487" fmla="*/ 819785 w 1419860"/>
                <a:gd name="connsiteY27-7488" fmla="*/ 2733675 h 3588041"/>
                <a:gd name="connsiteX28-7489" fmla="*/ 676910 w 1419860"/>
                <a:gd name="connsiteY28-7490" fmla="*/ 3086100 h 3588041"/>
                <a:gd name="connsiteX29-7491" fmla="*/ 905510 w 1419860"/>
                <a:gd name="connsiteY29-7492" fmla="*/ 3419475 h 3588041"/>
                <a:gd name="connsiteX30-7493" fmla="*/ 1003935 w 1419860"/>
                <a:gd name="connsiteY30-7494" fmla="*/ 3581400 h 3588041"/>
                <a:gd name="connsiteX0-7495" fmla="*/ 1003935 w 1419860"/>
                <a:gd name="connsiteY0-7496" fmla="*/ 3581400 h 3588041"/>
                <a:gd name="connsiteX1-7497" fmla="*/ 578485 w 1419860"/>
                <a:gd name="connsiteY1-7498" fmla="*/ 3587750 h 3588041"/>
                <a:gd name="connsiteX2-7499" fmla="*/ 381635 w 1419860"/>
                <a:gd name="connsiteY2-7500" fmla="*/ 3076575 h 3588041"/>
                <a:gd name="connsiteX3-7501" fmla="*/ 734060 w 1419860"/>
                <a:gd name="connsiteY3-7502" fmla="*/ 2381250 h 3588041"/>
                <a:gd name="connsiteX4-7503" fmla="*/ 569595 w 1419860"/>
                <a:gd name="connsiteY4-7504" fmla="*/ 1953895 h 3588041"/>
                <a:gd name="connsiteX5-7505" fmla="*/ 0 w 1419860"/>
                <a:gd name="connsiteY5-7506" fmla="*/ 1902460 h 3588041"/>
                <a:gd name="connsiteX6-7507" fmla="*/ 359410 w 1419860"/>
                <a:gd name="connsiteY6-7508" fmla="*/ 1806575 h 3588041"/>
                <a:gd name="connsiteX7-7509" fmla="*/ 629285 w 1419860"/>
                <a:gd name="connsiteY7-7510" fmla="*/ 1876425 h 3588041"/>
                <a:gd name="connsiteX8-7511" fmla="*/ 810260 w 1419860"/>
                <a:gd name="connsiteY8-7512" fmla="*/ 1333500 h 3588041"/>
                <a:gd name="connsiteX9-7513" fmla="*/ 750729 w 1419860"/>
                <a:gd name="connsiteY9-7514" fmla="*/ 823913 h 3588041"/>
                <a:gd name="connsiteX10-7515" fmla="*/ 375285 w 1419860"/>
                <a:gd name="connsiteY10-7516" fmla="*/ 695325 h 3588041"/>
                <a:gd name="connsiteX11-7517" fmla="*/ 771367 w 1419860"/>
                <a:gd name="connsiteY11-7518" fmla="*/ 734218 h 3588041"/>
                <a:gd name="connsiteX12-7519" fmla="*/ 786448 w 1419860"/>
                <a:gd name="connsiteY12-7520" fmla="*/ 441325 h 3588041"/>
                <a:gd name="connsiteX13-7521" fmla="*/ 873760 w 1419860"/>
                <a:gd name="connsiteY13-7522" fmla="*/ 0 h 3588041"/>
                <a:gd name="connsiteX14-7523" fmla="*/ 845185 w 1419860"/>
                <a:gd name="connsiteY14-7524" fmla="*/ 679450 h 3588041"/>
                <a:gd name="connsiteX15-7525" fmla="*/ 908685 w 1419860"/>
                <a:gd name="connsiteY15-7526" fmla="*/ 1047750 h 3588041"/>
                <a:gd name="connsiteX16-7527" fmla="*/ 918210 w 1419860"/>
                <a:gd name="connsiteY16-7528" fmla="*/ 1295400 h 3588041"/>
                <a:gd name="connsiteX17-7529" fmla="*/ 1089660 w 1419860"/>
                <a:gd name="connsiteY17-7530" fmla="*/ 1187450 h 3588041"/>
                <a:gd name="connsiteX18-7531" fmla="*/ 1362710 w 1419860"/>
                <a:gd name="connsiteY18-7532" fmla="*/ 1171575 h 3588041"/>
                <a:gd name="connsiteX19-7533" fmla="*/ 1096010 w 1419860"/>
                <a:gd name="connsiteY19-7534" fmla="*/ 1254125 h 3588041"/>
                <a:gd name="connsiteX20-7535" fmla="*/ 876935 w 1419860"/>
                <a:gd name="connsiteY20-7536" fmla="*/ 1527175 h 3588041"/>
                <a:gd name="connsiteX21-7537" fmla="*/ 822960 w 1419860"/>
                <a:gd name="connsiteY21-7538" fmla="*/ 1895475 h 3588041"/>
                <a:gd name="connsiteX22-7539" fmla="*/ 991235 w 1419860"/>
                <a:gd name="connsiteY22-7540" fmla="*/ 2308225 h 3588041"/>
                <a:gd name="connsiteX23-7541" fmla="*/ 883285 w 1419860"/>
                <a:gd name="connsiteY23-7542" fmla="*/ 2578100 h 3588041"/>
                <a:gd name="connsiteX24-7543" fmla="*/ 1153160 w 1419860"/>
                <a:gd name="connsiteY24-7544" fmla="*/ 2524125 h 3588041"/>
                <a:gd name="connsiteX25-7545" fmla="*/ 1419860 w 1419860"/>
                <a:gd name="connsiteY25-7546" fmla="*/ 2626519 h 3588041"/>
                <a:gd name="connsiteX26-7547" fmla="*/ 1175385 w 1419860"/>
                <a:gd name="connsiteY26-7548" fmla="*/ 2590800 h 3588041"/>
                <a:gd name="connsiteX27-7549" fmla="*/ 819785 w 1419860"/>
                <a:gd name="connsiteY27-7550" fmla="*/ 2733675 h 3588041"/>
                <a:gd name="connsiteX28-7551" fmla="*/ 676910 w 1419860"/>
                <a:gd name="connsiteY28-7552" fmla="*/ 3086100 h 3588041"/>
                <a:gd name="connsiteX29-7553" fmla="*/ 905510 w 1419860"/>
                <a:gd name="connsiteY29-7554" fmla="*/ 3419475 h 3588041"/>
                <a:gd name="connsiteX30-7555" fmla="*/ 1003935 w 1419860"/>
                <a:gd name="connsiteY30-7556" fmla="*/ 3581400 h 3588041"/>
                <a:gd name="connsiteX0-7557" fmla="*/ 1003935 w 1419860"/>
                <a:gd name="connsiteY0-7558" fmla="*/ 3581400 h 3588041"/>
                <a:gd name="connsiteX1-7559" fmla="*/ 578485 w 1419860"/>
                <a:gd name="connsiteY1-7560" fmla="*/ 3587750 h 3588041"/>
                <a:gd name="connsiteX2-7561" fmla="*/ 381635 w 1419860"/>
                <a:gd name="connsiteY2-7562" fmla="*/ 3076575 h 3588041"/>
                <a:gd name="connsiteX3-7563" fmla="*/ 734060 w 1419860"/>
                <a:gd name="connsiteY3-7564" fmla="*/ 2381250 h 3588041"/>
                <a:gd name="connsiteX4-7565" fmla="*/ 569595 w 1419860"/>
                <a:gd name="connsiteY4-7566" fmla="*/ 1953895 h 3588041"/>
                <a:gd name="connsiteX5-7567" fmla="*/ 0 w 1419860"/>
                <a:gd name="connsiteY5-7568" fmla="*/ 1902460 h 3588041"/>
                <a:gd name="connsiteX6-7569" fmla="*/ 359410 w 1419860"/>
                <a:gd name="connsiteY6-7570" fmla="*/ 1806575 h 3588041"/>
                <a:gd name="connsiteX7-7571" fmla="*/ 622935 w 1419860"/>
                <a:gd name="connsiteY7-7572" fmla="*/ 1879600 h 3588041"/>
                <a:gd name="connsiteX8-7573" fmla="*/ 810260 w 1419860"/>
                <a:gd name="connsiteY8-7574" fmla="*/ 1333500 h 3588041"/>
                <a:gd name="connsiteX9-7575" fmla="*/ 750729 w 1419860"/>
                <a:gd name="connsiteY9-7576" fmla="*/ 823913 h 3588041"/>
                <a:gd name="connsiteX10-7577" fmla="*/ 375285 w 1419860"/>
                <a:gd name="connsiteY10-7578" fmla="*/ 695325 h 3588041"/>
                <a:gd name="connsiteX11-7579" fmla="*/ 771367 w 1419860"/>
                <a:gd name="connsiteY11-7580" fmla="*/ 734218 h 3588041"/>
                <a:gd name="connsiteX12-7581" fmla="*/ 786448 w 1419860"/>
                <a:gd name="connsiteY12-7582" fmla="*/ 441325 h 3588041"/>
                <a:gd name="connsiteX13-7583" fmla="*/ 873760 w 1419860"/>
                <a:gd name="connsiteY13-7584" fmla="*/ 0 h 3588041"/>
                <a:gd name="connsiteX14-7585" fmla="*/ 845185 w 1419860"/>
                <a:gd name="connsiteY14-7586" fmla="*/ 679450 h 3588041"/>
                <a:gd name="connsiteX15-7587" fmla="*/ 908685 w 1419860"/>
                <a:gd name="connsiteY15-7588" fmla="*/ 1047750 h 3588041"/>
                <a:gd name="connsiteX16-7589" fmla="*/ 918210 w 1419860"/>
                <a:gd name="connsiteY16-7590" fmla="*/ 1295400 h 3588041"/>
                <a:gd name="connsiteX17-7591" fmla="*/ 1089660 w 1419860"/>
                <a:gd name="connsiteY17-7592" fmla="*/ 1187450 h 3588041"/>
                <a:gd name="connsiteX18-7593" fmla="*/ 1362710 w 1419860"/>
                <a:gd name="connsiteY18-7594" fmla="*/ 1171575 h 3588041"/>
                <a:gd name="connsiteX19-7595" fmla="*/ 1096010 w 1419860"/>
                <a:gd name="connsiteY19-7596" fmla="*/ 1254125 h 3588041"/>
                <a:gd name="connsiteX20-7597" fmla="*/ 876935 w 1419860"/>
                <a:gd name="connsiteY20-7598" fmla="*/ 1527175 h 3588041"/>
                <a:gd name="connsiteX21-7599" fmla="*/ 822960 w 1419860"/>
                <a:gd name="connsiteY21-7600" fmla="*/ 1895475 h 3588041"/>
                <a:gd name="connsiteX22-7601" fmla="*/ 991235 w 1419860"/>
                <a:gd name="connsiteY22-7602" fmla="*/ 2308225 h 3588041"/>
                <a:gd name="connsiteX23-7603" fmla="*/ 883285 w 1419860"/>
                <a:gd name="connsiteY23-7604" fmla="*/ 2578100 h 3588041"/>
                <a:gd name="connsiteX24-7605" fmla="*/ 1153160 w 1419860"/>
                <a:gd name="connsiteY24-7606" fmla="*/ 2524125 h 3588041"/>
                <a:gd name="connsiteX25-7607" fmla="*/ 1419860 w 1419860"/>
                <a:gd name="connsiteY25-7608" fmla="*/ 2626519 h 3588041"/>
                <a:gd name="connsiteX26-7609" fmla="*/ 1175385 w 1419860"/>
                <a:gd name="connsiteY26-7610" fmla="*/ 2590800 h 3588041"/>
                <a:gd name="connsiteX27-7611" fmla="*/ 819785 w 1419860"/>
                <a:gd name="connsiteY27-7612" fmla="*/ 2733675 h 3588041"/>
                <a:gd name="connsiteX28-7613" fmla="*/ 676910 w 1419860"/>
                <a:gd name="connsiteY28-7614" fmla="*/ 3086100 h 3588041"/>
                <a:gd name="connsiteX29-7615" fmla="*/ 905510 w 1419860"/>
                <a:gd name="connsiteY29-7616" fmla="*/ 3419475 h 3588041"/>
                <a:gd name="connsiteX30-7617" fmla="*/ 1003935 w 1419860"/>
                <a:gd name="connsiteY30-7618" fmla="*/ 3581400 h 3588041"/>
                <a:gd name="connsiteX0-7619" fmla="*/ 1003935 w 1419860"/>
                <a:gd name="connsiteY0-7620" fmla="*/ 3581400 h 3588041"/>
                <a:gd name="connsiteX1-7621" fmla="*/ 578485 w 1419860"/>
                <a:gd name="connsiteY1-7622" fmla="*/ 3587750 h 3588041"/>
                <a:gd name="connsiteX2-7623" fmla="*/ 381635 w 1419860"/>
                <a:gd name="connsiteY2-7624" fmla="*/ 3076575 h 3588041"/>
                <a:gd name="connsiteX3-7625" fmla="*/ 734060 w 1419860"/>
                <a:gd name="connsiteY3-7626" fmla="*/ 2381250 h 3588041"/>
                <a:gd name="connsiteX4-7627" fmla="*/ 569595 w 1419860"/>
                <a:gd name="connsiteY4-7628" fmla="*/ 1953895 h 3588041"/>
                <a:gd name="connsiteX5-7629" fmla="*/ 0 w 1419860"/>
                <a:gd name="connsiteY5-7630" fmla="*/ 1902460 h 3588041"/>
                <a:gd name="connsiteX6-7631" fmla="*/ 318135 w 1419860"/>
                <a:gd name="connsiteY6-7632" fmla="*/ 1812925 h 3588041"/>
                <a:gd name="connsiteX7-7633" fmla="*/ 622935 w 1419860"/>
                <a:gd name="connsiteY7-7634" fmla="*/ 1879600 h 3588041"/>
                <a:gd name="connsiteX8-7635" fmla="*/ 810260 w 1419860"/>
                <a:gd name="connsiteY8-7636" fmla="*/ 1333500 h 3588041"/>
                <a:gd name="connsiteX9-7637" fmla="*/ 750729 w 1419860"/>
                <a:gd name="connsiteY9-7638" fmla="*/ 823913 h 3588041"/>
                <a:gd name="connsiteX10-7639" fmla="*/ 375285 w 1419860"/>
                <a:gd name="connsiteY10-7640" fmla="*/ 695325 h 3588041"/>
                <a:gd name="connsiteX11-7641" fmla="*/ 771367 w 1419860"/>
                <a:gd name="connsiteY11-7642" fmla="*/ 734218 h 3588041"/>
                <a:gd name="connsiteX12-7643" fmla="*/ 786448 w 1419860"/>
                <a:gd name="connsiteY12-7644" fmla="*/ 441325 h 3588041"/>
                <a:gd name="connsiteX13-7645" fmla="*/ 873760 w 1419860"/>
                <a:gd name="connsiteY13-7646" fmla="*/ 0 h 3588041"/>
                <a:gd name="connsiteX14-7647" fmla="*/ 845185 w 1419860"/>
                <a:gd name="connsiteY14-7648" fmla="*/ 679450 h 3588041"/>
                <a:gd name="connsiteX15-7649" fmla="*/ 908685 w 1419860"/>
                <a:gd name="connsiteY15-7650" fmla="*/ 1047750 h 3588041"/>
                <a:gd name="connsiteX16-7651" fmla="*/ 918210 w 1419860"/>
                <a:gd name="connsiteY16-7652" fmla="*/ 1295400 h 3588041"/>
                <a:gd name="connsiteX17-7653" fmla="*/ 1089660 w 1419860"/>
                <a:gd name="connsiteY17-7654" fmla="*/ 1187450 h 3588041"/>
                <a:gd name="connsiteX18-7655" fmla="*/ 1362710 w 1419860"/>
                <a:gd name="connsiteY18-7656" fmla="*/ 1171575 h 3588041"/>
                <a:gd name="connsiteX19-7657" fmla="*/ 1096010 w 1419860"/>
                <a:gd name="connsiteY19-7658" fmla="*/ 1254125 h 3588041"/>
                <a:gd name="connsiteX20-7659" fmla="*/ 876935 w 1419860"/>
                <a:gd name="connsiteY20-7660" fmla="*/ 1527175 h 3588041"/>
                <a:gd name="connsiteX21-7661" fmla="*/ 822960 w 1419860"/>
                <a:gd name="connsiteY21-7662" fmla="*/ 1895475 h 3588041"/>
                <a:gd name="connsiteX22-7663" fmla="*/ 991235 w 1419860"/>
                <a:gd name="connsiteY22-7664" fmla="*/ 2308225 h 3588041"/>
                <a:gd name="connsiteX23-7665" fmla="*/ 883285 w 1419860"/>
                <a:gd name="connsiteY23-7666" fmla="*/ 2578100 h 3588041"/>
                <a:gd name="connsiteX24-7667" fmla="*/ 1153160 w 1419860"/>
                <a:gd name="connsiteY24-7668" fmla="*/ 2524125 h 3588041"/>
                <a:gd name="connsiteX25-7669" fmla="*/ 1419860 w 1419860"/>
                <a:gd name="connsiteY25-7670" fmla="*/ 2626519 h 3588041"/>
                <a:gd name="connsiteX26-7671" fmla="*/ 1175385 w 1419860"/>
                <a:gd name="connsiteY26-7672" fmla="*/ 2590800 h 3588041"/>
                <a:gd name="connsiteX27-7673" fmla="*/ 819785 w 1419860"/>
                <a:gd name="connsiteY27-7674" fmla="*/ 2733675 h 3588041"/>
                <a:gd name="connsiteX28-7675" fmla="*/ 676910 w 1419860"/>
                <a:gd name="connsiteY28-7676" fmla="*/ 3086100 h 3588041"/>
                <a:gd name="connsiteX29-7677" fmla="*/ 905510 w 1419860"/>
                <a:gd name="connsiteY29-7678" fmla="*/ 3419475 h 3588041"/>
                <a:gd name="connsiteX30-7679" fmla="*/ 1003935 w 1419860"/>
                <a:gd name="connsiteY30-7680" fmla="*/ 3581400 h 3588041"/>
                <a:gd name="connsiteX0-7681" fmla="*/ 1003935 w 1419860"/>
                <a:gd name="connsiteY0-7682" fmla="*/ 3581400 h 3588041"/>
                <a:gd name="connsiteX1-7683" fmla="*/ 578485 w 1419860"/>
                <a:gd name="connsiteY1-7684" fmla="*/ 3587750 h 3588041"/>
                <a:gd name="connsiteX2-7685" fmla="*/ 381635 w 1419860"/>
                <a:gd name="connsiteY2-7686" fmla="*/ 3076575 h 3588041"/>
                <a:gd name="connsiteX3-7687" fmla="*/ 734060 w 1419860"/>
                <a:gd name="connsiteY3-7688" fmla="*/ 2381250 h 3588041"/>
                <a:gd name="connsiteX4-7689" fmla="*/ 569595 w 1419860"/>
                <a:gd name="connsiteY4-7690" fmla="*/ 1953895 h 3588041"/>
                <a:gd name="connsiteX5-7691" fmla="*/ 0 w 1419860"/>
                <a:gd name="connsiteY5-7692" fmla="*/ 1902460 h 3588041"/>
                <a:gd name="connsiteX6-7693" fmla="*/ 318135 w 1419860"/>
                <a:gd name="connsiteY6-7694" fmla="*/ 1812925 h 3588041"/>
                <a:gd name="connsiteX7-7695" fmla="*/ 622935 w 1419860"/>
                <a:gd name="connsiteY7-7696" fmla="*/ 1879600 h 3588041"/>
                <a:gd name="connsiteX8-7697" fmla="*/ 810260 w 1419860"/>
                <a:gd name="connsiteY8-7698" fmla="*/ 1333500 h 3588041"/>
                <a:gd name="connsiteX9-7699" fmla="*/ 750729 w 1419860"/>
                <a:gd name="connsiteY9-7700" fmla="*/ 823913 h 3588041"/>
                <a:gd name="connsiteX10-7701" fmla="*/ 375285 w 1419860"/>
                <a:gd name="connsiteY10-7702" fmla="*/ 695325 h 3588041"/>
                <a:gd name="connsiteX11-7703" fmla="*/ 771367 w 1419860"/>
                <a:gd name="connsiteY11-7704" fmla="*/ 734218 h 3588041"/>
                <a:gd name="connsiteX12-7705" fmla="*/ 786448 w 1419860"/>
                <a:gd name="connsiteY12-7706" fmla="*/ 441325 h 3588041"/>
                <a:gd name="connsiteX13-7707" fmla="*/ 873760 w 1419860"/>
                <a:gd name="connsiteY13-7708" fmla="*/ 0 h 3588041"/>
                <a:gd name="connsiteX14-7709" fmla="*/ 845185 w 1419860"/>
                <a:gd name="connsiteY14-7710" fmla="*/ 679450 h 3588041"/>
                <a:gd name="connsiteX15-7711" fmla="*/ 908685 w 1419860"/>
                <a:gd name="connsiteY15-7712" fmla="*/ 1047750 h 3588041"/>
                <a:gd name="connsiteX16-7713" fmla="*/ 918210 w 1419860"/>
                <a:gd name="connsiteY16-7714" fmla="*/ 1295400 h 3588041"/>
                <a:gd name="connsiteX17-7715" fmla="*/ 1089660 w 1419860"/>
                <a:gd name="connsiteY17-7716" fmla="*/ 1187450 h 3588041"/>
                <a:gd name="connsiteX18-7717" fmla="*/ 1362710 w 1419860"/>
                <a:gd name="connsiteY18-7718" fmla="*/ 1171575 h 3588041"/>
                <a:gd name="connsiteX19-7719" fmla="*/ 1096010 w 1419860"/>
                <a:gd name="connsiteY19-7720" fmla="*/ 1254125 h 3588041"/>
                <a:gd name="connsiteX20-7721" fmla="*/ 876935 w 1419860"/>
                <a:gd name="connsiteY20-7722" fmla="*/ 1527175 h 3588041"/>
                <a:gd name="connsiteX21-7723" fmla="*/ 822960 w 1419860"/>
                <a:gd name="connsiteY21-7724" fmla="*/ 1895475 h 3588041"/>
                <a:gd name="connsiteX22-7725" fmla="*/ 991235 w 1419860"/>
                <a:gd name="connsiteY22-7726" fmla="*/ 2308225 h 3588041"/>
                <a:gd name="connsiteX23-7727" fmla="*/ 883285 w 1419860"/>
                <a:gd name="connsiteY23-7728" fmla="*/ 2578100 h 3588041"/>
                <a:gd name="connsiteX24-7729" fmla="*/ 1153160 w 1419860"/>
                <a:gd name="connsiteY24-7730" fmla="*/ 2524125 h 3588041"/>
                <a:gd name="connsiteX25-7731" fmla="*/ 1419860 w 1419860"/>
                <a:gd name="connsiteY25-7732" fmla="*/ 2626519 h 3588041"/>
                <a:gd name="connsiteX26-7733" fmla="*/ 1175385 w 1419860"/>
                <a:gd name="connsiteY26-7734" fmla="*/ 2590800 h 3588041"/>
                <a:gd name="connsiteX27-7735" fmla="*/ 819785 w 1419860"/>
                <a:gd name="connsiteY27-7736" fmla="*/ 2733675 h 3588041"/>
                <a:gd name="connsiteX28-7737" fmla="*/ 676910 w 1419860"/>
                <a:gd name="connsiteY28-7738" fmla="*/ 3086100 h 3588041"/>
                <a:gd name="connsiteX29-7739" fmla="*/ 905510 w 1419860"/>
                <a:gd name="connsiteY29-7740" fmla="*/ 3419475 h 3588041"/>
                <a:gd name="connsiteX30-7741" fmla="*/ 1003935 w 1419860"/>
                <a:gd name="connsiteY30-7742" fmla="*/ 3581400 h 3588041"/>
                <a:gd name="connsiteX0-7743" fmla="*/ 1003935 w 1419860"/>
                <a:gd name="connsiteY0-7744" fmla="*/ 3581400 h 3588041"/>
                <a:gd name="connsiteX1-7745" fmla="*/ 578485 w 1419860"/>
                <a:gd name="connsiteY1-7746" fmla="*/ 3587750 h 3588041"/>
                <a:gd name="connsiteX2-7747" fmla="*/ 381635 w 1419860"/>
                <a:gd name="connsiteY2-7748" fmla="*/ 3076575 h 3588041"/>
                <a:gd name="connsiteX3-7749" fmla="*/ 734060 w 1419860"/>
                <a:gd name="connsiteY3-7750" fmla="*/ 2381250 h 3588041"/>
                <a:gd name="connsiteX4-7751" fmla="*/ 569595 w 1419860"/>
                <a:gd name="connsiteY4-7752" fmla="*/ 1953895 h 3588041"/>
                <a:gd name="connsiteX5-7753" fmla="*/ 0 w 1419860"/>
                <a:gd name="connsiteY5-7754" fmla="*/ 1902460 h 3588041"/>
                <a:gd name="connsiteX6-7755" fmla="*/ 318135 w 1419860"/>
                <a:gd name="connsiteY6-7756" fmla="*/ 1812925 h 3588041"/>
                <a:gd name="connsiteX7-7757" fmla="*/ 622935 w 1419860"/>
                <a:gd name="connsiteY7-7758" fmla="*/ 1879600 h 3588041"/>
                <a:gd name="connsiteX8-7759" fmla="*/ 810260 w 1419860"/>
                <a:gd name="connsiteY8-7760" fmla="*/ 1333500 h 3588041"/>
                <a:gd name="connsiteX9-7761" fmla="*/ 750729 w 1419860"/>
                <a:gd name="connsiteY9-7762" fmla="*/ 823913 h 3588041"/>
                <a:gd name="connsiteX10-7763" fmla="*/ 375285 w 1419860"/>
                <a:gd name="connsiteY10-7764" fmla="*/ 695325 h 3588041"/>
                <a:gd name="connsiteX11-7765" fmla="*/ 771367 w 1419860"/>
                <a:gd name="connsiteY11-7766" fmla="*/ 734218 h 3588041"/>
                <a:gd name="connsiteX12-7767" fmla="*/ 786448 w 1419860"/>
                <a:gd name="connsiteY12-7768" fmla="*/ 441325 h 3588041"/>
                <a:gd name="connsiteX13-7769" fmla="*/ 873760 w 1419860"/>
                <a:gd name="connsiteY13-7770" fmla="*/ 0 h 3588041"/>
                <a:gd name="connsiteX14-7771" fmla="*/ 845185 w 1419860"/>
                <a:gd name="connsiteY14-7772" fmla="*/ 679450 h 3588041"/>
                <a:gd name="connsiteX15-7773" fmla="*/ 908685 w 1419860"/>
                <a:gd name="connsiteY15-7774" fmla="*/ 1047750 h 3588041"/>
                <a:gd name="connsiteX16-7775" fmla="*/ 918210 w 1419860"/>
                <a:gd name="connsiteY16-7776" fmla="*/ 1295400 h 3588041"/>
                <a:gd name="connsiteX17-7777" fmla="*/ 1089660 w 1419860"/>
                <a:gd name="connsiteY17-7778" fmla="*/ 1187450 h 3588041"/>
                <a:gd name="connsiteX18-7779" fmla="*/ 1362710 w 1419860"/>
                <a:gd name="connsiteY18-7780" fmla="*/ 1171575 h 3588041"/>
                <a:gd name="connsiteX19-7781" fmla="*/ 1096010 w 1419860"/>
                <a:gd name="connsiteY19-7782" fmla="*/ 1254125 h 3588041"/>
                <a:gd name="connsiteX20-7783" fmla="*/ 876935 w 1419860"/>
                <a:gd name="connsiteY20-7784" fmla="*/ 1527175 h 3588041"/>
                <a:gd name="connsiteX21-7785" fmla="*/ 822960 w 1419860"/>
                <a:gd name="connsiteY21-7786" fmla="*/ 1895475 h 3588041"/>
                <a:gd name="connsiteX22-7787" fmla="*/ 991235 w 1419860"/>
                <a:gd name="connsiteY22-7788" fmla="*/ 2308225 h 3588041"/>
                <a:gd name="connsiteX23-7789" fmla="*/ 883285 w 1419860"/>
                <a:gd name="connsiteY23-7790" fmla="*/ 2578100 h 3588041"/>
                <a:gd name="connsiteX24-7791" fmla="*/ 1153160 w 1419860"/>
                <a:gd name="connsiteY24-7792" fmla="*/ 2524125 h 3588041"/>
                <a:gd name="connsiteX25-7793" fmla="*/ 1419860 w 1419860"/>
                <a:gd name="connsiteY25-7794" fmla="*/ 2626519 h 3588041"/>
                <a:gd name="connsiteX26-7795" fmla="*/ 1175385 w 1419860"/>
                <a:gd name="connsiteY26-7796" fmla="*/ 2590800 h 3588041"/>
                <a:gd name="connsiteX27-7797" fmla="*/ 819785 w 1419860"/>
                <a:gd name="connsiteY27-7798" fmla="*/ 2733675 h 3588041"/>
                <a:gd name="connsiteX28-7799" fmla="*/ 676910 w 1419860"/>
                <a:gd name="connsiteY28-7800" fmla="*/ 3086100 h 3588041"/>
                <a:gd name="connsiteX29-7801" fmla="*/ 905510 w 1419860"/>
                <a:gd name="connsiteY29-7802" fmla="*/ 3419475 h 3588041"/>
                <a:gd name="connsiteX30-7803" fmla="*/ 1003935 w 1419860"/>
                <a:gd name="connsiteY30-7804" fmla="*/ 3581400 h 3588041"/>
                <a:gd name="connsiteX0-7805" fmla="*/ 1003935 w 1419860"/>
                <a:gd name="connsiteY0-7806" fmla="*/ 3581400 h 3588041"/>
                <a:gd name="connsiteX1-7807" fmla="*/ 578485 w 1419860"/>
                <a:gd name="connsiteY1-7808" fmla="*/ 3587750 h 3588041"/>
                <a:gd name="connsiteX2-7809" fmla="*/ 381635 w 1419860"/>
                <a:gd name="connsiteY2-7810" fmla="*/ 3076575 h 3588041"/>
                <a:gd name="connsiteX3-7811" fmla="*/ 734060 w 1419860"/>
                <a:gd name="connsiteY3-7812" fmla="*/ 2381250 h 3588041"/>
                <a:gd name="connsiteX4-7813" fmla="*/ 569595 w 1419860"/>
                <a:gd name="connsiteY4-7814" fmla="*/ 1953895 h 3588041"/>
                <a:gd name="connsiteX5-7815" fmla="*/ 0 w 1419860"/>
                <a:gd name="connsiteY5-7816" fmla="*/ 1902460 h 3588041"/>
                <a:gd name="connsiteX6-7817" fmla="*/ 318135 w 1419860"/>
                <a:gd name="connsiteY6-7818" fmla="*/ 1812925 h 3588041"/>
                <a:gd name="connsiteX7-7819" fmla="*/ 622935 w 1419860"/>
                <a:gd name="connsiteY7-7820" fmla="*/ 1879600 h 3588041"/>
                <a:gd name="connsiteX8-7821" fmla="*/ 810260 w 1419860"/>
                <a:gd name="connsiteY8-7822" fmla="*/ 1333500 h 3588041"/>
                <a:gd name="connsiteX9-7823" fmla="*/ 750729 w 1419860"/>
                <a:gd name="connsiteY9-7824" fmla="*/ 823913 h 3588041"/>
                <a:gd name="connsiteX10-7825" fmla="*/ 375285 w 1419860"/>
                <a:gd name="connsiteY10-7826" fmla="*/ 695325 h 3588041"/>
                <a:gd name="connsiteX11-7827" fmla="*/ 771367 w 1419860"/>
                <a:gd name="connsiteY11-7828" fmla="*/ 734218 h 3588041"/>
                <a:gd name="connsiteX12-7829" fmla="*/ 786448 w 1419860"/>
                <a:gd name="connsiteY12-7830" fmla="*/ 441325 h 3588041"/>
                <a:gd name="connsiteX13-7831" fmla="*/ 873760 w 1419860"/>
                <a:gd name="connsiteY13-7832" fmla="*/ 0 h 3588041"/>
                <a:gd name="connsiteX14-7833" fmla="*/ 845185 w 1419860"/>
                <a:gd name="connsiteY14-7834" fmla="*/ 679450 h 3588041"/>
                <a:gd name="connsiteX15-7835" fmla="*/ 908685 w 1419860"/>
                <a:gd name="connsiteY15-7836" fmla="*/ 1047750 h 3588041"/>
                <a:gd name="connsiteX16-7837" fmla="*/ 918210 w 1419860"/>
                <a:gd name="connsiteY16-7838" fmla="*/ 1295400 h 3588041"/>
                <a:gd name="connsiteX17-7839" fmla="*/ 1089660 w 1419860"/>
                <a:gd name="connsiteY17-7840" fmla="*/ 1187450 h 3588041"/>
                <a:gd name="connsiteX18-7841" fmla="*/ 1362710 w 1419860"/>
                <a:gd name="connsiteY18-7842" fmla="*/ 1171575 h 3588041"/>
                <a:gd name="connsiteX19-7843" fmla="*/ 1096010 w 1419860"/>
                <a:gd name="connsiteY19-7844" fmla="*/ 1254125 h 3588041"/>
                <a:gd name="connsiteX20-7845" fmla="*/ 876935 w 1419860"/>
                <a:gd name="connsiteY20-7846" fmla="*/ 1527175 h 3588041"/>
                <a:gd name="connsiteX21-7847" fmla="*/ 822960 w 1419860"/>
                <a:gd name="connsiteY21-7848" fmla="*/ 1895475 h 3588041"/>
                <a:gd name="connsiteX22-7849" fmla="*/ 991235 w 1419860"/>
                <a:gd name="connsiteY22-7850" fmla="*/ 2308225 h 3588041"/>
                <a:gd name="connsiteX23-7851" fmla="*/ 883285 w 1419860"/>
                <a:gd name="connsiteY23-7852" fmla="*/ 2578100 h 3588041"/>
                <a:gd name="connsiteX24-7853" fmla="*/ 1153160 w 1419860"/>
                <a:gd name="connsiteY24-7854" fmla="*/ 2524125 h 3588041"/>
                <a:gd name="connsiteX25-7855" fmla="*/ 1419860 w 1419860"/>
                <a:gd name="connsiteY25-7856" fmla="*/ 2626519 h 3588041"/>
                <a:gd name="connsiteX26-7857" fmla="*/ 1175385 w 1419860"/>
                <a:gd name="connsiteY26-7858" fmla="*/ 2590800 h 3588041"/>
                <a:gd name="connsiteX27-7859" fmla="*/ 819785 w 1419860"/>
                <a:gd name="connsiteY27-7860" fmla="*/ 2733675 h 3588041"/>
                <a:gd name="connsiteX28-7861" fmla="*/ 676910 w 1419860"/>
                <a:gd name="connsiteY28-7862" fmla="*/ 3086100 h 3588041"/>
                <a:gd name="connsiteX29-7863" fmla="*/ 905510 w 1419860"/>
                <a:gd name="connsiteY29-7864" fmla="*/ 3419475 h 3588041"/>
                <a:gd name="connsiteX30-7865" fmla="*/ 1003935 w 1419860"/>
                <a:gd name="connsiteY30-7866" fmla="*/ 3581400 h 3588041"/>
                <a:gd name="connsiteX0-7867" fmla="*/ 1003935 w 1419860"/>
                <a:gd name="connsiteY0-7868" fmla="*/ 3581400 h 3588041"/>
                <a:gd name="connsiteX1-7869" fmla="*/ 578485 w 1419860"/>
                <a:gd name="connsiteY1-7870" fmla="*/ 3587750 h 3588041"/>
                <a:gd name="connsiteX2-7871" fmla="*/ 381635 w 1419860"/>
                <a:gd name="connsiteY2-7872" fmla="*/ 3076575 h 3588041"/>
                <a:gd name="connsiteX3-7873" fmla="*/ 734060 w 1419860"/>
                <a:gd name="connsiteY3-7874" fmla="*/ 2381250 h 3588041"/>
                <a:gd name="connsiteX4-7875" fmla="*/ 569595 w 1419860"/>
                <a:gd name="connsiteY4-7876" fmla="*/ 1953895 h 3588041"/>
                <a:gd name="connsiteX5-7877" fmla="*/ 0 w 1419860"/>
                <a:gd name="connsiteY5-7878" fmla="*/ 1902460 h 3588041"/>
                <a:gd name="connsiteX6-7879" fmla="*/ 318135 w 1419860"/>
                <a:gd name="connsiteY6-7880" fmla="*/ 1812925 h 3588041"/>
                <a:gd name="connsiteX7-7881" fmla="*/ 622935 w 1419860"/>
                <a:gd name="connsiteY7-7882" fmla="*/ 1879600 h 3588041"/>
                <a:gd name="connsiteX8-7883" fmla="*/ 810260 w 1419860"/>
                <a:gd name="connsiteY8-7884" fmla="*/ 1333500 h 3588041"/>
                <a:gd name="connsiteX9-7885" fmla="*/ 750729 w 1419860"/>
                <a:gd name="connsiteY9-7886" fmla="*/ 823913 h 3588041"/>
                <a:gd name="connsiteX10-7887" fmla="*/ 375285 w 1419860"/>
                <a:gd name="connsiteY10-7888" fmla="*/ 695325 h 3588041"/>
                <a:gd name="connsiteX11-7889" fmla="*/ 771367 w 1419860"/>
                <a:gd name="connsiteY11-7890" fmla="*/ 734218 h 3588041"/>
                <a:gd name="connsiteX12-7891" fmla="*/ 786448 w 1419860"/>
                <a:gd name="connsiteY12-7892" fmla="*/ 441325 h 3588041"/>
                <a:gd name="connsiteX13-7893" fmla="*/ 873760 w 1419860"/>
                <a:gd name="connsiteY13-7894" fmla="*/ 0 h 3588041"/>
                <a:gd name="connsiteX14-7895" fmla="*/ 845185 w 1419860"/>
                <a:gd name="connsiteY14-7896" fmla="*/ 679450 h 3588041"/>
                <a:gd name="connsiteX15-7897" fmla="*/ 908685 w 1419860"/>
                <a:gd name="connsiteY15-7898" fmla="*/ 1047750 h 3588041"/>
                <a:gd name="connsiteX16-7899" fmla="*/ 918210 w 1419860"/>
                <a:gd name="connsiteY16-7900" fmla="*/ 1295400 h 3588041"/>
                <a:gd name="connsiteX17-7901" fmla="*/ 1089660 w 1419860"/>
                <a:gd name="connsiteY17-7902" fmla="*/ 1187450 h 3588041"/>
                <a:gd name="connsiteX18-7903" fmla="*/ 1362710 w 1419860"/>
                <a:gd name="connsiteY18-7904" fmla="*/ 1171575 h 3588041"/>
                <a:gd name="connsiteX19-7905" fmla="*/ 1096010 w 1419860"/>
                <a:gd name="connsiteY19-7906" fmla="*/ 1254125 h 3588041"/>
                <a:gd name="connsiteX20-7907" fmla="*/ 876935 w 1419860"/>
                <a:gd name="connsiteY20-7908" fmla="*/ 1527175 h 3588041"/>
                <a:gd name="connsiteX21-7909" fmla="*/ 822960 w 1419860"/>
                <a:gd name="connsiteY21-7910" fmla="*/ 1895475 h 3588041"/>
                <a:gd name="connsiteX22-7911" fmla="*/ 991235 w 1419860"/>
                <a:gd name="connsiteY22-7912" fmla="*/ 2308225 h 3588041"/>
                <a:gd name="connsiteX23-7913" fmla="*/ 883285 w 1419860"/>
                <a:gd name="connsiteY23-7914" fmla="*/ 2578100 h 3588041"/>
                <a:gd name="connsiteX24-7915" fmla="*/ 1153160 w 1419860"/>
                <a:gd name="connsiteY24-7916" fmla="*/ 2524125 h 3588041"/>
                <a:gd name="connsiteX25-7917" fmla="*/ 1419860 w 1419860"/>
                <a:gd name="connsiteY25-7918" fmla="*/ 2626519 h 3588041"/>
                <a:gd name="connsiteX26-7919" fmla="*/ 1175385 w 1419860"/>
                <a:gd name="connsiteY26-7920" fmla="*/ 2590800 h 3588041"/>
                <a:gd name="connsiteX27-7921" fmla="*/ 819785 w 1419860"/>
                <a:gd name="connsiteY27-7922" fmla="*/ 2733675 h 3588041"/>
                <a:gd name="connsiteX28-7923" fmla="*/ 676910 w 1419860"/>
                <a:gd name="connsiteY28-7924" fmla="*/ 3086100 h 3588041"/>
                <a:gd name="connsiteX29-7925" fmla="*/ 905510 w 1419860"/>
                <a:gd name="connsiteY29-7926" fmla="*/ 3419475 h 3588041"/>
                <a:gd name="connsiteX30-7927" fmla="*/ 1003935 w 1419860"/>
                <a:gd name="connsiteY30-7928" fmla="*/ 3581400 h 3588041"/>
                <a:gd name="connsiteX0-7929" fmla="*/ 1010285 w 1426210"/>
                <a:gd name="connsiteY0-7930" fmla="*/ 3581400 h 3588041"/>
                <a:gd name="connsiteX1-7931" fmla="*/ 584835 w 1426210"/>
                <a:gd name="connsiteY1-7932" fmla="*/ 3587750 h 3588041"/>
                <a:gd name="connsiteX2-7933" fmla="*/ 387985 w 1426210"/>
                <a:gd name="connsiteY2-7934" fmla="*/ 3076575 h 3588041"/>
                <a:gd name="connsiteX3-7935" fmla="*/ 740410 w 1426210"/>
                <a:gd name="connsiteY3-7936" fmla="*/ 2381250 h 3588041"/>
                <a:gd name="connsiteX4-7937" fmla="*/ 575945 w 1426210"/>
                <a:gd name="connsiteY4-7938" fmla="*/ 1953895 h 3588041"/>
                <a:gd name="connsiteX5-7939" fmla="*/ 0 w 1426210"/>
                <a:gd name="connsiteY5-7940" fmla="*/ 1937385 h 3588041"/>
                <a:gd name="connsiteX6-7941" fmla="*/ 324485 w 1426210"/>
                <a:gd name="connsiteY6-7942" fmla="*/ 1812925 h 3588041"/>
                <a:gd name="connsiteX7-7943" fmla="*/ 629285 w 1426210"/>
                <a:gd name="connsiteY7-7944" fmla="*/ 1879600 h 3588041"/>
                <a:gd name="connsiteX8-7945" fmla="*/ 816610 w 1426210"/>
                <a:gd name="connsiteY8-7946" fmla="*/ 1333500 h 3588041"/>
                <a:gd name="connsiteX9-7947" fmla="*/ 757079 w 1426210"/>
                <a:gd name="connsiteY9-7948" fmla="*/ 823913 h 3588041"/>
                <a:gd name="connsiteX10-7949" fmla="*/ 381635 w 1426210"/>
                <a:gd name="connsiteY10-7950" fmla="*/ 695325 h 3588041"/>
                <a:gd name="connsiteX11-7951" fmla="*/ 777717 w 1426210"/>
                <a:gd name="connsiteY11-7952" fmla="*/ 734218 h 3588041"/>
                <a:gd name="connsiteX12-7953" fmla="*/ 792798 w 1426210"/>
                <a:gd name="connsiteY12-7954" fmla="*/ 441325 h 3588041"/>
                <a:gd name="connsiteX13-7955" fmla="*/ 880110 w 1426210"/>
                <a:gd name="connsiteY13-7956" fmla="*/ 0 h 3588041"/>
                <a:gd name="connsiteX14-7957" fmla="*/ 851535 w 1426210"/>
                <a:gd name="connsiteY14-7958" fmla="*/ 679450 h 3588041"/>
                <a:gd name="connsiteX15-7959" fmla="*/ 915035 w 1426210"/>
                <a:gd name="connsiteY15-7960" fmla="*/ 1047750 h 3588041"/>
                <a:gd name="connsiteX16-7961" fmla="*/ 924560 w 1426210"/>
                <a:gd name="connsiteY16-7962" fmla="*/ 1295400 h 3588041"/>
                <a:gd name="connsiteX17-7963" fmla="*/ 1096010 w 1426210"/>
                <a:gd name="connsiteY17-7964" fmla="*/ 1187450 h 3588041"/>
                <a:gd name="connsiteX18-7965" fmla="*/ 1369060 w 1426210"/>
                <a:gd name="connsiteY18-7966" fmla="*/ 1171575 h 3588041"/>
                <a:gd name="connsiteX19-7967" fmla="*/ 1102360 w 1426210"/>
                <a:gd name="connsiteY19-7968" fmla="*/ 1254125 h 3588041"/>
                <a:gd name="connsiteX20-7969" fmla="*/ 883285 w 1426210"/>
                <a:gd name="connsiteY20-7970" fmla="*/ 1527175 h 3588041"/>
                <a:gd name="connsiteX21-7971" fmla="*/ 829310 w 1426210"/>
                <a:gd name="connsiteY21-7972" fmla="*/ 1895475 h 3588041"/>
                <a:gd name="connsiteX22-7973" fmla="*/ 997585 w 1426210"/>
                <a:gd name="connsiteY22-7974" fmla="*/ 2308225 h 3588041"/>
                <a:gd name="connsiteX23-7975" fmla="*/ 889635 w 1426210"/>
                <a:gd name="connsiteY23-7976" fmla="*/ 2578100 h 3588041"/>
                <a:gd name="connsiteX24-7977" fmla="*/ 1159510 w 1426210"/>
                <a:gd name="connsiteY24-7978" fmla="*/ 2524125 h 3588041"/>
                <a:gd name="connsiteX25-7979" fmla="*/ 1426210 w 1426210"/>
                <a:gd name="connsiteY25-7980" fmla="*/ 2626519 h 3588041"/>
                <a:gd name="connsiteX26-7981" fmla="*/ 1181735 w 1426210"/>
                <a:gd name="connsiteY26-7982" fmla="*/ 2590800 h 3588041"/>
                <a:gd name="connsiteX27-7983" fmla="*/ 826135 w 1426210"/>
                <a:gd name="connsiteY27-7984" fmla="*/ 2733675 h 3588041"/>
                <a:gd name="connsiteX28-7985" fmla="*/ 683260 w 1426210"/>
                <a:gd name="connsiteY28-7986" fmla="*/ 3086100 h 3588041"/>
                <a:gd name="connsiteX29-7987" fmla="*/ 911860 w 1426210"/>
                <a:gd name="connsiteY29-7988" fmla="*/ 3419475 h 3588041"/>
                <a:gd name="connsiteX30-7989" fmla="*/ 1010285 w 1426210"/>
                <a:gd name="connsiteY30-7990" fmla="*/ 3581400 h 3588041"/>
                <a:gd name="connsiteX0-7991" fmla="*/ 1010285 w 1426210"/>
                <a:gd name="connsiteY0-7992" fmla="*/ 3581400 h 3588041"/>
                <a:gd name="connsiteX1-7993" fmla="*/ 584835 w 1426210"/>
                <a:gd name="connsiteY1-7994" fmla="*/ 3587750 h 3588041"/>
                <a:gd name="connsiteX2-7995" fmla="*/ 387985 w 1426210"/>
                <a:gd name="connsiteY2-7996" fmla="*/ 3076575 h 3588041"/>
                <a:gd name="connsiteX3-7997" fmla="*/ 740410 w 1426210"/>
                <a:gd name="connsiteY3-7998" fmla="*/ 2381250 h 3588041"/>
                <a:gd name="connsiteX4-7999" fmla="*/ 575945 w 1426210"/>
                <a:gd name="connsiteY4-8000" fmla="*/ 1953895 h 3588041"/>
                <a:gd name="connsiteX5-8001" fmla="*/ 0 w 1426210"/>
                <a:gd name="connsiteY5-8002" fmla="*/ 1937385 h 3588041"/>
                <a:gd name="connsiteX6-8003" fmla="*/ 324485 w 1426210"/>
                <a:gd name="connsiteY6-8004" fmla="*/ 1812925 h 3588041"/>
                <a:gd name="connsiteX7-8005" fmla="*/ 629285 w 1426210"/>
                <a:gd name="connsiteY7-8006" fmla="*/ 1879600 h 3588041"/>
                <a:gd name="connsiteX8-8007" fmla="*/ 816610 w 1426210"/>
                <a:gd name="connsiteY8-8008" fmla="*/ 1333500 h 3588041"/>
                <a:gd name="connsiteX9-8009" fmla="*/ 757079 w 1426210"/>
                <a:gd name="connsiteY9-8010" fmla="*/ 823913 h 3588041"/>
                <a:gd name="connsiteX10-8011" fmla="*/ 381635 w 1426210"/>
                <a:gd name="connsiteY10-8012" fmla="*/ 695325 h 3588041"/>
                <a:gd name="connsiteX11-8013" fmla="*/ 777717 w 1426210"/>
                <a:gd name="connsiteY11-8014" fmla="*/ 734218 h 3588041"/>
                <a:gd name="connsiteX12-8015" fmla="*/ 792798 w 1426210"/>
                <a:gd name="connsiteY12-8016" fmla="*/ 441325 h 3588041"/>
                <a:gd name="connsiteX13-8017" fmla="*/ 880110 w 1426210"/>
                <a:gd name="connsiteY13-8018" fmla="*/ 0 h 3588041"/>
                <a:gd name="connsiteX14-8019" fmla="*/ 851535 w 1426210"/>
                <a:gd name="connsiteY14-8020" fmla="*/ 679450 h 3588041"/>
                <a:gd name="connsiteX15-8021" fmla="*/ 915035 w 1426210"/>
                <a:gd name="connsiteY15-8022" fmla="*/ 1047750 h 3588041"/>
                <a:gd name="connsiteX16-8023" fmla="*/ 924560 w 1426210"/>
                <a:gd name="connsiteY16-8024" fmla="*/ 1295400 h 3588041"/>
                <a:gd name="connsiteX17-8025" fmla="*/ 1096010 w 1426210"/>
                <a:gd name="connsiteY17-8026" fmla="*/ 1187450 h 3588041"/>
                <a:gd name="connsiteX18-8027" fmla="*/ 1369060 w 1426210"/>
                <a:gd name="connsiteY18-8028" fmla="*/ 1171575 h 3588041"/>
                <a:gd name="connsiteX19-8029" fmla="*/ 1102360 w 1426210"/>
                <a:gd name="connsiteY19-8030" fmla="*/ 1254125 h 3588041"/>
                <a:gd name="connsiteX20-8031" fmla="*/ 883285 w 1426210"/>
                <a:gd name="connsiteY20-8032" fmla="*/ 1527175 h 3588041"/>
                <a:gd name="connsiteX21-8033" fmla="*/ 829310 w 1426210"/>
                <a:gd name="connsiteY21-8034" fmla="*/ 1895475 h 3588041"/>
                <a:gd name="connsiteX22-8035" fmla="*/ 997585 w 1426210"/>
                <a:gd name="connsiteY22-8036" fmla="*/ 2308225 h 3588041"/>
                <a:gd name="connsiteX23-8037" fmla="*/ 889635 w 1426210"/>
                <a:gd name="connsiteY23-8038" fmla="*/ 2578100 h 3588041"/>
                <a:gd name="connsiteX24-8039" fmla="*/ 1159510 w 1426210"/>
                <a:gd name="connsiteY24-8040" fmla="*/ 2524125 h 3588041"/>
                <a:gd name="connsiteX25-8041" fmla="*/ 1426210 w 1426210"/>
                <a:gd name="connsiteY25-8042" fmla="*/ 2626519 h 3588041"/>
                <a:gd name="connsiteX26-8043" fmla="*/ 1181735 w 1426210"/>
                <a:gd name="connsiteY26-8044" fmla="*/ 2590800 h 3588041"/>
                <a:gd name="connsiteX27-8045" fmla="*/ 826135 w 1426210"/>
                <a:gd name="connsiteY27-8046" fmla="*/ 2733675 h 3588041"/>
                <a:gd name="connsiteX28-8047" fmla="*/ 683260 w 1426210"/>
                <a:gd name="connsiteY28-8048" fmla="*/ 3086100 h 3588041"/>
                <a:gd name="connsiteX29-8049" fmla="*/ 911860 w 1426210"/>
                <a:gd name="connsiteY29-8050" fmla="*/ 3419475 h 3588041"/>
                <a:gd name="connsiteX30-8051" fmla="*/ 1010285 w 1426210"/>
                <a:gd name="connsiteY30-8052" fmla="*/ 3581400 h 3588041"/>
                <a:gd name="connsiteX0-8053" fmla="*/ 1010285 w 1426210"/>
                <a:gd name="connsiteY0-8054" fmla="*/ 3581400 h 3588041"/>
                <a:gd name="connsiteX1-8055" fmla="*/ 584835 w 1426210"/>
                <a:gd name="connsiteY1-8056" fmla="*/ 3587750 h 3588041"/>
                <a:gd name="connsiteX2-8057" fmla="*/ 387985 w 1426210"/>
                <a:gd name="connsiteY2-8058" fmla="*/ 3076575 h 3588041"/>
                <a:gd name="connsiteX3-8059" fmla="*/ 740410 w 1426210"/>
                <a:gd name="connsiteY3-8060" fmla="*/ 2381250 h 3588041"/>
                <a:gd name="connsiteX4-8061" fmla="*/ 575945 w 1426210"/>
                <a:gd name="connsiteY4-8062" fmla="*/ 1953895 h 3588041"/>
                <a:gd name="connsiteX5-8063" fmla="*/ 0 w 1426210"/>
                <a:gd name="connsiteY5-8064" fmla="*/ 1937385 h 3588041"/>
                <a:gd name="connsiteX6-8065" fmla="*/ 280035 w 1426210"/>
                <a:gd name="connsiteY6-8066" fmla="*/ 1822450 h 3588041"/>
                <a:gd name="connsiteX7-8067" fmla="*/ 629285 w 1426210"/>
                <a:gd name="connsiteY7-8068" fmla="*/ 1879600 h 3588041"/>
                <a:gd name="connsiteX8-8069" fmla="*/ 816610 w 1426210"/>
                <a:gd name="connsiteY8-8070" fmla="*/ 1333500 h 3588041"/>
                <a:gd name="connsiteX9-8071" fmla="*/ 757079 w 1426210"/>
                <a:gd name="connsiteY9-8072" fmla="*/ 823913 h 3588041"/>
                <a:gd name="connsiteX10-8073" fmla="*/ 381635 w 1426210"/>
                <a:gd name="connsiteY10-8074" fmla="*/ 695325 h 3588041"/>
                <a:gd name="connsiteX11-8075" fmla="*/ 777717 w 1426210"/>
                <a:gd name="connsiteY11-8076" fmla="*/ 734218 h 3588041"/>
                <a:gd name="connsiteX12-8077" fmla="*/ 792798 w 1426210"/>
                <a:gd name="connsiteY12-8078" fmla="*/ 441325 h 3588041"/>
                <a:gd name="connsiteX13-8079" fmla="*/ 880110 w 1426210"/>
                <a:gd name="connsiteY13-8080" fmla="*/ 0 h 3588041"/>
                <a:gd name="connsiteX14-8081" fmla="*/ 851535 w 1426210"/>
                <a:gd name="connsiteY14-8082" fmla="*/ 679450 h 3588041"/>
                <a:gd name="connsiteX15-8083" fmla="*/ 915035 w 1426210"/>
                <a:gd name="connsiteY15-8084" fmla="*/ 1047750 h 3588041"/>
                <a:gd name="connsiteX16-8085" fmla="*/ 924560 w 1426210"/>
                <a:gd name="connsiteY16-8086" fmla="*/ 1295400 h 3588041"/>
                <a:gd name="connsiteX17-8087" fmla="*/ 1096010 w 1426210"/>
                <a:gd name="connsiteY17-8088" fmla="*/ 1187450 h 3588041"/>
                <a:gd name="connsiteX18-8089" fmla="*/ 1369060 w 1426210"/>
                <a:gd name="connsiteY18-8090" fmla="*/ 1171575 h 3588041"/>
                <a:gd name="connsiteX19-8091" fmla="*/ 1102360 w 1426210"/>
                <a:gd name="connsiteY19-8092" fmla="*/ 1254125 h 3588041"/>
                <a:gd name="connsiteX20-8093" fmla="*/ 883285 w 1426210"/>
                <a:gd name="connsiteY20-8094" fmla="*/ 1527175 h 3588041"/>
                <a:gd name="connsiteX21-8095" fmla="*/ 829310 w 1426210"/>
                <a:gd name="connsiteY21-8096" fmla="*/ 1895475 h 3588041"/>
                <a:gd name="connsiteX22-8097" fmla="*/ 997585 w 1426210"/>
                <a:gd name="connsiteY22-8098" fmla="*/ 2308225 h 3588041"/>
                <a:gd name="connsiteX23-8099" fmla="*/ 889635 w 1426210"/>
                <a:gd name="connsiteY23-8100" fmla="*/ 2578100 h 3588041"/>
                <a:gd name="connsiteX24-8101" fmla="*/ 1159510 w 1426210"/>
                <a:gd name="connsiteY24-8102" fmla="*/ 2524125 h 3588041"/>
                <a:gd name="connsiteX25-8103" fmla="*/ 1426210 w 1426210"/>
                <a:gd name="connsiteY25-8104" fmla="*/ 2626519 h 3588041"/>
                <a:gd name="connsiteX26-8105" fmla="*/ 1181735 w 1426210"/>
                <a:gd name="connsiteY26-8106" fmla="*/ 2590800 h 3588041"/>
                <a:gd name="connsiteX27-8107" fmla="*/ 826135 w 1426210"/>
                <a:gd name="connsiteY27-8108" fmla="*/ 2733675 h 3588041"/>
                <a:gd name="connsiteX28-8109" fmla="*/ 683260 w 1426210"/>
                <a:gd name="connsiteY28-8110" fmla="*/ 3086100 h 3588041"/>
                <a:gd name="connsiteX29-8111" fmla="*/ 911860 w 1426210"/>
                <a:gd name="connsiteY29-8112" fmla="*/ 3419475 h 3588041"/>
                <a:gd name="connsiteX30-8113" fmla="*/ 1010285 w 1426210"/>
                <a:gd name="connsiteY30-8114" fmla="*/ 3581400 h 3588041"/>
                <a:gd name="connsiteX0-8115" fmla="*/ 1010285 w 1426210"/>
                <a:gd name="connsiteY0-8116" fmla="*/ 3581400 h 3588041"/>
                <a:gd name="connsiteX1-8117" fmla="*/ 584835 w 1426210"/>
                <a:gd name="connsiteY1-8118" fmla="*/ 3587750 h 3588041"/>
                <a:gd name="connsiteX2-8119" fmla="*/ 387985 w 1426210"/>
                <a:gd name="connsiteY2-8120" fmla="*/ 3076575 h 3588041"/>
                <a:gd name="connsiteX3-8121" fmla="*/ 740410 w 1426210"/>
                <a:gd name="connsiteY3-8122" fmla="*/ 2381250 h 3588041"/>
                <a:gd name="connsiteX4-8123" fmla="*/ 575945 w 1426210"/>
                <a:gd name="connsiteY4-8124" fmla="*/ 1953895 h 3588041"/>
                <a:gd name="connsiteX5-8125" fmla="*/ 0 w 1426210"/>
                <a:gd name="connsiteY5-8126" fmla="*/ 1937385 h 3588041"/>
                <a:gd name="connsiteX6-8127" fmla="*/ 308610 w 1426210"/>
                <a:gd name="connsiteY6-8128" fmla="*/ 1828800 h 3588041"/>
                <a:gd name="connsiteX7-8129" fmla="*/ 629285 w 1426210"/>
                <a:gd name="connsiteY7-8130" fmla="*/ 1879600 h 3588041"/>
                <a:gd name="connsiteX8-8131" fmla="*/ 816610 w 1426210"/>
                <a:gd name="connsiteY8-8132" fmla="*/ 1333500 h 3588041"/>
                <a:gd name="connsiteX9-8133" fmla="*/ 757079 w 1426210"/>
                <a:gd name="connsiteY9-8134" fmla="*/ 823913 h 3588041"/>
                <a:gd name="connsiteX10-8135" fmla="*/ 381635 w 1426210"/>
                <a:gd name="connsiteY10-8136" fmla="*/ 695325 h 3588041"/>
                <a:gd name="connsiteX11-8137" fmla="*/ 777717 w 1426210"/>
                <a:gd name="connsiteY11-8138" fmla="*/ 734218 h 3588041"/>
                <a:gd name="connsiteX12-8139" fmla="*/ 792798 w 1426210"/>
                <a:gd name="connsiteY12-8140" fmla="*/ 441325 h 3588041"/>
                <a:gd name="connsiteX13-8141" fmla="*/ 880110 w 1426210"/>
                <a:gd name="connsiteY13-8142" fmla="*/ 0 h 3588041"/>
                <a:gd name="connsiteX14-8143" fmla="*/ 851535 w 1426210"/>
                <a:gd name="connsiteY14-8144" fmla="*/ 679450 h 3588041"/>
                <a:gd name="connsiteX15-8145" fmla="*/ 915035 w 1426210"/>
                <a:gd name="connsiteY15-8146" fmla="*/ 1047750 h 3588041"/>
                <a:gd name="connsiteX16-8147" fmla="*/ 924560 w 1426210"/>
                <a:gd name="connsiteY16-8148" fmla="*/ 1295400 h 3588041"/>
                <a:gd name="connsiteX17-8149" fmla="*/ 1096010 w 1426210"/>
                <a:gd name="connsiteY17-8150" fmla="*/ 1187450 h 3588041"/>
                <a:gd name="connsiteX18-8151" fmla="*/ 1369060 w 1426210"/>
                <a:gd name="connsiteY18-8152" fmla="*/ 1171575 h 3588041"/>
                <a:gd name="connsiteX19-8153" fmla="*/ 1102360 w 1426210"/>
                <a:gd name="connsiteY19-8154" fmla="*/ 1254125 h 3588041"/>
                <a:gd name="connsiteX20-8155" fmla="*/ 883285 w 1426210"/>
                <a:gd name="connsiteY20-8156" fmla="*/ 1527175 h 3588041"/>
                <a:gd name="connsiteX21-8157" fmla="*/ 829310 w 1426210"/>
                <a:gd name="connsiteY21-8158" fmla="*/ 1895475 h 3588041"/>
                <a:gd name="connsiteX22-8159" fmla="*/ 997585 w 1426210"/>
                <a:gd name="connsiteY22-8160" fmla="*/ 2308225 h 3588041"/>
                <a:gd name="connsiteX23-8161" fmla="*/ 889635 w 1426210"/>
                <a:gd name="connsiteY23-8162" fmla="*/ 2578100 h 3588041"/>
                <a:gd name="connsiteX24-8163" fmla="*/ 1159510 w 1426210"/>
                <a:gd name="connsiteY24-8164" fmla="*/ 2524125 h 3588041"/>
                <a:gd name="connsiteX25-8165" fmla="*/ 1426210 w 1426210"/>
                <a:gd name="connsiteY25-8166" fmla="*/ 2626519 h 3588041"/>
                <a:gd name="connsiteX26-8167" fmla="*/ 1181735 w 1426210"/>
                <a:gd name="connsiteY26-8168" fmla="*/ 2590800 h 3588041"/>
                <a:gd name="connsiteX27-8169" fmla="*/ 826135 w 1426210"/>
                <a:gd name="connsiteY27-8170" fmla="*/ 2733675 h 3588041"/>
                <a:gd name="connsiteX28-8171" fmla="*/ 683260 w 1426210"/>
                <a:gd name="connsiteY28-8172" fmla="*/ 3086100 h 3588041"/>
                <a:gd name="connsiteX29-8173" fmla="*/ 911860 w 1426210"/>
                <a:gd name="connsiteY29-8174" fmla="*/ 3419475 h 3588041"/>
                <a:gd name="connsiteX30-8175" fmla="*/ 1010285 w 1426210"/>
                <a:gd name="connsiteY30-8176" fmla="*/ 3581400 h 3588041"/>
                <a:gd name="connsiteX0-8177" fmla="*/ 1010285 w 1426210"/>
                <a:gd name="connsiteY0-8178" fmla="*/ 3581400 h 3588041"/>
                <a:gd name="connsiteX1-8179" fmla="*/ 584835 w 1426210"/>
                <a:gd name="connsiteY1-8180" fmla="*/ 3587750 h 3588041"/>
                <a:gd name="connsiteX2-8181" fmla="*/ 387985 w 1426210"/>
                <a:gd name="connsiteY2-8182" fmla="*/ 3076575 h 3588041"/>
                <a:gd name="connsiteX3-8183" fmla="*/ 740410 w 1426210"/>
                <a:gd name="connsiteY3-8184" fmla="*/ 2381250 h 3588041"/>
                <a:gd name="connsiteX4-8185" fmla="*/ 575945 w 1426210"/>
                <a:gd name="connsiteY4-8186" fmla="*/ 1953895 h 3588041"/>
                <a:gd name="connsiteX5-8187" fmla="*/ 0 w 1426210"/>
                <a:gd name="connsiteY5-8188" fmla="*/ 1937385 h 3588041"/>
                <a:gd name="connsiteX6-8189" fmla="*/ 308610 w 1426210"/>
                <a:gd name="connsiteY6-8190" fmla="*/ 1828800 h 3588041"/>
                <a:gd name="connsiteX7-8191" fmla="*/ 629285 w 1426210"/>
                <a:gd name="connsiteY7-8192" fmla="*/ 1879600 h 3588041"/>
                <a:gd name="connsiteX8-8193" fmla="*/ 816610 w 1426210"/>
                <a:gd name="connsiteY8-8194" fmla="*/ 1333500 h 3588041"/>
                <a:gd name="connsiteX9-8195" fmla="*/ 757079 w 1426210"/>
                <a:gd name="connsiteY9-8196" fmla="*/ 823913 h 3588041"/>
                <a:gd name="connsiteX10-8197" fmla="*/ 381635 w 1426210"/>
                <a:gd name="connsiteY10-8198" fmla="*/ 695325 h 3588041"/>
                <a:gd name="connsiteX11-8199" fmla="*/ 777717 w 1426210"/>
                <a:gd name="connsiteY11-8200" fmla="*/ 734218 h 3588041"/>
                <a:gd name="connsiteX12-8201" fmla="*/ 792798 w 1426210"/>
                <a:gd name="connsiteY12-8202" fmla="*/ 441325 h 3588041"/>
                <a:gd name="connsiteX13-8203" fmla="*/ 880110 w 1426210"/>
                <a:gd name="connsiteY13-8204" fmla="*/ 0 h 3588041"/>
                <a:gd name="connsiteX14-8205" fmla="*/ 851535 w 1426210"/>
                <a:gd name="connsiteY14-8206" fmla="*/ 679450 h 3588041"/>
                <a:gd name="connsiteX15-8207" fmla="*/ 915035 w 1426210"/>
                <a:gd name="connsiteY15-8208" fmla="*/ 1047750 h 3588041"/>
                <a:gd name="connsiteX16-8209" fmla="*/ 924560 w 1426210"/>
                <a:gd name="connsiteY16-8210" fmla="*/ 1295400 h 3588041"/>
                <a:gd name="connsiteX17-8211" fmla="*/ 1096010 w 1426210"/>
                <a:gd name="connsiteY17-8212" fmla="*/ 1187450 h 3588041"/>
                <a:gd name="connsiteX18-8213" fmla="*/ 1369060 w 1426210"/>
                <a:gd name="connsiteY18-8214" fmla="*/ 1171575 h 3588041"/>
                <a:gd name="connsiteX19-8215" fmla="*/ 1102360 w 1426210"/>
                <a:gd name="connsiteY19-8216" fmla="*/ 1254125 h 3588041"/>
                <a:gd name="connsiteX20-8217" fmla="*/ 883285 w 1426210"/>
                <a:gd name="connsiteY20-8218" fmla="*/ 1527175 h 3588041"/>
                <a:gd name="connsiteX21-8219" fmla="*/ 829310 w 1426210"/>
                <a:gd name="connsiteY21-8220" fmla="*/ 1895475 h 3588041"/>
                <a:gd name="connsiteX22-8221" fmla="*/ 997585 w 1426210"/>
                <a:gd name="connsiteY22-8222" fmla="*/ 2308225 h 3588041"/>
                <a:gd name="connsiteX23-8223" fmla="*/ 889635 w 1426210"/>
                <a:gd name="connsiteY23-8224" fmla="*/ 2578100 h 3588041"/>
                <a:gd name="connsiteX24-8225" fmla="*/ 1159510 w 1426210"/>
                <a:gd name="connsiteY24-8226" fmla="*/ 2524125 h 3588041"/>
                <a:gd name="connsiteX25-8227" fmla="*/ 1426210 w 1426210"/>
                <a:gd name="connsiteY25-8228" fmla="*/ 2626519 h 3588041"/>
                <a:gd name="connsiteX26-8229" fmla="*/ 1181735 w 1426210"/>
                <a:gd name="connsiteY26-8230" fmla="*/ 2590800 h 3588041"/>
                <a:gd name="connsiteX27-8231" fmla="*/ 826135 w 1426210"/>
                <a:gd name="connsiteY27-8232" fmla="*/ 2733675 h 3588041"/>
                <a:gd name="connsiteX28-8233" fmla="*/ 683260 w 1426210"/>
                <a:gd name="connsiteY28-8234" fmla="*/ 3086100 h 3588041"/>
                <a:gd name="connsiteX29-8235" fmla="*/ 911860 w 1426210"/>
                <a:gd name="connsiteY29-8236" fmla="*/ 3419475 h 3588041"/>
                <a:gd name="connsiteX30-8237" fmla="*/ 1010285 w 1426210"/>
                <a:gd name="connsiteY30-8238" fmla="*/ 3581400 h 3588041"/>
                <a:gd name="connsiteX0-8239" fmla="*/ 1010285 w 1426210"/>
                <a:gd name="connsiteY0-8240" fmla="*/ 3581400 h 3588041"/>
                <a:gd name="connsiteX1-8241" fmla="*/ 584835 w 1426210"/>
                <a:gd name="connsiteY1-8242" fmla="*/ 3587750 h 3588041"/>
                <a:gd name="connsiteX2-8243" fmla="*/ 387985 w 1426210"/>
                <a:gd name="connsiteY2-8244" fmla="*/ 3076575 h 3588041"/>
                <a:gd name="connsiteX3-8245" fmla="*/ 740410 w 1426210"/>
                <a:gd name="connsiteY3-8246" fmla="*/ 2381250 h 3588041"/>
                <a:gd name="connsiteX4-8247" fmla="*/ 575945 w 1426210"/>
                <a:gd name="connsiteY4-8248" fmla="*/ 1953895 h 3588041"/>
                <a:gd name="connsiteX5-8249" fmla="*/ 0 w 1426210"/>
                <a:gd name="connsiteY5-8250" fmla="*/ 1937385 h 3588041"/>
                <a:gd name="connsiteX6-8251" fmla="*/ 308610 w 1426210"/>
                <a:gd name="connsiteY6-8252" fmla="*/ 1828800 h 3588041"/>
                <a:gd name="connsiteX7-8253" fmla="*/ 629285 w 1426210"/>
                <a:gd name="connsiteY7-8254" fmla="*/ 1879600 h 3588041"/>
                <a:gd name="connsiteX8-8255" fmla="*/ 816610 w 1426210"/>
                <a:gd name="connsiteY8-8256" fmla="*/ 1333500 h 3588041"/>
                <a:gd name="connsiteX9-8257" fmla="*/ 757079 w 1426210"/>
                <a:gd name="connsiteY9-8258" fmla="*/ 823913 h 3588041"/>
                <a:gd name="connsiteX10-8259" fmla="*/ 381635 w 1426210"/>
                <a:gd name="connsiteY10-8260" fmla="*/ 695325 h 3588041"/>
                <a:gd name="connsiteX11-8261" fmla="*/ 777717 w 1426210"/>
                <a:gd name="connsiteY11-8262" fmla="*/ 734218 h 3588041"/>
                <a:gd name="connsiteX12-8263" fmla="*/ 792798 w 1426210"/>
                <a:gd name="connsiteY12-8264" fmla="*/ 441325 h 3588041"/>
                <a:gd name="connsiteX13-8265" fmla="*/ 880110 w 1426210"/>
                <a:gd name="connsiteY13-8266" fmla="*/ 0 h 3588041"/>
                <a:gd name="connsiteX14-8267" fmla="*/ 851535 w 1426210"/>
                <a:gd name="connsiteY14-8268" fmla="*/ 679450 h 3588041"/>
                <a:gd name="connsiteX15-8269" fmla="*/ 915035 w 1426210"/>
                <a:gd name="connsiteY15-8270" fmla="*/ 1047750 h 3588041"/>
                <a:gd name="connsiteX16-8271" fmla="*/ 924560 w 1426210"/>
                <a:gd name="connsiteY16-8272" fmla="*/ 1295400 h 3588041"/>
                <a:gd name="connsiteX17-8273" fmla="*/ 1096010 w 1426210"/>
                <a:gd name="connsiteY17-8274" fmla="*/ 1187450 h 3588041"/>
                <a:gd name="connsiteX18-8275" fmla="*/ 1369060 w 1426210"/>
                <a:gd name="connsiteY18-8276" fmla="*/ 1171575 h 3588041"/>
                <a:gd name="connsiteX19-8277" fmla="*/ 1102360 w 1426210"/>
                <a:gd name="connsiteY19-8278" fmla="*/ 1254125 h 3588041"/>
                <a:gd name="connsiteX20-8279" fmla="*/ 883285 w 1426210"/>
                <a:gd name="connsiteY20-8280" fmla="*/ 1527175 h 3588041"/>
                <a:gd name="connsiteX21-8281" fmla="*/ 829310 w 1426210"/>
                <a:gd name="connsiteY21-8282" fmla="*/ 1895475 h 3588041"/>
                <a:gd name="connsiteX22-8283" fmla="*/ 997585 w 1426210"/>
                <a:gd name="connsiteY22-8284" fmla="*/ 2308225 h 3588041"/>
                <a:gd name="connsiteX23-8285" fmla="*/ 889635 w 1426210"/>
                <a:gd name="connsiteY23-8286" fmla="*/ 2578100 h 3588041"/>
                <a:gd name="connsiteX24-8287" fmla="*/ 1159510 w 1426210"/>
                <a:gd name="connsiteY24-8288" fmla="*/ 2524125 h 3588041"/>
                <a:gd name="connsiteX25-8289" fmla="*/ 1426210 w 1426210"/>
                <a:gd name="connsiteY25-8290" fmla="*/ 2626519 h 3588041"/>
                <a:gd name="connsiteX26-8291" fmla="*/ 1181735 w 1426210"/>
                <a:gd name="connsiteY26-8292" fmla="*/ 2590800 h 3588041"/>
                <a:gd name="connsiteX27-8293" fmla="*/ 826135 w 1426210"/>
                <a:gd name="connsiteY27-8294" fmla="*/ 2733675 h 3588041"/>
                <a:gd name="connsiteX28-8295" fmla="*/ 683260 w 1426210"/>
                <a:gd name="connsiteY28-8296" fmla="*/ 3086100 h 3588041"/>
                <a:gd name="connsiteX29-8297" fmla="*/ 911860 w 1426210"/>
                <a:gd name="connsiteY29-8298" fmla="*/ 3419475 h 3588041"/>
                <a:gd name="connsiteX30-8299" fmla="*/ 1010285 w 1426210"/>
                <a:gd name="connsiteY30-8300" fmla="*/ 3581400 h 358804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 ang="0">
                  <a:pos x="connsiteX22-45" y="connsiteY22-46"/>
                </a:cxn>
                <a:cxn ang="0">
                  <a:pos x="connsiteX23-47" y="connsiteY23-48"/>
                </a:cxn>
                <a:cxn ang="0">
                  <a:pos x="connsiteX24-49" y="connsiteY24-50"/>
                </a:cxn>
                <a:cxn ang="0">
                  <a:pos x="connsiteX25-51" y="connsiteY25-52"/>
                </a:cxn>
                <a:cxn ang="0">
                  <a:pos x="connsiteX26-53" y="connsiteY26-54"/>
                </a:cxn>
                <a:cxn ang="0">
                  <a:pos x="connsiteX27-55" y="connsiteY27-56"/>
                </a:cxn>
                <a:cxn ang="0">
                  <a:pos x="connsiteX28-57" y="connsiteY28-58"/>
                </a:cxn>
                <a:cxn ang="0">
                  <a:pos x="connsiteX29-59" y="connsiteY29-60"/>
                </a:cxn>
                <a:cxn ang="0">
                  <a:pos x="connsiteX30-61" y="connsiteY30-62"/>
                </a:cxn>
              </a:cxnLst>
              <a:rect l="l" t="t" r="r" b="b"/>
              <a:pathLst>
                <a:path w="1426210" h="3588041">
                  <a:moveTo>
                    <a:pt x="1010285" y="3581400"/>
                  </a:moveTo>
                  <a:cubicBezTo>
                    <a:pt x="949431" y="3584046"/>
                    <a:pt x="774277" y="3589337"/>
                    <a:pt x="584835" y="3587750"/>
                  </a:cubicBezTo>
                  <a:cubicBezTo>
                    <a:pt x="395393" y="3586163"/>
                    <a:pt x="346181" y="3245908"/>
                    <a:pt x="387985" y="3076575"/>
                  </a:cubicBezTo>
                  <a:cubicBezTo>
                    <a:pt x="429789" y="2907242"/>
                    <a:pt x="709083" y="2568363"/>
                    <a:pt x="740410" y="2381250"/>
                  </a:cubicBezTo>
                  <a:cubicBezTo>
                    <a:pt x="771737" y="2194137"/>
                    <a:pt x="699347" y="2027873"/>
                    <a:pt x="575945" y="1953895"/>
                  </a:cubicBezTo>
                  <a:cubicBezTo>
                    <a:pt x="452543" y="1879918"/>
                    <a:pt x="246062" y="1906270"/>
                    <a:pt x="0" y="1937385"/>
                  </a:cubicBezTo>
                  <a:cubicBezTo>
                    <a:pt x="176213" y="1860550"/>
                    <a:pt x="191029" y="1847956"/>
                    <a:pt x="308610" y="1828800"/>
                  </a:cubicBezTo>
                  <a:cubicBezTo>
                    <a:pt x="426191" y="1809644"/>
                    <a:pt x="531390" y="1839912"/>
                    <a:pt x="629285" y="1879600"/>
                  </a:cubicBezTo>
                  <a:cubicBezTo>
                    <a:pt x="628492" y="1689101"/>
                    <a:pt x="795311" y="1509448"/>
                    <a:pt x="816610" y="1333500"/>
                  </a:cubicBezTo>
                  <a:cubicBezTo>
                    <a:pt x="837909" y="1157552"/>
                    <a:pt x="829575" y="930275"/>
                    <a:pt x="757079" y="823913"/>
                  </a:cubicBezTo>
                  <a:cubicBezTo>
                    <a:pt x="684583" y="717551"/>
                    <a:pt x="502814" y="711861"/>
                    <a:pt x="381635" y="695325"/>
                  </a:cubicBezTo>
                  <a:cubicBezTo>
                    <a:pt x="496200" y="695457"/>
                    <a:pt x="688553" y="665427"/>
                    <a:pt x="777717" y="734218"/>
                  </a:cubicBezTo>
                  <a:cubicBezTo>
                    <a:pt x="771631" y="617272"/>
                    <a:pt x="775733" y="563695"/>
                    <a:pt x="792798" y="441325"/>
                  </a:cubicBezTo>
                  <a:cubicBezTo>
                    <a:pt x="809864" y="318955"/>
                    <a:pt x="839364" y="250296"/>
                    <a:pt x="880110" y="0"/>
                  </a:cubicBezTo>
                  <a:cubicBezTo>
                    <a:pt x="876406" y="171979"/>
                    <a:pt x="845714" y="504825"/>
                    <a:pt x="851535" y="679450"/>
                  </a:cubicBezTo>
                  <a:cubicBezTo>
                    <a:pt x="857356" y="854075"/>
                    <a:pt x="902864" y="945092"/>
                    <a:pt x="915035" y="1047750"/>
                  </a:cubicBezTo>
                  <a:cubicBezTo>
                    <a:pt x="927206" y="1150408"/>
                    <a:pt x="929852" y="1162579"/>
                    <a:pt x="924560" y="1295400"/>
                  </a:cubicBezTo>
                  <a:cubicBezTo>
                    <a:pt x="989118" y="1225021"/>
                    <a:pt x="1040977" y="1204912"/>
                    <a:pt x="1096010" y="1187450"/>
                  </a:cubicBezTo>
                  <a:cubicBezTo>
                    <a:pt x="1151043" y="1169988"/>
                    <a:pt x="1235710" y="1164167"/>
                    <a:pt x="1369060" y="1171575"/>
                  </a:cubicBezTo>
                  <a:cubicBezTo>
                    <a:pt x="1276985" y="1188508"/>
                    <a:pt x="1183322" y="1194858"/>
                    <a:pt x="1102360" y="1254125"/>
                  </a:cubicBezTo>
                  <a:cubicBezTo>
                    <a:pt x="1021398" y="1313392"/>
                    <a:pt x="928793" y="1420283"/>
                    <a:pt x="883285" y="1527175"/>
                  </a:cubicBezTo>
                  <a:cubicBezTo>
                    <a:pt x="837777" y="1634067"/>
                    <a:pt x="810260" y="1765300"/>
                    <a:pt x="829310" y="1895475"/>
                  </a:cubicBezTo>
                  <a:cubicBezTo>
                    <a:pt x="848360" y="2025650"/>
                    <a:pt x="987531" y="2194454"/>
                    <a:pt x="997585" y="2308225"/>
                  </a:cubicBezTo>
                  <a:cubicBezTo>
                    <a:pt x="1007639" y="2421996"/>
                    <a:pt x="957898" y="2484438"/>
                    <a:pt x="889635" y="2578100"/>
                  </a:cubicBezTo>
                  <a:cubicBezTo>
                    <a:pt x="997584" y="2532062"/>
                    <a:pt x="1072462" y="2520817"/>
                    <a:pt x="1159510" y="2524125"/>
                  </a:cubicBezTo>
                  <a:cubicBezTo>
                    <a:pt x="1246558" y="2527433"/>
                    <a:pt x="1354242" y="2576512"/>
                    <a:pt x="1426210" y="2626519"/>
                  </a:cubicBezTo>
                  <a:cubicBezTo>
                    <a:pt x="1360066" y="2600325"/>
                    <a:pt x="1281747" y="2572941"/>
                    <a:pt x="1181735" y="2590800"/>
                  </a:cubicBezTo>
                  <a:cubicBezTo>
                    <a:pt x="1081723" y="2608659"/>
                    <a:pt x="909214" y="2651125"/>
                    <a:pt x="826135" y="2733675"/>
                  </a:cubicBezTo>
                  <a:cubicBezTo>
                    <a:pt x="743056" y="2816225"/>
                    <a:pt x="688022" y="2917825"/>
                    <a:pt x="683260" y="3086100"/>
                  </a:cubicBezTo>
                  <a:cubicBezTo>
                    <a:pt x="684848" y="3232150"/>
                    <a:pt x="851006" y="3349625"/>
                    <a:pt x="911860" y="3419475"/>
                  </a:cubicBezTo>
                  <a:cubicBezTo>
                    <a:pt x="972714" y="3489325"/>
                    <a:pt x="1071139" y="3578754"/>
                    <a:pt x="1010285" y="3581400"/>
                  </a:cubicBezTo>
                  <a:close/>
                </a:path>
              </a:pathLst>
            </a:custGeom>
            <a:solidFill>
              <a:srgbClr val="C00000"/>
            </a:solidFill>
            <a:ln>
              <a:noFill/>
            </a:ln>
            <a:effectLst>
              <a:outerShdw blurRad="203200" dist="38100" dir="2700000" algn="tl" rotWithShape="0">
                <a:prstClr val="black">
                  <a:alpha val="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3" name="任意多边形 12"/>
          <p:cNvSpPr/>
          <p:nvPr/>
        </p:nvSpPr>
        <p:spPr>
          <a:xfrm>
            <a:off x="4617572" y="1073303"/>
            <a:ext cx="0" cy="0"/>
          </a:xfrm>
          <a:custGeom>
            <a:avLst/>
            <a:gdLst>
              <a:gd name="connsiteX0" fmla="*/ 0 w 0"/>
              <a:gd name="connsiteY0" fmla="*/ 0 h 0"/>
              <a:gd name="connsiteX1" fmla="*/ 0 w 0"/>
              <a:gd name="connsiteY1" fmla="*/ 0 h 0"/>
            </a:gdLst>
            <a:ahLst/>
            <a:cxnLst>
              <a:cxn ang="0">
                <a:pos x="connsiteX0" y="connsiteY0"/>
              </a:cxn>
              <a:cxn ang="0">
                <a:pos x="connsiteX1" y="connsiteY1"/>
              </a:cxn>
            </a:cxnLst>
            <a:rect l="l" t="t" r="r" b="b"/>
            <a:pathLst>
              <a:path>
                <a:moveTo>
                  <a:pt x="0" y="0"/>
                </a:moveTo>
                <a:lnTo>
                  <a:pt x="0" y="0"/>
                </a:lnTo>
              </a:path>
            </a:pathLst>
          </a:custGeom>
          <a:noFill/>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grpSp>
        <p:nvGrpSpPr>
          <p:cNvPr id="14" name="组合 13"/>
          <p:cNvGrpSpPr/>
          <p:nvPr/>
        </p:nvGrpSpPr>
        <p:grpSpPr>
          <a:xfrm>
            <a:off x="5546942" y="3336851"/>
            <a:ext cx="415386" cy="468872"/>
            <a:chOff x="1027865" y="1177546"/>
            <a:chExt cx="670069" cy="756622"/>
          </a:xfrm>
          <a:solidFill>
            <a:srgbClr val="C00000"/>
          </a:solidFill>
        </p:grpSpPr>
        <p:sp>
          <p:nvSpPr>
            <p:cNvPr id="15" name="Oval 648"/>
            <p:cNvSpPr>
              <a:spLocks noChangeArrowheads="1"/>
            </p:cNvSpPr>
            <p:nvPr/>
          </p:nvSpPr>
          <p:spPr bwMode="auto">
            <a:xfrm>
              <a:off x="1494533" y="1264821"/>
              <a:ext cx="189697" cy="219269"/>
            </a:xfrm>
            <a:prstGeom prst="ellipse">
              <a:avLst/>
            </a:pr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 name="Freeform 649"/>
            <p:cNvSpPr>
              <a:spLocks noEditPoints="1"/>
            </p:cNvSpPr>
            <p:nvPr/>
          </p:nvSpPr>
          <p:spPr bwMode="auto">
            <a:xfrm>
              <a:off x="1301951" y="1177546"/>
              <a:ext cx="199795" cy="173829"/>
            </a:xfrm>
            <a:custGeom>
              <a:avLst/>
              <a:gdLst>
                <a:gd name="T0" fmla="*/ 106 w 117"/>
                <a:gd name="T1" fmla="*/ 67 h 102"/>
                <a:gd name="T2" fmla="*/ 117 w 117"/>
                <a:gd name="T3" fmla="*/ 45 h 102"/>
                <a:gd name="T4" fmla="*/ 117 w 117"/>
                <a:gd name="T5" fmla="*/ 24 h 102"/>
                <a:gd name="T6" fmla="*/ 94 w 117"/>
                <a:gd name="T7" fmla="*/ 0 h 102"/>
                <a:gd name="T8" fmla="*/ 23 w 117"/>
                <a:gd name="T9" fmla="*/ 0 h 102"/>
                <a:gd name="T10" fmla="*/ 0 w 117"/>
                <a:gd name="T11" fmla="*/ 24 h 102"/>
                <a:gd name="T12" fmla="*/ 0 w 117"/>
                <a:gd name="T13" fmla="*/ 45 h 102"/>
                <a:gd name="T14" fmla="*/ 23 w 117"/>
                <a:gd name="T15" fmla="*/ 70 h 102"/>
                <a:gd name="T16" fmla="*/ 73 w 117"/>
                <a:gd name="T17" fmla="*/ 70 h 102"/>
                <a:gd name="T18" fmla="*/ 110 w 117"/>
                <a:gd name="T19" fmla="*/ 102 h 102"/>
                <a:gd name="T20" fmla="*/ 106 w 117"/>
                <a:gd name="T21" fmla="*/ 67 h 102"/>
                <a:gd name="T22" fmla="*/ 88 w 117"/>
                <a:gd name="T23" fmla="*/ 60 h 102"/>
                <a:gd name="T24" fmla="*/ 31 w 117"/>
                <a:gd name="T25" fmla="*/ 60 h 102"/>
                <a:gd name="T26" fmla="*/ 13 w 117"/>
                <a:gd name="T27" fmla="*/ 43 h 102"/>
                <a:gd name="T28" fmla="*/ 13 w 117"/>
                <a:gd name="T29" fmla="*/ 27 h 102"/>
                <a:gd name="T30" fmla="*/ 31 w 117"/>
                <a:gd name="T31" fmla="*/ 9 h 102"/>
                <a:gd name="T32" fmla="*/ 88 w 117"/>
                <a:gd name="T33" fmla="*/ 9 h 102"/>
                <a:gd name="T34" fmla="*/ 106 w 117"/>
                <a:gd name="T35" fmla="*/ 27 h 102"/>
                <a:gd name="T36" fmla="*/ 106 w 117"/>
                <a:gd name="T37" fmla="*/ 43 h 102"/>
                <a:gd name="T38" fmla="*/ 88 w 117"/>
                <a:gd name="T39" fmla="*/ 6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17" h="102">
                  <a:moveTo>
                    <a:pt x="106" y="67"/>
                  </a:moveTo>
                  <a:cubicBezTo>
                    <a:pt x="112" y="62"/>
                    <a:pt x="117" y="55"/>
                    <a:pt x="117" y="45"/>
                  </a:cubicBezTo>
                  <a:cubicBezTo>
                    <a:pt x="117" y="24"/>
                    <a:pt x="117" y="24"/>
                    <a:pt x="117" y="24"/>
                  </a:cubicBezTo>
                  <a:cubicBezTo>
                    <a:pt x="117" y="11"/>
                    <a:pt x="107" y="0"/>
                    <a:pt x="94" y="0"/>
                  </a:cubicBezTo>
                  <a:cubicBezTo>
                    <a:pt x="23" y="0"/>
                    <a:pt x="23" y="0"/>
                    <a:pt x="23" y="0"/>
                  </a:cubicBezTo>
                  <a:cubicBezTo>
                    <a:pt x="10" y="0"/>
                    <a:pt x="0" y="11"/>
                    <a:pt x="0" y="24"/>
                  </a:cubicBezTo>
                  <a:cubicBezTo>
                    <a:pt x="0" y="45"/>
                    <a:pt x="0" y="45"/>
                    <a:pt x="0" y="45"/>
                  </a:cubicBezTo>
                  <a:cubicBezTo>
                    <a:pt x="0" y="59"/>
                    <a:pt x="10" y="70"/>
                    <a:pt x="23" y="70"/>
                  </a:cubicBezTo>
                  <a:cubicBezTo>
                    <a:pt x="73" y="70"/>
                    <a:pt x="73" y="70"/>
                    <a:pt x="73" y="70"/>
                  </a:cubicBezTo>
                  <a:cubicBezTo>
                    <a:pt x="110" y="102"/>
                    <a:pt x="110" y="102"/>
                    <a:pt x="110" y="102"/>
                  </a:cubicBezTo>
                  <a:lnTo>
                    <a:pt x="106" y="67"/>
                  </a:lnTo>
                  <a:close/>
                  <a:moveTo>
                    <a:pt x="88" y="60"/>
                  </a:moveTo>
                  <a:cubicBezTo>
                    <a:pt x="31" y="60"/>
                    <a:pt x="31" y="60"/>
                    <a:pt x="31" y="60"/>
                  </a:cubicBezTo>
                  <a:cubicBezTo>
                    <a:pt x="21" y="60"/>
                    <a:pt x="13" y="52"/>
                    <a:pt x="13" y="43"/>
                  </a:cubicBezTo>
                  <a:cubicBezTo>
                    <a:pt x="13" y="27"/>
                    <a:pt x="13" y="27"/>
                    <a:pt x="13" y="27"/>
                  </a:cubicBezTo>
                  <a:cubicBezTo>
                    <a:pt x="13" y="17"/>
                    <a:pt x="21" y="9"/>
                    <a:pt x="31" y="9"/>
                  </a:cubicBezTo>
                  <a:cubicBezTo>
                    <a:pt x="88" y="9"/>
                    <a:pt x="88" y="9"/>
                    <a:pt x="88" y="9"/>
                  </a:cubicBezTo>
                  <a:cubicBezTo>
                    <a:pt x="98" y="9"/>
                    <a:pt x="106" y="17"/>
                    <a:pt x="106" y="27"/>
                  </a:cubicBezTo>
                  <a:cubicBezTo>
                    <a:pt x="106" y="43"/>
                    <a:pt x="106" y="43"/>
                    <a:pt x="106" y="43"/>
                  </a:cubicBezTo>
                  <a:cubicBezTo>
                    <a:pt x="106" y="52"/>
                    <a:pt x="98" y="60"/>
                    <a:pt x="88" y="6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7" name="Freeform 650"/>
            <p:cNvSpPr/>
            <p:nvPr/>
          </p:nvSpPr>
          <p:spPr bwMode="auto">
            <a:xfrm>
              <a:off x="1455584" y="1491302"/>
              <a:ext cx="242350" cy="325297"/>
            </a:xfrm>
            <a:custGeom>
              <a:avLst/>
              <a:gdLst>
                <a:gd name="T0" fmla="*/ 71 w 142"/>
                <a:gd name="T1" fmla="*/ 3 h 191"/>
                <a:gd name="T2" fmla="*/ 57 w 142"/>
                <a:gd name="T3" fmla="*/ 97 h 191"/>
                <a:gd name="T4" fmla="*/ 15 w 142"/>
                <a:gd name="T5" fmla="*/ 123 h 191"/>
                <a:gd name="T6" fmla="*/ 15 w 142"/>
                <a:gd name="T7" fmla="*/ 85 h 191"/>
                <a:gd name="T8" fmla="*/ 71 w 142"/>
                <a:gd name="T9" fmla="*/ 3 h 191"/>
                <a:gd name="T10" fmla="*/ 0 w 142"/>
                <a:gd name="T11" fmla="*/ 97 h 191"/>
                <a:gd name="T12" fmla="*/ 0 w 142"/>
                <a:gd name="T13" fmla="*/ 150 h 191"/>
                <a:gd name="T14" fmla="*/ 71 w 142"/>
                <a:gd name="T15" fmla="*/ 191 h 191"/>
                <a:gd name="T16" fmla="*/ 142 w 142"/>
                <a:gd name="T17" fmla="*/ 163 h 191"/>
                <a:gd name="T18" fmla="*/ 142 w 142"/>
                <a:gd name="T19" fmla="*/ 49 h 191"/>
                <a:gd name="T20" fmla="*/ 71 w 142"/>
                <a:gd name="T21" fmla="*/ 3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2" h="191">
                  <a:moveTo>
                    <a:pt x="71" y="3"/>
                  </a:moveTo>
                  <a:cubicBezTo>
                    <a:pt x="57" y="97"/>
                    <a:pt x="57" y="97"/>
                    <a:pt x="57" y="97"/>
                  </a:cubicBezTo>
                  <a:cubicBezTo>
                    <a:pt x="15" y="123"/>
                    <a:pt x="15" y="123"/>
                    <a:pt x="15" y="123"/>
                  </a:cubicBezTo>
                  <a:cubicBezTo>
                    <a:pt x="15" y="85"/>
                    <a:pt x="15" y="85"/>
                    <a:pt x="15" y="85"/>
                  </a:cubicBezTo>
                  <a:cubicBezTo>
                    <a:pt x="71" y="3"/>
                    <a:pt x="71" y="3"/>
                    <a:pt x="71" y="3"/>
                  </a:cubicBezTo>
                  <a:cubicBezTo>
                    <a:pt x="16" y="3"/>
                    <a:pt x="0" y="97"/>
                    <a:pt x="0" y="97"/>
                  </a:cubicBezTo>
                  <a:cubicBezTo>
                    <a:pt x="0" y="97"/>
                    <a:pt x="0" y="128"/>
                    <a:pt x="0" y="150"/>
                  </a:cubicBezTo>
                  <a:cubicBezTo>
                    <a:pt x="0" y="173"/>
                    <a:pt x="8" y="191"/>
                    <a:pt x="71" y="191"/>
                  </a:cubicBezTo>
                  <a:cubicBezTo>
                    <a:pt x="134" y="191"/>
                    <a:pt x="142" y="163"/>
                    <a:pt x="142" y="163"/>
                  </a:cubicBezTo>
                  <a:cubicBezTo>
                    <a:pt x="142" y="163"/>
                    <a:pt x="142" y="98"/>
                    <a:pt x="142" y="49"/>
                  </a:cubicBezTo>
                  <a:cubicBezTo>
                    <a:pt x="142" y="0"/>
                    <a:pt x="71" y="3"/>
                    <a:pt x="71" y="3"/>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8" name="Oval 651"/>
            <p:cNvSpPr>
              <a:spLocks noChangeArrowheads="1"/>
            </p:cNvSpPr>
            <p:nvPr/>
          </p:nvSpPr>
          <p:spPr bwMode="auto">
            <a:xfrm>
              <a:off x="1421683" y="1225150"/>
              <a:ext cx="21638" cy="23802"/>
            </a:xfrm>
            <a:prstGeom prst="ellipse">
              <a:avLst/>
            </a:pr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9" name="Oval 652"/>
            <p:cNvSpPr>
              <a:spLocks noChangeArrowheads="1"/>
            </p:cNvSpPr>
            <p:nvPr/>
          </p:nvSpPr>
          <p:spPr bwMode="auto">
            <a:xfrm>
              <a:off x="1387062" y="1225150"/>
              <a:ext cx="23802" cy="23802"/>
            </a:xfrm>
            <a:prstGeom prst="ellipse">
              <a:avLst/>
            </a:pr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0" name="Oval 653"/>
            <p:cNvSpPr>
              <a:spLocks noChangeArrowheads="1"/>
            </p:cNvSpPr>
            <p:nvPr/>
          </p:nvSpPr>
          <p:spPr bwMode="auto">
            <a:xfrm>
              <a:off x="1351719" y="1223708"/>
              <a:ext cx="23802" cy="23802"/>
            </a:xfrm>
            <a:prstGeom prst="ellipse">
              <a:avLst/>
            </a:pr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1" name="Oval 654"/>
            <p:cNvSpPr>
              <a:spLocks noChangeArrowheads="1"/>
            </p:cNvSpPr>
            <p:nvPr/>
          </p:nvSpPr>
          <p:spPr bwMode="auto">
            <a:xfrm>
              <a:off x="1353162" y="1396094"/>
              <a:ext cx="22360" cy="21638"/>
            </a:xfrm>
            <a:prstGeom prst="ellipse">
              <a:avLst/>
            </a:pr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2" name="Oval 655"/>
            <p:cNvSpPr>
              <a:spLocks noChangeArrowheads="1"/>
            </p:cNvSpPr>
            <p:nvPr/>
          </p:nvSpPr>
          <p:spPr bwMode="auto">
            <a:xfrm>
              <a:off x="1317098" y="1397536"/>
              <a:ext cx="22360" cy="22360"/>
            </a:xfrm>
            <a:prstGeom prst="ellipse">
              <a:avLst/>
            </a:pr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3" name="Oval 656"/>
            <p:cNvSpPr>
              <a:spLocks noChangeArrowheads="1"/>
            </p:cNvSpPr>
            <p:nvPr/>
          </p:nvSpPr>
          <p:spPr bwMode="auto">
            <a:xfrm>
              <a:off x="1283198" y="1397536"/>
              <a:ext cx="23802" cy="22360"/>
            </a:xfrm>
            <a:prstGeom prst="ellipse">
              <a:avLst/>
            </a:pr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4" name="Freeform 657"/>
            <p:cNvSpPr/>
            <p:nvPr/>
          </p:nvSpPr>
          <p:spPr bwMode="auto">
            <a:xfrm>
              <a:off x="1027865" y="1608871"/>
              <a:ext cx="240186" cy="325297"/>
            </a:xfrm>
            <a:custGeom>
              <a:avLst/>
              <a:gdLst>
                <a:gd name="T0" fmla="*/ 71 w 141"/>
                <a:gd name="T1" fmla="*/ 3 h 191"/>
                <a:gd name="T2" fmla="*/ 127 w 141"/>
                <a:gd name="T3" fmla="*/ 84 h 191"/>
                <a:gd name="T4" fmla="*/ 127 w 141"/>
                <a:gd name="T5" fmla="*/ 122 h 191"/>
                <a:gd name="T6" fmla="*/ 85 w 141"/>
                <a:gd name="T7" fmla="*/ 97 h 191"/>
                <a:gd name="T8" fmla="*/ 71 w 141"/>
                <a:gd name="T9" fmla="*/ 3 h 191"/>
                <a:gd name="T10" fmla="*/ 0 w 141"/>
                <a:gd name="T11" fmla="*/ 48 h 191"/>
                <a:gd name="T12" fmla="*/ 0 w 141"/>
                <a:gd name="T13" fmla="*/ 163 h 191"/>
                <a:gd name="T14" fmla="*/ 71 w 141"/>
                <a:gd name="T15" fmla="*/ 191 h 191"/>
                <a:gd name="T16" fmla="*/ 141 w 141"/>
                <a:gd name="T17" fmla="*/ 150 h 191"/>
                <a:gd name="T18" fmla="*/ 141 w 141"/>
                <a:gd name="T19" fmla="*/ 97 h 191"/>
                <a:gd name="T20" fmla="*/ 71 w 141"/>
                <a:gd name="T21" fmla="*/ 3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1" h="191">
                  <a:moveTo>
                    <a:pt x="71" y="3"/>
                  </a:moveTo>
                  <a:cubicBezTo>
                    <a:pt x="127" y="84"/>
                    <a:pt x="127" y="84"/>
                    <a:pt x="127" y="84"/>
                  </a:cubicBezTo>
                  <a:cubicBezTo>
                    <a:pt x="127" y="122"/>
                    <a:pt x="127" y="122"/>
                    <a:pt x="127" y="122"/>
                  </a:cubicBezTo>
                  <a:cubicBezTo>
                    <a:pt x="85" y="97"/>
                    <a:pt x="85" y="97"/>
                    <a:pt x="85" y="97"/>
                  </a:cubicBezTo>
                  <a:cubicBezTo>
                    <a:pt x="71" y="3"/>
                    <a:pt x="71" y="3"/>
                    <a:pt x="71" y="3"/>
                  </a:cubicBezTo>
                  <a:cubicBezTo>
                    <a:pt x="71" y="3"/>
                    <a:pt x="0" y="0"/>
                    <a:pt x="0" y="48"/>
                  </a:cubicBezTo>
                  <a:cubicBezTo>
                    <a:pt x="0" y="98"/>
                    <a:pt x="0" y="163"/>
                    <a:pt x="0" y="163"/>
                  </a:cubicBezTo>
                  <a:cubicBezTo>
                    <a:pt x="0" y="163"/>
                    <a:pt x="8" y="191"/>
                    <a:pt x="71" y="191"/>
                  </a:cubicBezTo>
                  <a:cubicBezTo>
                    <a:pt x="134" y="191"/>
                    <a:pt x="141" y="173"/>
                    <a:pt x="141" y="150"/>
                  </a:cubicBezTo>
                  <a:cubicBezTo>
                    <a:pt x="141" y="127"/>
                    <a:pt x="141" y="97"/>
                    <a:pt x="141" y="97"/>
                  </a:cubicBezTo>
                  <a:cubicBezTo>
                    <a:pt x="141" y="97"/>
                    <a:pt x="126" y="3"/>
                    <a:pt x="71" y="3"/>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5" name="Freeform 658"/>
            <p:cNvSpPr>
              <a:spLocks noEditPoints="1"/>
            </p:cNvSpPr>
            <p:nvPr/>
          </p:nvSpPr>
          <p:spPr bwMode="auto">
            <a:xfrm>
              <a:off x="1226938" y="1347768"/>
              <a:ext cx="197631" cy="175992"/>
            </a:xfrm>
            <a:custGeom>
              <a:avLst/>
              <a:gdLst>
                <a:gd name="T0" fmla="*/ 94 w 116"/>
                <a:gd name="T1" fmla="*/ 0 h 103"/>
                <a:gd name="T2" fmla="*/ 22 w 116"/>
                <a:gd name="T3" fmla="*/ 0 h 103"/>
                <a:gd name="T4" fmla="*/ 0 w 116"/>
                <a:gd name="T5" fmla="*/ 25 h 103"/>
                <a:gd name="T6" fmla="*/ 0 w 116"/>
                <a:gd name="T7" fmla="*/ 46 h 103"/>
                <a:gd name="T8" fmla="*/ 11 w 116"/>
                <a:gd name="T9" fmla="*/ 67 h 103"/>
                <a:gd name="T10" fmla="*/ 6 w 116"/>
                <a:gd name="T11" fmla="*/ 103 h 103"/>
                <a:gd name="T12" fmla="*/ 43 w 116"/>
                <a:gd name="T13" fmla="*/ 71 h 103"/>
                <a:gd name="T14" fmla="*/ 94 w 116"/>
                <a:gd name="T15" fmla="*/ 71 h 103"/>
                <a:gd name="T16" fmla="*/ 116 w 116"/>
                <a:gd name="T17" fmla="*/ 46 h 103"/>
                <a:gd name="T18" fmla="*/ 116 w 116"/>
                <a:gd name="T19" fmla="*/ 25 h 103"/>
                <a:gd name="T20" fmla="*/ 94 w 116"/>
                <a:gd name="T21" fmla="*/ 0 h 103"/>
                <a:gd name="T22" fmla="*/ 104 w 116"/>
                <a:gd name="T23" fmla="*/ 43 h 103"/>
                <a:gd name="T24" fmla="*/ 86 w 116"/>
                <a:gd name="T25" fmla="*/ 61 h 103"/>
                <a:gd name="T26" fmla="*/ 29 w 116"/>
                <a:gd name="T27" fmla="*/ 61 h 103"/>
                <a:gd name="T28" fmla="*/ 11 w 116"/>
                <a:gd name="T29" fmla="*/ 43 h 103"/>
                <a:gd name="T30" fmla="*/ 11 w 116"/>
                <a:gd name="T31" fmla="*/ 28 h 103"/>
                <a:gd name="T32" fmla="*/ 29 w 116"/>
                <a:gd name="T33" fmla="*/ 10 h 103"/>
                <a:gd name="T34" fmla="*/ 86 w 116"/>
                <a:gd name="T35" fmla="*/ 10 h 103"/>
                <a:gd name="T36" fmla="*/ 104 w 116"/>
                <a:gd name="T37" fmla="*/ 28 h 103"/>
                <a:gd name="T38" fmla="*/ 104 w 116"/>
                <a:gd name="T39" fmla="*/ 43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16" h="103">
                  <a:moveTo>
                    <a:pt x="94" y="0"/>
                  </a:moveTo>
                  <a:cubicBezTo>
                    <a:pt x="22" y="0"/>
                    <a:pt x="22" y="0"/>
                    <a:pt x="22" y="0"/>
                  </a:cubicBezTo>
                  <a:cubicBezTo>
                    <a:pt x="10" y="0"/>
                    <a:pt x="0" y="11"/>
                    <a:pt x="0" y="25"/>
                  </a:cubicBezTo>
                  <a:cubicBezTo>
                    <a:pt x="0" y="46"/>
                    <a:pt x="0" y="46"/>
                    <a:pt x="0" y="46"/>
                  </a:cubicBezTo>
                  <a:cubicBezTo>
                    <a:pt x="0" y="55"/>
                    <a:pt x="4" y="63"/>
                    <a:pt x="11" y="67"/>
                  </a:cubicBezTo>
                  <a:cubicBezTo>
                    <a:pt x="6" y="103"/>
                    <a:pt x="6" y="103"/>
                    <a:pt x="6" y="103"/>
                  </a:cubicBezTo>
                  <a:cubicBezTo>
                    <a:pt x="43" y="71"/>
                    <a:pt x="43" y="71"/>
                    <a:pt x="43" y="71"/>
                  </a:cubicBezTo>
                  <a:cubicBezTo>
                    <a:pt x="94" y="71"/>
                    <a:pt x="94" y="71"/>
                    <a:pt x="94" y="71"/>
                  </a:cubicBezTo>
                  <a:cubicBezTo>
                    <a:pt x="106" y="71"/>
                    <a:pt x="116" y="60"/>
                    <a:pt x="116" y="46"/>
                  </a:cubicBezTo>
                  <a:cubicBezTo>
                    <a:pt x="116" y="25"/>
                    <a:pt x="116" y="25"/>
                    <a:pt x="116" y="25"/>
                  </a:cubicBezTo>
                  <a:cubicBezTo>
                    <a:pt x="116" y="11"/>
                    <a:pt x="106" y="0"/>
                    <a:pt x="94" y="0"/>
                  </a:cubicBezTo>
                  <a:close/>
                  <a:moveTo>
                    <a:pt x="104" y="43"/>
                  </a:moveTo>
                  <a:cubicBezTo>
                    <a:pt x="104" y="53"/>
                    <a:pt x="96" y="61"/>
                    <a:pt x="86" y="61"/>
                  </a:cubicBezTo>
                  <a:cubicBezTo>
                    <a:pt x="29" y="61"/>
                    <a:pt x="29" y="61"/>
                    <a:pt x="29" y="61"/>
                  </a:cubicBezTo>
                  <a:cubicBezTo>
                    <a:pt x="19" y="61"/>
                    <a:pt x="11" y="53"/>
                    <a:pt x="11" y="43"/>
                  </a:cubicBezTo>
                  <a:cubicBezTo>
                    <a:pt x="11" y="28"/>
                    <a:pt x="11" y="28"/>
                    <a:pt x="11" y="28"/>
                  </a:cubicBezTo>
                  <a:cubicBezTo>
                    <a:pt x="11" y="18"/>
                    <a:pt x="19" y="10"/>
                    <a:pt x="29" y="10"/>
                  </a:cubicBezTo>
                  <a:cubicBezTo>
                    <a:pt x="86" y="10"/>
                    <a:pt x="86" y="10"/>
                    <a:pt x="86" y="10"/>
                  </a:cubicBezTo>
                  <a:cubicBezTo>
                    <a:pt x="96" y="10"/>
                    <a:pt x="104" y="18"/>
                    <a:pt x="104" y="28"/>
                  </a:cubicBezTo>
                  <a:lnTo>
                    <a:pt x="104" y="43"/>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6" name="Oval 659"/>
            <p:cNvSpPr>
              <a:spLocks noChangeArrowheads="1"/>
            </p:cNvSpPr>
            <p:nvPr/>
          </p:nvSpPr>
          <p:spPr bwMode="auto">
            <a:xfrm>
              <a:off x="1041569" y="1380225"/>
              <a:ext cx="188975" cy="222154"/>
            </a:xfrm>
            <a:prstGeom prst="ellipse">
              <a:avLst/>
            </a:pr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nvGrpSpPr>
          <p:cNvPr id="27" name="组合 26"/>
          <p:cNvGrpSpPr/>
          <p:nvPr/>
        </p:nvGrpSpPr>
        <p:grpSpPr>
          <a:xfrm>
            <a:off x="3178822" y="3526813"/>
            <a:ext cx="417134" cy="519743"/>
            <a:chOff x="5307937" y="4890692"/>
            <a:chExt cx="556107" cy="693150"/>
          </a:xfrm>
          <a:solidFill>
            <a:srgbClr val="C00000"/>
          </a:solidFill>
        </p:grpSpPr>
        <p:sp>
          <p:nvSpPr>
            <p:cNvPr id="28" name="Freeform 393"/>
            <p:cNvSpPr>
              <a:spLocks noEditPoints="1"/>
            </p:cNvSpPr>
            <p:nvPr/>
          </p:nvSpPr>
          <p:spPr bwMode="auto">
            <a:xfrm>
              <a:off x="5307937" y="5149632"/>
              <a:ext cx="556107" cy="434210"/>
            </a:xfrm>
            <a:custGeom>
              <a:avLst/>
              <a:gdLst>
                <a:gd name="T0" fmla="*/ 326 w 326"/>
                <a:gd name="T1" fmla="*/ 81 h 255"/>
                <a:gd name="T2" fmla="*/ 245 w 326"/>
                <a:gd name="T3" fmla="*/ 0 h 255"/>
                <a:gd name="T4" fmla="*/ 211 w 326"/>
                <a:gd name="T5" fmla="*/ 13 h 255"/>
                <a:gd name="T6" fmla="*/ 183 w 326"/>
                <a:gd name="T7" fmla="*/ 3 h 255"/>
                <a:gd name="T8" fmla="*/ 145 w 326"/>
                <a:gd name="T9" fmla="*/ 12 h 255"/>
                <a:gd name="T10" fmla="*/ 145 w 326"/>
                <a:gd name="T11" fmla="*/ 81 h 255"/>
                <a:gd name="T12" fmla="*/ 95 w 326"/>
                <a:gd name="T13" fmla="*/ 93 h 255"/>
                <a:gd name="T14" fmla="*/ 89 w 326"/>
                <a:gd name="T15" fmla="*/ 124 h 255"/>
                <a:gd name="T16" fmla="*/ 69 w 326"/>
                <a:gd name="T17" fmla="*/ 104 h 255"/>
                <a:gd name="T18" fmla="*/ 49 w 326"/>
                <a:gd name="T19" fmla="*/ 126 h 255"/>
                <a:gd name="T20" fmla="*/ 24 w 326"/>
                <a:gd name="T21" fmla="*/ 124 h 255"/>
                <a:gd name="T22" fmla="*/ 24 w 326"/>
                <a:gd name="T23" fmla="*/ 150 h 255"/>
                <a:gd name="T24" fmla="*/ 0 w 326"/>
                <a:gd name="T25" fmla="*/ 161 h 255"/>
                <a:gd name="T26" fmla="*/ 16 w 326"/>
                <a:gd name="T27" fmla="*/ 185 h 255"/>
                <a:gd name="T28" fmla="*/ 5 w 326"/>
                <a:gd name="T29" fmla="*/ 210 h 255"/>
                <a:gd name="T30" fmla="*/ 30 w 326"/>
                <a:gd name="T31" fmla="*/ 218 h 255"/>
                <a:gd name="T32" fmla="*/ 36 w 326"/>
                <a:gd name="T33" fmla="*/ 244 h 255"/>
                <a:gd name="T34" fmla="*/ 63 w 326"/>
                <a:gd name="T35" fmla="*/ 237 h 255"/>
                <a:gd name="T36" fmla="*/ 82 w 326"/>
                <a:gd name="T37" fmla="*/ 255 h 255"/>
                <a:gd name="T38" fmla="*/ 102 w 326"/>
                <a:gd name="T39" fmla="*/ 233 h 255"/>
                <a:gd name="T40" fmla="*/ 126 w 326"/>
                <a:gd name="T41" fmla="*/ 236 h 255"/>
                <a:gd name="T42" fmla="*/ 127 w 326"/>
                <a:gd name="T43" fmla="*/ 209 h 255"/>
                <a:gd name="T44" fmla="*/ 149 w 326"/>
                <a:gd name="T45" fmla="*/ 203 h 255"/>
                <a:gd name="T46" fmla="*/ 221 w 326"/>
                <a:gd name="T47" fmla="*/ 207 h 255"/>
                <a:gd name="T48" fmla="*/ 326 w 326"/>
                <a:gd name="T49" fmla="*/ 93 h 255"/>
                <a:gd name="T50" fmla="*/ 276 w 326"/>
                <a:gd name="T51" fmla="*/ 81 h 255"/>
                <a:gd name="T52" fmla="*/ 175 w 326"/>
                <a:gd name="T53" fmla="*/ 93 h 255"/>
                <a:gd name="T54" fmla="*/ 166 w 326"/>
                <a:gd name="T55" fmla="*/ 104 h 255"/>
                <a:gd name="T56" fmla="*/ 156 w 326"/>
                <a:gd name="T57" fmla="*/ 93 h 255"/>
                <a:gd name="T58" fmla="*/ 75 w 326"/>
                <a:gd name="T59" fmla="*/ 210 h 255"/>
                <a:gd name="T60" fmla="*/ 75 w 326"/>
                <a:gd name="T61" fmla="*/ 149 h 255"/>
                <a:gd name="T62" fmla="*/ 106 w 326"/>
                <a:gd name="T63" fmla="*/ 180 h 255"/>
                <a:gd name="T64" fmla="*/ 75 w 326"/>
                <a:gd name="T65" fmla="*/ 210 h 255"/>
                <a:gd name="T66" fmla="*/ 183 w 326"/>
                <a:gd name="T67" fmla="*/ 81 h 255"/>
                <a:gd name="T68" fmla="*/ 237 w 326"/>
                <a:gd name="T69" fmla="*/ 93 h 255"/>
                <a:gd name="T70" fmla="*/ 266 w 326"/>
                <a:gd name="T71" fmla="*/ 94 h 255"/>
                <a:gd name="T72" fmla="*/ 247 w 326"/>
                <a:gd name="T73" fmla="*/ 94 h 255"/>
                <a:gd name="T74" fmla="*/ 257 w 326"/>
                <a:gd name="T75" fmla="*/ 85 h 255"/>
                <a:gd name="T76" fmla="*/ 266 w 326"/>
                <a:gd name="T77" fmla="*/ 94 h 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26" h="255">
                  <a:moveTo>
                    <a:pt x="276" y="81"/>
                  </a:moveTo>
                  <a:cubicBezTo>
                    <a:pt x="326" y="81"/>
                    <a:pt x="326" y="81"/>
                    <a:pt x="326" y="81"/>
                  </a:cubicBezTo>
                  <a:cubicBezTo>
                    <a:pt x="326" y="45"/>
                    <a:pt x="302" y="24"/>
                    <a:pt x="276" y="12"/>
                  </a:cubicBezTo>
                  <a:cubicBezTo>
                    <a:pt x="266" y="6"/>
                    <a:pt x="254" y="3"/>
                    <a:pt x="245" y="0"/>
                  </a:cubicBezTo>
                  <a:cubicBezTo>
                    <a:pt x="237" y="3"/>
                    <a:pt x="237" y="3"/>
                    <a:pt x="237" y="3"/>
                  </a:cubicBezTo>
                  <a:cubicBezTo>
                    <a:pt x="211" y="13"/>
                    <a:pt x="211" y="13"/>
                    <a:pt x="211" y="13"/>
                  </a:cubicBezTo>
                  <a:cubicBezTo>
                    <a:pt x="183" y="3"/>
                    <a:pt x="183" y="3"/>
                    <a:pt x="183" y="3"/>
                  </a:cubicBezTo>
                  <a:cubicBezTo>
                    <a:pt x="183" y="3"/>
                    <a:pt x="183" y="3"/>
                    <a:pt x="183" y="3"/>
                  </a:cubicBezTo>
                  <a:cubicBezTo>
                    <a:pt x="176" y="0"/>
                    <a:pt x="176" y="0"/>
                    <a:pt x="176" y="0"/>
                  </a:cubicBezTo>
                  <a:cubicBezTo>
                    <a:pt x="167" y="3"/>
                    <a:pt x="156" y="6"/>
                    <a:pt x="145" y="12"/>
                  </a:cubicBezTo>
                  <a:cubicBezTo>
                    <a:pt x="120" y="24"/>
                    <a:pt x="95" y="45"/>
                    <a:pt x="95" y="81"/>
                  </a:cubicBezTo>
                  <a:cubicBezTo>
                    <a:pt x="145" y="81"/>
                    <a:pt x="145" y="81"/>
                    <a:pt x="145" y="81"/>
                  </a:cubicBezTo>
                  <a:cubicBezTo>
                    <a:pt x="145" y="93"/>
                    <a:pt x="145" y="93"/>
                    <a:pt x="145" y="93"/>
                  </a:cubicBezTo>
                  <a:cubicBezTo>
                    <a:pt x="95" y="93"/>
                    <a:pt x="95" y="93"/>
                    <a:pt x="95" y="93"/>
                  </a:cubicBezTo>
                  <a:cubicBezTo>
                    <a:pt x="95" y="106"/>
                    <a:pt x="95" y="117"/>
                    <a:pt x="95" y="126"/>
                  </a:cubicBezTo>
                  <a:cubicBezTo>
                    <a:pt x="89" y="124"/>
                    <a:pt x="89" y="124"/>
                    <a:pt x="89" y="124"/>
                  </a:cubicBezTo>
                  <a:cubicBezTo>
                    <a:pt x="83" y="104"/>
                    <a:pt x="83" y="104"/>
                    <a:pt x="83" y="104"/>
                  </a:cubicBezTo>
                  <a:cubicBezTo>
                    <a:pt x="69" y="104"/>
                    <a:pt x="69" y="104"/>
                    <a:pt x="69" y="104"/>
                  </a:cubicBezTo>
                  <a:cubicBezTo>
                    <a:pt x="63" y="124"/>
                    <a:pt x="63" y="124"/>
                    <a:pt x="63" y="124"/>
                  </a:cubicBezTo>
                  <a:cubicBezTo>
                    <a:pt x="49" y="126"/>
                    <a:pt x="49" y="126"/>
                    <a:pt x="49" y="126"/>
                  </a:cubicBezTo>
                  <a:cubicBezTo>
                    <a:pt x="36" y="114"/>
                    <a:pt x="36" y="114"/>
                    <a:pt x="36" y="114"/>
                  </a:cubicBezTo>
                  <a:cubicBezTo>
                    <a:pt x="24" y="124"/>
                    <a:pt x="24" y="124"/>
                    <a:pt x="24" y="124"/>
                  </a:cubicBezTo>
                  <a:cubicBezTo>
                    <a:pt x="31" y="142"/>
                    <a:pt x="31" y="142"/>
                    <a:pt x="31" y="142"/>
                  </a:cubicBezTo>
                  <a:cubicBezTo>
                    <a:pt x="24" y="150"/>
                    <a:pt x="24" y="150"/>
                    <a:pt x="24" y="150"/>
                  </a:cubicBezTo>
                  <a:cubicBezTo>
                    <a:pt x="4" y="149"/>
                    <a:pt x="4" y="149"/>
                    <a:pt x="4" y="149"/>
                  </a:cubicBezTo>
                  <a:cubicBezTo>
                    <a:pt x="0" y="161"/>
                    <a:pt x="0" y="161"/>
                    <a:pt x="0" y="161"/>
                  </a:cubicBezTo>
                  <a:cubicBezTo>
                    <a:pt x="17" y="172"/>
                    <a:pt x="17" y="172"/>
                    <a:pt x="17" y="172"/>
                  </a:cubicBezTo>
                  <a:cubicBezTo>
                    <a:pt x="16" y="185"/>
                    <a:pt x="16" y="185"/>
                    <a:pt x="16" y="185"/>
                  </a:cubicBezTo>
                  <a:cubicBezTo>
                    <a:pt x="0" y="195"/>
                    <a:pt x="0" y="195"/>
                    <a:pt x="0" y="195"/>
                  </a:cubicBezTo>
                  <a:cubicBezTo>
                    <a:pt x="5" y="210"/>
                    <a:pt x="5" y="210"/>
                    <a:pt x="5" y="210"/>
                  </a:cubicBezTo>
                  <a:cubicBezTo>
                    <a:pt x="24" y="208"/>
                    <a:pt x="24" y="208"/>
                    <a:pt x="24" y="208"/>
                  </a:cubicBezTo>
                  <a:cubicBezTo>
                    <a:pt x="30" y="218"/>
                    <a:pt x="30" y="218"/>
                    <a:pt x="30" y="218"/>
                  </a:cubicBezTo>
                  <a:cubicBezTo>
                    <a:pt x="24" y="235"/>
                    <a:pt x="24" y="235"/>
                    <a:pt x="24" y="235"/>
                  </a:cubicBezTo>
                  <a:cubicBezTo>
                    <a:pt x="36" y="244"/>
                    <a:pt x="36" y="244"/>
                    <a:pt x="36" y="244"/>
                  </a:cubicBezTo>
                  <a:cubicBezTo>
                    <a:pt x="51" y="232"/>
                    <a:pt x="51" y="232"/>
                    <a:pt x="51" y="232"/>
                  </a:cubicBezTo>
                  <a:cubicBezTo>
                    <a:pt x="63" y="237"/>
                    <a:pt x="63" y="237"/>
                    <a:pt x="63" y="237"/>
                  </a:cubicBezTo>
                  <a:cubicBezTo>
                    <a:pt x="68" y="255"/>
                    <a:pt x="68" y="255"/>
                    <a:pt x="68" y="255"/>
                  </a:cubicBezTo>
                  <a:cubicBezTo>
                    <a:pt x="82" y="255"/>
                    <a:pt x="82" y="255"/>
                    <a:pt x="82" y="255"/>
                  </a:cubicBezTo>
                  <a:cubicBezTo>
                    <a:pt x="87" y="236"/>
                    <a:pt x="87" y="236"/>
                    <a:pt x="87" y="236"/>
                  </a:cubicBezTo>
                  <a:cubicBezTo>
                    <a:pt x="102" y="233"/>
                    <a:pt x="102" y="233"/>
                    <a:pt x="102" y="233"/>
                  </a:cubicBezTo>
                  <a:cubicBezTo>
                    <a:pt x="115" y="244"/>
                    <a:pt x="115" y="244"/>
                    <a:pt x="115" y="244"/>
                  </a:cubicBezTo>
                  <a:cubicBezTo>
                    <a:pt x="126" y="236"/>
                    <a:pt x="126" y="236"/>
                    <a:pt x="126" y="236"/>
                  </a:cubicBezTo>
                  <a:cubicBezTo>
                    <a:pt x="119" y="218"/>
                    <a:pt x="119" y="218"/>
                    <a:pt x="119" y="218"/>
                  </a:cubicBezTo>
                  <a:cubicBezTo>
                    <a:pt x="127" y="209"/>
                    <a:pt x="127" y="209"/>
                    <a:pt x="127" y="209"/>
                  </a:cubicBezTo>
                  <a:cubicBezTo>
                    <a:pt x="147" y="209"/>
                    <a:pt x="147" y="209"/>
                    <a:pt x="147" y="209"/>
                  </a:cubicBezTo>
                  <a:cubicBezTo>
                    <a:pt x="149" y="203"/>
                    <a:pt x="149" y="203"/>
                    <a:pt x="149" y="203"/>
                  </a:cubicBezTo>
                  <a:cubicBezTo>
                    <a:pt x="162" y="205"/>
                    <a:pt x="179" y="207"/>
                    <a:pt x="200" y="207"/>
                  </a:cubicBezTo>
                  <a:cubicBezTo>
                    <a:pt x="221" y="207"/>
                    <a:pt x="221" y="207"/>
                    <a:pt x="221" y="207"/>
                  </a:cubicBezTo>
                  <a:cubicBezTo>
                    <a:pt x="323" y="207"/>
                    <a:pt x="326" y="169"/>
                    <a:pt x="326" y="169"/>
                  </a:cubicBezTo>
                  <a:cubicBezTo>
                    <a:pt x="326" y="169"/>
                    <a:pt x="326" y="157"/>
                    <a:pt x="326" y="93"/>
                  </a:cubicBezTo>
                  <a:cubicBezTo>
                    <a:pt x="276" y="93"/>
                    <a:pt x="276" y="93"/>
                    <a:pt x="276" y="93"/>
                  </a:cubicBezTo>
                  <a:lnTo>
                    <a:pt x="276" y="81"/>
                  </a:lnTo>
                  <a:close/>
                  <a:moveTo>
                    <a:pt x="166" y="85"/>
                  </a:moveTo>
                  <a:cubicBezTo>
                    <a:pt x="171" y="85"/>
                    <a:pt x="175" y="88"/>
                    <a:pt x="175" y="93"/>
                  </a:cubicBezTo>
                  <a:cubicBezTo>
                    <a:pt x="175" y="93"/>
                    <a:pt x="175" y="94"/>
                    <a:pt x="175" y="94"/>
                  </a:cubicBezTo>
                  <a:cubicBezTo>
                    <a:pt x="175" y="100"/>
                    <a:pt x="171" y="104"/>
                    <a:pt x="166" y="104"/>
                  </a:cubicBezTo>
                  <a:cubicBezTo>
                    <a:pt x="160" y="104"/>
                    <a:pt x="156" y="100"/>
                    <a:pt x="156" y="94"/>
                  </a:cubicBezTo>
                  <a:cubicBezTo>
                    <a:pt x="156" y="94"/>
                    <a:pt x="156" y="93"/>
                    <a:pt x="156" y="93"/>
                  </a:cubicBezTo>
                  <a:cubicBezTo>
                    <a:pt x="157" y="88"/>
                    <a:pt x="161" y="85"/>
                    <a:pt x="166" y="85"/>
                  </a:cubicBezTo>
                  <a:close/>
                  <a:moveTo>
                    <a:pt x="75" y="210"/>
                  </a:moveTo>
                  <a:cubicBezTo>
                    <a:pt x="59" y="210"/>
                    <a:pt x="45" y="197"/>
                    <a:pt x="45" y="180"/>
                  </a:cubicBezTo>
                  <a:cubicBezTo>
                    <a:pt x="45" y="163"/>
                    <a:pt x="59" y="149"/>
                    <a:pt x="75" y="149"/>
                  </a:cubicBezTo>
                  <a:cubicBezTo>
                    <a:pt x="83" y="149"/>
                    <a:pt x="90" y="152"/>
                    <a:pt x="95" y="156"/>
                  </a:cubicBezTo>
                  <a:cubicBezTo>
                    <a:pt x="102" y="162"/>
                    <a:pt x="106" y="170"/>
                    <a:pt x="106" y="180"/>
                  </a:cubicBezTo>
                  <a:cubicBezTo>
                    <a:pt x="106" y="181"/>
                    <a:pt x="106" y="183"/>
                    <a:pt x="106" y="185"/>
                  </a:cubicBezTo>
                  <a:cubicBezTo>
                    <a:pt x="103" y="199"/>
                    <a:pt x="91" y="210"/>
                    <a:pt x="75" y="210"/>
                  </a:cubicBezTo>
                  <a:close/>
                  <a:moveTo>
                    <a:pt x="183" y="93"/>
                  </a:moveTo>
                  <a:cubicBezTo>
                    <a:pt x="183" y="81"/>
                    <a:pt x="183" y="81"/>
                    <a:pt x="183" y="81"/>
                  </a:cubicBezTo>
                  <a:cubicBezTo>
                    <a:pt x="237" y="81"/>
                    <a:pt x="237" y="81"/>
                    <a:pt x="237" y="81"/>
                  </a:cubicBezTo>
                  <a:cubicBezTo>
                    <a:pt x="237" y="93"/>
                    <a:pt x="237" y="93"/>
                    <a:pt x="237" y="93"/>
                  </a:cubicBezTo>
                  <a:lnTo>
                    <a:pt x="183" y="93"/>
                  </a:lnTo>
                  <a:close/>
                  <a:moveTo>
                    <a:pt x="266" y="94"/>
                  </a:moveTo>
                  <a:cubicBezTo>
                    <a:pt x="266" y="100"/>
                    <a:pt x="262" y="104"/>
                    <a:pt x="257" y="104"/>
                  </a:cubicBezTo>
                  <a:cubicBezTo>
                    <a:pt x="251" y="104"/>
                    <a:pt x="247" y="100"/>
                    <a:pt x="247" y="94"/>
                  </a:cubicBezTo>
                  <a:cubicBezTo>
                    <a:pt x="247" y="94"/>
                    <a:pt x="247" y="93"/>
                    <a:pt x="247" y="93"/>
                  </a:cubicBezTo>
                  <a:cubicBezTo>
                    <a:pt x="248" y="88"/>
                    <a:pt x="252" y="85"/>
                    <a:pt x="257" y="85"/>
                  </a:cubicBezTo>
                  <a:cubicBezTo>
                    <a:pt x="261" y="85"/>
                    <a:pt x="265" y="88"/>
                    <a:pt x="266" y="93"/>
                  </a:cubicBezTo>
                  <a:cubicBezTo>
                    <a:pt x="266" y="93"/>
                    <a:pt x="266" y="94"/>
                    <a:pt x="266" y="94"/>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29" name="Freeform 394"/>
            <p:cNvSpPr/>
            <p:nvPr/>
          </p:nvSpPr>
          <p:spPr bwMode="auto">
            <a:xfrm>
              <a:off x="5553172" y="4890692"/>
              <a:ext cx="227203" cy="131273"/>
            </a:xfrm>
            <a:custGeom>
              <a:avLst/>
              <a:gdLst>
                <a:gd name="T0" fmla="*/ 27 w 133"/>
                <a:gd name="T1" fmla="*/ 77 h 77"/>
                <a:gd name="T2" fmla="*/ 39 w 133"/>
                <a:gd name="T3" fmla="*/ 49 h 77"/>
                <a:gd name="T4" fmla="*/ 39 w 133"/>
                <a:gd name="T5" fmla="*/ 77 h 77"/>
                <a:gd name="T6" fmla="*/ 91 w 133"/>
                <a:gd name="T7" fmla="*/ 77 h 77"/>
                <a:gd name="T8" fmla="*/ 91 w 133"/>
                <a:gd name="T9" fmla="*/ 49 h 77"/>
                <a:gd name="T10" fmla="*/ 103 w 133"/>
                <a:gd name="T11" fmla="*/ 77 h 77"/>
                <a:gd name="T12" fmla="*/ 125 w 133"/>
                <a:gd name="T13" fmla="*/ 77 h 77"/>
                <a:gd name="T14" fmla="*/ 133 w 133"/>
                <a:gd name="T15" fmla="*/ 77 h 77"/>
                <a:gd name="T16" fmla="*/ 67 w 133"/>
                <a:gd name="T17" fmla="*/ 0 h 77"/>
                <a:gd name="T18" fmla="*/ 0 w 133"/>
                <a:gd name="T19" fmla="*/ 77 h 77"/>
                <a:gd name="T20" fmla="*/ 8 w 133"/>
                <a:gd name="T21" fmla="*/ 77 h 77"/>
                <a:gd name="T22" fmla="*/ 27 w 133"/>
                <a:gd name="T23" fmla="*/ 77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3" h="77">
                  <a:moveTo>
                    <a:pt x="27" y="77"/>
                  </a:moveTo>
                  <a:cubicBezTo>
                    <a:pt x="39" y="49"/>
                    <a:pt x="39" y="49"/>
                    <a:pt x="39" y="49"/>
                  </a:cubicBezTo>
                  <a:cubicBezTo>
                    <a:pt x="39" y="77"/>
                    <a:pt x="39" y="77"/>
                    <a:pt x="39" y="77"/>
                  </a:cubicBezTo>
                  <a:cubicBezTo>
                    <a:pt x="91" y="77"/>
                    <a:pt x="91" y="77"/>
                    <a:pt x="91" y="77"/>
                  </a:cubicBezTo>
                  <a:cubicBezTo>
                    <a:pt x="91" y="49"/>
                    <a:pt x="91" y="49"/>
                    <a:pt x="91" y="49"/>
                  </a:cubicBezTo>
                  <a:cubicBezTo>
                    <a:pt x="103" y="77"/>
                    <a:pt x="103" y="77"/>
                    <a:pt x="103" y="77"/>
                  </a:cubicBezTo>
                  <a:cubicBezTo>
                    <a:pt x="125" y="77"/>
                    <a:pt x="125" y="77"/>
                    <a:pt x="125" y="77"/>
                  </a:cubicBezTo>
                  <a:cubicBezTo>
                    <a:pt x="133" y="77"/>
                    <a:pt x="133" y="77"/>
                    <a:pt x="133" y="77"/>
                  </a:cubicBezTo>
                  <a:cubicBezTo>
                    <a:pt x="133" y="34"/>
                    <a:pt x="103" y="0"/>
                    <a:pt x="67" y="0"/>
                  </a:cubicBezTo>
                  <a:cubicBezTo>
                    <a:pt x="30" y="0"/>
                    <a:pt x="0" y="34"/>
                    <a:pt x="0" y="77"/>
                  </a:cubicBezTo>
                  <a:cubicBezTo>
                    <a:pt x="8" y="77"/>
                    <a:pt x="8" y="77"/>
                    <a:pt x="8" y="77"/>
                  </a:cubicBezTo>
                  <a:lnTo>
                    <a:pt x="27" y="77"/>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0" name="Freeform 395"/>
            <p:cNvSpPr/>
            <p:nvPr/>
          </p:nvSpPr>
          <p:spPr bwMode="auto">
            <a:xfrm>
              <a:off x="5569040" y="5038554"/>
              <a:ext cx="196188" cy="98816"/>
            </a:xfrm>
            <a:custGeom>
              <a:avLst/>
              <a:gdLst>
                <a:gd name="T0" fmla="*/ 58 w 115"/>
                <a:gd name="T1" fmla="*/ 58 h 58"/>
                <a:gd name="T2" fmla="*/ 115 w 115"/>
                <a:gd name="T3" fmla="*/ 0 h 58"/>
                <a:gd name="T4" fmla="*/ 0 w 115"/>
                <a:gd name="T5" fmla="*/ 0 h 58"/>
                <a:gd name="T6" fmla="*/ 58 w 115"/>
                <a:gd name="T7" fmla="*/ 58 h 58"/>
              </a:gdLst>
              <a:ahLst/>
              <a:cxnLst>
                <a:cxn ang="0">
                  <a:pos x="T0" y="T1"/>
                </a:cxn>
                <a:cxn ang="0">
                  <a:pos x="T2" y="T3"/>
                </a:cxn>
                <a:cxn ang="0">
                  <a:pos x="T4" y="T5"/>
                </a:cxn>
                <a:cxn ang="0">
                  <a:pos x="T6" y="T7"/>
                </a:cxn>
              </a:cxnLst>
              <a:rect l="0" t="0" r="r" b="b"/>
              <a:pathLst>
                <a:path w="115" h="58">
                  <a:moveTo>
                    <a:pt x="58" y="58"/>
                  </a:moveTo>
                  <a:cubicBezTo>
                    <a:pt x="87" y="58"/>
                    <a:pt x="111" y="33"/>
                    <a:pt x="115" y="0"/>
                  </a:cubicBezTo>
                  <a:cubicBezTo>
                    <a:pt x="0" y="0"/>
                    <a:pt x="0" y="0"/>
                    <a:pt x="0" y="0"/>
                  </a:cubicBezTo>
                  <a:cubicBezTo>
                    <a:pt x="4" y="33"/>
                    <a:pt x="28" y="58"/>
                    <a:pt x="58" y="58"/>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1" name="Freeform 396"/>
            <p:cNvSpPr>
              <a:spLocks noEditPoints="1"/>
            </p:cNvSpPr>
            <p:nvPr/>
          </p:nvSpPr>
          <p:spPr bwMode="auto">
            <a:xfrm>
              <a:off x="5391605" y="5412177"/>
              <a:ext cx="90160" cy="88718"/>
            </a:xfrm>
            <a:custGeom>
              <a:avLst/>
              <a:gdLst>
                <a:gd name="T0" fmla="*/ 26 w 53"/>
                <a:gd name="T1" fmla="*/ 0 h 52"/>
                <a:gd name="T2" fmla="*/ 0 w 53"/>
                <a:gd name="T3" fmla="*/ 26 h 52"/>
                <a:gd name="T4" fmla="*/ 26 w 53"/>
                <a:gd name="T5" fmla="*/ 52 h 52"/>
                <a:gd name="T6" fmla="*/ 53 w 53"/>
                <a:gd name="T7" fmla="*/ 27 h 52"/>
                <a:gd name="T8" fmla="*/ 53 w 53"/>
                <a:gd name="T9" fmla="*/ 26 h 52"/>
                <a:gd name="T10" fmla="*/ 46 w 53"/>
                <a:gd name="T11" fmla="*/ 9 h 52"/>
                <a:gd name="T12" fmla="*/ 26 w 53"/>
                <a:gd name="T13" fmla="*/ 0 h 52"/>
                <a:gd name="T14" fmla="*/ 26 w 53"/>
                <a:gd name="T15" fmla="*/ 45 h 52"/>
                <a:gd name="T16" fmla="*/ 7 w 53"/>
                <a:gd name="T17" fmla="*/ 26 h 52"/>
                <a:gd name="T18" fmla="*/ 26 w 53"/>
                <a:gd name="T19" fmla="*/ 6 h 52"/>
                <a:gd name="T20" fmla="*/ 46 w 53"/>
                <a:gd name="T21" fmla="*/ 26 h 52"/>
                <a:gd name="T22" fmla="*/ 26 w 53"/>
                <a:gd name="T23" fmla="*/ 4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3" h="52">
                  <a:moveTo>
                    <a:pt x="26" y="0"/>
                  </a:moveTo>
                  <a:cubicBezTo>
                    <a:pt x="12" y="0"/>
                    <a:pt x="0" y="11"/>
                    <a:pt x="0" y="26"/>
                  </a:cubicBezTo>
                  <a:cubicBezTo>
                    <a:pt x="0" y="40"/>
                    <a:pt x="12" y="52"/>
                    <a:pt x="26" y="52"/>
                  </a:cubicBezTo>
                  <a:cubicBezTo>
                    <a:pt x="40" y="52"/>
                    <a:pt x="52" y="41"/>
                    <a:pt x="53" y="27"/>
                  </a:cubicBezTo>
                  <a:cubicBezTo>
                    <a:pt x="53" y="26"/>
                    <a:pt x="53" y="26"/>
                    <a:pt x="53" y="26"/>
                  </a:cubicBezTo>
                  <a:cubicBezTo>
                    <a:pt x="53" y="19"/>
                    <a:pt x="50" y="13"/>
                    <a:pt x="46" y="9"/>
                  </a:cubicBezTo>
                  <a:cubicBezTo>
                    <a:pt x="41" y="3"/>
                    <a:pt x="34" y="0"/>
                    <a:pt x="26" y="0"/>
                  </a:cubicBezTo>
                  <a:close/>
                  <a:moveTo>
                    <a:pt x="26" y="45"/>
                  </a:moveTo>
                  <a:cubicBezTo>
                    <a:pt x="16" y="45"/>
                    <a:pt x="7" y="36"/>
                    <a:pt x="7" y="26"/>
                  </a:cubicBezTo>
                  <a:cubicBezTo>
                    <a:pt x="7" y="15"/>
                    <a:pt x="16" y="6"/>
                    <a:pt x="26" y="6"/>
                  </a:cubicBezTo>
                  <a:cubicBezTo>
                    <a:pt x="37" y="6"/>
                    <a:pt x="46" y="15"/>
                    <a:pt x="46" y="26"/>
                  </a:cubicBezTo>
                  <a:cubicBezTo>
                    <a:pt x="46" y="36"/>
                    <a:pt x="37" y="45"/>
                    <a:pt x="26" y="45"/>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nvGrpSpPr>
          <p:cNvPr id="32" name="组合 31"/>
          <p:cNvGrpSpPr/>
          <p:nvPr/>
        </p:nvGrpSpPr>
        <p:grpSpPr>
          <a:xfrm>
            <a:off x="3529494" y="1786255"/>
            <a:ext cx="431612" cy="349450"/>
            <a:chOff x="2005919" y="1192693"/>
            <a:chExt cx="842455" cy="682330"/>
          </a:xfrm>
          <a:solidFill>
            <a:srgbClr val="C00000"/>
          </a:solidFill>
        </p:grpSpPr>
        <p:sp>
          <p:nvSpPr>
            <p:cNvPr id="33" name="Freeform 639"/>
            <p:cNvSpPr>
              <a:spLocks noEditPoints="1"/>
            </p:cNvSpPr>
            <p:nvPr/>
          </p:nvSpPr>
          <p:spPr bwMode="auto">
            <a:xfrm>
              <a:off x="2551928" y="1576413"/>
              <a:ext cx="296446" cy="298610"/>
            </a:xfrm>
            <a:custGeom>
              <a:avLst/>
              <a:gdLst>
                <a:gd name="T0" fmla="*/ 87 w 174"/>
                <a:gd name="T1" fmla="*/ 0 h 175"/>
                <a:gd name="T2" fmla="*/ 61 w 174"/>
                <a:gd name="T3" fmla="*/ 4 h 175"/>
                <a:gd name="T4" fmla="*/ 44 w 174"/>
                <a:gd name="T5" fmla="*/ 11 h 175"/>
                <a:gd name="T6" fmla="*/ 35 w 174"/>
                <a:gd name="T7" fmla="*/ 17 h 175"/>
                <a:gd name="T8" fmla="*/ 0 w 174"/>
                <a:gd name="T9" fmla="*/ 87 h 175"/>
                <a:gd name="T10" fmla="*/ 1 w 174"/>
                <a:gd name="T11" fmla="*/ 103 h 175"/>
                <a:gd name="T12" fmla="*/ 5 w 174"/>
                <a:gd name="T13" fmla="*/ 117 h 175"/>
                <a:gd name="T14" fmla="*/ 11 w 174"/>
                <a:gd name="T15" fmla="*/ 130 h 175"/>
                <a:gd name="T16" fmla="*/ 87 w 174"/>
                <a:gd name="T17" fmla="*/ 175 h 175"/>
                <a:gd name="T18" fmla="*/ 174 w 174"/>
                <a:gd name="T19" fmla="*/ 87 h 175"/>
                <a:gd name="T20" fmla="*/ 87 w 174"/>
                <a:gd name="T21" fmla="*/ 0 h 175"/>
                <a:gd name="T22" fmla="*/ 87 w 174"/>
                <a:gd name="T23" fmla="*/ 151 h 175"/>
                <a:gd name="T24" fmla="*/ 29 w 174"/>
                <a:gd name="T25" fmla="*/ 113 h 175"/>
                <a:gd name="T26" fmla="*/ 24 w 174"/>
                <a:gd name="T27" fmla="*/ 87 h 175"/>
                <a:gd name="T28" fmla="*/ 28 w 174"/>
                <a:gd name="T29" fmla="*/ 64 h 175"/>
                <a:gd name="T30" fmla="*/ 62 w 174"/>
                <a:gd name="T31" fmla="*/ 29 h 175"/>
                <a:gd name="T32" fmla="*/ 87 w 174"/>
                <a:gd name="T33" fmla="*/ 24 h 175"/>
                <a:gd name="T34" fmla="*/ 150 w 174"/>
                <a:gd name="T35" fmla="*/ 87 h 175"/>
                <a:gd name="T36" fmla="*/ 87 w 174"/>
                <a:gd name="T37" fmla="*/ 151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74" h="175">
                  <a:moveTo>
                    <a:pt x="87" y="0"/>
                  </a:moveTo>
                  <a:cubicBezTo>
                    <a:pt x="78" y="0"/>
                    <a:pt x="69" y="2"/>
                    <a:pt x="61" y="4"/>
                  </a:cubicBezTo>
                  <a:cubicBezTo>
                    <a:pt x="55" y="6"/>
                    <a:pt x="50" y="8"/>
                    <a:pt x="44" y="11"/>
                  </a:cubicBezTo>
                  <a:cubicBezTo>
                    <a:pt x="41" y="13"/>
                    <a:pt x="38" y="15"/>
                    <a:pt x="35" y="17"/>
                  </a:cubicBezTo>
                  <a:cubicBezTo>
                    <a:pt x="14" y="33"/>
                    <a:pt x="0" y="59"/>
                    <a:pt x="0" y="87"/>
                  </a:cubicBezTo>
                  <a:cubicBezTo>
                    <a:pt x="0" y="93"/>
                    <a:pt x="0" y="98"/>
                    <a:pt x="1" y="103"/>
                  </a:cubicBezTo>
                  <a:cubicBezTo>
                    <a:pt x="2" y="108"/>
                    <a:pt x="3" y="113"/>
                    <a:pt x="5" y="117"/>
                  </a:cubicBezTo>
                  <a:cubicBezTo>
                    <a:pt x="6" y="122"/>
                    <a:pt x="8" y="126"/>
                    <a:pt x="11" y="130"/>
                  </a:cubicBezTo>
                  <a:cubicBezTo>
                    <a:pt x="26" y="157"/>
                    <a:pt x="54" y="175"/>
                    <a:pt x="87" y="175"/>
                  </a:cubicBezTo>
                  <a:cubicBezTo>
                    <a:pt x="135" y="175"/>
                    <a:pt x="174" y="136"/>
                    <a:pt x="174" y="87"/>
                  </a:cubicBezTo>
                  <a:cubicBezTo>
                    <a:pt x="174" y="39"/>
                    <a:pt x="135" y="0"/>
                    <a:pt x="87" y="0"/>
                  </a:cubicBezTo>
                  <a:close/>
                  <a:moveTo>
                    <a:pt x="87" y="151"/>
                  </a:moveTo>
                  <a:cubicBezTo>
                    <a:pt x="61" y="151"/>
                    <a:pt x="39" y="135"/>
                    <a:pt x="29" y="113"/>
                  </a:cubicBezTo>
                  <a:cubicBezTo>
                    <a:pt x="25" y="105"/>
                    <a:pt x="24" y="97"/>
                    <a:pt x="24" y="87"/>
                  </a:cubicBezTo>
                  <a:cubicBezTo>
                    <a:pt x="24" y="79"/>
                    <a:pt x="25" y="71"/>
                    <a:pt x="28" y="64"/>
                  </a:cubicBezTo>
                  <a:cubicBezTo>
                    <a:pt x="34" y="48"/>
                    <a:pt x="47" y="36"/>
                    <a:pt x="62" y="29"/>
                  </a:cubicBezTo>
                  <a:cubicBezTo>
                    <a:pt x="70" y="26"/>
                    <a:pt x="78" y="24"/>
                    <a:pt x="87" y="24"/>
                  </a:cubicBezTo>
                  <a:cubicBezTo>
                    <a:pt x="122" y="24"/>
                    <a:pt x="150" y="52"/>
                    <a:pt x="150" y="87"/>
                  </a:cubicBezTo>
                  <a:cubicBezTo>
                    <a:pt x="150" y="122"/>
                    <a:pt x="122" y="151"/>
                    <a:pt x="87" y="151"/>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4" name="Freeform 640"/>
            <p:cNvSpPr/>
            <p:nvPr/>
          </p:nvSpPr>
          <p:spPr bwMode="auto">
            <a:xfrm>
              <a:off x="2626941" y="1647820"/>
              <a:ext cx="81505" cy="102422"/>
            </a:xfrm>
            <a:custGeom>
              <a:avLst/>
              <a:gdLst>
                <a:gd name="T0" fmla="*/ 44 w 48"/>
                <a:gd name="T1" fmla="*/ 0 h 60"/>
                <a:gd name="T2" fmla="*/ 41 w 48"/>
                <a:gd name="T3" fmla="*/ 2 h 60"/>
                <a:gd name="T4" fmla="*/ 40 w 48"/>
                <a:gd name="T5" fmla="*/ 5 h 60"/>
                <a:gd name="T6" fmla="*/ 40 w 48"/>
                <a:gd name="T7" fmla="*/ 43 h 60"/>
                <a:gd name="T8" fmla="*/ 4 w 48"/>
                <a:gd name="T9" fmla="*/ 52 h 60"/>
                <a:gd name="T10" fmla="*/ 1 w 48"/>
                <a:gd name="T11" fmla="*/ 57 h 60"/>
                <a:gd name="T12" fmla="*/ 5 w 48"/>
                <a:gd name="T13" fmla="*/ 60 h 60"/>
                <a:gd name="T14" fmla="*/ 6 w 48"/>
                <a:gd name="T15" fmla="*/ 60 h 60"/>
                <a:gd name="T16" fmla="*/ 45 w 48"/>
                <a:gd name="T17" fmla="*/ 50 h 60"/>
                <a:gd name="T18" fmla="*/ 48 w 48"/>
                <a:gd name="T19" fmla="*/ 46 h 60"/>
                <a:gd name="T20" fmla="*/ 48 w 48"/>
                <a:gd name="T21" fmla="*/ 46 h 60"/>
                <a:gd name="T22" fmla="*/ 48 w 48"/>
                <a:gd name="T23" fmla="*/ 46 h 60"/>
                <a:gd name="T24" fmla="*/ 48 w 48"/>
                <a:gd name="T25" fmla="*/ 45 h 60"/>
                <a:gd name="T26" fmla="*/ 48 w 48"/>
                <a:gd name="T27" fmla="*/ 5 h 60"/>
                <a:gd name="T28" fmla="*/ 44 w 48"/>
                <a:gd name="T29" fmla="*/ 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8" h="60">
                  <a:moveTo>
                    <a:pt x="44" y="0"/>
                  </a:moveTo>
                  <a:cubicBezTo>
                    <a:pt x="43" y="0"/>
                    <a:pt x="42" y="1"/>
                    <a:pt x="41" y="2"/>
                  </a:cubicBezTo>
                  <a:cubicBezTo>
                    <a:pt x="41" y="2"/>
                    <a:pt x="40" y="3"/>
                    <a:pt x="40" y="5"/>
                  </a:cubicBezTo>
                  <a:cubicBezTo>
                    <a:pt x="40" y="43"/>
                    <a:pt x="40" y="43"/>
                    <a:pt x="40" y="43"/>
                  </a:cubicBezTo>
                  <a:cubicBezTo>
                    <a:pt x="4" y="52"/>
                    <a:pt x="4" y="52"/>
                    <a:pt x="4" y="52"/>
                  </a:cubicBezTo>
                  <a:cubicBezTo>
                    <a:pt x="1" y="53"/>
                    <a:pt x="0" y="55"/>
                    <a:pt x="1" y="57"/>
                  </a:cubicBezTo>
                  <a:cubicBezTo>
                    <a:pt x="1" y="59"/>
                    <a:pt x="3" y="60"/>
                    <a:pt x="5" y="60"/>
                  </a:cubicBezTo>
                  <a:cubicBezTo>
                    <a:pt x="5" y="60"/>
                    <a:pt x="5" y="60"/>
                    <a:pt x="6" y="60"/>
                  </a:cubicBezTo>
                  <a:cubicBezTo>
                    <a:pt x="45" y="50"/>
                    <a:pt x="45" y="50"/>
                    <a:pt x="45" y="50"/>
                  </a:cubicBezTo>
                  <a:cubicBezTo>
                    <a:pt x="47" y="50"/>
                    <a:pt x="48" y="48"/>
                    <a:pt x="48" y="46"/>
                  </a:cubicBezTo>
                  <a:cubicBezTo>
                    <a:pt x="48" y="46"/>
                    <a:pt x="48" y="46"/>
                    <a:pt x="48" y="46"/>
                  </a:cubicBezTo>
                  <a:cubicBezTo>
                    <a:pt x="48" y="46"/>
                    <a:pt x="48" y="46"/>
                    <a:pt x="48" y="46"/>
                  </a:cubicBezTo>
                  <a:cubicBezTo>
                    <a:pt x="48" y="46"/>
                    <a:pt x="48" y="46"/>
                    <a:pt x="48" y="45"/>
                  </a:cubicBezTo>
                  <a:cubicBezTo>
                    <a:pt x="48" y="5"/>
                    <a:pt x="48" y="5"/>
                    <a:pt x="48" y="5"/>
                  </a:cubicBezTo>
                  <a:cubicBezTo>
                    <a:pt x="48" y="2"/>
                    <a:pt x="47" y="0"/>
                    <a:pt x="44"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5" name="Freeform 641"/>
            <p:cNvSpPr/>
            <p:nvPr/>
          </p:nvSpPr>
          <p:spPr bwMode="auto">
            <a:xfrm>
              <a:off x="2551928" y="1429993"/>
              <a:ext cx="100258" cy="158681"/>
            </a:xfrm>
            <a:custGeom>
              <a:avLst/>
              <a:gdLst>
                <a:gd name="T0" fmla="*/ 34 w 59"/>
                <a:gd name="T1" fmla="*/ 93 h 93"/>
                <a:gd name="T2" fmla="*/ 40 w 59"/>
                <a:gd name="T3" fmla="*/ 90 h 93"/>
                <a:gd name="T4" fmla="*/ 59 w 59"/>
                <a:gd name="T5" fmla="*/ 79 h 93"/>
                <a:gd name="T6" fmla="*/ 39 w 59"/>
                <a:gd name="T7" fmla="*/ 35 h 93"/>
                <a:gd name="T8" fmla="*/ 6 w 59"/>
                <a:gd name="T9" fmla="*/ 0 h 93"/>
                <a:gd name="T10" fmla="*/ 0 w 59"/>
                <a:gd name="T11" fmla="*/ 30 h 93"/>
                <a:gd name="T12" fmla="*/ 34 w 59"/>
                <a:gd name="T13" fmla="*/ 93 h 93"/>
              </a:gdLst>
              <a:ahLst/>
              <a:cxnLst>
                <a:cxn ang="0">
                  <a:pos x="T0" y="T1"/>
                </a:cxn>
                <a:cxn ang="0">
                  <a:pos x="T2" y="T3"/>
                </a:cxn>
                <a:cxn ang="0">
                  <a:pos x="T4" y="T5"/>
                </a:cxn>
                <a:cxn ang="0">
                  <a:pos x="T6" y="T7"/>
                </a:cxn>
                <a:cxn ang="0">
                  <a:pos x="T8" y="T9"/>
                </a:cxn>
                <a:cxn ang="0">
                  <a:pos x="T10" y="T11"/>
                </a:cxn>
                <a:cxn ang="0">
                  <a:pos x="T12" y="T13"/>
                </a:cxn>
              </a:cxnLst>
              <a:rect l="0" t="0" r="r" b="b"/>
              <a:pathLst>
                <a:path w="59" h="93">
                  <a:moveTo>
                    <a:pt x="34" y="93"/>
                  </a:moveTo>
                  <a:cubicBezTo>
                    <a:pt x="40" y="90"/>
                    <a:pt x="40" y="90"/>
                    <a:pt x="40" y="90"/>
                  </a:cubicBezTo>
                  <a:cubicBezTo>
                    <a:pt x="59" y="79"/>
                    <a:pt x="59" y="79"/>
                    <a:pt x="59" y="79"/>
                  </a:cubicBezTo>
                  <a:cubicBezTo>
                    <a:pt x="55" y="63"/>
                    <a:pt x="48" y="48"/>
                    <a:pt x="39" y="35"/>
                  </a:cubicBezTo>
                  <a:cubicBezTo>
                    <a:pt x="30" y="21"/>
                    <a:pt x="19" y="10"/>
                    <a:pt x="6" y="0"/>
                  </a:cubicBezTo>
                  <a:cubicBezTo>
                    <a:pt x="0" y="30"/>
                    <a:pt x="0" y="30"/>
                    <a:pt x="0" y="30"/>
                  </a:cubicBezTo>
                  <a:cubicBezTo>
                    <a:pt x="18" y="46"/>
                    <a:pt x="30" y="68"/>
                    <a:pt x="34" y="93"/>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6" name="Freeform 642"/>
            <p:cNvSpPr/>
            <p:nvPr/>
          </p:nvSpPr>
          <p:spPr bwMode="auto">
            <a:xfrm>
              <a:off x="2304529" y="1768995"/>
              <a:ext cx="247399" cy="78620"/>
            </a:xfrm>
            <a:custGeom>
              <a:avLst/>
              <a:gdLst>
                <a:gd name="T0" fmla="*/ 135 w 145"/>
                <a:gd name="T1" fmla="*/ 0 h 46"/>
                <a:gd name="T2" fmla="*/ 72 w 145"/>
                <a:gd name="T3" fmla="*/ 19 h 46"/>
                <a:gd name="T4" fmla="*/ 10 w 145"/>
                <a:gd name="T5" fmla="*/ 0 h 46"/>
                <a:gd name="T6" fmla="*/ 5 w 145"/>
                <a:gd name="T7" fmla="*/ 12 h 46"/>
                <a:gd name="T8" fmla="*/ 0 w 145"/>
                <a:gd name="T9" fmla="*/ 25 h 46"/>
                <a:gd name="T10" fmla="*/ 72 w 145"/>
                <a:gd name="T11" fmla="*/ 46 h 46"/>
                <a:gd name="T12" fmla="*/ 145 w 145"/>
                <a:gd name="T13" fmla="*/ 25 h 46"/>
                <a:gd name="T14" fmla="*/ 138 w 145"/>
                <a:gd name="T15" fmla="*/ 9 h 46"/>
                <a:gd name="T16" fmla="*/ 135 w 145"/>
                <a:gd name="T17"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5" h="46">
                  <a:moveTo>
                    <a:pt x="135" y="0"/>
                  </a:moveTo>
                  <a:cubicBezTo>
                    <a:pt x="117" y="12"/>
                    <a:pt x="96" y="19"/>
                    <a:pt x="72" y="19"/>
                  </a:cubicBezTo>
                  <a:cubicBezTo>
                    <a:pt x="49" y="19"/>
                    <a:pt x="28" y="12"/>
                    <a:pt x="10" y="0"/>
                  </a:cubicBezTo>
                  <a:cubicBezTo>
                    <a:pt x="5" y="12"/>
                    <a:pt x="5" y="12"/>
                    <a:pt x="5" y="12"/>
                  </a:cubicBezTo>
                  <a:cubicBezTo>
                    <a:pt x="0" y="25"/>
                    <a:pt x="0" y="25"/>
                    <a:pt x="0" y="25"/>
                  </a:cubicBezTo>
                  <a:cubicBezTo>
                    <a:pt x="21" y="38"/>
                    <a:pt x="46" y="46"/>
                    <a:pt x="72" y="46"/>
                  </a:cubicBezTo>
                  <a:cubicBezTo>
                    <a:pt x="99" y="46"/>
                    <a:pt x="124" y="39"/>
                    <a:pt x="145" y="25"/>
                  </a:cubicBezTo>
                  <a:cubicBezTo>
                    <a:pt x="138" y="9"/>
                    <a:pt x="138" y="9"/>
                    <a:pt x="138" y="9"/>
                  </a:cubicBezTo>
                  <a:lnTo>
                    <a:pt x="135" y="0"/>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7" name="Freeform 643"/>
            <p:cNvSpPr/>
            <p:nvPr/>
          </p:nvSpPr>
          <p:spPr bwMode="auto">
            <a:xfrm>
              <a:off x="2321119" y="1327572"/>
              <a:ext cx="213499" cy="188975"/>
            </a:xfrm>
            <a:custGeom>
              <a:avLst/>
              <a:gdLst>
                <a:gd name="T0" fmla="*/ 57 w 125"/>
                <a:gd name="T1" fmla="*/ 111 h 111"/>
                <a:gd name="T2" fmla="*/ 68 w 125"/>
                <a:gd name="T3" fmla="*/ 111 h 111"/>
                <a:gd name="T4" fmla="*/ 125 w 125"/>
                <a:gd name="T5" fmla="*/ 91 h 111"/>
                <a:gd name="T6" fmla="*/ 125 w 125"/>
                <a:gd name="T7" fmla="*/ 90 h 111"/>
                <a:gd name="T8" fmla="*/ 125 w 125"/>
                <a:gd name="T9" fmla="*/ 82 h 111"/>
                <a:gd name="T10" fmla="*/ 125 w 125"/>
                <a:gd name="T11" fmla="*/ 50 h 111"/>
                <a:gd name="T12" fmla="*/ 125 w 125"/>
                <a:gd name="T13" fmla="*/ 44 h 111"/>
                <a:gd name="T14" fmla="*/ 109 w 125"/>
                <a:gd name="T15" fmla="*/ 13 h 111"/>
                <a:gd name="T16" fmla="*/ 81 w 125"/>
                <a:gd name="T17" fmla="*/ 0 h 111"/>
                <a:gd name="T18" fmla="*/ 62 w 125"/>
                <a:gd name="T19" fmla="*/ 7 h 111"/>
                <a:gd name="T20" fmla="*/ 70 w 125"/>
                <a:gd name="T21" fmla="*/ 35 h 111"/>
                <a:gd name="T22" fmla="*/ 77 w 125"/>
                <a:gd name="T23" fmla="*/ 61 h 111"/>
                <a:gd name="T24" fmla="*/ 76 w 125"/>
                <a:gd name="T25" fmla="*/ 63 h 111"/>
                <a:gd name="T26" fmla="*/ 62 w 125"/>
                <a:gd name="T27" fmla="*/ 82 h 111"/>
                <a:gd name="T28" fmla="*/ 49 w 125"/>
                <a:gd name="T29" fmla="*/ 63 h 111"/>
                <a:gd name="T30" fmla="*/ 48 w 125"/>
                <a:gd name="T31" fmla="*/ 61 h 111"/>
                <a:gd name="T32" fmla="*/ 55 w 125"/>
                <a:gd name="T33" fmla="*/ 35 h 111"/>
                <a:gd name="T34" fmla="*/ 62 w 125"/>
                <a:gd name="T35" fmla="*/ 7 h 111"/>
                <a:gd name="T36" fmla="*/ 44 w 125"/>
                <a:gd name="T37" fmla="*/ 0 h 111"/>
                <a:gd name="T38" fmla="*/ 0 w 125"/>
                <a:gd name="T39" fmla="*/ 44 h 111"/>
                <a:gd name="T40" fmla="*/ 0 w 125"/>
                <a:gd name="T41" fmla="*/ 50 h 111"/>
                <a:gd name="T42" fmla="*/ 0 w 125"/>
                <a:gd name="T43" fmla="*/ 82 h 111"/>
                <a:gd name="T44" fmla="*/ 0 w 125"/>
                <a:gd name="T45" fmla="*/ 90 h 111"/>
                <a:gd name="T46" fmla="*/ 0 w 125"/>
                <a:gd name="T47" fmla="*/ 91 h 111"/>
                <a:gd name="T48" fmla="*/ 57 w 125"/>
                <a:gd name="T49" fmla="*/ 111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25" h="111">
                  <a:moveTo>
                    <a:pt x="57" y="111"/>
                  </a:moveTo>
                  <a:cubicBezTo>
                    <a:pt x="68" y="111"/>
                    <a:pt x="68" y="111"/>
                    <a:pt x="68" y="111"/>
                  </a:cubicBezTo>
                  <a:cubicBezTo>
                    <a:pt x="123" y="111"/>
                    <a:pt x="125" y="91"/>
                    <a:pt x="125" y="91"/>
                  </a:cubicBezTo>
                  <a:cubicBezTo>
                    <a:pt x="125" y="91"/>
                    <a:pt x="125" y="91"/>
                    <a:pt x="125" y="90"/>
                  </a:cubicBezTo>
                  <a:cubicBezTo>
                    <a:pt x="125" y="88"/>
                    <a:pt x="125" y="86"/>
                    <a:pt x="125" y="82"/>
                  </a:cubicBezTo>
                  <a:cubicBezTo>
                    <a:pt x="125" y="76"/>
                    <a:pt x="125" y="66"/>
                    <a:pt x="125" y="50"/>
                  </a:cubicBezTo>
                  <a:cubicBezTo>
                    <a:pt x="125" y="48"/>
                    <a:pt x="125" y="46"/>
                    <a:pt x="125" y="44"/>
                  </a:cubicBezTo>
                  <a:cubicBezTo>
                    <a:pt x="125" y="30"/>
                    <a:pt x="118" y="20"/>
                    <a:pt x="109" y="13"/>
                  </a:cubicBezTo>
                  <a:cubicBezTo>
                    <a:pt x="100" y="6"/>
                    <a:pt x="89" y="2"/>
                    <a:pt x="81" y="0"/>
                  </a:cubicBezTo>
                  <a:cubicBezTo>
                    <a:pt x="62" y="7"/>
                    <a:pt x="62" y="7"/>
                    <a:pt x="62" y="7"/>
                  </a:cubicBezTo>
                  <a:cubicBezTo>
                    <a:pt x="70" y="35"/>
                    <a:pt x="70" y="35"/>
                    <a:pt x="70" y="35"/>
                  </a:cubicBezTo>
                  <a:cubicBezTo>
                    <a:pt x="77" y="61"/>
                    <a:pt x="77" y="61"/>
                    <a:pt x="77" y="61"/>
                  </a:cubicBezTo>
                  <a:cubicBezTo>
                    <a:pt x="76" y="63"/>
                    <a:pt x="76" y="63"/>
                    <a:pt x="76" y="63"/>
                  </a:cubicBezTo>
                  <a:cubicBezTo>
                    <a:pt x="62" y="82"/>
                    <a:pt x="62" y="82"/>
                    <a:pt x="62" y="82"/>
                  </a:cubicBezTo>
                  <a:cubicBezTo>
                    <a:pt x="49" y="63"/>
                    <a:pt x="49" y="63"/>
                    <a:pt x="49" y="63"/>
                  </a:cubicBezTo>
                  <a:cubicBezTo>
                    <a:pt x="48" y="61"/>
                    <a:pt x="48" y="61"/>
                    <a:pt x="48" y="61"/>
                  </a:cubicBezTo>
                  <a:cubicBezTo>
                    <a:pt x="55" y="35"/>
                    <a:pt x="55" y="35"/>
                    <a:pt x="55" y="35"/>
                  </a:cubicBezTo>
                  <a:cubicBezTo>
                    <a:pt x="62" y="7"/>
                    <a:pt x="62" y="7"/>
                    <a:pt x="62" y="7"/>
                  </a:cubicBezTo>
                  <a:cubicBezTo>
                    <a:pt x="44" y="0"/>
                    <a:pt x="44" y="0"/>
                    <a:pt x="44" y="0"/>
                  </a:cubicBezTo>
                  <a:cubicBezTo>
                    <a:pt x="27" y="4"/>
                    <a:pt x="0" y="16"/>
                    <a:pt x="0" y="44"/>
                  </a:cubicBezTo>
                  <a:cubicBezTo>
                    <a:pt x="0" y="46"/>
                    <a:pt x="0" y="48"/>
                    <a:pt x="0" y="50"/>
                  </a:cubicBezTo>
                  <a:cubicBezTo>
                    <a:pt x="0" y="66"/>
                    <a:pt x="0" y="76"/>
                    <a:pt x="0" y="82"/>
                  </a:cubicBezTo>
                  <a:cubicBezTo>
                    <a:pt x="0" y="86"/>
                    <a:pt x="0" y="88"/>
                    <a:pt x="0" y="90"/>
                  </a:cubicBezTo>
                  <a:cubicBezTo>
                    <a:pt x="0" y="91"/>
                    <a:pt x="0" y="91"/>
                    <a:pt x="0" y="91"/>
                  </a:cubicBezTo>
                  <a:cubicBezTo>
                    <a:pt x="0" y="91"/>
                    <a:pt x="2" y="111"/>
                    <a:pt x="57" y="111"/>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8" name="Oval 644"/>
            <p:cNvSpPr>
              <a:spLocks noChangeArrowheads="1"/>
            </p:cNvSpPr>
            <p:nvPr/>
          </p:nvSpPr>
          <p:spPr bwMode="auto">
            <a:xfrm>
              <a:off x="2374493" y="1192693"/>
              <a:ext cx="107471" cy="124782"/>
            </a:xfrm>
            <a:prstGeom prst="ellipse">
              <a:avLst/>
            </a:pr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39" name="Freeform 645"/>
            <p:cNvSpPr/>
            <p:nvPr/>
          </p:nvSpPr>
          <p:spPr bwMode="auto">
            <a:xfrm>
              <a:off x="2203550" y="1433600"/>
              <a:ext cx="100979" cy="155075"/>
            </a:xfrm>
            <a:custGeom>
              <a:avLst/>
              <a:gdLst>
                <a:gd name="T0" fmla="*/ 25 w 59"/>
                <a:gd name="T1" fmla="*/ 91 h 91"/>
                <a:gd name="T2" fmla="*/ 59 w 59"/>
                <a:gd name="T3" fmla="*/ 28 h 91"/>
                <a:gd name="T4" fmla="*/ 50 w 59"/>
                <a:gd name="T5" fmla="*/ 0 h 91"/>
                <a:gd name="T6" fmla="*/ 0 w 59"/>
                <a:gd name="T7" fmla="*/ 77 h 91"/>
                <a:gd name="T8" fmla="*/ 19 w 59"/>
                <a:gd name="T9" fmla="*/ 88 h 91"/>
                <a:gd name="T10" fmla="*/ 25 w 59"/>
                <a:gd name="T11" fmla="*/ 91 h 91"/>
              </a:gdLst>
              <a:ahLst/>
              <a:cxnLst>
                <a:cxn ang="0">
                  <a:pos x="T0" y="T1"/>
                </a:cxn>
                <a:cxn ang="0">
                  <a:pos x="T2" y="T3"/>
                </a:cxn>
                <a:cxn ang="0">
                  <a:pos x="T4" y="T5"/>
                </a:cxn>
                <a:cxn ang="0">
                  <a:pos x="T6" y="T7"/>
                </a:cxn>
                <a:cxn ang="0">
                  <a:pos x="T8" y="T9"/>
                </a:cxn>
                <a:cxn ang="0">
                  <a:pos x="T10" y="T11"/>
                </a:cxn>
              </a:cxnLst>
              <a:rect l="0" t="0" r="r" b="b"/>
              <a:pathLst>
                <a:path w="59" h="91">
                  <a:moveTo>
                    <a:pt x="25" y="91"/>
                  </a:moveTo>
                  <a:cubicBezTo>
                    <a:pt x="29" y="66"/>
                    <a:pt x="41" y="44"/>
                    <a:pt x="59" y="28"/>
                  </a:cubicBezTo>
                  <a:cubicBezTo>
                    <a:pt x="50" y="0"/>
                    <a:pt x="50" y="0"/>
                    <a:pt x="50" y="0"/>
                  </a:cubicBezTo>
                  <a:cubicBezTo>
                    <a:pt x="26" y="19"/>
                    <a:pt x="7" y="46"/>
                    <a:pt x="0" y="77"/>
                  </a:cubicBezTo>
                  <a:cubicBezTo>
                    <a:pt x="19" y="88"/>
                    <a:pt x="19" y="88"/>
                    <a:pt x="19" y="88"/>
                  </a:cubicBezTo>
                  <a:lnTo>
                    <a:pt x="25" y="91"/>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0" name="Freeform 646"/>
            <p:cNvSpPr>
              <a:spLocks noEditPoints="1"/>
            </p:cNvSpPr>
            <p:nvPr/>
          </p:nvSpPr>
          <p:spPr bwMode="auto">
            <a:xfrm>
              <a:off x="2005919" y="1576413"/>
              <a:ext cx="298610" cy="298610"/>
            </a:xfrm>
            <a:custGeom>
              <a:avLst/>
              <a:gdLst>
                <a:gd name="T0" fmla="*/ 140 w 175"/>
                <a:gd name="T1" fmla="*/ 17 h 175"/>
                <a:gd name="T2" fmla="*/ 130 w 175"/>
                <a:gd name="T3" fmla="*/ 11 h 175"/>
                <a:gd name="T4" fmla="*/ 114 w 175"/>
                <a:gd name="T5" fmla="*/ 4 h 175"/>
                <a:gd name="T6" fmla="*/ 87 w 175"/>
                <a:gd name="T7" fmla="*/ 0 h 175"/>
                <a:gd name="T8" fmla="*/ 0 w 175"/>
                <a:gd name="T9" fmla="*/ 87 h 175"/>
                <a:gd name="T10" fmla="*/ 87 w 175"/>
                <a:gd name="T11" fmla="*/ 175 h 175"/>
                <a:gd name="T12" fmla="*/ 164 w 175"/>
                <a:gd name="T13" fmla="*/ 130 h 175"/>
                <a:gd name="T14" fmla="*/ 168 w 175"/>
                <a:gd name="T15" fmla="*/ 120 h 175"/>
                <a:gd name="T16" fmla="*/ 173 w 175"/>
                <a:gd name="T17" fmla="*/ 103 h 175"/>
                <a:gd name="T18" fmla="*/ 175 w 175"/>
                <a:gd name="T19" fmla="*/ 87 h 175"/>
                <a:gd name="T20" fmla="*/ 140 w 175"/>
                <a:gd name="T21" fmla="*/ 17 h 175"/>
                <a:gd name="T22" fmla="*/ 87 w 175"/>
                <a:gd name="T23" fmla="*/ 151 h 175"/>
                <a:gd name="T24" fmla="*/ 24 w 175"/>
                <a:gd name="T25" fmla="*/ 87 h 175"/>
                <a:gd name="T26" fmla="*/ 87 w 175"/>
                <a:gd name="T27" fmla="*/ 24 h 175"/>
                <a:gd name="T28" fmla="*/ 112 w 175"/>
                <a:gd name="T29" fmla="*/ 29 h 175"/>
                <a:gd name="T30" fmla="*/ 146 w 175"/>
                <a:gd name="T31" fmla="*/ 64 h 175"/>
                <a:gd name="T32" fmla="*/ 151 w 175"/>
                <a:gd name="T33" fmla="*/ 87 h 175"/>
                <a:gd name="T34" fmla="*/ 145 w 175"/>
                <a:gd name="T35" fmla="*/ 113 h 175"/>
                <a:gd name="T36" fmla="*/ 87 w 175"/>
                <a:gd name="T37" fmla="*/ 151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75" h="175">
                  <a:moveTo>
                    <a:pt x="140" y="17"/>
                  </a:moveTo>
                  <a:cubicBezTo>
                    <a:pt x="137" y="15"/>
                    <a:pt x="134" y="13"/>
                    <a:pt x="130" y="11"/>
                  </a:cubicBezTo>
                  <a:cubicBezTo>
                    <a:pt x="125" y="8"/>
                    <a:pt x="120" y="6"/>
                    <a:pt x="114" y="4"/>
                  </a:cubicBezTo>
                  <a:cubicBezTo>
                    <a:pt x="105" y="2"/>
                    <a:pt x="97" y="0"/>
                    <a:pt x="87" y="0"/>
                  </a:cubicBezTo>
                  <a:cubicBezTo>
                    <a:pt x="39" y="0"/>
                    <a:pt x="0" y="39"/>
                    <a:pt x="0" y="87"/>
                  </a:cubicBezTo>
                  <a:cubicBezTo>
                    <a:pt x="0" y="136"/>
                    <a:pt x="39" y="175"/>
                    <a:pt x="87" y="175"/>
                  </a:cubicBezTo>
                  <a:cubicBezTo>
                    <a:pt x="120" y="175"/>
                    <a:pt x="149" y="157"/>
                    <a:pt x="164" y="130"/>
                  </a:cubicBezTo>
                  <a:cubicBezTo>
                    <a:pt x="165" y="127"/>
                    <a:pt x="167" y="124"/>
                    <a:pt x="168" y="120"/>
                  </a:cubicBezTo>
                  <a:cubicBezTo>
                    <a:pt x="171" y="115"/>
                    <a:pt x="172" y="109"/>
                    <a:pt x="173" y="103"/>
                  </a:cubicBezTo>
                  <a:cubicBezTo>
                    <a:pt x="174" y="98"/>
                    <a:pt x="175" y="93"/>
                    <a:pt x="175" y="87"/>
                  </a:cubicBezTo>
                  <a:cubicBezTo>
                    <a:pt x="175" y="59"/>
                    <a:pt x="161" y="33"/>
                    <a:pt x="140" y="17"/>
                  </a:cubicBezTo>
                  <a:close/>
                  <a:moveTo>
                    <a:pt x="87" y="151"/>
                  </a:moveTo>
                  <a:cubicBezTo>
                    <a:pt x="52" y="151"/>
                    <a:pt x="24" y="122"/>
                    <a:pt x="24" y="87"/>
                  </a:cubicBezTo>
                  <a:cubicBezTo>
                    <a:pt x="24" y="52"/>
                    <a:pt x="52" y="24"/>
                    <a:pt x="87" y="24"/>
                  </a:cubicBezTo>
                  <a:cubicBezTo>
                    <a:pt x="96" y="24"/>
                    <a:pt x="105" y="26"/>
                    <a:pt x="112" y="29"/>
                  </a:cubicBezTo>
                  <a:cubicBezTo>
                    <a:pt x="128" y="36"/>
                    <a:pt x="140" y="48"/>
                    <a:pt x="146" y="64"/>
                  </a:cubicBezTo>
                  <a:cubicBezTo>
                    <a:pt x="149" y="71"/>
                    <a:pt x="151" y="79"/>
                    <a:pt x="151" y="87"/>
                  </a:cubicBezTo>
                  <a:cubicBezTo>
                    <a:pt x="151" y="96"/>
                    <a:pt x="149" y="105"/>
                    <a:pt x="145" y="113"/>
                  </a:cubicBezTo>
                  <a:cubicBezTo>
                    <a:pt x="136" y="135"/>
                    <a:pt x="113" y="151"/>
                    <a:pt x="87" y="151"/>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1" name="Freeform 647"/>
            <p:cNvSpPr>
              <a:spLocks noEditPoints="1"/>
            </p:cNvSpPr>
            <p:nvPr/>
          </p:nvSpPr>
          <p:spPr bwMode="auto">
            <a:xfrm>
              <a:off x="2111948" y="1651426"/>
              <a:ext cx="90160" cy="150026"/>
            </a:xfrm>
            <a:custGeom>
              <a:avLst/>
              <a:gdLst>
                <a:gd name="T0" fmla="*/ 46 w 53"/>
                <a:gd name="T1" fmla="*/ 40 h 88"/>
                <a:gd name="T2" fmla="*/ 40 w 53"/>
                <a:gd name="T3" fmla="*/ 37 h 88"/>
                <a:gd name="T4" fmla="*/ 30 w 53"/>
                <a:gd name="T5" fmla="*/ 34 h 88"/>
                <a:gd name="T6" fmla="*/ 30 w 53"/>
                <a:gd name="T7" fmla="*/ 17 h 88"/>
                <a:gd name="T8" fmla="*/ 38 w 53"/>
                <a:gd name="T9" fmla="*/ 24 h 88"/>
                <a:gd name="T10" fmla="*/ 44 w 53"/>
                <a:gd name="T11" fmla="*/ 28 h 88"/>
                <a:gd name="T12" fmla="*/ 49 w 53"/>
                <a:gd name="T13" fmla="*/ 27 h 88"/>
                <a:gd name="T14" fmla="*/ 50 w 53"/>
                <a:gd name="T15" fmla="*/ 23 h 88"/>
                <a:gd name="T16" fmla="*/ 49 w 53"/>
                <a:gd name="T17" fmla="*/ 19 h 88"/>
                <a:gd name="T18" fmla="*/ 46 w 53"/>
                <a:gd name="T19" fmla="*/ 14 h 88"/>
                <a:gd name="T20" fmla="*/ 39 w 53"/>
                <a:gd name="T21" fmla="*/ 10 h 88"/>
                <a:gd name="T22" fmla="*/ 30 w 53"/>
                <a:gd name="T23" fmla="*/ 8 h 88"/>
                <a:gd name="T24" fmla="*/ 30 w 53"/>
                <a:gd name="T25" fmla="*/ 4 h 88"/>
                <a:gd name="T26" fmla="*/ 26 w 53"/>
                <a:gd name="T27" fmla="*/ 0 h 88"/>
                <a:gd name="T28" fmla="*/ 23 w 53"/>
                <a:gd name="T29" fmla="*/ 4 h 88"/>
                <a:gd name="T30" fmla="*/ 23 w 53"/>
                <a:gd name="T31" fmla="*/ 8 h 88"/>
                <a:gd name="T32" fmla="*/ 7 w 53"/>
                <a:gd name="T33" fmla="*/ 14 h 88"/>
                <a:gd name="T34" fmla="*/ 2 w 53"/>
                <a:gd name="T35" fmla="*/ 26 h 88"/>
                <a:gd name="T36" fmla="*/ 5 w 53"/>
                <a:gd name="T37" fmla="*/ 35 h 88"/>
                <a:gd name="T38" fmla="*/ 12 w 53"/>
                <a:gd name="T39" fmla="*/ 40 h 88"/>
                <a:gd name="T40" fmla="*/ 23 w 53"/>
                <a:gd name="T41" fmla="*/ 44 h 88"/>
                <a:gd name="T42" fmla="*/ 23 w 53"/>
                <a:gd name="T43" fmla="*/ 64 h 88"/>
                <a:gd name="T44" fmla="*/ 18 w 53"/>
                <a:gd name="T45" fmla="*/ 61 h 88"/>
                <a:gd name="T46" fmla="*/ 15 w 53"/>
                <a:gd name="T47" fmla="*/ 58 h 88"/>
                <a:gd name="T48" fmla="*/ 12 w 53"/>
                <a:gd name="T49" fmla="*/ 53 h 88"/>
                <a:gd name="T50" fmla="*/ 10 w 53"/>
                <a:gd name="T51" fmla="*/ 50 h 88"/>
                <a:gd name="T52" fmla="*/ 6 w 53"/>
                <a:gd name="T53" fmla="*/ 49 h 88"/>
                <a:gd name="T54" fmla="*/ 2 w 53"/>
                <a:gd name="T55" fmla="*/ 51 h 88"/>
                <a:gd name="T56" fmla="*/ 0 w 53"/>
                <a:gd name="T57" fmla="*/ 54 h 88"/>
                <a:gd name="T58" fmla="*/ 1 w 53"/>
                <a:gd name="T59" fmla="*/ 60 h 88"/>
                <a:gd name="T60" fmla="*/ 6 w 53"/>
                <a:gd name="T61" fmla="*/ 66 h 88"/>
                <a:gd name="T62" fmla="*/ 13 w 53"/>
                <a:gd name="T63" fmla="*/ 70 h 88"/>
                <a:gd name="T64" fmla="*/ 23 w 53"/>
                <a:gd name="T65" fmla="*/ 72 h 88"/>
                <a:gd name="T66" fmla="*/ 23 w 53"/>
                <a:gd name="T67" fmla="*/ 84 h 88"/>
                <a:gd name="T68" fmla="*/ 24 w 53"/>
                <a:gd name="T69" fmla="*/ 87 h 88"/>
                <a:gd name="T70" fmla="*/ 27 w 53"/>
                <a:gd name="T71" fmla="*/ 88 h 88"/>
                <a:gd name="T72" fmla="*/ 29 w 53"/>
                <a:gd name="T73" fmla="*/ 87 h 88"/>
                <a:gd name="T74" fmla="*/ 30 w 53"/>
                <a:gd name="T75" fmla="*/ 83 h 88"/>
                <a:gd name="T76" fmla="*/ 30 w 53"/>
                <a:gd name="T77" fmla="*/ 72 h 88"/>
                <a:gd name="T78" fmla="*/ 42 w 53"/>
                <a:gd name="T79" fmla="*/ 69 h 88"/>
                <a:gd name="T80" fmla="*/ 50 w 53"/>
                <a:gd name="T81" fmla="*/ 62 h 88"/>
                <a:gd name="T82" fmla="*/ 53 w 53"/>
                <a:gd name="T83" fmla="*/ 53 h 88"/>
                <a:gd name="T84" fmla="*/ 51 w 53"/>
                <a:gd name="T85" fmla="*/ 46 h 88"/>
                <a:gd name="T86" fmla="*/ 46 w 53"/>
                <a:gd name="T87" fmla="*/ 40 h 88"/>
                <a:gd name="T88" fmla="*/ 23 w 53"/>
                <a:gd name="T89" fmla="*/ 33 h 88"/>
                <a:gd name="T90" fmla="*/ 17 w 53"/>
                <a:gd name="T91" fmla="*/ 30 h 88"/>
                <a:gd name="T92" fmla="*/ 14 w 53"/>
                <a:gd name="T93" fmla="*/ 25 h 88"/>
                <a:gd name="T94" fmla="*/ 17 w 53"/>
                <a:gd name="T95" fmla="*/ 19 h 88"/>
                <a:gd name="T96" fmla="*/ 23 w 53"/>
                <a:gd name="T97" fmla="*/ 16 h 88"/>
                <a:gd name="T98" fmla="*/ 23 w 53"/>
                <a:gd name="T99" fmla="*/ 33 h 88"/>
                <a:gd name="T100" fmla="*/ 37 w 53"/>
                <a:gd name="T101" fmla="*/ 61 h 88"/>
                <a:gd name="T102" fmla="*/ 30 w 53"/>
                <a:gd name="T103" fmla="*/ 64 h 88"/>
                <a:gd name="T104" fmla="*/ 30 w 53"/>
                <a:gd name="T105" fmla="*/ 45 h 88"/>
                <a:gd name="T106" fmla="*/ 38 w 53"/>
                <a:gd name="T107" fmla="*/ 49 h 88"/>
                <a:gd name="T108" fmla="*/ 40 w 53"/>
                <a:gd name="T109" fmla="*/ 55 h 88"/>
                <a:gd name="T110" fmla="*/ 37 w 53"/>
                <a:gd name="T111" fmla="*/ 61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3" h="88">
                  <a:moveTo>
                    <a:pt x="46" y="40"/>
                  </a:moveTo>
                  <a:cubicBezTo>
                    <a:pt x="44" y="39"/>
                    <a:pt x="42" y="38"/>
                    <a:pt x="40" y="37"/>
                  </a:cubicBezTo>
                  <a:cubicBezTo>
                    <a:pt x="37" y="36"/>
                    <a:pt x="34" y="35"/>
                    <a:pt x="30" y="34"/>
                  </a:cubicBezTo>
                  <a:cubicBezTo>
                    <a:pt x="30" y="17"/>
                    <a:pt x="30" y="17"/>
                    <a:pt x="30" y="17"/>
                  </a:cubicBezTo>
                  <a:cubicBezTo>
                    <a:pt x="34" y="18"/>
                    <a:pt x="37" y="20"/>
                    <a:pt x="38" y="24"/>
                  </a:cubicBezTo>
                  <a:cubicBezTo>
                    <a:pt x="39" y="27"/>
                    <a:pt x="41" y="28"/>
                    <a:pt x="44" y="28"/>
                  </a:cubicBezTo>
                  <a:cubicBezTo>
                    <a:pt x="46" y="28"/>
                    <a:pt x="47" y="28"/>
                    <a:pt x="49" y="27"/>
                  </a:cubicBezTo>
                  <a:cubicBezTo>
                    <a:pt x="50" y="26"/>
                    <a:pt x="50" y="24"/>
                    <a:pt x="50" y="23"/>
                  </a:cubicBezTo>
                  <a:cubicBezTo>
                    <a:pt x="50" y="22"/>
                    <a:pt x="50" y="20"/>
                    <a:pt x="49" y="19"/>
                  </a:cubicBezTo>
                  <a:cubicBezTo>
                    <a:pt x="48" y="17"/>
                    <a:pt x="47" y="16"/>
                    <a:pt x="46" y="14"/>
                  </a:cubicBezTo>
                  <a:cubicBezTo>
                    <a:pt x="44" y="12"/>
                    <a:pt x="41" y="11"/>
                    <a:pt x="39" y="10"/>
                  </a:cubicBezTo>
                  <a:cubicBezTo>
                    <a:pt x="36" y="9"/>
                    <a:pt x="33" y="8"/>
                    <a:pt x="30" y="8"/>
                  </a:cubicBezTo>
                  <a:cubicBezTo>
                    <a:pt x="30" y="4"/>
                    <a:pt x="30" y="4"/>
                    <a:pt x="30" y="4"/>
                  </a:cubicBezTo>
                  <a:cubicBezTo>
                    <a:pt x="30" y="1"/>
                    <a:pt x="29" y="0"/>
                    <a:pt x="26" y="0"/>
                  </a:cubicBezTo>
                  <a:cubicBezTo>
                    <a:pt x="24" y="0"/>
                    <a:pt x="23" y="1"/>
                    <a:pt x="23" y="4"/>
                  </a:cubicBezTo>
                  <a:cubicBezTo>
                    <a:pt x="23" y="8"/>
                    <a:pt x="23" y="8"/>
                    <a:pt x="23" y="8"/>
                  </a:cubicBezTo>
                  <a:cubicBezTo>
                    <a:pt x="16" y="9"/>
                    <a:pt x="11" y="10"/>
                    <a:pt x="7" y="14"/>
                  </a:cubicBezTo>
                  <a:cubicBezTo>
                    <a:pt x="4" y="17"/>
                    <a:pt x="2" y="21"/>
                    <a:pt x="2" y="26"/>
                  </a:cubicBezTo>
                  <a:cubicBezTo>
                    <a:pt x="2" y="29"/>
                    <a:pt x="3" y="32"/>
                    <a:pt x="5" y="35"/>
                  </a:cubicBezTo>
                  <a:cubicBezTo>
                    <a:pt x="7" y="37"/>
                    <a:pt x="9" y="39"/>
                    <a:pt x="12" y="40"/>
                  </a:cubicBezTo>
                  <a:cubicBezTo>
                    <a:pt x="15" y="42"/>
                    <a:pt x="19" y="43"/>
                    <a:pt x="23" y="44"/>
                  </a:cubicBezTo>
                  <a:cubicBezTo>
                    <a:pt x="23" y="64"/>
                    <a:pt x="23" y="64"/>
                    <a:pt x="23" y="64"/>
                  </a:cubicBezTo>
                  <a:cubicBezTo>
                    <a:pt x="21" y="63"/>
                    <a:pt x="19" y="62"/>
                    <a:pt x="18" y="61"/>
                  </a:cubicBezTo>
                  <a:cubicBezTo>
                    <a:pt x="16" y="60"/>
                    <a:pt x="15" y="59"/>
                    <a:pt x="15" y="58"/>
                  </a:cubicBezTo>
                  <a:cubicBezTo>
                    <a:pt x="14" y="57"/>
                    <a:pt x="13" y="55"/>
                    <a:pt x="12" y="53"/>
                  </a:cubicBezTo>
                  <a:cubicBezTo>
                    <a:pt x="12" y="51"/>
                    <a:pt x="11" y="51"/>
                    <a:pt x="10" y="50"/>
                  </a:cubicBezTo>
                  <a:cubicBezTo>
                    <a:pt x="9" y="49"/>
                    <a:pt x="8" y="49"/>
                    <a:pt x="6" y="49"/>
                  </a:cubicBezTo>
                  <a:cubicBezTo>
                    <a:pt x="5" y="49"/>
                    <a:pt x="3" y="50"/>
                    <a:pt x="2" y="51"/>
                  </a:cubicBezTo>
                  <a:cubicBezTo>
                    <a:pt x="0" y="52"/>
                    <a:pt x="0" y="53"/>
                    <a:pt x="0" y="54"/>
                  </a:cubicBezTo>
                  <a:cubicBezTo>
                    <a:pt x="0" y="56"/>
                    <a:pt x="0" y="58"/>
                    <a:pt x="1" y="60"/>
                  </a:cubicBezTo>
                  <a:cubicBezTo>
                    <a:pt x="2" y="62"/>
                    <a:pt x="4" y="64"/>
                    <a:pt x="6" y="66"/>
                  </a:cubicBezTo>
                  <a:cubicBezTo>
                    <a:pt x="8" y="67"/>
                    <a:pt x="10" y="69"/>
                    <a:pt x="13" y="70"/>
                  </a:cubicBezTo>
                  <a:cubicBezTo>
                    <a:pt x="16" y="71"/>
                    <a:pt x="19" y="72"/>
                    <a:pt x="23" y="72"/>
                  </a:cubicBezTo>
                  <a:cubicBezTo>
                    <a:pt x="23" y="84"/>
                    <a:pt x="23" y="84"/>
                    <a:pt x="23" y="84"/>
                  </a:cubicBezTo>
                  <a:cubicBezTo>
                    <a:pt x="23" y="85"/>
                    <a:pt x="23" y="86"/>
                    <a:pt x="24" y="87"/>
                  </a:cubicBezTo>
                  <a:cubicBezTo>
                    <a:pt x="24" y="87"/>
                    <a:pt x="25" y="88"/>
                    <a:pt x="27" y="88"/>
                  </a:cubicBezTo>
                  <a:cubicBezTo>
                    <a:pt x="28" y="88"/>
                    <a:pt x="29" y="87"/>
                    <a:pt x="29" y="87"/>
                  </a:cubicBezTo>
                  <a:cubicBezTo>
                    <a:pt x="29" y="86"/>
                    <a:pt x="30" y="85"/>
                    <a:pt x="30" y="83"/>
                  </a:cubicBezTo>
                  <a:cubicBezTo>
                    <a:pt x="30" y="72"/>
                    <a:pt x="30" y="72"/>
                    <a:pt x="30" y="72"/>
                  </a:cubicBezTo>
                  <a:cubicBezTo>
                    <a:pt x="34" y="72"/>
                    <a:pt x="39" y="71"/>
                    <a:pt x="42" y="69"/>
                  </a:cubicBezTo>
                  <a:cubicBezTo>
                    <a:pt x="46" y="67"/>
                    <a:pt x="48" y="65"/>
                    <a:pt x="50" y="62"/>
                  </a:cubicBezTo>
                  <a:cubicBezTo>
                    <a:pt x="52" y="59"/>
                    <a:pt x="53" y="56"/>
                    <a:pt x="53" y="53"/>
                  </a:cubicBezTo>
                  <a:cubicBezTo>
                    <a:pt x="53" y="51"/>
                    <a:pt x="52" y="48"/>
                    <a:pt x="51" y="46"/>
                  </a:cubicBezTo>
                  <a:cubicBezTo>
                    <a:pt x="50" y="44"/>
                    <a:pt x="48" y="42"/>
                    <a:pt x="46" y="40"/>
                  </a:cubicBezTo>
                  <a:close/>
                  <a:moveTo>
                    <a:pt x="23" y="33"/>
                  </a:moveTo>
                  <a:cubicBezTo>
                    <a:pt x="20" y="32"/>
                    <a:pt x="18" y="31"/>
                    <a:pt x="17" y="30"/>
                  </a:cubicBezTo>
                  <a:cubicBezTo>
                    <a:pt x="15" y="28"/>
                    <a:pt x="14" y="27"/>
                    <a:pt x="14" y="25"/>
                  </a:cubicBezTo>
                  <a:cubicBezTo>
                    <a:pt x="14" y="22"/>
                    <a:pt x="15" y="20"/>
                    <a:pt x="17" y="19"/>
                  </a:cubicBezTo>
                  <a:cubicBezTo>
                    <a:pt x="18" y="18"/>
                    <a:pt x="20" y="17"/>
                    <a:pt x="23" y="16"/>
                  </a:cubicBezTo>
                  <a:lnTo>
                    <a:pt x="23" y="33"/>
                  </a:lnTo>
                  <a:close/>
                  <a:moveTo>
                    <a:pt x="37" y="61"/>
                  </a:moveTo>
                  <a:cubicBezTo>
                    <a:pt x="36" y="62"/>
                    <a:pt x="33" y="63"/>
                    <a:pt x="30" y="64"/>
                  </a:cubicBezTo>
                  <a:cubicBezTo>
                    <a:pt x="30" y="45"/>
                    <a:pt x="30" y="45"/>
                    <a:pt x="30" y="45"/>
                  </a:cubicBezTo>
                  <a:cubicBezTo>
                    <a:pt x="33" y="46"/>
                    <a:pt x="36" y="47"/>
                    <a:pt x="38" y="49"/>
                  </a:cubicBezTo>
                  <a:cubicBezTo>
                    <a:pt x="39" y="50"/>
                    <a:pt x="40" y="52"/>
                    <a:pt x="40" y="55"/>
                  </a:cubicBezTo>
                  <a:cubicBezTo>
                    <a:pt x="40" y="57"/>
                    <a:pt x="39" y="59"/>
                    <a:pt x="37" y="61"/>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nvGrpSpPr>
          <p:cNvPr id="42" name="组合 41"/>
          <p:cNvGrpSpPr/>
          <p:nvPr/>
        </p:nvGrpSpPr>
        <p:grpSpPr>
          <a:xfrm>
            <a:off x="5384974" y="1887446"/>
            <a:ext cx="339767" cy="554897"/>
            <a:chOff x="2190567" y="3013202"/>
            <a:chExt cx="452964" cy="740033"/>
          </a:xfrm>
          <a:solidFill>
            <a:srgbClr val="C00000"/>
          </a:solidFill>
        </p:grpSpPr>
        <p:sp>
          <p:nvSpPr>
            <p:cNvPr id="43" name="Freeform 460"/>
            <p:cNvSpPr/>
            <p:nvPr/>
          </p:nvSpPr>
          <p:spPr bwMode="auto">
            <a:xfrm>
              <a:off x="2599533" y="3101919"/>
              <a:ext cx="43998" cy="42556"/>
            </a:xfrm>
            <a:custGeom>
              <a:avLst/>
              <a:gdLst>
                <a:gd name="T0" fmla="*/ 25 w 26"/>
                <a:gd name="T1" fmla="*/ 4 h 25"/>
                <a:gd name="T2" fmla="*/ 15 w 26"/>
                <a:gd name="T3" fmla="*/ 2 h 25"/>
                <a:gd name="T4" fmla="*/ 3 w 26"/>
                <a:gd name="T5" fmla="*/ 11 h 25"/>
                <a:gd name="T6" fmla="*/ 0 w 26"/>
                <a:gd name="T7" fmla="*/ 17 h 25"/>
                <a:gd name="T8" fmla="*/ 1 w 26"/>
                <a:gd name="T9" fmla="*/ 21 h 25"/>
                <a:gd name="T10" fmla="*/ 11 w 26"/>
                <a:gd name="T11" fmla="*/ 23 h 25"/>
                <a:gd name="T12" fmla="*/ 23 w 26"/>
                <a:gd name="T13" fmla="*/ 14 h 25"/>
                <a:gd name="T14" fmla="*/ 26 w 26"/>
                <a:gd name="T15" fmla="*/ 8 h 25"/>
                <a:gd name="T16" fmla="*/ 25 w 26"/>
                <a:gd name="T17" fmla="*/ 4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5">
                  <a:moveTo>
                    <a:pt x="25" y="4"/>
                  </a:moveTo>
                  <a:cubicBezTo>
                    <a:pt x="22" y="1"/>
                    <a:pt x="18" y="0"/>
                    <a:pt x="15" y="2"/>
                  </a:cubicBezTo>
                  <a:cubicBezTo>
                    <a:pt x="3" y="11"/>
                    <a:pt x="3" y="11"/>
                    <a:pt x="3" y="11"/>
                  </a:cubicBezTo>
                  <a:cubicBezTo>
                    <a:pt x="1" y="12"/>
                    <a:pt x="0" y="15"/>
                    <a:pt x="0" y="17"/>
                  </a:cubicBezTo>
                  <a:cubicBezTo>
                    <a:pt x="0" y="18"/>
                    <a:pt x="0" y="20"/>
                    <a:pt x="1" y="21"/>
                  </a:cubicBezTo>
                  <a:cubicBezTo>
                    <a:pt x="4" y="24"/>
                    <a:pt x="8" y="25"/>
                    <a:pt x="11" y="23"/>
                  </a:cubicBezTo>
                  <a:cubicBezTo>
                    <a:pt x="23" y="14"/>
                    <a:pt x="23" y="14"/>
                    <a:pt x="23" y="14"/>
                  </a:cubicBezTo>
                  <a:cubicBezTo>
                    <a:pt x="25" y="13"/>
                    <a:pt x="26" y="10"/>
                    <a:pt x="26" y="8"/>
                  </a:cubicBezTo>
                  <a:cubicBezTo>
                    <a:pt x="26" y="7"/>
                    <a:pt x="26" y="5"/>
                    <a:pt x="25" y="4"/>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4" name="Freeform 461"/>
            <p:cNvSpPr/>
            <p:nvPr/>
          </p:nvSpPr>
          <p:spPr bwMode="auto">
            <a:xfrm>
              <a:off x="2493504" y="3013202"/>
              <a:ext cx="23802" cy="49769"/>
            </a:xfrm>
            <a:custGeom>
              <a:avLst/>
              <a:gdLst>
                <a:gd name="T0" fmla="*/ 7 w 14"/>
                <a:gd name="T1" fmla="*/ 29 h 29"/>
                <a:gd name="T2" fmla="*/ 14 w 14"/>
                <a:gd name="T3" fmla="*/ 22 h 29"/>
                <a:gd name="T4" fmla="*/ 14 w 14"/>
                <a:gd name="T5" fmla="*/ 7 h 29"/>
                <a:gd name="T6" fmla="*/ 12 w 14"/>
                <a:gd name="T7" fmla="*/ 2 h 29"/>
                <a:gd name="T8" fmla="*/ 7 w 14"/>
                <a:gd name="T9" fmla="*/ 0 h 29"/>
                <a:gd name="T10" fmla="*/ 0 w 14"/>
                <a:gd name="T11" fmla="*/ 7 h 29"/>
                <a:gd name="T12" fmla="*/ 0 w 14"/>
                <a:gd name="T13" fmla="*/ 22 h 29"/>
                <a:gd name="T14" fmla="*/ 2 w 14"/>
                <a:gd name="T15" fmla="*/ 27 h 29"/>
                <a:gd name="T16" fmla="*/ 7 w 14"/>
                <a:gd name="T17" fmla="*/ 29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29">
                  <a:moveTo>
                    <a:pt x="7" y="29"/>
                  </a:moveTo>
                  <a:cubicBezTo>
                    <a:pt x="11" y="29"/>
                    <a:pt x="14" y="26"/>
                    <a:pt x="14" y="22"/>
                  </a:cubicBezTo>
                  <a:cubicBezTo>
                    <a:pt x="14" y="7"/>
                    <a:pt x="14" y="7"/>
                    <a:pt x="14" y="7"/>
                  </a:cubicBezTo>
                  <a:cubicBezTo>
                    <a:pt x="14" y="5"/>
                    <a:pt x="14" y="4"/>
                    <a:pt x="12" y="2"/>
                  </a:cubicBezTo>
                  <a:cubicBezTo>
                    <a:pt x="11" y="1"/>
                    <a:pt x="9" y="0"/>
                    <a:pt x="7" y="0"/>
                  </a:cubicBezTo>
                  <a:cubicBezTo>
                    <a:pt x="3" y="0"/>
                    <a:pt x="0" y="3"/>
                    <a:pt x="0" y="7"/>
                  </a:cubicBezTo>
                  <a:cubicBezTo>
                    <a:pt x="0" y="22"/>
                    <a:pt x="0" y="22"/>
                    <a:pt x="0" y="22"/>
                  </a:cubicBezTo>
                  <a:cubicBezTo>
                    <a:pt x="0" y="24"/>
                    <a:pt x="1" y="26"/>
                    <a:pt x="2" y="27"/>
                  </a:cubicBezTo>
                  <a:cubicBezTo>
                    <a:pt x="3" y="28"/>
                    <a:pt x="5" y="29"/>
                    <a:pt x="7" y="29"/>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5" name="Freeform 462"/>
            <p:cNvSpPr/>
            <p:nvPr/>
          </p:nvSpPr>
          <p:spPr bwMode="auto">
            <a:xfrm>
              <a:off x="2463211" y="3316860"/>
              <a:ext cx="62752" cy="23802"/>
            </a:xfrm>
            <a:custGeom>
              <a:avLst/>
              <a:gdLst>
                <a:gd name="T0" fmla="*/ 30 w 37"/>
                <a:gd name="T1" fmla="*/ 0 h 14"/>
                <a:gd name="T2" fmla="*/ 7 w 37"/>
                <a:gd name="T3" fmla="*/ 0 h 14"/>
                <a:gd name="T4" fmla="*/ 2 w 37"/>
                <a:gd name="T5" fmla="*/ 2 h 14"/>
                <a:gd name="T6" fmla="*/ 0 w 37"/>
                <a:gd name="T7" fmla="*/ 7 h 14"/>
                <a:gd name="T8" fmla="*/ 7 w 37"/>
                <a:gd name="T9" fmla="*/ 14 h 14"/>
                <a:gd name="T10" fmla="*/ 30 w 37"/>
                <a:gd name="T11" fmla="*/ 14 h 14"/>
                <a:gd name="T12" fmla="*/ 37 w 37"/>
                <a:gd name="T13" fmla="*/ 7 h 14"/>
                <a:gd name="T14" fmla="*/ 30 w 37"/>
                <a:gd name="T15" fmla="*/ 0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 h="14">
                  <a:moveTo>
                    <a:pt x="30" y="0"/>
                  </a:moveTo>
                  <a:cubicBezTo>
                    <a:pt x="7" y="0"/>
                    <a:pt x="7" y="0"/>
                    <a:pt x="7" y="0"/>
                  </a:cubicBezTo>
                  <a:cubicBezTo>
                    <a:pt x="5" y="0"/>
                    <a:pt x="3" y="1"/>
                    <a:pt x="2" y="2"/>
                  </a:cubicBezTo>
                  <a:cubicBezTo>
                    <a:pt x="1" y="4"/>
                    <a:pt x="0" y="5"/>
                    <a:pt x="0" y="7"/>
                  </a:cubicBezTo>
                  <a:cubicBezTo>
                    <a:pt x="0" y="11"/>
                    <a:pt x="3" y="14"/>
                    <a:pt x="7" y="14"/>
                  </a:cubicBezTo>
                  <a:cubicBezTo>
                    <a:pt x="30" y="14"/>
                    <a:pt x="30" y="14"/>
                    <a:pt x="30" y="14"/>
                  </a:cubicBezTo>
                  <a:cubicBezTo>
                    <a:pt x="34" y="14"/>
                    <a:pt x="37" y="11"/>
                    <a:pt x="37" y="7"/>
                  </a:cubicBezTo>
                  <a:cubicBezTo>
                    <a:pt x="37" y="4"/>
                    <a:pt x="34" y="0"/>
                    <a:pt x="30"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6" name="Freeform 463"/>
            <p:cNvSpPr/>
            <p:nvPr/>
          </p:nvSpPr>
          <p:spPr bwMode="auto">
            <a:xfrm>
              <a:off x="2427147" y="3250503"/>
              <a:ext cx="141371" cy="59866"/>
            </a:xfrm>
            <a:custGeom>
              <a:avLst/>
              <a:gdLst>
                <a:gd name="T0" fmla="*/ 66 w 83"/>
                <a:gd name="T1" fmla="*/ 5 h 35"/>
                <a:gd name="T2" fmla="*/ 66 w 83"/>
                <a:gd name="T3" fmla="*/ 22 h 35"/>
                <a:gd name="T4" fmla="*/ 41 w 83"/>
                <a:gd name="T5" fmla="*/ 27 h 35"/>
                <a:gd name="T6" fmla="*/ 18 w 83"/>
                <a:gd name="T7" fmla="*/ 22 h 35"/>
                <a:gd name="T8" fmla="*/ 15 w 83"/>
                <a:gd name="T9" fmla="*/ 5 h 35"/>
                <a:gd name="T10" fmla="*/ 6 w 83"/>
                <a:gd name="T11" fmla="*/ 0 h 35"/>
                <a:gd name="T12" fmla="*/ 11 w 83"/>
                <a:gd name="T13" fmla="*/ 14 h 35"/>
                <a:gd name="T14" fmla="*/ 41 w 83"/>
                <a:gd name="T15" fmla="*/ 35 h 35"/>
                <a:gd name="T16" fmla="*/ 42 w 83"/>
                <a:gd name="T17" fmla="*/ 35 h 35"/>
                <a:gd name="T18" fmla="*/ 73 w 83"/>
                <a:gd name="T19" fmla="*/ 14 h 35"/>
                <a:gd name="T20" fmla="*/ 77 w 83"/>
                <a:gd name="T21" fmla="*/ 0 h 35"/>
                <a:gd name="T22" fmla="*/ 66 w 83"/>
                <a:gd name="T23" fmla="*/ 5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3" h="35">
                  <a:moveTo>
                    <a:pt x="66" y="5"/>
                  </a:moveTo>
                  <a:cubicBezTo>
                    <a:pt x="65" y="10"/>
                    <a:pt x="63" y="17"/>
                    <a:pt x="66" y="22"/>
                  </a:cubicBezTo>
                  <a:cubicBezTo>
                    <a:pt x="66" y="22"/>
                    <a:pt x="53" y="27"/>
                    <a:pt x="41" y="27"/>
                  </a:cubicBezTo>
                  <a:cubicBezTo>
                    <a:pt x="30" y="27"/>
                    <a:pt x="18" y="22"/>
                    <a:pt x="18" y="22"/>
                  </a:cubicBezTo>
                  <a:cubicBezTo>
                    <a:pt x="19" y="16"/>
                    <a:pt x="17" y="10"/>
                    <a:pt x="15" y="5"/>
                  </a:cubicBezTo>
                  <a:cubicBezTo>
                    <a:pt x="6" y="0"/>
                    <a:pt x="6" y="0"/>
                    <a:pt x="6" y="0"/>
                  </a:cubicBezTo>
                  <a:cubicBezTo>
                    <a:pt x="8" y="5"/>
                    <a:pt x="10" y="11"/>
                    <a:pt x="11" y="14"/>
                  </a:cubicBezTo>
                  <a:cubicBezTo>
                    <a:pt x="11" y="22"/>
                    <a:pt x="0" y="35"/>
                    <a:pt x="41" y="35"/>
                  </a:cubicBezTo>
                  <a:cubicBezTo>
                    <a:pt x="41" y="35"/>
                    <a:pt x="42" y="35"/>
                    <a:pt x="42" y="35"/>
                  </a:cubicBezTo>
                  <a:cubicBezTo>
                    <a:pt x="83" y="35"/>
                    <a:pt x="73" y="22"/>
                    <a:pt x="73" y="14"/>
                  </a:cubicBezTo>
                  <a:cubicBezTo>
                    <a:pt x="73" y="11"/>
                    <a:pt x="75" y="5"/>
                    <a:pt x="77" y="0"/>
                  </a:cubicBezTo>
                  <a:lnTo>
                    <a:pt x="66" y="5"/>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7" name="Freeform 464"/>
            <p:cNvSpPr/>
            <p:nvPr/>
          </p:nvSpPr>
          <p:spPr bwMode="auto">
            <a:xfrm>
              <a:off x="2394689" y="3289452"/>
              <a:ext cx="38949" cy="39671"/>
            </a:xfrm>
            <a:custGeom>
              <a:avLst/>
              <a:gdLst>
                <a:gd name="T0" fmla="*/ 16 w 23"/>
                <a:gd name="T1" fmla="*/ 3 h 23"/>
                <a:gd name="T2" fmla="*/ 3 w 23"/>
                <a:gd name="T3" fmla="*/ 7 h 23"/>
                <a:gd name="T4" fmla="*/ 6 w 23"/>
                <a:gd name="T5" fmla="*/ 20 h 23"/>
                <a:gd name="T6" fmla="*/ 20 w 23"/>
                <a:gd name="T7" fmla="*/ 17 h 23"/>
                <a:gd name="T8" fmla="*/ 16 w 23"/>
                <a:gd name="T9" fmla="*/ 3 h 23"/>
              </a:gdLst>
              <a:ahLst/>
              <a:cxnLst>
                <a:cxn ang="0">
                  <a:pos x="T0" y="T1"/>
                </a:cxn>
                <a:cxn ang="0">
                  <a:pos x="T2" y="T3"/>
                </a:cxn>
                <a:cxn ang="0">
                  <a:pos x="T4" y="T5"/>
                </a:cxn>
                <a:cxn ang="0">
                  <a:pos x="T6" y="T7"/>
                </a:cxn>
                <a:cxn ang="0">
                  <a:pos x="T8" y="T9"/>
                </a:cxn>
              </a:cxnLst>
              <a:rect l="0" t="0" r="r" b="b"/>
              <a:pathLst>
                <a:path w="23" h="23">
                  <a:moveTo>
                    <a:pt x="16" y="3"/>
                  </a:moveTo>
                  <a:cubicBezTo>
                    <a:pt x="12" y="0"/>
                    <a:pt x="5" y="2"/>
                    <a:pt x="3" y="7"/>
                  </a:cubicBezTo>
                  <a:cubicBezTo>
                    <a:pt x="0" y="11"/>
                    <a:pt x="1" y="17"/>
                    <a:pt x="6" y="20"/>
                  </a:cubicBezTo>
                  <a:cubicBezTo>
                    <a:pt x="11" y="23"/>
                    <a:pt x="17" y="22"/>
                    <a:pt x="20" y="17"/>
                  </a:cubicBezTo>
                  <a:cubicBezTo>
                    <a:pt x="23" y="12"/>
                    <a:pt x="21" y="6"/>
                    <a:pt x="16" y="3"/>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8" name="Freeform 465"/>
            <p:cNvSpPr>
              <a:spLocks noEditPoints="1"/>
            </p:cNvSpPr>
            <p:nvPr/>
          </p:nvSpPr>
          <p:spPr bwMode="auto">
            <a:xfrm>
              <a:off x="2404787" y="3073068"/>
              <a:ext cx="186090" cy="186090"/>
            </a:xfrm>
            <a:custGeom>
              <a:avLst/>
              <a:gdLst>
                <a:gd name="T0" fmla="*/ 54 w 109"/>
                <a:gd name="T1" fmla="*/ 0 h 109"/>
                <a:gd name="T2" fmla="*/ 0 w 109"/>
                <a:gd name="T3" fmla="*/ 54 h 109"/>
                <a:gd name="T4" fmla="*/ 12 w 109"/>
                <a:gd name="T5" fmla="*/ 89 h 109"/>
                <a:gd name="T6" fmla="*/ 12 w 109"/>
                <a:gd name="T7" fmla="*/ 89 h 109"/>
                <a:gd name="T8" fmla="*/ 25 w 109"/>
                <a:gd name="T9" fmla="*/ 100 h 109"/>
                <a:gd name="T10" fmla="*/ 54 w 109"/>
                <a:gd name="T11" fmla="*/ 109 h 109"/>
                <a:gd name="T12" fmla="*/ 82 w 109"/>
                <a:gd name="T13" fmla="*/ 101 h 109"/>
                <a:gd name="T14" fmla="*/ 97 w 109"/>
                <a:gd name="T15" fmla="*/ 89 h 109"/>
                <a:gd name="T16" fmla="*/ 97 w 109"/>
                <a:gd name="T17" fmla="*/ 88 h 109"/>
                <a:gd name="T18" fmla="*/ 109 w 109"/>
                <a:gd name="T19" fmla="*/ 54 h 109"/>
                <a:gd name="T20" fmla="*/ 54 w 109"/>
                <a:gd name="T21" fmla="*/ 0 h 109"/>
                <a:gd name="T22" fmla="*/ 54 w 109"/>
                <a:gd name="T23" fmla="*/ 101 h 109"/>
                <a:gd name="T24" fmla="*/ 7 w 109"/>
                <a:gd name="T25" fmla="*/ 54 h 109"/>
                <a:gd name="T26" fmla="*/ 54 w 109"/>
                <a:gd name="T27" fmla="*/ 7 h 109"/>
                <a:gd name="T28" fmla="*/ 101 w 109"/>
                <a:gd name="T29" fmla="*/ 54 h 109"/>
                <a:gd name="T30" fmla="*/ 54 w 109"/>
                <a:gd name="T31" fmla="*/ 101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9" h="109">
                  <a:moveTo>
                    <a:pt x="54" y="0"/>
                  </a:moveTo>
                  <a:cubicBezTo>
                    <a:pt x="24" y="0"/>
                    <a:pt x="0" y="24"/>
                    <a:pt x="0" y="54"/>
                  </a:cubicBezTo>
                  <a:cubicBezTo>
                    <a:pt x="0" y="67"/>
                    <a:pt x="5" y="80"/>
                    <a:pt x="12" y="89"/>
                  </a:cubicBezTo>
                  <a:cubicBezTo>
                    <a:pt x="12" y="89"/>
                    <a:pt x="12" y="89"/>
                    <a:pt x="12" y="89"/>
                  </a:cubicBezTo>
                  <a:cubicBezTo>
                    <a:pt x="16" y="93"/>
                    <a:pt x="20" y="97"/>
                    <a:pt x="25" y="100"/>
                  </a:cubicBezTo>
                  <a:cubicBezTo>
                    <a:pt x="34" y="106"/>
                    <a:pt x="44" y="109"/>
                    <a:pt x="54" y="109"/>
                  </a:cubicBezTo>
                  <a:cubicBezTo>
                    <a:pt x="65" y="109"/>
                    <a:pt x="74" y="106"/>
                    <a:pt x="82" y="101"/>
                  </a:cubicBezTo>
                  <a:cubicBezTo>
                    <a:pt x="88" y="98"/>
                    <a:pt x="93" y="94"/>
                    <a:pt x="97" y="89"/>
                  </a:cubicBezTo>
                  <a:cubicBezTo>
                    <a:pt x="97" y="88"/>
                    <a:pt x="97" y="88"/>
                    <a:pt x="97" y="88"/>
                  </a:cubicBezTo>
                  <a:cubicBezTo>
                    <a:pt x="104" y="79"/>
                    <a:pt x="109" y="67"/>
                    <a:pt x="109" y="54"/>
                  </a:cubicBezTo>
                  <a:cubicBezTo>
                    <a:pt x="109" y="24"/>
                    <a:pt x="85" y="0"/>
                    <a:pt x="54" y="0"/>
                  </a:cubicBezTo>
                  <a:close/>
                  <a:moveTo>
                    <a:pt x="54" y="101"/>
                  </a:moveTo>
                  <a:cubicBezTo>
                    <a:pt x="29" y="101"/>
                    <a:pt x="7" y="80"/>
                    <a:pt x="7" y="54"/>
                  </a:cubicBezTo>
                  <a:cubicBezTo>
                    <a:pt x="7" y="28"/>
                    <a:pt x="29" y="7"/>
                    <a:pt x="54" y="7"/>
                  </a:cubicBezTo>
                  <a:cubicBezTo>
                    <a:pt x="80" y="7"/>
                    <a:pt x="101" y="28"/>
                    <a:pt x="101" y="54"/>
                  </a:cubicBezTo>
                  <a:cubicBezTo>
                    <a:pt x="101" y="80"/>
                    <a:pt x="80" y="101"/>
                    <a:pt x="54" y="101"/>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49" name="Freeform 466"/>
            <p:cNvSpPr/>
            <p:nvPr/>
          </p:nvSpPr>
          <p:spPr bwMode="auto">
            <a:xfrm>
              <a:off x="2369444" y="3325516"/>
              <a:ext cx="28851" cy="28851"/>
            </a:xfrm>
            <a:custGeom>
              <a:avLst/>
              <a:gdLst>
                <a:gd name="T0" fmla="*/ 13 w 17"/>
                <a:gd name="T1" fmla="*/ 2 h 17"/>
                <a:gd name="T2" fmla="*/ 2 w 17"/>
                <a:gd name="T3" fmla="*/ 4 h 17"/>
                <a:gd name="T4" fmla="*/ 5 w 17"/>
                <a:gd name="T5" fmla="*/ 15 h 17"/>
                <a:gd name="T6" fmla="*/ 15 w 17"/>
                <a:gd name="T7" fmla="*/ 12 h 17"/>
                <a:gd name="T8" fmla="*/ 13 w 17"/>
                <a:gd name="T9" fmla="*/ 2 h 17"/>
              </a:gdLst>
              <a:ahLst/>
              <a:cxnLst>
                <a:cxn ang="0">
                  <a:pos x="T0" y="T1"/>
                </a:cxn>
                <a:cxn ang="0">
                  <a:pos x="T2" y="T3"/>
                </a:cxn>
                <a:cxn ang="0">
                  <a:pos x="T4" y="T5"/>
                </a:cxn>
                <a:cxn ang="0">
                  <a:pos x="T6" y="T7"/>
                </a:cxn>
                <a:cxn ang="0">
                  <a:pos x="T8" y="T9"/>
                </a:cxn>
              </a:cxnLst>
              <a:rect l="0" t="0" r="r" b="b"/>
              <a:pathLst>
                <a:path w="17" h="17">
                  <a:moveTo>
                    <a:pt x="13" y="2"/>
                  </a:moveTo>
                  <a:cubicBezTo>
                    <a:pt x="9" y="0"/>
                    <a:pt x="5" y="1"/>
                    <a:pt x="2" y="4"/>
                  </a:cubicBezTo>
                  <a:cubicBezTo>
                    <a:pt x="0" y="8"/>
                    <a:pt x="1" y="13"/>
                    <a:pt x="5" y="15"/>
                  </a:cubicBezTo>
                  <a:cubicBezTo>
                    <a:pt x="9" y="17"/>
                    <a:pt x="13" y="16"/>
                    <a:pt x="15" y="12"/>
                  </a:cubicBezTo>
                  <a:cubicBezTo>
                    <a:pt x="17" y="8"/>
                    <a:pt x="16" y="4"/>
                    <a:pt x="13" y="2"/>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0" name="Freeform 467"/>
            <p:cNvSpPr/>
            <p:nvPr/>
          </p:nvSpPr>
          <p:spPr bwMode="auto">
            <a:xfrm>
              <a:off x="2353576" y="3101919"/>
              <a:ext cx="44719" cy="42556"/>
            </a:xfrm>
            <a:custGeom>
              <a:avLst/>
              <a:gdLst>
                <a:gd name="T0" fmla="*/ 3 w 26"/>
                <a:gd name="T1" fmla="*/ 14 h 25"/>
                <a:gd name="T2" fmla="*/ 14 w 26"/>
                <a:gd name="T3" fmla="*/ 23 h 25"/>
                <a:gd name="T4" fmla="*/ 24 w 26"/>
                <a:gd name="T5" fmla="*/ 21 h 25"/>
                <a:gd name="T6" fmla="*/ 26 w 26"/>
                <a:gd name="T7" fmla="*/ 17 h 25"/>
                <a:gd name="T8" fmla="*/ 23 w 26"/>
                <a:gd name="T9" fmla="*/ 11 h 25"/>
                <a:gd name="T10" fmla="*/ 11 w 26"/>
                <a:gd name="T11" fmla="*/ 2 h 25"/>
                <a:gd name="T12" fmla="*/ 1 w 26"/>
                <a:gd name="T13" fmla="*/ 4 h 25"/>
                <a:gd name="T14" fmla="*/ 0 w 26"/>
                <a:gd name="T15" fmla="*/ 8 h 25"/>
                <a:gd name="T16" fmla="*/ 3 w 26"/>
                <a:gd name="T17" fmla="*/ 14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5">
                  <a:moveTo>
                    <a:pt x="3" y="14"/>
                  </a:moveTo>
                  <a:cubicBezTo>
                    <a:pt x="14" y="23"/>
                    <a:pt x="14" y="23"/>
                    <a:pt x="14" y="23"/>
                  </a:cubicBezTo>
                  <a:cubicBezTo>
                    <a:pt x="18" y="25"/>
                    <a:pt x="22" y="24"/>
                    <a:pt x="24" y="21"/>
                  </a:cubicBezTo>
                  <a:cubicBezTo>
                    <a:pt x="25" y="20"/>
                    <a:pt x="26" y="18"/>
                    <a:pt x="26" y="17"/>
                  </a:cubicBezTo>
                  <a:cubicBezTo>
                    <a:pt x="26" y="15"/>
                    <a:pt x="25" y="12"/>
                    <a:pt x="23" y="11"/>
                  </a:cubicBezTo>
                  <a:cubicBezTo>
                    <a:pt x="11" y="2"/>
                    <a:pt x="11" y="2"/>
                    <a:pt x="11" y="2"/>
                  </a:cubicBezTo>
                  <a:cubicBezTo>
                    <a:pt x="8" y="0"/>
                    <a:pt x="3" y="1"/>
                    <a:pt x="1" y="4"/>
                  </a:cubicBezTo>
                  <a:cubicBezTo>
                    <a:pt x="0" y="5"/>
                    <a:pt x="0" y="7"/>
                    <a:pt x="0" y="8"/>
                  </a:cubicBezTo>
                  <a:cubicBezTo>
                    <a:pt x="0" y="10"/>
                    <a:pt x="1" y="13"/>
                    <a:pt x="3" y="14"/>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1" name="Freeform 468"/>
            <p:cNvSpPr/>
            <p:nvPr/>
          </p:nvSpPr>
          <p:spPr bwMode="auto">
            <a:xfrm>
              <a:off x="2190567" y="3482034"/>
              <a:ext cx="200516" cy="271201"/>
            </a:xfrm>
            <a:custGeom>
              <a:avLst/>
              <a:gdLst>
                <a:gd name="T0" fmla="*/ 59 w 118"/>
                <a:gd name="T1" fmla="*/ 3 h 159"/>
                <a:gd name="T2" fmla="*/ 106 w 118"/>
                <a:gd name="T3" fmla="*/ 71 h 159"/>
                <a:gd name="T4" fmla="*/ 106 w 118"/>
                <a:gd name="T5" fmla="*/ 103 h 159"/>
                <a:gd name="T6" fmla="*/ 71 w 118"/>
                <a:gd name="T7" fmla="*/ 81 h 159"/>
                <a:gd name="T8" fmla="*/ 59 w 118"/>
                <a:gd name="T9" fmla="*/ 3 h 159"/>
                <a:gd name="T10" fmla="*/ 0 w 118"/>
                <a:gd name="T11" fmla="*/ 41 h 159"/>
                <a:gd name="T12" fmla="*/ 0 w 118"/>
                <a:gd name="T13" fmla="*/ 136 h 159"/>
                <a:gd name="T14" fmla="*/ 59 w 118"/>
                <a:gd name="T15" fmla="*/ 159 h 159"/>
                <a:gd name="T16" fmla="*/ 118 w 118"/>
                <a:gd name="T17" fmla="*/ 125 h 159"/>
                <a:gd name="T18" fmla="*/ 118 w 118"/>
                <a:gd name="T19" fmla="*/ 81 h 159"/>
                <a:gd name="T20" fmla="*/ 59 w 118"/>
                <a:gd name="T21" fmla="*/ 3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8" h="159">
                  <a:moveTo>
                    <a:pt x="59" y="3"/>
                  </a:moveTo>
                  <a:cubicBezTo>
                    <a:pt x="106" y="71"/>
                    <a:pt x="106" y="71"/>
                    <a:pt x="106" y="71"/>
                  </a:cubicBezTo>
                  <a:cubicBezTo>
                    <a:pt x="106" y="103"/>
                    <a:pt x="106" y="103"/>
                    <a:pt x="106" y="103"/>
                  </a:cubicBezTo>
                  <a:cubicBezTo>
                    <a:pt x="71" y="81"/>
                    <a:pt x="71" y="81"/>
                    <a:pt x="71" y="81"/>
                  </a:cubicBezTo>
                  <a:cubicBezTo>
                    <a:pt x="59" y="3"/>
                    <a:pt x="59" y="3"/>
                    <a:pt x="59" y="3"/>
                  </a:cubicBezTo>
                  <a:cubicBezTo>
                    <a:pt x="59" y="3"/>
                    <a:pt x="0" y="0"/>
                    <a:pt x="0" y="41"/>
                  </a:cubicBezTo>
                  <a:cubicBezTo>
                    <a:pt x="0" y="82"/>
                    <a:pt x="0" y="136"/>
                    <a:pt x="0" y="136"/>
                  </a:cubicBezTo>
                  <a:cubicBezTo>
                    <a:pt x="0" y="136"/>
                    <a:pt x="7" y="159"/>
                    <a:pt x="59" y="159"/>
                  </a:cubicBezTo>
                  <a:cubicBezTo>
                    <a:pt x="111" y="159"/>
                    <a:pt x="118" y="144"/>
                    <a:pt x="118" y="125"/>
                  </a:cubicBezTo>
                  <a:cubicBezTo>
                    <a:pt x="118" y="106"/>
                    <a:pt x="118" y="81"/>
                    <a:pt x="118" y="81"/>
                  </a:cubicBezTo>
                  <a:cubicBezTo>
                    <a:pt x="118" y="81"/>
                    <a:pt x="105" y="3"/>
                    <a:pt x="59" y="3"/>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52" name="Oval 469"/>
            <p:cNvSpPr>
              <a:spLocks noChangeArrowheads="1"/>
            </p:cNvSpPr>
            <p:nvPr/>
          </p:nvSpPr>
          <p:spPr bwMode="auto">
            <a:xfrm>
              <a:off x="2200665" y="3293058"/>
              <a:ext cx="157960" cy="183926"/>
            </a:xfrm>
            <a:prstGeom prst="ellipse">
              <a:avLst/>
            </a:pr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sp>
        <p:nvSpPr>
          <p:cNvPr id="53" name="文本框 61"/>
          <p:cNvSpPr txBox="1"/>
          <p:nvPr/>
        </p:nvSpPr>
        <p:spPr>
          <a:xfrm>
            <a:off x="3317187" y="1450314"/>
            <a:ext cx="1019737" cy="300013"/>
          </a:xfrm>
          <a:prstGeom prst="rect">
            <a:avLst/>
          </a:prstGeom>
          <a:noFill/>
          <a:ln>
            <a:noFill/>
          </a:ln>
          <a:effectLst>
            <a:innerShdw blurRad="63500" dist="50800" dir="13500000">
              <a:prstClr val="black">
                <a:alpha val="50000"/>
              </a:prstClr>
            </a:innerShdw>
          </a:effectLst>
        </p:spPr>
        <p:txBody>
          <a:bodyPr wrap="square" lIns="68580" tIns="34290" rIns="68580" bIns="34290" rtlCol="0">
            <a:spAutoFit/>
          </a:bodyPr>
          <a:lstStyle/>
          <a:p>
            <a:pPr algn="ctr"/>
            <a:r>
              <a:rPr lang="zh-CN" altLang="en-US" sz="1500" dirty="0">
                <a:ln w="15875">
                  <a:noFill/>
                </a:ln>
                <a:solidFill>
                  <a:prstClr val="black">
                    <a:lumMod val="50000"/>
                    <a:lumOff val="50000"/>
                  </a:prstClr>
                </a:solidFill>
                <a:effectLst>
                  <a:innerShdw blurRad="25400" dist="63500" dir="13500000">
                    <a:prstClr val="black">
                      <a:alpha val="50000"/>
                    </a:prstClr>
                  </a:innerShdw>
                </a:effectLst>
                <a:latin typeface="Impact" panose="020B0806030902050204" pitchFamily="34" charset="0"/>
              </a:rPr>
              <a:t>标题</a:t>
            </a:r>
            <a:r>
              <a:rPr lang="en-US" altLang="zh-CN" sz="1500" dirty="0">
                <a:ln w="15875">
                  <a:noFill/>
                </a:ln>
                <a:solidFill>
                  <a:prstClr val="black">
                    <a:lumMod val="50000"/>
                    <a:lumOff val="50000"/>
                  </a:prstClr>
                </a:solidFill>
                <a:effectLst>
                  <a:innerShdw blurRad="25400" dist="63500" dir="13500000">
                    <a:prstClr val="black">
                      <a:alpha val="50000"/>
                    </a:prstClr>
                  </a:innerShdw>
                </a:effectLst>
                <a:latin typeface="Impact" panose="020B0806030902050204" pitchFamily="34" charset="0"/>
              </a:rPr>
              <a:t> 01</a:t>
            </a:r>
            <a:endParaRPr lang="zh-CN" altLang="en-US" sz="1500" dirty="0">
              <a:ln w="15875">
                <a:noFill/>
              </a:ln>
              <a:solidFill>
                <a:prstClr val="black">
                  <a:lumMod val="50000"/>
                  <a:lumOff val="50000"/>
                </a:prstClr>
              </a:solidFill>
              <a:effectLst>
                <a:innerShdw blurRad="25400" dist="63500" dir="13500000">
                  <a:prstClr val="black">
                    <a:alpha val="50000"/>
                  </a:prstClr>
                </a:innerShdw>
              </a:effectLst>
              <a:latin typeface="Impact" panose="020B0806030902050204" pitchFamily="34" charset="0"/>
            </a:endParaRPr>
          </a:p>
        </p:txBody>
      </p:sp>
      <p:sp>
        <p:nvSpPr>
          <p:cNvPr id="54" name="文本框 63"/>
          <p:cNvSpPr txBox="1"/>
          <p:nvPr/>
        </p:nvSpPr>
        <p:spPr>
          <a:xfrm>
            <a:off x="2807319" y="3180864"/>
            <a:ext cx="1019737" cy="300013"/>
          </a:xfrm>
          <a:prstGeom prst="rect">
            <a:avLst/>
          </a:prstGeom>
          <a:noFill/>
          <a:ln>
            <a:noFill/>
          </a:ln>
          <a:effectLst>
            <a:innerShdw blurRad="63500" dist="50800" dir="13500000">
              <a:prstClr val="black">
                <a:alpha val="50000"/>
              </a:prstClr>
            </a:innerShdw>
          </a:effectLst>
        </p:spPr>
        <p:txBody>
          <a:bodyPr wrap="square" lIns="68580" tIns="34290" rIns="68580" bIns="34290" rtlCol="0">
            <a:spAutoFit/>
          </a:bodyPr>
          <a:lstStyle/>
          <a:p>
            <a:pPr algn="ctr"/>
            <a:r>
              <a:rPr lang="zh-CN" altLang="en-US" sz="1200" dirty="0">
                <a:ln w="15875">
                  <a:noFill/>
                </a:ln>
                <a:solidFill>
                  <a:prstClr val="black">
                    <a:lumMod val="50000"/>
                    <a:lumOff val="50000"/>
                  </a:prstClr>
                </a:solidFill>
                <a:effectLst>
                  <a:innerShdw blurRad="38100" dist="50800" dir="13500000">
                    <a:prstClr val="black">
                      <a:alpha val="50000"/>
                    </a:prstClr>
                  </a:innerShdw>
                </a:effectLst>
                <a:latin typeface="Impact" panose="020B0806030902050204" pitchFamily="34" charset="0"/>
                <a:ea typeface="时尚中黑简体" panose="01010104010101010101" pitchFamily="2" charset="-122"/>
              </a:rPr>
              <a:t>标题</a:t>
            </a:r>
            <a:r>
              <a:rPr lang="en-US" altLang="zh-CN" sz="1500" dirty="0">
                <a:ln w="15875">
                  <a:noFill/>
                </a:ln>
                <a:solidFill>
                  <a:prstClr val="black">
                    <a:lumMod val="50000"/>
                    <a:lumOff val="50000"/>
                  </a:prstClr>
                </a:solidFill>
                <a:effectLst>
                  <a:innerShdw blurRad="38100" dist="50800" dir="13500000">
                    <a:prstClr val="black">
                      <a:alpha val="50000"/>
                    </a:prstClr>
                  </a:innerShdw>
                </a:effectLst>
                <a:latin typeface="Impact" panose="020B0806030902050204" pitchFamily="34" charset="0"/>
              </a:rPr>
              <a:t> 02</a:t>
            </a:r>
            <a:endParaRPr lang="zh-CN" altLang="en-US" sz="1500" dirty="0">
              <a:ln w="15875">
                <a:noFill/>
              </a:ln>
              <a:solidFill>
                <a:prstClr val="black">
                  <a:lumMod val="50000"/>
                  <a:lumOff val="50000"/>
                </a:prstClr>
              </a:solidFill>
              <a:effectLst>
                <a:innerShdw blurRad="38100" dist="50800" dir="13500000">
                  <a:prstClr val="black">
                    <a:alpha val="50000"/>
                  </a:prstClr>
                </a:innerShdw>
              </a:effectLst>
              <a:latin typeface="Impact" panose="020B0806030902050204" pitchFamily="34" charset="0"/>
            </a:endParaRPr>
          </a:p>
        </p:txBody>
      </p:sp>
      <p:sp>
        <p:nvSpPr>
          <p:cNvPr id="55" name="文本框 64"/>
          <p:cNvSpPr txBox="1"/>
          <p:nvPr/>
        </p:nvSpPr>
        <p:spPr>
          <a:xfrm>
            <a:off x="4886898" y="2485258"/>
            <a:ext cx="1019737" cy="300013"/>
          </a:xfrm>
          <a:prstGeom prst="rect">
            <a:avLst/>
          </a:prstGeom>
          <a:noFill/>
          <a:ln>
            <a:noFill/>
          </a:ln>
          <a:effectLst>
            <a:innerShdw blurRad="63500" dist="50800" dir="13500000">
              <a:prstClr val="black">
                <a:alpha val="50000"/>
              </a:prstClr>
            </a:innerShdw>
          </a:effectLst>
        </p:spPr>
        <p:txBody>
          <a:bodyPr wrap="square" lIns="68580" tIns="34290" rIns="68580" bIns="34290" rtlCol="0">
            <a:spAutoFit/>
          </a:bodyPr>
          <a:lstStyle/>
          <a:p>
            <a:pPr algn="ctr"/>
            <a:r>
              <a:rPr lang="zh-CN" altLang="en-US" sz="1200" dirty="0">
                <a:ln w="15875">
                  <a:noFill/>
                </a:ln>
                <a:solidFill>
                  <a:prstClr val="black">
                    <a:lumMod val="50000"/>
                    <a:lumOff val="50000"/>
                  </a:prstClr>
                </a:solidFill>
                <a:effectLst>
                  <a:innerShdw blurRad="38100" dist="50800" dir="13500000">
                    <a:prstClr val="black">
                      <a:alpha val="50000"/>
                    </a:prstClr>
                  </a:innerShdw>
                </a:effectLst>
                <a:latin typeface="Impact" panose="020B0806030902050204" pitchFamily="34" charset="0"/>
                <a:ea typeface="时尚中黑简体" panose="01010104010101010101" pitchFamily="2" charset="-122"/>
              </a:rPr>
              <a:t>标题</a:t>
            </a:r>
            <a:r>
              <a:rPr lang="en-US" altLang="zh-CN" sz="1500" dirty="0">
                <a:ln w="15875">
                  <a:noFill/>
                </a:ln>
                <a:solidFill>
                  <a:prstClr val="black">
                    <a:lumMod val="50000"/>
                    <a:lumOff val="50000"/>
                  </a:prstClr>
                </a:solidFill>
                <a:effectLst>
                  <a:innerShdw blurRad="38100" dist="50800" dir="13500000">
                    <a:prstClr val="black">
                      <a:alpha val="50000"/>
                    </a:prstClr>
                  </a:innerShdw>
                </a:effectLst>
                <a:latin typeface="Impact" panose="020B0806030902050204" pitchFamily="34" charset="0"/>
              </a:rPr>
              <a:t> 03</a:t>
            </a:r>
            <a:endParaRPr lang="zh-CN" altLang="en-US" sz="1500" dirty="0">
              <a:ln w="15875">
                <a:noFill/>
              </a:ln>
              <a:solidFill>
                <a:prstClr val="black">
                  <a:lumMod val="50000"/>
                  <a:lumOff val="50000"/>
                </a:prstClr>
              </a:solidFill>
              <a:effectLst>
                <a:innerShdw blurRad="38100" dist="50800" dir="13500000">
                  <a:prstClr val="black">
                    <a:alpha val="50000"/>
                  </a:prstClr>
                </a:innerShdw>
              </a:effectLst>
              <a:latin typeface="Impact" panose="020B0806030902050204" pitchFamily="34" charset="0"/>
            </a:endParaRPr>
          </a:p>
        </p:txBody>
      </p:sp>
      <p:sp>
        <p:nvSpPr>
          <p:cNvPr id="56" name="文本框 65"/>
          <p:cNvSpPr txBox="1"/>
          <p:nvPr/>
        </p:nvSpPr>
        <p:spPr>
          <a:xfrm>
            <a:off x="5236689" y="3803208"/>
            <a:ext cx="1019737" cy="300013"/>
          </a:xfrm>
          <a:prstGeom prst="rect">
            <a:avLst/>
          </a:prstGeom>
          <a:noFill/>
          <a:ln>
            <a:noFill/>
          </a:ln>
          <a:effectLst>
            <a:innerShdw blurRad="63500" dist="50800" dir="13500000">
              <a:prstClr val="black">
                <a:alpha val="50000"/>
              </a:prstClr>
            </a:innerShdw>
          </a:effectLst>
        </p:spPr>
        <p:txBody>
          <a:bodyPr wrap="square" lIns="68580" tIns="34290" rIns="68580" bIns="34290" rtlCol="0">
            <a:spAutoFit/>
          </a:bodyPr>
          <a:lstStyle/>
          <a:p>
            <a:pPr algn="ctr"/>
            <a:r>
              <a:rPr lang="zh-CN" altLang="en-US" sz="1200" dirty="0">
                <a:ln w="15875">
                  <a:noFill/>
                </a:ln>
                <a:solidFill>
                  <a:prstClr val="black">
                    <a:lumMod val="50000"/>
                    <a:lumOff val="50000"/>
                  </a:prstClr>
                </a:solidFill>
                <a:effectLst>
                  <a:innerShdw blurRad="38100" dist="50800" dir="13500000">
                    <a:prstClr val="black">
                      <a:alpha val="50000"/>
                    </a:prstClr>
                  </a:innerShdw>
                </a:effectLst>
                <a:latin typeface="Impact" panose="020B0806030902050204" pitchFamily="34" charset="0"/>
                <a:ea typeface="时尚中黑简体" panose="01010104010101010101" pitchFamily="2" charset="-122"/>
              </a:rPr>
              <a:t>标题</a:t>
            </a:r>
            <a:r>
              <a:rPr lang="en-US" altLang="zh-CN" sz="1500" dirty="0">
                <a:ln w="15875">
                  <a:noFill/>
                </a:ln>
                <a:solidFill>
                  <a:prstClr val="black">
                    <a:lumMod val="50000"/>
                    <a:lumOff val="50000"/>
                  </a:prstClr>
                </a:solidFill>
                <a:effectLst>
                  <a:innerShdw blurRad="38100" dist="50800" dir="13500000">
                    <a:prstClr val="black">
                      <a:alpha val="50000"/>
                    </a:prstClr>
                  </a:innerShdw>
                </a:effectLst>
                <a:latin typeface="Impact" panose="020B0806030902050204" pitchFamily="34" charset="0"/>
              </a:rPr>
              <a:t> 04</a:t>
            </a:r>
            <a:endParaRPr lang="zh-CN" altLang="en-US" sz="1500" dirty="0">
              <a:ln w="15875">
                <a:noFill/>
              </a:ln>
              <a:solidFill>
                <a:prstClr val="black">
                  <a:lumMod val="50000"/>
                  <a:lumOff val="50000"/>
                </a:prstClr>
              </a:solidFill>
              <a:effectLst>
                <a:innerShdw blurRad="38100" dist="50800" dir="13500000">
                  <a:prstClr val="black">
                    <a:alpha val="50000"/>
                  </a:prstClr>
                </a:innerShdw>
              </a:effectLst>
              <a:latin typeface="Impact" panose="020B0806030902050204" pitchFamily="34" charset="0"/>
            </a:endParaRPr>
          </a:p>
        </p:txBody>
      </p:sp>
      <p:grpSp>
        <p:nvGrpSpPr>
          <p:cNvPr id="57" name="组合 56"/>
          <p:cNvGrpSpPr/>
          <p:nvPr/>
        </p:nvGrpSpPr>
        <p:grpSpPr>
          <a:xfrm>
            <a:off x="1277205" y="1394780"/>
            <a:ext cx="1977368" cy="1074074"/>
            <a:chOff x="1702718" y="1377424"/>
            <a:chExt cx="2636147" cy="1432431"/>
          </a:xfrm>
        </p:grpSpPr>
        <p:sp>
          <p:nvSpPr>
            <p:cNvPr id="58" name="文本框 66"/>
            <p:cNvSpPr txBox="1"/>
            <p:nvPr/>
          </p:nvSpPr>
          <p:spPr>
            <a:xfrm>
              <a:off x="2866140" y="1377424"/>
              <a:ext cx="1472725" cy="369418"/>
            </a:xfrm>
            <a:prstGeom prst="rect">
              <a:avLst/>
            </a:prstGeom>
            <a:noFill/>
          </p:spPr>
          <p:txBody>
            <a:bodyPr wrap="square" rtlCol="0">
              <a:spAutoFit/>
            </a:bodyPr>
            <a:lstStyle/>
            <a:p>
              <a:r>
                <a:rPr lang="zh-CN" altLang="en-US" sz="1200" dirty="0">
                  <a:solidFill>
                    <a:srgbClr val="C00000"/>
                  </a:solidFill>
                  <a:latin typeface="微软雅黑" panose="020B0503020204020204" charset="-122"/>
                  <a:ea typeface="微软雅黑" panose="020B0503020204020204" charset="-122"/>
                </a:rPr>
                <a:t>在此添加标题</a:t>
              </a:r>
            </a:p>
          </p:txBody>
        </p:sp>
        <p:sp>
          <p:nvSpPr>
            <p:cNvPr id="59" name="文本框 129"/>
            <p:cNvSpPr txBox="1"/>
            <p:nvPr/>
          </p:nvSpPr>
          <p:spPr>
            <a:xfrm>
              <a:off x="1702718" y="1701602"/>
              <a:ext cx="2538814" cy="1108253"/>
            </a:xfrm>
            <a:prstGeom prst="rect">
              <a:avLst/>
            </a:prstGeom>
            <a:noFill/>
          </p:spPr>
          <p:txBody>
            <a:bodyPr wrap="square" rtlCol="0">
              <a:spAutoFit/>
            </a:bodyPr>
            <a:lstStyle/>
            <a:p>
              <a:pPr algn="r">
                <a:lnSpc>
                  <a:spcPct val="150000"/>
                </a:lnSpc>
              </a:pPr>
              <a:r>
                <a:rPr lang="zh-CN" altLang="en-US" sz="800" dirty="0">
                  <a:solidFill>
                    <a:prstClr val="black">
                      <a:lumMod val="50000"/>
                      <a:lumOff val="50000"/>
                    </a:prstClr>
                  </a:solidFill>
                  <a:latin typeface="微软雅黑" panose="020B0503020204020204" charset="-122"/>
                  <a:ea typeface="微软雅黑" panose="020B0503020204020204" charset="-122"/>
                </a:rPr>
                <a:t>点击添加文字说明详情介绍点击添加文字说明详情介绍点击添加文字说明详情介绍点击添加文字说明详情介绍</a:t>
              </a:r>
            </a:p>
            <a:p>
              <a:pPr algn="r">
                <a:lnSpc>
                  <a:spcPct val="150000"/>
                </a:lnSpc>
              </a:pPr>
              <a:endParaRPr lang="zh-CN" altLang="en-US" sz="800" dirty="0">
                <a:solidFill>
                  <a:prstClr val="black">
                    <a:lumMod val="50000"/>
                    <a:lumOff val="50000"/>
                  </a:prstClr>
                </a:solidFill>
                <a:latin typeface="微软雅黑" panose="020B0503020204020204" charset="-122"/>
                <a:ea typeface="微软雅黑" panose="020B0503020204020204" charset="-122"/>
              </a:endParaRPr>
            </a:p>
          </p:txBody>
        </p:sp>
      </p:grpSp>
      <p:grpSp>
        <p:nvGrpSpPr>
          <p:cNvPr id="60" name="组合 59"/>
          <p:cNvGrpSpPr/>
          <p:nvPr/>
        </p:nvGrpSpPr>
        <p:grpSpPr>
          <a:xfrm>
            <a:off x="669160" y="3107189"/>
            <a:ext cx="1955990" cy="1643455"/>
            <a:chOff x="892096" y="3661165"/>
            <a:chExt cx="2607647" cy="2191780"/>
          </a:xfrm>
        </p:grpSpPr>
        <p:sp>
          <p:nvSpPr>
            <p:cNvPr id="61" name="文本框 70"/>
            <p:cNvSpPr txBox="1"/>
            <p:nvPr/>
          </p:nvSpPr>
          <p:spPr>
            <a:xfrm>
              <a:off x="2027018" y="3661165"/>
              <a:ext cx="1472725" cy="369417"/>
            </a:xfrm>
            <a:prstGeom prst="rect">
              <a:avLst/>
            </a:prstGeom>
            <a:noFill/>
          </p:spPr>
          <p:txBody>
            <a:bodyPr wrap="square" rtlCol="0">
              <a:spAutoFit/>
            </a:bodyPr>
            <a:lstStyle/>
            <a:p>
              <a:r>
                <a:rPr lang="zh-CN" altLang="en-US" sz="1200" dirty="0">
                  <a:solidFill>
                    <a:srgbClr val="C00000"/>
                  </a:solidFill>
                  <a:latin typeface="微软雅黑" panose="020B0503020204020204" charset="-122"/>
                  <a:ea typeface="微软雅黑" panose="020B0503020204020204" charset="-122"/>
                </a:rPr>
                <a:t>在此添加标题</a:t>
              </a:r>
            </a:p>
          </p:txBody>
        </p:sp>
        <p:sp>
          <p:nvSpPr>
            <p:cNvPr id="62" name="文本框 129"/>
            <p:cNvSpPr txBox="1"/>
            <p:nvPr/>
          </p:nvSpPr>
          <p:spPr>
            <a:xfrm>
              <a:off x="892096" y="4005858"/>
              <a:ext cx="2538815" cy="1847087"/>
            </a:xfrm>
            <a:prstGeom prst="rect">
              <a:avLst/>
            </a:prstGeom>
            <a:noFill/>
          </p:spPr>
          <p:txBody>
            <a:bodyPr wrap="square" rtlCol="0">
              <a:spAutoFit/>
            </a:bodyPr>
            <a:lstStyle/>
            <a:p>
              <a:pPr algn="r">
                <a:lnSpc>
                  <a:spcPct val="150000"/>
                </a:lnSpc>
              </a:pPr>
              <a:r>
                <a:rPr lang="zh-CN" altLang="en-US" sz="800" dirty="0">
                  <a:solidFill>
                    <a:prstClr val="black">
                      <a:lumMod val="50000"/>
                      <a:lumOff val="50000"/>
                    </a:prstClr>
                  </a:solidFill>
                  <a:latin typeface="微软雅黑" panose="020B0503020204020204" charset="-122"/>
                  <a:ea typeface="微软雅黑" panose="020B0503020204020204" charset="-122"/>
                </a:rPr>
                <a:t>点击添加文字说明详情介绍点击添加文字说明详情介绍点击添加文</a:t>
              </a:r>
              <a:r>
                <a:rPr lang="zh-CN" altLang="en-US" sz="800" dirty="0" smtClean="0">
                  <a:solidFill>
                    <a:prstClr val="black">
                      <a:lumMod val="50000"/>
                      <a:lumOff val="50000"/>
                    </a:prstClr>
                  </a:solidFill>
                  <a:latin typeface="微软雅黑" panose="020B0503020204020204" charset="-122"/>
                  <a:ea typeface="微软雅黑" panose="020B0503020204020204" charset="-122"/>
                </a:rPr>
                <a:t>字亮亮图文旗舰店</a:t>
              </a:r>
              <a:r>
                <a:rPr lang="en-US" altLang="zh-CN" sz="800" dirty="0" smtClean="0">
                  <a:solidFill>
                    <a:prstClr val="black">
                      <a:lumMod val="50000"/>
                      <a:lumOff val="50000"/>
                    </a:prstClr>
                  </a:solidFill>
                  <a:latin typeface="微软雅黑" panose="020B0503020204020204" charset="-122"/>
                  <a:ea typeface="微软雅黑" panose="020B0503020204020204" charset="-122"/>
                </a:rPr>
                <a:t>https://liangliangtuwen.tmall.com</a:t>
              </a:r>
              <a:r>
                <a:rPr lang="zh-CN" altLang="en-US" sz="800" dirty="0" smtClean="0">
                  <a:solidFill>
                    <a:prstClr val="black">
                      <a:lumMod val="50000"/>
                      <a:lumOff val="50000"/>
                    </a:prstClr>
                  </a:solidFill>
                  <a:latin typeface="微软雅黑" panose="020B0503020204020204" charset="-122"/>
                  <a:ea typeface="微软雅黑" panose="020B0503020204020204" charset="-122"/>
                </a:rPr>
                <a:t>说</a:t>
              </a:r>
              <a:r>
                <a:rPr lang="zh-CN" altLang="en-US" sz="800" dirty="0">
                  <a:solidFill>
                    <a:prstClr val="black">
                      <a:lumMod val="50000"/>
                      <a:lumOff val="50000"/>
                    </a:prstClr>
                  </a:solidFill>
                  <a:latin typeface="微软雅黑" panose="020B0503020204020204" charset="-122"/>
                  <a:ea typeface="微软雅黑" panose="020B0503020204020204" charset="-122"/>
                </a:rPr>
                <a:t>明详情介绍点击添加文字说明详情介绍</a:t>
              </a:r>
            </a:p>
            <a:p>
              <a:pPr algn="r">
                <a:lnSpc>
                  <a:spcPct val="150000"/>
                </a:lnSpc>
              </a:pPr>
              <a:endParaRPr lang="zh-CN" altLang="en-US" sz="800" dirty="0">
                <a:solidFill>
                  <a:prstClr val="black">
                    <a:lumMod val="50000"/>
                    <a:lumOff val="50000"/>
                  </a:prstClr>
                </a:solidFill>
                <a:latin typeface="微软雅黑" panose="020B0503020204020204" charset="-122"/>
                <a:ea typeface="微软雅黑" panose="020B0503020204020204" charset="-122"/>
              </a:endParaRPr>
            </a:p>
          </p:txBody>
        </p:sp>
      </p:grpSp>
      <p:grpSp>
        <p:nvGrpSpPr>
          <p:cNvPr id="63" name="组合 62"/>
          <p:cNvGrpSpPr/>
          <p:nvPr/>
        </p:nvGrpSpPr>
        <p:grpSpPr>
          <a:xfrm>
            <a:off x="6221977" y="1954412"/>
            <a:ext cx="1914080" cy="1108370"/>
            <a:chOff x="8294889" y="2123774"/>
            <a:chExt cx="2551774" cy="1478168"/>
          </a:xfrm>
        </p:grpSpPr>
        <p:sp>
          <p:nvSpPr>
            <p:cNvPr id="64" name="文本框 73"/>
            <p:cNvSpPr txBox="1"/>
            <p:nvPr/>
          </p:nvSpPr>
          <p:spPr>
            <a:xfrm>
              <a:off x="8294889" y="2123774"/>
              <a:ext cx="1472725" cy="369417"/>
            </a:xfrm>
            <a:prstGeom prst="rect">
              <a:avLst/>
            </a:prstGeom>
            <a:noFill/>
          </p:spPr>
          <p:txBody>
            <a:bodyPr wrap="square" rtlCol="0">
              <a:spAutoFit/>
            </a:bodyPr>
            <a:lstStyle/>
            <a:p>
              <a:r>
                <a:rPr lang="zh-CN" altLang="en-US" sz="1200" dirty="0">
                  <a:solidFill>
                    <a:srgbClr val="C00000"/>
                  </a:solidFill>
                  <a:latin typeface="微软雅黑" panose="020B0503020204020204" charset="-122"/>
                  <a:ea typeface="微软雅黑" panose="020B0503020204020204" charset="-122"/>
                </a:rPr>
                <a:t>在此添加标题</a:t>
              </a:r>
            </a:p>
          </p:txBody>
        </p:sp>
        <p:sp>
          <p:nvSpPr>
            <p:cNvPr id="65" name="文本框 129"/>
            <p:cNvSpPr txBox="1"/>
            <p:nvPr/>
          </p:nvSpPr>
          <p:spPr>
            <a:xfrm>
              <a:off x="8307849" y="2493690"/>
              <a:ext cx="2538814" cy="1108252"/>
            </a:xfrm>
            <a:prstGeom prst="rect">
              <a:avLst/>
            </a:prstGeom>
            <a:noFill/>
          </p:spPr>
          <p:txBody>
            <a:bodyPr wrap="square" rtlCol="0">
              <a:spAutoFit/>
            </a:bodyPr>
            <a:lstStyle/>
            <a:p>
              <a:pPr>
                <a:lnSpc>
                  <a:spcPct val="150000"/>
                </a:lnSpc>
              </a:pPr>
              <a:r>
                <a:rPr lang="zh-CN" altLang="en-US" sz="800" dirty="0">
                  <a:solidFill>
                    <a:prstClr val="black">
                      <a:lumMod val="50000"/>
                      <a:lumOff val="50000"/>
                    </a:prstClr>
                  </a:solidFill>
                  <a:latin typeface="微软雅黑" panose="020B0503020204020204" charset="-122"/>
                  <a:ea typeface="微软雅黑" panose="020B0503020204020204" charset="-122"/>
                </a:rPr>
                <a:t>点击添加文字说明详情介绍点击添加文字说明详情介绍点击添加文字说明详情介绍点击添加文字说明详情介绍</a:t>
              </a:r>
            </a:p>
            <a:p>
              <a:pPr>
                <a:lnSpc>
                  <a:spcPct val="150000"/>
                </a:lnSpc>
              </a:pPr>
              <a:endParaRPr lang="zh-CN" altLang="en-US" sz="800" dirty="0">
                <a:solidFill>
                  <a:prstClr val="black">
                    <a:lumMod val="50000"/>
                    <a:lumOff val="50000"/>
                  </a:prstClr>
                </a:solidFill>
                <a:latin typeface="微软雅黑" panose="020B0503020204020204" charset="-122"/>
                <a:ea typeface="微软雅黑" panose="020B0503020204020204" charset="-122"/>
              </a:endParaRPr>
            </a:p>
          </p:txBody>
        </p:sp>
      </p:grpSp>
      <p:grpSp>
        <p:nvGrpSpPr>
          <p:cNvPr id="66" name="组合 65"/>
          <p:cNvGrpSpPr/>
          <p:nvPr/>
        </p:nvGrpSpPr>
        <p:grpSpPr>
          <a:xfrm>
            <a:off x="6379133" y="3363647"/>
            <a:ext cx="1915056" cy="1102967"/>
            <a:chOff x="8504404" y="4003188"/>
            <a:chExt cx="2553076" cy="1470962"/>
          </a:xfrm>
        </p:grpSpPr>
        <p:sp>
          <p:nvSpPr>
            <p:cNvPr id="67" name="文本框 76"/>
            <p:cNvSpPr txBox="1"/>
            <p:nvPr/>
          </p:nvSpPr>
          <p:spPr>
            <a:xfrm>
              <a:off x="8504404" y="4003188"/>
              <a:ext cx="1472724" cy="369417"/>
            </a:xfrm>
            <a:prstGeom prst="rect">
              <a:avLst/>
            </a:prstGeom>
            <a:noFill/>
          </p:spPr>
          <p:txBody>
            <a:bodyPr wrap="square" rtlCol="0">
              <a:spAutoFit/>
            </a:bodyPr>
            <a:lstStyle/>
            <a:p>
              <a:r>
                <a:rPr lang="zh-CN" altLang="en-US" sz="1200" dirty="0">
                  <a:solidFill>
                    <a:srgbClr val="C00000"/>
                  </a:solidFill>
                  <a:latin typeface="微软雅黑" panose="020B0503020204020204" charset="-122"/>
                  <a:ea typeface="微软雅黑" panose="020B0503020204020204" charset="-122"/>
                </a:rPr>
                <a:t>在此添加标题</a:t>
              </a:r>
            </a:p>
          </p:txBody>
        </p:sp>
        <p:sp>
          <p:nvSpPr>
            <p:cNvPr id="68" name="文本框 129"/>
            <p:cNvSpPr txBox="1"/>
            <p:nvPr/>
          </p:nvSpPr>
          <p:spPr>
            <a:xfrm>
              <a:off x="8518666" y="4365898"/>
              <a:ext cx="2538814" cy="1108252"/>
            </a:xfrm>
            <a:prstGeom prst="rect">
              <a:avLst/>
            </a:prstGeom>
            <a:noFill/>
          </p:spPr>
          <p:txBody>
            <a:bodyPr wrap="square" rtlCol="0">
              <a:spAutoFit/>
            </a:bodyPr>
            <a:lstStyle/>
            <a:p>
              <a:pPr>
                <a:lnSpc>
                  <a:spcPct val="150000"/>
                </a:lnSpc>
              </a:pPr>
              <a:r>
                <a:rPr lang="zh-CN" altLang="en-US" sz="800" dirty="0">
                  <a:solidFill>
                    <a:prstClr val="black">
                      <a:lumMod val="50000"/>
                      <a:lumOff val="50000"/>
                    </a:prstClr>
                  </a:solidFill>
                  <a:latin typeface="微软雅黑" panose="020B0503020204020204" charset="-122"/>
                  <a:ea typeface="微软雅黑" panose="020B0503020204020204" charset="-122"/>
                </a:rPr>
                <a:t>点击添加文字说明详情介绍点击添加文字说明详情介绍点击添加文字说明详情介绍点击添加文字说明详情介绍</a:t>
              </a:r>
            </a:p>
            <a:p>
              <a:pPr>
                <a:lnSpc>
                  <a:spcPct val="150000"/>
                </a:lnSpc>
              </a:pPr>
              <a:endParaRPr lang="zh-CN" altLang="en-US" sz="800" dirty="0">
                <a:solidFill>
                  <a:prstClr val="black">
                    <a:lumMod val="50000"/>
                    <a:lumOff val="50000"/>
                  </a:prstClr>
                </a:solidFill>
                <a:latin typeface="微软雅黑" panose="020B0503020204020204" charset="-122"/>
                <a:ea typeface="微软雅黑" panose="020B0503020204020204" charset="-122"/>
              </a:endParaRPr>
            </a:p>
          </p:txBody>
        </p:sp>
      </p:grpSp>
    </p:spTree>
  </p:cSld>
  <p:clrMapOvr>
    <a:masterClrMapping/>
  </p:clrMapOvr>
  <mc:AlternateContent xmlns:mc="http://schemas.openxmlformats.org/markup-compatibility/2006">
    <mc:Choice xmlns:p14="http://schemas.microsoft.com/office/powerpoint/2010/main" xmlns="" Requires="p14">
      <p:transition spd="slow" p14:dur="800" advTm="0">
        <p14:flythrough/>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anim calcmode="lin" valueType="num">
                                      <p:cBhvr>
                                        <p:cTn id="9"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gtEl>
                                      </p:cBhvr>
                                    </p:animEffect>
                                  </p:childTnLst>
                                </p:cTn>
                              </p:par>
                            </p:childTnLst>
                          </p:cTn>
                        </p:par>
                        <p:par>
                          <p:cTn id="12" fill="hold">
                            <p:stCondLst>
                              <p:cond delay="649"/>
                            </p:stCondLst>
                            <p:childTnLst>
                              <p:par>
                                <p:cTn id="13" presetID="22" presetClass="entr" presetSubtype="4"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down)">
                                      <p:cBhvr>
                                        <p:cTn id="15" dur="500"/>
                                        <p:tgtEl>
                                          <p:spTgt spid="5"/>
                                        </p:tgtEl>
                                      </p:cBhvr>
                                    </p:animEffect>
                                  </p:childTnLst>
                                </p:cTn>
                              </p:par>
                            </p:childTnLst>
                          </p:cTn>
                        </p:par>
                        <p:par>
                          <p:cTn id="16" fill="hold">
                            <p:stCondLst>
                              <p:cond delay="1149"/>
                            </p:stCondLst>
                            <p:childTnLst>
                              <p:par>
                                <p:cTn id="17" presetID="53" presetClass="entr" presetSubtype="16" fill="hold" nodeType="afterEffect">
                                  <p:stCondLst>
                                    <p:cond delay="0"/>
                                  </p:stCondLst>
                                  <p:childTnLst>
                                    <p:set>
                                      <p:cBhvr>
                                        <p:cTn id="18" dur="1" fill="hold">
                                          <p:stCondLst>
                                            <p:cond delay="0"/>
                                          </p:stCondLst>
                                        </p:cTn>
                                        <p:tgtEl>
                                          <p:spTgt spid="32"/>
                                        </p:tgtEl>
                                        <p:attrNameLst>
                                          <p:attrName>style.visibility</p:attrName>
                                        </p:attrNameLst>
                                      </p:cBhvr>
                                      <p:to>
                                        <p:strVal val="visible"/>
                                      </p:to>
                                    </p:set>
                                    <p:anim calcmode="lin" valueType="num">
                                      <p:cBhvr>
                                        <p:cTn id="19" dur="500" fill="hold"/>
                                        <p:tgtEl>
                                          <p:spTgt spid="32"/>
                                        </p:tgtEl>
                                        <p:attrNameLst>
                                          <p:attrName>ppt_w</p:attrName>
                                        </p:attrNameLst>
                                      </p:cBhvr>
                                      <p:tavLst>
                                        <p:tav tm="0">
                                          <p:val>
                                            <p:fltVal val="0"/>
                                          </p:val>
                                        </p:tav>
                                        <p:tav tm="100000">
                                          <p:val>
                                            <p:strVal val="#ppt_w"/>
                                          </p:val>
                                        </p:tav>
                                      </p:tavLst>
                                    </p:anim>
                                    <p:anim calcmode="lin" valueType="num">
                                      <p:cBhvr>
                                        <p:cTn id="20" dur="500" fill="hold"/>
                                        <p:tgtEl>
                                          <p:spTgt spid="32"/>
                                        </p:tgtEl>
                                        <p:attrNameLst>
                                          <p:attrName>ppt_h</p:attrName>
                                        </p:attrNameLst>
                                      </p:cBhvr>
                                      <p:tavLst>
                                        <p:tav tm="0">
                                          <p:val>
                                            <p:fltVal val="0"/>
                                          </p:val>
                                        </p:tav>
                                        <p:tav tm="100000">
                                          <p:val>
                                            <p:strVal val="#ppt_h"/>
                                          </p:val>
                                        </p:tav>
                                      </p:tavLst>
                                    </p:anim>
                                    <p:animEffect transition="in" filter="fade">
                                      <p:cBhvr>
                                        <p:cTn id="21" dur="500"/>
                                        <p:tgtEl>
                                          <p:spTgt spid="32"/>
                                        </p:tgtEl>
                                      </p:cBhvr>
                                    </p:animEffect>
                                  </p:childTnLst>
                                </p:cTn>
                              </p:par>
                              <p:par>
                                <p:cTn id="22" presetID="53" presetClass="entr" presetSubtype="16" fill="hold" nodeType="withEffect">
                                  <p:stCondLst>
                                    <p:cond delay="0"/>
                                  </p:stCondLst>
                                  <p:childTnLst>
                                    <p:set>
                                      <p:cBhvr>
                                        <p:cTn id="23" dur="1" fill="hold">
                                          <p:stCondLst>
                                            <p:cond delay="0"/>
                                          </p:stCondLst>
                                        </p:cTn>
                                        <p:tgtEl>
                                          <p:spTgt spid="42"/>
                                        </p:tgtEl>
                                        <p:attrNameLst>
                                          <p:attrName>style.visibility</p:attrName>
                                        </p:attrNameLst>
                                      </p:cBhvr>
                                      <p:to>
                                        <p:strVal val="visible"/>
                                      </p:to>
                                    </p:set>
                                    <p:anim calcmode="lin" valueType="num">
                                      <p:cBhvr>
                                        <p:cTn id="24" dur="500" fill="hold"/>
                                        <p:tgtEl>
                                          <p:spTgt spid="42"/>
                                        </p:tgtEl>
                                        <p:attrNameLst>
                                          <p:attrName>ppt_w</p:attrName>
                                        </p:attrNameLst>
                                      </p:cBhvr>
                                      <p:tavLst>
                                        <p:tav tm="0">
                                          <p:val>
                                            <p:fltVal val="0"/>
                                          </p:val>
                                        </p:tav>
                                        <p:tav tm="100000">
                                          <p:val>
                                            <p:strVal val="#ppt_w"/>
                                          </p:val>
                                        </p:tav>
                                      </p:tavLst>
                                    </p:anim>
                                    <p:anim calcmode="lin" valueType="num">
                                      <p:cBhvr>
                                        <p:cTn id="25" dur="500" fill="hold"/>
                                        <p:tgtEl>
                                          <p:spTgt spid="42"/>
                                        </p:tgtEl>
                                        <p:attrNameLst>
                                          <p:attrName>ppt_h</p:attrName>
                                        </p:attrNameLst>
                                      </p:cBhvr>
                                      <p:tavLst>
                                        <p:tav tm="0">
                                          <p:val>
                                            <p:fltVal val="0"/>
                                          </p:val>
                                        </p:tav>
                                        <p:tav tm="100000">
                                          <p:val>
                                            <p:strVal val="#ppt_h"/>
                                          </p:val>
                                        </p:tav>
                                      </p:tavLst>
                                    </p:anim>
                                    <p:animEffect transition="in" filter="fade">
                                      <p:cBhvr>
                                        <p:cTn id="26" dur="500"/>
                                        <p:tgtEl>
                                          <p:spTgt spid="42"/>
                                        </p:tgtEl>
                                      </p:cBhvr>
                                    </p:animEffect>
                                  </p:childTnLst>
                                </p:cTn>
                              </p:par>
                              <p:par>
                                <p:cTn id="27" presetID="53" presetClass="entr" presetSubtype="16" fill="hold" nodeType="withEffect">
                                  <p:stCondLst>
                                    <p:cond delay="0"/>
                                  </p:stCondLst>
                                  <p:childTnLst>
                                    <p:set>
                                      <p:cBhvr>
                                        <p:cTn id="28" dur="1" fill="hold">
                                          <p:stCondLst>
                                            <p:cond delay="0"/>
                                          </p:stCondLst>
                                        </p:cTn>
                                        <p:tgtEl>
                                          <p:spTgt spid="27"/>
                                        </p:tgtEl>
                                        <p:attrNameLst>
                                          <p:attrName>style.visibility</p:attrName>
                                        </p:attrNameLst>
                                      </p:cBhvr>
                                      <p:to>
                                        <p:strVal val="visible"/>
                                      </p:to>
                                    </p:set>
                                    <p:anim calcmode="lin" valueType="num">
                                      <p:cBhvr>
                                        <p:cTn id="29" dur="500" fill="hold"/>
                                        <p:tgtEl>
                                          <p:spTgt spid="27"/>
                                        </p:tgtEl>
                                        <p:attrNameLst>
                                          <p:attrName>ppt_w</p:attrName>
                                        </p:attrNameLst>
                                      </p:cBhvr>
                                      <p:tavLst>
                                        <p:tav tm="0">
                                          <p:val>
                                            <p:fltVal val="0"/>
                                          </p:val>
                                        </p:tav>
                                        <p:tav tm="100000">
                                          <p:val>
                                            <p:strVal val="#ppt_w"/>
                                          </p:val>
                                        </p:tav>
                                      </p:tavLst>
                                    </p:anim>
                                    <p:anim calcmode="lin" valueType="num">
                                      <p:cBhvr>
                                        <p:cTn id="30" dur="500" fill="hold"/>
                                        <p:tgtEl>
                                          <p:spTgt spid="27"/>
                                        </p:tgtEl>
                                        <p:attrNameLst>
                                          <p:attrName>ppt_h</p:attrName>
                                        </p:attrNameLst>
                                      </p:cBhvr>
                                      <p:tavLst>
                                        <p:tav tm="0">
                                          <p:val>
                                            <p:fltVal val="0"/>
                                          </p:val>
                                        </p:tav>
                                        <p:tav tm="100000">
                                          <p:val>
                                            <p:strVal val="#ppt_h"/>
                                          </p:val>
                                        </p:tav>
                                      </p:tavLst>
                                    </p:anim>
                                    <p:animEffect transition="in" filter="fade">
                                      <p:cBhvr>
                                        <p:cTn id="31" dur="500"/>
                                        <p:tgtEl>
                                          <p:spTgt spid="27"/>
                                        </p:tgtEl>
                                      </p:cBhvr>
                                    </p:animEffect>
                                  </p:childTnLst>
                                </p:cTn>
                              </p:par>
                              <p:par>
                                <p:cTn id="32" presetID="53" presetClass="entr" presetSubtype="16" fill="hold" nodeType="withEffect">
                                  <p:stCondLst>
                                    <p:cond delay="0"/>
                                  </p:stCondLst>
                                  <p:childTnLst>
                                    <p:set>
                                      <p:cBhvr>
                                        <p:cTn id="33" dur="1" fill="hold">
                                          <p:stCondLst>
                                            <p:cond delay="0"/>
                                          </p:stCondLst>
                                        </p:cTn>
                                        <p:tgtEl>
                                          <p:spTgt spid="14"/>
                                        </p:tgtEl>
                                        <p:attrNameLst>
                                          <p:attrName>style.visibility</p:attrName>
                                        </p:attrNameLst>
                                      </p:cBhvr>
                                      <p:to>
                                        <p:strVal val="visible"/>
                                      </p:to>
                                    </p:set>
                                    <p:anim calcmode="lin" valueType="num">
                                      <p:cBhvr>
                                        <p:cTn id="34" dur="500" fill="hold"/>
                                        <p:tgtEl>
                                          <p:spTgt spid="14"/>
                                        </p:tgtEl>
                                        <p:attrNameLst>
                                          <p:attrName>ppt_w</p:attrName>
                                        </p:attrNameLst>
                                      </p:cBhvr>
                                      <p:tavLst>
                                        <p:tav tm="0">
                                          <p:val>
                                            <p:fltVal val="0"/>
                                          </p:val>
                                        </p:tav>
                                        <p:tav tm="100000">
                                          <p:val>
                                            <p:strVal val="#ppt_w"/>
                                          </p:val>
                                        </p:tav>
                                      </p:tavLst>
                                    </p:anim>
                                    <p:anim calcmode="lin" valueType="num">
                                      <p:cBhvr>
                                        <p:cTn id="35" dur="500" fill="hold"/>
                                        <p:tgtEl>
                                          <p:spTgt spid="14"/>
                                        </p:tgtEl>
                                        <p:attrNameLst>
                                          <p:attrName>ppt_h</p:attrName>
                                        </p:attrNameLst>
                                      </p:cBhvr>
                                      <p:tavLst>
                                        <p:tav tm="0">
                                          <p:val>
                                            <p:fltVal val="0"/>
                                          </p:val>
                                        </p:tav>
                                        <p:tav tm="100000">
                                          <p:val>
                                            <p:strVal val="#ppt_h"/>
                                          </p:val>
                                        </p:tav>
                                      </p:tavLst>
                                    </p:anim>
                                    <p:animEffect transition="in" filter="fade">
                                      <p:cBhvr>
                                        <p:cTn id="36" dur="500"/>
                                        <p:tgtEl>
                                          <p:spTgt spid="14"/>
                                        </p:tgtEl>
                                      </p:cBhvr>
                                    </p:animEffect>
                                  </p:childTnLst>
                                </p:cTn>
                              </p:par>
                            </p:childTnLst>
                          </p:cTn>
                        </p:par>
                        <p:par>
                          <p:cTn id="37" fill="hold">
                            <p:stCondLst>
                              <p:cond delay="1649"/>
                            </p:stCondLst>
                            <p:childTnLst>
                              <p:par>
                                <p:cTn id="38" presetID="14" presetClass="entr" presetSubtype="10" fill="hold" grpId="0" nodeType="afterEffect">
                                  <p:stCondLst>
                                    <p:cond delay="0"/>
                                  </p:stCondLst>
                                  <p:childTnLst>
                                    <p:set>
                                      <p:cBhvr>
                                        <p:cTn id="39" dur="1" fill="hold">
                                          <p:stCondLst>
                                            <p:cond delay="0"/>
                                          </p:stCondLst>
                                        </p:cTn>
                                        <p:tgtEl>
                                          <p:spTgt spid="53"/>
                                        </p:tgtEl>
                                        <p:attrNameLst>
                                          <p:attrName>style.visibility</p:attrName>
                                        </p:attrNameLst>
                                      </p:cBhvr>
                                      <p:to>
                                        <p:strVal val="visible"/>
                                      </p:to>
                                    </p:set>
                                    <p:animEffect transition="in" filter="randombar(horizontal)">
                                      <p:cBhvr>
                                        <p:cTn id="40" dur="500"/>
                                        <p:tgtEl>
                                          <p:spTgt spid="53"/>
                                        </p:tgtEl>
                                      </p:cBhvr>
                                    </p:animEffect>
                                  </p:childTnLst>
                                </p:cTn>
                              </p:par>
                              <p:par>
                                <p:cTn id="41" presetID="14" presetClass="entr" presetSubtype="10" fill="hold" grpId="0" nodeType="withEffect">
                                  <p:stCondLst>
                                    <p:cond delay="0"/>
                                  </p:stCondLst>
                                  <p:childTnLst>
                                    <p:set>
                                      <p:cBhvr>
                                        <p:cTn id="42" dur="1" fill="hold">
                                          <p:stCondLst>
                                            <p:cond delay="0"/>
                                          </p:stCondLst>
                                        </p:cTn>
                                        <p:tgtEl>
                                          <p:spTgt spid="54"/>
                                        </p:tgtEl>
                                        <p:attrNameLst>
                                          <p:attrName>style.visibility</p:attrName>
                                        </p:attrNameLst>
                                      </p:cBhvr>
                                      <p:to>
                                        <p:strVal val="visible"/>
                                      </p:to>
                                    </p:set>
                                    <p:animEffect transition="in" filter="randombar(horizontal)">
                                      <p:cBhvr>
                                        <p:cTn id="43" dur="500"/>
                                        <p:tgtEl>
                                          <p:spTgt spid="54"/>
                                        </p:tgtEl>
                                      </p:cBhvr>
                                    </p:animEffect>
                                  </p:childTnLst>
                                </p:cTn>
                              </p:par>
                              <p:par>
                                <p:cTn id="44" presetID="14" presetClass="entr" presetSubtype="10" fill="hold" grpId="0" nodeType="withEffect">
                                  <p:stCondLst>
                                    <p:cond delay="0"/>
                                  </p:stCondLst>
                                  <p:childTnLst>
                                    <p:set>
                                      <p:cBhvr>
                                        <p:cTn id="45" dur="1" fill="hold">
                                          <p:stCondLst>
                                            <p:cond delay="0"/>
                                          </p:stCondLst>
                                        </p:cTn>
                                        <p:tgtEl>
                                          <p:spTgt spid="55"/>
                                        </p:tgtEl>
                                        <p:attrNameLst>
                                          <p:attrName>style.visibility</p:attrName>
                                        </p:attrNameLst>
                                      </p:cBhvr>
                                      <p:to>
                                        <p:strVal val="visible"/>
                                      </p:to>
                                    </p:set>
                                    <p:animEffect transition="in" filter="randombar(horizontal)">
                                      <p:cBhvr>
                                        <p:cTn id="46" dur="500"/>
                                        <p:tgtEl>
                                          <p:spTgt spid="55"/>
                                        </p:tgtEl>
                                      </p:cBhvr>
                                    </p:animEffect>
                                  </p:childTnLst>
                                </p:cTn>
                              </p:par>
                              <p:par>
                                <p:cTn id="47" presetID="14" presetClass="entr" presetSubtype="10" fill="hold" grpId="0" nodeType="withEffect">
                                  <p:stCondLst>
                                    <p:cond delay="0"/>
                                  </p:stCondLst>
                                  <p:childTnLst>
                                    <p:set>
                                      <p:cBhvr>
                                        <p:cTn id="48" dur="1" fill="hold">
                                          <p:stCondLst>
                                            <p:cond delay="0"/>
                                          </p:stCondLst>
                                        </p:cTn>
                                        <p:tgtEl>
                                          <p:spTgt spid="56"/>
                                        </p:tgtEl>
                                        <p:attrNameLst>
                                          <p:attrName>style.visibility</p:attrName>
                                        </p:attrNameLst>
                                      </p:cBhvr>
                                      <p:to>
                                        <p:strVal val="visible"/>
                                      </p:to>
                                    </p:set>
                                    <p:animEffect transition="in" filter="randombar(horizontal)">
                                      <p:cBhvr>
                                        <p:cTn id="49" dur="500"/>
                                        <p:tgtEl>
                                          <p:spTgt spid="56"/>
                                        </p:tgtEl>
                                      </p:cBhvr>
                                    </p:animEffect>
                                  </p:childTnLst>
                                </p:cTn>
                              </p:par>
                            </p:childTnLst>
                          </p:cTn>
                        </p:par>
                        <p:par>
                          <p:cTn id="50" fill="hold">
                            <p:stCondLst>
                              <p:cond delay="2149"/>
                            </p:stCondLst>
                            <p:childTnLst>
                              <p:par>
                                <p:cTn id="51" presetID="22" presetClass="entr" presetSubtype="2" fill="hold" nodeType="afterEffect">
                                  <p:stCondLst>
                                    <p:cond delay="0"/>
                                  </p:stCondLst>
                                  <p:childTnLst>
                                    <p:set>
                                      <p:cBhvr>
                                        <p:cTn id="52" dur="1" fill="hold">
                                          <p:stCondLst>
                                            <p:cond delay="0"/>
                                          </p:stCondLst>
                                        </p:cTn>
                                        <p:tgtEl>
                                          <p:spTgt spid="57"/>
                                        </p:tgtEl>
                                        <p:attrNameLst>
                                          <p:attrName>style.visibility</p:attrName>
                                        </p:attrNameLst>
                                      </p:cBhvr>
                                      <p:to>
                                        <p:strVal val="visible"/>
                                      </p:to>
                                    </p:set>
                                    <p:animEffect transition="in" filter="wipe(right)">
                                      <p:cBhvr>
                                        <p:cTn id="53" dur="500"/>
                                        <p:tgtEl>
                                          <p:spTgt spid="57"/>
                                        </p:tgtEl>
                                      </p:cBhvr>
                                    </p:animEffect>
                                  </p:childTnLst>
                                </p:cTn>
                              </p:par>
                            </p:childTnLst>
                          </p:cTn>
                        </p:par>
                        <p:par>
                          <p:cTn id="54" fill="hold">
                            <p:stCondLst>
                              <p:cond delay="2649"/>
                            </p:stCondLst>
                            <p:childTnLst>
                              <p:par>
                                <p:cTn id="55" presetID="22" presetClass="entr" presetSubtype="2" fill="hold" nodeType="afterEffect">
                                  <p:stCondLst>
                                    <p:cond delay="0"/>
                                  </p:stCondLst>
                                  <p:childTnLst>
                                    <p:set>
                                      <p:cBhvr>
                                        <p:cTn id="56" dur="1" fill="hold">
                                          <p:stCondLst>
                                            <p:cond delay="0"/>
                                          </p:stCondLst>
                                        </p:cTn>
                                        <p:tgtEl>
                                          <p:spTgt spid="60"/>
                                        </p:tgtEl>
                                        <p:attrNameLst>
                                          <p:attrName>style.visibility</p:attrName>
                                        </p:attrNameLst>
                                      </p:cBhvr>
                                      <p:to>
                                        <p:strVal val="visible"/>
                                      </p:to>
                                    </p:set>
                                    <p:animEffect transition="in" filter="wipe(right)">
                                      <p:cBhvr>
                                        <p:cTn id="57" dur="500"/>
                                        <p:tgtEl>
                                          <p:spTgt spid="60"/>
                                        </p:tgtEl>
                                      </p:cBhvr>
                                    </p:animEffect>
                                  </p:childTnLst>
                                </p:cTn>
                              </p:par>
                            </p:childTnLst>
                          </p:cTn>
                        </p:par>
                        <p:par>
                          <p:cTn id="58" fill="hold">
                            <p:stCondLst>
                              <p:cond delay="3149"/>
                            </p:stCondLst>
                            <p:childTnLst>
                              <p:par>
                                <p:cTn id="59" presetID="22" presetClass="entr" presetSubtype="8" fill="hold" nodeType="afterEffect">
                                  <p:stCondLst>
                                    <p:cond delay="0"/>
                                  </p:stCondLst>
                                  <p:childTnLst>
                                    <p:set>
                                      <p:cBhvr>
                                        <p:cTn id="60" dur="1" fill="hold">
                                          <p:stCondLst>
                                            <p:cond delay="0"/>
                                          </p:stCondLst>
                                        </p:cTn>
                                        <p:tgtEl>
                                          <p:spTgt spid="63"/>
                                        </p:tgtEl>
                                        <p:attrNameLst>
                                          <p:attrName>style.visibility</p:attrName>
                                        </p:attrNameLst>
                                      </p:cBhvr>
                                      <p:to>
                                        <p:strVal val="visible"/>
                                      </p:to>
                                    </p:set>
                                    <p:animEffect transition="in" filter="wipe(left)">
                                      <p:cBhvr>
                                        <p:cTn id="61" dur="500"/>
                                        <p:tgtEl>
                                          <p:spTgt spid="63"/>
                                        </p:tgtEl>
                                      </p:cBhvr>
                                    </p:animEffect>
                                  </p:childTnLst>
                                </p:cTn>
                              </p:par>
                            </p:childTnLst>
                          </p:cTn>
                        </p:par>
                        <p:par>
                          <p:cTn id="62" fill="hold">
                            <p:stCondLst>
                              <p:cond delay="3649"/>
                            </p:stCondLst>
                            <p:childTnLst>
                              <p:par>
                                <p:cTn id="63" presetID="22" presetClass="entr" presetSubtype="8" fill="hold" nodeType="afterEffect">
                                  <p:stCondLst>
                                    <p:cond delay="0"/>
                                  </p:stCondLst>
                                  <p:childTnLst>
                                    <p:set>
                                      <p:cBhvr>
                                        <p:cTn id="64" dur="1" fill="hold">
                                          <p:stCondLst>
                                            <p:cond delay="0"/>
                                          </p:stCondLst>
                                        </p:cTn>
                                        <p:tgtEl>
                                          <p:spTgt spid="66"/>
                                        </p:tgtEl>
                                        <p:attrNameLst>
                                          <p:attrName>style.visibility</p:attrName>
                                        </p:attrNameLst>
                                      </p:cBhvr>
                                      <p:to>
                                        <p:strVal val="visible"/>
                                      </p:to>
                                    </p:set>
                                    <p:animEffect transition="in" filter="wipe(left)">
                                      <p:cBhvr>
                                        <p:cTn id="65" dur="5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3" grpId="0"/>
      <p:bldP spid="54" grpId="0"/>
      <p:bldP spid="55" grpId="0"/>
      <p:bldP spid="5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rrowheads="1"/>
          </p:cNvSpPr>
          <p:nvPr/>
        </p:nvSpPr>
        <p:spPr bwMode="auto">
          <a:xfrm>
            <a:off x="3810798" y="286545"/>
            <a:ext cx="1574778" cy="50013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bevel/>
              </a14:hiddenLine>
            </a:ext>
          </a:extLst>
        </p:spPr>
        <p:txBody>
          <a:bodyPr wrap="none" lIns="68566" tIns="34284" rIns="68566" bIns="34284">
            <a:spAutoFit/>
          </a:bodyPr>
          <a:lstStyle/>
          <a:p>
            <a:r>
              <a:rPr lang="zh-CN" altLang="en-US" sz="2800">
                <a:solidFill>
                  <a:srgbClr val="C00000"/>
                </a:solidFill>
                <a:latin typeface="微软雅黑" panose="020B0503020204020204" charset="-122"/>
                <a:ea typeface="微软雅黑" panose="020B0503020204020204" charset="-122"/>
                <a:sym typeface="Arial" panose="020B0604020202020204" pitchFamily="34" charset="0"/>
              </a:rPr>
              <a:t>自我认识</a:t>
            </a:r>
            <a:endParaRPr lang="zh-CN" altLang="en-US" sz="2800" dirty="0">
              <a:solidFill>
                <a:srgbClr val="C00000"/>
              </a:solidFill>
              <a:latin typeface="微软雅黑" panose="020B0503020204020204" charset="-122"/>
              <a:ea typeface="微软雅黑" panose="020B0503020204020204" charset="-122"/>
              <a:sym typeface="Arial" panose="020B0604020202020204" pitchFamily="34" charset="0"/>
            </a:endParaRPr>
          </a:p>
        </p:txBody>
      </p:sp>
      <p:cxnSp>
        <p:nvCxnSpPr>
          <p:cNvPr id="65" name="Straight Arrow Connector 25"/>
          <p:cNvCxnSpPr/>
          <p:nvPr/>
        </p:nvCxnSpPr>
        <p:spPr bwMode="auto">
          <a:xfrm>
            <a:off x="4912672" y="1344088"/>
            <a:ext cx="1766888" cy="0"/>
          </a:xfrm>
          <a:prstGeom prst="straightConnector1">
            <a:avLst/>
          </a:prstGeom>
          <a:ln w="19050">
            <a:solidFill>
              <a:schemeClr val="tx1">
                <a:lumMod val="75000"/>
                <a:lumOff val="25000"/>
              </a:schemeClr>
            </a:solidFill>
            <a:tailEnd type="none"/>
          </a:ln>
        </p:spPr>
        <p:style>
          <a:lnRef idx="1">
            <a:schemeClr val="accent1"/>
          </a:lnRef>
          <a:fillRef idx="0">
            <a:schemeClr val="accent1"/>
          </a:fillRef>
          <a:effectRef idx="0">
            <a:schemeClr val="accent1"/>
          </a:effectRef>
          <a:fontRef idx="minor">
            <a:schemeClr val="tx1"/>
          </a:fontRef>
        </p:style>
      </p:cxnSp>
      <p:grpSp>
        <p:nvGrpSpPr>
          <p:cNvPr id="66" name="组合 65"/>
          <p:cNvGrpSpPr/>
          <p:nvPr/>
        </p:nvGrpSpPr>
        <p:grpSpPr bwMode="auto">
          <a:xfrm>
            <a:off x="5461335" y="3319194"/>
            <a:ext cx="1127107" cy="607317"/>
            <a:chOff x="7906533" y="4840050"/>
            <a:chExt cx="1125966" cy="606826"/>
          </a:xfrm>
        </p:grpSpPr>
        <p:cxnSp>
          <p:nvCxnSpPr>
            <p:cNvPr id="67" name="Straight Arrow Connector 42"/>
            <p:cNvCxnSpPr/>
            <p:nvPr/>
          </p:nvCxnSpPr>
          <p:spPr>
            <a:xfrm>
              <a:off x="8636025" y="5446875"/>
              <a:ext cx="396474" cy="0"/>
            </a:xfrm>
            <a:prstGeom prst="straightConnector1">
              <a:avLst/>
            </a:prstGeom>
            <a:ln w="19050">
              <a:solidFill>
                <a:schemeClr val="tx1">
                  <a:lumMod val="75000"/>
                  <a:lumOff val="2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68" name="Straight Connector 45"/>
            <p:cNvCxnSpPr/>
            <p:nvPr/>
          </p:nvCxnSpPr>
          <p:spPr>
            <a:xfrm flipH="1" flipV="1">
              <a:off x="7906533" y="4840050"/>
              <a:ext cx="729493" cy="606826"/>
            </a:xfrm>
            <a:prstGeom prst="line">
              <a:avLst/>
            </a:prstGeom>
            <a:ln w="19050">
              <a:solidFill>
                <a:schemeClr val="tx1">
                  <a:lumMod val="75000"/>
                  <a:lumOff val="25000"/>
                </a:schemeClr>
              </a:solidFill>
              <a:tailEnd type="none"/>
            </a:ln>
          </p:spPr>
          <p:style>
            <a:lnRef idx="1">
              <a:schemeClr val="accent1"/>
            </a:lnRef>
            <a:fillRef idx="0">
              <a:schemeClr val="accent1"/>
            </a:fillRef>
            <a:effectRef idx="0">
              <a:schemeClr val="accent1"/>
            </a:effectRef>
            <a:fontRef idx="minor">
              <a:schemeClr val="tx1"/>
            </a:fontRef>
          </p:style>
        </p:cxnSp>
      </p:grpSp>
      <p:grpSp>
        <p:nvGrpSpPr>
          <p:cNvPr id="69" name="组合 68"/>
          <p:cNvGrpSpPr/>
          <p:nvPr/>
        </p:nvGrpSpPr>
        <p:grpSpPr bwMode="auto">
          <a:xfrm>
            <a:off x="5548468" y="2179850"/>
            <a:ext cx="1129509" cy="558411"/>
            <a:chOff x="7902901" y="3124000"/>
            <a:chExt cx="1129418" cy="558855"/>
          </a:xfrm>
        </p:grpSpPr>
        <p:cxnSp>
          <p:nvCxnSpPr>
            <p:cNvPr id="70" name="Straight Arrow Connector 38"/>
            <p:cNvCxnSpPr/>
            <p:nvPr/>
          </p:nvCxnSpPr>
          <p:spPr>
            <a:xfrm>
              <a:off x="8460865" y="3124000"/>
              <a:ext cx="571454" cy="558855"/>
            </a:xfrm>
            <a:prstGeom prst="straightConnector1">
              <a:avLst/>
            </a:prstGeom>
            <a:ln w="19050">
              <a:solidFill>
                <a:schemeClr val="tx1">
                  <a:lumMod val="75000"/>
                  <a:lumOff val="2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71" name="Straight Connector 41"/>
            <p:cNvCxnSpPr/>
            <p:nvPr/>
          </p:nvCxnSpPr>
          <p:spPr>
            <a:xfrm flipH="1" flipV="1">
              <a:off x="7902901" y="3124000"/>
              <a:ext cx="557964" cy="2"/>
            </a:xfrm>
            <a:prstGeom prst="line">
              <a:avLst/>
            </a:prstGeom>
            <a:ln w="19050">
              <a:solidFill>
                <a:schemeClr val="tx1">
                  <a:lumMod val="75000"/>
                  <a:lumOff val="25000"/>
                </a:schemeClr>
              </a:solidFill>
              <a:tailEnd type="none"/>
            </a:ln>
          </p:spPr>
          <p:style>
            <a:lnRef idx="1">
              <a:schemeClr val="accent1"/>
            </a:lnRef>
            <a:fillRef idx="0">
              <a:schemeClr val="accent1"/>
            </a:fillRef>
            <a:effectRef idx="0">
              <a:schemeClr val="accent1"/>
            </a:effectRef>
            <a:fontRef idx="minor">
              <a:schemeClr val="tx1"/>
            </a:fontRef>
          </p:style>
        </p:cxnSp>
      </p:grpSp>
      <p:grpSp>
        <p:nvGrpSpPr>
          <p:cNvPr id="72" name="组合 71"/>
          <p:cNvGrpSpPr/>
          <p:nvPr/>
        </p:nvGrpSpPr>
        <p:grpSpPr bwMode="auto">
          <a:xfrm>
            <a:off x="2448036" y="1389859"/>
            <a:ext cx="1300163" cy="271463"/>
            <a:chOff x="3181205" y="2010025"/>
            <a:chExt cx="1299921" cy="271166"/>
          </a:xfrm>
        </p:grpSpPr>
        <p:cxnSp>
          <p:nvCxnSpPr>
            <p:cNvPr id="73" name="Straight Arrow Connector 70"/>
            <p:cNvCxnSpPr/>
            <p:nvPr/>
          </p:nvCxnSpPr>
          <p:spPr>
            <a:xfrm flipH="1">
              <a:off x="3181205" y="2010025"/>
              <a:ext cx="780905" cy="0"/>
            </a:xfrm>
            <a:prstGeom prst="straightConnector1">
              <a:avLst/>
            </a:prstGeom>
            <a:ln w="19050">
              <a:solidFill>
                <a:schemeClr val="tx1">
                  <a:lumMod val="75000"/>
                  <a:lumOff val="2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74" name="Straight Connector 72"/>
            <p:cNvCxnSpPr/>
            <p:nvPr/>
          </p:nvCxnSpPr>
          <p:spPr>
            <a:xfrm>
              <a:off x="3962110" y="2010025"/>
              <a:ext cx="519016" cy="271166"/>
            </a:xfrm>
            <a:prstGeom prst="line">
              <a:avLst/>
            </a:prstGeom>
            <a:ln w="19050">
              <a:solidFill>
                <a:schemeClr val="tx1">
                  <a:lumMod val="75000"/>
                  <a:lumOff val="25000"/>
                </a:schemeClr>
              </a:solidFill>
              <a:tailEnd type="none"/>
            </a:ln>
          </p:spPr>
          <p:style>
            <a:lnRef idx="1">
              <a:schemeClr val="accent1"/>
            </a:lnRef>
            <a:fillRef idx="0">
              <a:schemeClr val="accent1"/>
            </a:fillRef>
            <a:effectRef idx="0">
              <a:schemeClr val="accent1"/>
            </a:effectRef>
            <a:fontRef idx="minor">
              <a:schemeClr val="tx1"/>
            </a:fontRef>
          </p:style>
        </p:cxnSp>
      </p:grpSp>
      <p:grpSp>
        <p:nvGrpSpPr>
          <p:cNvPr id="75" name="组合 74"/>
          <p:cNvGrpSpPr/>
          <p:nvPr/>
        </p:nvGrpSpPr>
        <p:grpSpPr bwMode="auto">
          <a:xfrm>
            <a:off x="2528500" y="3219820"/>
            <a:ext cx="960141" cy="833683"/>
            <a:chOff x="3243437" y="4210024"/>
            <a:chExt cx="960324" cy="834506"/>
          </a:xfrm>
        </p:grpSpPr>
        <p:cxnSp>
          <p:nvCxnSpPr>
            <p:cNvPr id="76" name="Straight Arrow Connector 57"/>
            <p:cNvCxnSpPr/>
            <p:nvPr/>
          </p:nvCxnSpPr>
          <p:spPr>
            <a:xfrm flipH="1">
              <a:off x="3243437" y="5044530"/>
              <a:ext cx="564561" cy="0"/>
            </a:xfrm>
            <a:prstGeom prst="straightConnector1">
              <a:avLst/>
            </a:prstGeom>
            <a:ln w="19050">
              <a:solidFill>
                <a:schemeClr val="tx1">
                  <a:lumMod val="75000"/>
                  <a:lumOff val="2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77" name="Straight Connector 60"/>
            <p:cNvCxnSpPr/>
            <p:nvPr/>
          </p:nvCxnSpPr>
          <p:spPr>
            <a:xfrm flipH="1">
              <a:off x="3816345" y="4210024"/>
              <a:ext cx="387416" cy="834506"/>
            </a:xfrm>
            <a:prstGeom prst="line">
              <a:avLst/>
            </a:prstGeom>
            <a:ln w="19050">
              <a:solidFill>
                <a:schemeClr val="tx1">
                  <a:lumMod val="75000"/>
                  <a:lumOff val="25000"/>
                </a:schemeClr>
              </a:solidFill>
              <a:tailEnd type="none"/>
            </a:ln>
          </p:spPr>
          <p:style>
            <a:lnRef idx="1">
              <a:schemeClr val="accent1"/>
            </a:lnRef>
            <a:fillRef idx="0">
              <a:schemeClr val="accent1"/>
            </a:fillRef>
            <a:effectRef idx="0">
              <a:schemeClr val="accent1"/>
            </a:effectRef>
            <a:fontRef idx="minor">
              <a:schemeClr val="tx1"/>
            </a:fontRef>
          </p:style>
        </p:cxnSp>
      </p:grpSp>
      <p:grpSp>
        <p:nvGrpSpPr>
          <p:cNvPr id="78" name="组合 77"/>
          <p:cNvGrpSpPr/>
          <p:nvPr/>
        </p:nvGrpSpPr>
        <p:grpSpPr bwMode="auto">
          <a:xfrm>
            <a:off x="2564739" y="2721895"/>
            <a:ext cx="1871862" cy="325928"/>
            <a:chOff x="3279710" y="3713495"/>
            <a:chExt cx="1872464" cy="325928"/>
          </a:xfrm>
        </p:grpSpPr>
        <p:cxnSp>
          <p:nvCxnSpPr>
            <p:cNvPr id="79" name="Straight Arrow Connector 62"/>
            <p:cNvCxnSpPr/>
            <p:nvPr/>
          </p:nvCxnSpPr>
          <p:spPr>
            <a:xfrm flipH="1">
              <a:off x="3279710" y="3713495"/>
              <a:ext cx="1412285" cy="4452"/>
            </a:xfrm>
            <a:prstGeom prst="straightConnector1">
              <a:avLst/>
            </a:prstGeom>
            <a:ln w="19050">
              <a:solidFill>
                <a:schemeClr val="tx1">
                  <a:lumMod val="75000"/>
                  <a:lumOff val="2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80" name="Straight Connector 64"/>
            <p:cNvCxnSpPr/>
            <p:nvPr/>
          </p:nvCxnSpPr>
          <p:spPr>
            <a:xfrm flipH="1" flipV="1">
              <a:off x="4690107" y="3717947"/>
              <a:ext cx="462067" cy="321476"/>
            </a:xfrm>
            <a:prstGeom prst="line">
              <a:avLst/>
            </a:prstGeom>
            <a:ln w="19050">
              <a:solidFill>
                <a:schemeClr val="tx1">
                  <a:lumMod val="75000"/>
                  <a:lumOff val="25000"/>
                </a:schemeClr>
              </a:solidFill>
              <a:tailEnd type="none"/>
            </a:ln>
          </p:spPr>
          <p:style>
            <a:lnRef idx="1">
              <a:schemeClr val="accent1"/>
            </a:lnRef>
            <a:fillRef idx="0">
              <a:schemeClr val="accent1"/>
            </a:fillRef>
            <a:effectRef idx="0">
              <a:schemeClr val="accent1"/>
            </a:effectRef>
            <a:fontRef idx="minor">
              <a:schemeClr val="tx1"/>
            </a:fontRef>
          </p:style>
        </p:cxnSp>
      </p:grpSp>
      <p:sp>
        <p:nvSpPr>
          <p:cNvPr id="81" name="TextBox 59"/>
          <p:cNvSpPr txBox="1">
            <a:spLocks noChangeArrowheads="1"/>
          </p:cNvSpPr>
          <p:nvPr/>
        </p:nvSpPr>
        <p:spPr bwMode="auto">
          <a:xfrm flipH="1">
            <a:off x="497936" y="1233519"/>
            <a:ext cx="1786358" cy="323157"/>
          </a:xfrm>
          <a:prstGeom prst="rect">
            <a:avLst/>
          </a:prstGeom>
          <a:noFill/>
          <a:ln>
            <a:noFill/>
          </a:ln>
        </p:spPr>
        <p:txBody>
          <a:bodyPr wrap="square" lIns="91431" tIns="45716" rIns="91431" bIns="45716">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defTabSz="913765" fontAlgn="auto">
              <a:spcBef>
                <a:spcPts val="0"/>
              </a:spcBef>
              <a:spcAft>
                <a:spcPts val="0"/>
              </a:spcAft>
              <a:defRPr/>
            </a:pPr>
            <a:r>
              <a:rPr lang="zh-CN" altLang="en-US" sz="1500" smtClean="0">
                <a:latin typeface="微软雅黑" panose="020B0503020204020204" charset="-122"/>
                <a:ea typeface="微软雅黑" panose="020B0503020204020204" charset="-122"/>
              </a:rPr>
              <a:t>认识一</a:t>
            </a:r>
            <a:endParaRPr lang="en-US" altLang="ko-KR" sz="1500" dirty="0">
              <a:latin typeface="微软雅黑" panose="020B0503020204020204" charset="-122"/>
              <a:ea typeface="微软雅黑" panose="020B0503020204020204" charset="-122"/>
            </a:endParaRPr>
          </a:p>
        </p:txBody>
      </p:sp>
      <p:sp>
        <p:nvSpPr>
          <p:cNvPr id="82" name="矩形 17"/>
          <p:cNvSpPr>
            <a:spLocks noChangeArrowheads="1"/>
          </p:cNvSpPr>
          <p:nvPr/>
        </p:nvSpPr>
        <p:spPr bwMode="auto">
          <a:xfrm>
            <a:off x="467544" y="1583067"/>
            <a:ext cx="1822450" cy="640873"/>
          </a:xfrm>
          <a:prstGeom prst="rect">
            <a:avLst/>
          </a:prstGeom>
          <a:noFill/>
          <a:ln>
            <a:noFill/>
          </a:ln>
        </p:spPr>
        <p:txBody>
          <a:bodyPr lIns="91431" tIns="45716" rIns="91431" bIns="45716">
            <a:spAutoFit/>
          </a:bodyPr>
          <a:lstStyle/>
          <a:p>
            <a:pPr algn="r" defTabSz="913765" fontAlgn="auto">
              <a:lnSpc>
                <a:spcPct val="110000"/>
              </a:lnSpc>
              <a:spcBef>
                <a:spcPts val="0"/>
              </a:spcBef>
              <a:spcAft>
                <a:spcPts val="0"/>
              </a:spcAft>
              <a:defRPr/>
            </a:pPr>
            <a:r>
              <a:rPr lang="zh-CN" altLang="en-US" sz="1100" dirty="0">
                <a:latin typeface="微软雅黑" panose="020B0503020204020204" charset="-122"/>
                <a:ea typeface="微软雅黑" panose="020B0503020204020204" charset="-122"/>
                <a:sym typeface="微软雅黑" panose="020B0503020204020204" charset="-122"/>
              </a:rPr>
              <a:t>在此录入上述图表的综合描述说明，在此录入上述图表的综合描述说明。</a:t>
            </a:r>
            <a:endParaRPr lang="zh-CN" altLang="en-US" sz="1100" dirty="0">
              <a:latin typeface="微软雅黑" panose="020B0503020204020204" charset="-122"/>
              <a:ea typeface="微软雅黑" panose="020B0503020204020204" charset="-122"/>
            </a:endParaRPr>
          </a:p>
        </p:txBody>
      </p:sp>
      <p:sp>
        <p:nvSpPr>
          <p:cNvPr id="83" name="TextBox 59"/>
          <p:cNvSpPr txBox="1">
            <a:spLocks noChangeArrowheads="1"/>
          </p:cNvSpPr>
          <p:nvPr/>
        </p:nvSpPr>
        <p:spPr bwMode="auto">
          <a:xfrm flipH="1">
            <a:off x="497936" y="2558000"/>
            <a:ext cx="1822450" cy="323157"/>
          </a:xfrm>
          <a:prstGeom prst="rect">
            <a:avLst/>
          </a:prstGeom>
          <a:noFill/>
          <a:ln>
            <a:noFill/>
          </a:ln>
        </p:spPr>
        <p:txBody>
          <a:bodyPr wrap="square" lIns="91431" tIns="45716" rIns="91431" bIns="45716">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defTabSz="913765" fontAlgn="auto">
              <a:spcBef>
                <a:spcPts val="0"/>
              </a:spcBef>
              <a:spcAft>
                <a:spcPts val="0"/>
              </a:spcAft>
              <a:defRPr/>
            </a:pPr>
            <a:r>
              <a:rPr lang="zh-CN" altLang="en-US" sz="1500" smtClean="0">
                <a:latin typeface="微软雅黑" panose="020B0503020204020204" charset="-122"/>
                <a:ea typeface="微软雅黑" panose="020B0503020204020204" charset="-122"/>
              </a:rPr>
              <a:t>认识二</a:t>
            </a:r>
            <a:endParaRPr lang="en-US" altLang="ko-KR" sz="1500" dirty="0">
              <a:latin typeface="微软雅黑" panose="020B0503020204020204" charset="-122"/>
              <a:ea typeface="微软雅黑" panose="020B0503020204020204" charset="-122"/>
            </a:endParaRPr>
          </a:p>
        </p:txBody>
      </p:sp>
      <p:sp>
        <p:nvSpPr>
          <p:cNvPr id="84" name="矩形 17"/>
          <p:cNvSpPr>
            <a:spLocks noChangeArrowheads="1"/>
          </p:cNvSpPr>
          <p:nvPr/>
        </p:nvSpPr>
        <p:spPr bwMode="auto">
          <a:xfrm>
            <a:off x="474419" y="2868479"/>
            <a:ext cx="1822450" cy="650939"/>
          </a:xfrm>
          <a:prstGeom prst="rect">
            <a:avLst/>
          </a:prstGeom>
          <a:noFill/>
          <a:ln>
            <a:noFill/>
          </a:ln>
        </p:spPr>
        <p:txBody>
          <a:bodyPr lIns="91431" tIns="45716" rIns="91431" bIns="45716">
            <a:spAutoFit/>
          </a:bodyPr>
          <a:lstStyle/>
          <a:p>
            <a:pPr algn="r" defTabSz="913765" fontAlgn="auto">
              <a:lnSpc>
                <a:spcPct val="110000"/>
              </a:lnSpc>
              <a:spcBef>
                <a:spcPts val="0"/>
              </a:spcBef>
              <a:spcAft>
                <a:spcPts val="0"/>
              </a:spcAft>
              <a:defRPr/>
            </a:pPr>
            <a:r>
              <a:rPr lang="zh-CN" altLang="en-US" sz="1100" dirty="0">
                <a:latin typeface="微软雅黑" panose="020B0503020204020204" charset="-122"/>
                <a:ea typeface="微软雅黑" panose="020B0503020204020204" charset="-122"/>
                <a:sym typeface="微软雅黑" panose="020B0503020204020204" charset="-122"/>
              </a:rPr>
              <a:t>在此录入上述图表的综合描述说明，在此录入上述图表的综合描述说明。</a:t>
            </a:r>
            <a:endParaRPr lang="zh-CN" altLang="en-US" sz="1100" dirty="0">
              <a:latin typeface="微软雅黑" panose="020B0503020204020204" charset="-122"/>
              <a:ea typeface="微软雅黑" panose="020B0503020204020204" charset="-122"/>
            </a:endParaRPr>
          </a:p>
        </p:txBody>
      </p:sp>
      <p:sp>
        <p:nvSpPr>
          <p:cNvPr id="85" name="TextBox 59"/>
          <p:cNvSpPr txBox="1">
            <a:spLocks noChangeArrowheads="1"/>
          </p:cNvSpPr>
          <p:nvPr/>
        </p:nvSpPr>
        <p:spPr bwMode="auto">
          <a:xfrm flipH="1">
            <a:off x="497936" y="3914072"/>
            <a:ext cx="1792058" cy="323157"/>
          </a:xfrm>
          <a:prstGeom prst="rect">
            <a:avLst/>
          </a:prstGeom>
          <a:noFill/>
          <a:ln>
            <a:noFill/>
          </a:ln>
        </p:spPr>
        <p:txBody>
          <a:bodyPr wrap="square" lIns="91431" tIns="45716" rIns="91431" bIns="45716">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defTabSz="913765" fontAlgn="auto">
              <a:spcBef>
                <a:spcPts val="0"/>
              </a:spcBef>
              <a:spcAft>
                <a:spcPts val="0"/>
              </a:spcAft>
              <a:defRPr/>
            </a:pPr>
            <a:r>
              <a:rPr lang="zh-CN" altLang="en-US" sz="1500" smtClean="0">
                <a:latin typeface="微软雅黑" panose="020B0503020204020204" charset="-122"/>
                <a:ea typeface="微软雅黑" panose="020B0503020204020204" charset="-122"/>
              </a:rPr>
              <a:t>认识三</a:t>
            </a:r>
            <a:endParaRPr lang="en-US" altLang="ko-KR" sz="1500" dirty="0">
              <a:latin typeface="微软雅黑" panose="020B0503020204020204" charset="-122"/>
              <a:ea typeface="微软雅黑" panose="020B0503020204020204" charset="-122"/>
            </a:endParaRPr>
          </a:p>
        </p:txBody>
      </p:sp>
      <p:sp>
        <p:nvSpPr>
          <p:cNvPr id="86" name="矩形 17"/>
          <p:cNvSpPr>
            <a:spLocks noChangeArrowheads="1"/>
          </p:cNvSpPr>
          <p:nvPr/>
        </p:nvSpPr>
        <p:spPr bwMode="auto">
          <a:xfrm>
            <a:off x="497936" y="4240967"/>
            <a:ext cx="1822450" cy="650939"/>
          </a:xfrm>
          <a:prstGeom prst="rect">
            <a:avLst/>
          </a:prstGeom>
          <a:noFill/>
          <a:ln>
            <a:noFill/>
          </a:ln>
        </p:spPr>
        <p:txBody>
          <a:bodyPr lIns="91431" tIns="45716" rIns="91431" bIns="45716">
            <a:spAutoFit/>
          </a:bodyPr>
          <a:lstStyle/>
          <a:p>
            <a:pPr algn="r" defTabSz="913765" fontAlgn="auto">
              <a:lnSpc>
                <a:spcPct val="110000"/>
              </a:lnSpc>
              <a:spcBef>
                <a:spcPts val="0"/>
              </a:spcBef>
              <a:spcAft>
                <a:spcPts val="0"/>
              </a:spcAft>
              <a:defRPr/>
            </a:pPr>
            <a:r>
              <a:rPr lang="zh-CN" altLang="en-US" sz="1100" dirty="0">
                <a:latin typeface="微软雅黑" panose="020B0503020204020204" charset="-122"/>
                <a:ea typeface="微软雅黑" panose="020B0503020204020204" charset="-122"/>
                <a:sym typeface="微软雅黑" panose="020B0503020204020204" charset="-122"/>
              </a:rPr>
              <a:t>在此录入上述图表的描述说明，在此录入图表的描述说明。</a:t>
            </a:r>
            <a:endParaRPr lang="zh-CN" altLang="en-US" sz="1100" dirty="0">
              <a:latin typeface="微软雅黑" panose="020B0503020204020204" charset="-122"/>
              <a:ea typeface="微软雅黑" panose="020B0503020204020204" charset="-122"/>
            </a:endParaRPr>
          </a:p>
        </p:txBody>
      </p:sp>
      <p:sp>
        <p:nvSpPr>
          <p:cNvPr id="87" name="TextBox 59"/>
          <p:cNvSpPr txBox="1">
            <a:spLocks noChangeArrowheads="1"/>
          </p:cNvSpPr>
          <p:nvPr/>
        </p:nvSpPr>
        <p:spPr bwMode="auto">
          <a:xfrm flipH="1">
            <a:off x="6913327" y="1151935"/>
            <a:ext cx="1599745" cy="323157"/>
          </a:xfrm>
          <a:prstGeom prst="rect">
            <a:avLst/>
          </a:prstGeom>
          <a:noFill/>
          <a:ln>
            <a:noFill/>
          </a:ln>
        </p:spPr>
        <p:txBody>
          <a:bodyPr wrap="square" lIns="91431" tIns="45716" rIns="91431" bIns="45716">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913765" fontAlgn="auto">
              <a:spcBef>
                <a:spcPts val="0"/>
              </a:spcBef>
              <a:spcAft>
                <a:spcPts val="0"/>
              </a:spcAft>
              <a:defRPr/>
            </a:pPr>
            <a:r>
              <a:rPr lang="zh-CN" altLang="en-US" sz="1500" smtClean="0">
                <a:latin typeface="微软雅黑" panose="020B0503020204020204" charset="-122"/>
                <a:ea typeface="微软雅黑" panose="020B0503020204020204" charset="-122"/>
              </a:rPr>
              <a:t>评价一</a:t>
            </a:r>
            <a:endParaRPr lang="en-US" altLang="ko-KR" sz="1500" dirty="0">
              <a:latin typeface="微软雅黑" panose="020B0503020204020204" charset="-122"/>
              <a:ea typeface="微软雅黑" panose="020B0503020204020204" charset="-122"/>
            </a:endParaRPr>
          </a:p>
        </p:txBody>
      </p:sp>
      <p:sp>
        <p:nvSpPr>
          <p:cNvPr id="88" name="矩形 17"/>
          <p:cNvSpPr>
            <a:spLocks noChangeArrowheads="1"/>
          </p:cNvSpPr>
          <p:nvPr/>
        </p:nvSpPr>
        <p:spPr bwMode="auto">
          <a:xfrm>
            <a:off x="6913328" y="1501237"/>
            <a:ext cx="1822450" cy="640873"/>
          </a:xfrm>
          <a:prstGeom prst="rect">
            <a:avLst/>
          </a:prstGeom>
          <a:noFill/>
          <a:ln>
            <a:noFill/>
          </a:ln>
        </p:spPr>
        <p:txBody>
          <a:bodyPr lIns="91431" tIns="45716" rIns="91431" bIns="45716">
            <a:spAutoFit/>
          </a:bodyPr>
          <a:lstStyle/>
          <a:p>
            <a:pPr defTabSz="913765" fontAlgn="auto">
              <a:lnSpc>
                <a:spcPct val="110000"/>
              </a:lnSpc>
              <a:spcBef>
                <a:spcPts val="0"/>
              </a:spcBef>
              <a:spcAft>
                <a:spcPts val="0"/>
              </a:spcAft>
              <a:defRPr/>
            </a:pPr>
            <a:r>
              <a:rPr lang="zh-CN" altLang="en-US" sz="1100" dirty="0">
                <a:latin typeface="微软雅黑" panose="020B0503020204020204" charset="-122"/>
                <a:ea typeface="微软雅黑" panose="020B0503020204020204" charset="-122"/>
                <a:sym typeface="微软雅黑" panose="020B0503020204020204" charset="-122"/>
              </a:rPr>
              <a:t>在此录入上述图表的综合描述说明，在此录入上述图表的综合描述说明。</a:t>
            </a:r>
            <a:endParaRPr lang="zh-CN" altLang="en-US" sz="1100" dirty="0">
              <a:latin typeface="微软雅黑" panose="020B0503020204020204" charset="-122"/>
              <a:ea typeface="微软雅黑" panose="020B0503020204020204" charset="-122"/>
            </a:endParaRPr>
          </a:p>
        </p:txBody>
      </p:sp>
      <p:sp>
        <p:nvSpPr>
          <p:cNvPr id="89" name="TextBox 59"/>
          <p:cNvSpPr txBox="1">
            <a:spLocks noChangeArrowheads="1"/>
          </p:cNvSpPr>
          <p:nvPr/>
        </p:nvSpPr>
        <p:spPr bwMode="auto">
          <a:xfrm flipH="1">
            <a:off x="6913326" y="2571403"/>
            <a:ext cx="1599747" cy="323157"/>
          </a:xfrm>
          <a:prstGeom prst="rect">
            <a:avLst/>
          </a:prstGeom>
          <a:noFill/>
          <a:ln>
            <a:noFill/>
          </a:ln>
        </p:spPr>
        <p:txBody>
          <a:bodyPr wrap="square" lIns="91431" tIns="45716" rIns="91431" bIns="45716">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913765" fontAlgn="auto">
              <a:spcBef>
                <a:spcPts val="0"/>
              </a:spcBef>
              <a:spcAft>
                <a:spcPts val="0"/>
              </a:spcAft>
              <a:defRPr/>
            </a:pPr>
            <a:r>
              <a:rPr lang="zh-CN" altLang="en-US" sz="1500" smtClean="0">
                <a:latin typeface="微软雅黑" panose="020B0503020204020204" charset="-122"/>
                <a:ea typeface="微软雅黑" panose="020B0503020204020204" charset="-122"/>
              </a:rPr>
              <a:t>评价二</a:t>
            </a:r>
            <a:endParaRPr lang="en-US" altLang="ko-KR" sz="1500" dirty="0">
              <a:latin typeface="微软雅黑" panose="020B0503020204020204" charset="-122"/>
              <a:ea typeface="微软雅黑" panose="020B0503020204020204" charset="-122"/>
            </a:endParaRPr>
          </a:p>
        </p:txBody>
      </p:sp>
      <p:sp>
        <p:nvSpPr>
          <p:cNvPr id="90" name="矩形 17"/>
          <p:cNvSpPr>
            <a:spLocks noChangeArrowheads="1"/>
          </p:cNvSpPr>
          <p:nvPr/>
        </p:nvSpPr>
        <p:spPr bwMode="auto">
          <a:xfrm>
            <a:off x="6913328" y="2893317"/>
            <a:ext cx="1822450" cy="640873"/>
          </a:xfrm>
          <a:prstGeom prst="rect">
            <a:avLst/>
          </a:prstGeom>
          <a:noFill/>
          <a:ln>
            <a:noFill/>
          </a:ln>
        </p:spPr>
        <p:txBody>
          <a:bodyPr lIns="91431" tIns="45716" rIns="91431" bIns="45716">
            <a:spAutoFit/>
          </a:bodyPr>
          <a:lstStyle/>
          <a:p>
            <a:pPr defTabSz="913765" fontAlgn="auto">
              <a:lnSpc>
                <a:spcPct val="110000"/>
              </a:lnSpc>
              <a:spcBef>
                <a:spcPts val="0"/>
              </a:spcBef>
              <a:spcAft>
                <a:spcPts val="0"/>
              </a:spcAft>
              <a:defRPr/>
            </a:pPr>
            <a:r>
              <a:rPr lang="zh-CN" altLang="en-US" sz="1100" dirty="0">
                <a:latin typeface="微软雅黑" panose="020B0503020204020204" charset="-122"/>
                <a:ea typeface="微软雅黑" panose="020B0503020204020204" charset="-122"/>
                <a:sym typeface="微软雅黑" panose="020B0503020204020204" charset="-122"/>
              </a:rPr>
              <a:t>在此录入上述图表的综合描述说明，在此录入上述图表的综合描述说明。</a:t>
            </a:r>
            <a:endParaRPr lang="zh-CN" altLang="en-US" sz="1100" dirty="0">
              <a:latin typeface="微软雅黑" panose="020B0503020204020204" charset="-122"/>
              <a:ea typeface="微软雅黑" panose="020B0503020204020204" charset="-122"/>
            </a:endParaRPr>
          </a:p>
        </p:txBody>
      </p:sp>
      <p:sp>
        <p:nvSpPr>
          <p:cNvPr id="91" name="TextBox 59"/>
          <p:cNvSpPr txBox="1">
            <a:spLocks noChangeArrowheads="1"/>
          </p:cNvSpPr>
          <p:nvPr/>
        </p:nvSpPr>
        <p:spPr bwMode="auto">
          <a:xfrm flipH="1">
            <a:off x="6913327" y="3768210"/>
            <a:ext cx="1599745" cy="323157"/>
          </a:xfrm>
          <a:prstGeom prst="rect">
            <a:avLst/>
          </a:prstGeom>
          <a:noFill/>
          <a:ln>
            <a:noFill/>
          </a:ln>
        </p:spPr>
        <p:txBody>
          <a:bodyPr wrap="square" lIns="91431" tIns="45716" rIns="91431" bIns="45716">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913765" fontAlgn="auto">
              <a:spcBef>
                <a:spcPts val="0"/>
              </a:spcBef>
              <a:spcAft>
                <a:spcPts val="0"/>
              </a:spcAft>
              <a:defRPr/>
            </a:pPr>
            <a:r>
              <a:rPr lang="zh-CN" altLang="en-US" sz="1500" smtClean="0">
                <a:latin typeface="微软雅黑" panose="020B0503020204020204" charset="-122"/>
                <a:ea typeface="微软雅黑" panose="020B0503020204020204" charset="-122"/>
              </a:rPr>
              <a:t>评价三</a:t>
            </a:r>
            <a:endParaRPr lang="en-US" altLang="ko-KR" sz="1500" dirty="0">
              <a:latin typeface="微软雅黑" panose="020B0503020204020204" charset="-122"/>
              <a:ea typeface="微软雅黑" panose="020B0503020204020204" charset="-122"/>
            </a:endParaRPr>
          </a:p>
        </p:txBody>
      </p:sp>
      <p:sp>
        <p:nvSpPr>
          <p:cNvPr id="92" name="矩形 17"/>
          <p:cNvSpPr>
            <a:spLocks noChangeArrowheads="1"/>
          </p:cNvSpPr>
          <p:nvPr/>
        </p:nvSpPr>
        <p:spPr bwMode="auto">
          <a:xfrm>
            <a:off x="6913328" y="4106258"/>
            <a:ext cx="1822450" cy="454668"/>
          </a:xfrm>
          <a:prstGeom prst="rect">
            <a:avLst/>
          </a:prstGeom>
          <a:noFill/>
          <a:ln>
            <a:noFill/>
          </a:ln>
        </p:spPr>
        <p:txBody>
          <a:bodyPr lIns="91431" tIns="45716" rIns="91431" bIns="45716">
            <a:spAutoFit/>
          </a:bodyPr>
          <a:lstStyle/>
          <a:p>
            <a:pPr defTabSz="913765" fontAlgn="auto">
              <a:lnSpc>
                <a:spcPct val="110000"/>
              </a:lnSpc>
              <a:spcBef>
                <a:spcPts val="0"/>
              </a:spcBef>
              <a:spcAft>
                <a:spcPts val="0"/>
              </a:spcAft>
              <a:defRPr/>
            </a:pPr>
            <a:r>
              <a:rPr lang="zh-CN" altLang="en-US" sz="1100" dirty="0">
                <a:latin typeface="微软雅黑" panose="020B0503020204020204" charset="-122"/>
                <a:ea typeface="微软雅黑" panose="020B0503020204020204" charset="-122"/>
                <a:sym typeface="微软雅黑" panose="020B0503020204020204" charset="-122"/>
              </a:rPr>
              <a:t>在此录入上述图表的综合描述说明，在此录入。</a:t>
            </a:r>
            <a:endParaRPr lang="zh-CN" altLang="en-US" sz="1100" dirty="0">
              <a:latin typeface="微软雅黑" panose="020B0503020204020204" charset="-122"/>
              <a:ea typeface="微软雅黑" panose="020B0503020204020204" charset="-122"/>
            </a:endParaRPr>
          </a:p>
        </p:txBody>
      </p:sp>
      <p:sp>
        <p:nvSpPr>
          <p:cNvPr id="93" name="Freeform 6"/>
          <p:cNvSpPr>
            <a:spLocks noEditPoints="1"/>
          </p:cNvSpPr>
          <p:nvPr/>
        </p:nvSpPr>
        <p:spPr bwMode="auto">
          <a:xfrm>
            <a:off x="3821328" y="3557729"/>
            <a:ext cx="1487760" cy="1585771"/>
          </a:xfrm>
          <a:custGeom>
            <a:avLst/>
            <a:gdLst>
              <a:gd name="T0" fmla="*/ 1459818 w 957"/>
              <a:gd name="T1" fmla="*/ 614910 h 1020"/>
              <a:gd name="T2" fmla="*/ 1485360 w 957"/>
              <a:gd name="T3" fmla="*/ 840835 h 1020"/>
              <a:gd name="T4" fmla="*/ 1383192 w 957"/>
              <a:gd name="T5" fmla="*/ 1007823 h 1020"/>
              <a:gd name="T6" fmla="*/ 1422488 w 957"/>
              <a:gd name="T7" fmla="*/ 669918 h 1020"/>
              <a:gd name="T8" fmla="*/ 1383192 w 957"/>
              <a:gd name="T9" fmla="*/ 298614 h 1020"/>
              <a:gd name="T10" fmla="*/ 1872418 w 957"/>
              <a:gd name="T11" fmla="*/ 1817225 h 1020"/>
              <a:gd name="T12" fmla="*/ 1383192 w 957"/>
              <a:gd name="T13" fmla="*/ 2003859 h 1020"/>
              <a:gd name="T14" fmla="*/ 939156 w 957"/>
              <a:gd name="T15" fmla="*/ 31433 h 1020"/>
              <a:gd name="T16" fmla="*/ 1383192 w 957"/>
              <a:gd name="T17" fmla="*/ 605087 h 1020"/>
              <a:gd name="T18" fmla="*/ 1334073 w 957"/>
              <a:gd name="T19" fmla="*/ 970496 h 1020"/>
              <a:gd name="T20" fmla="*/ 1383192 w 957"/>
              <a:gd name="T21" fmla="*/ 1007823 h 1020"/>
              <a:gd name="T22" fmla="*/ 1306567 w 957"/>
              <a:gd name="T23" fmla="*/ 1111946 h 1020"/>
              <a:gd name="T24" fmla="*/ 1343897 w 957"/>
              <a:gd name="T25" fmla="*/ 1420383 h 1020"/>
              <a:gd name="T26" fmla="*/ 1383192 w 957"/>
              <a:gd name="T27" fmla="*/ 2003859 h 1020"/>
              <a:gd name="T28" fmla="*/ 939156 w 957"/>
              <a:gd name="T29" fmla="*/ 1933135 h 1020"/>
              <a:gd name="T30" fmla="*/ 968628 w 957"/>
              <a:gd name="T31" fmla="*/ 1903666 h 1020"/>
              <a:gd name="T32" fmla="*/ 939156 w 957"/>
              <a:gd name="T33" fmla="*/ 1876162 h 1020"/>
              <a:gd name="T34" fmla="*/ 943086 w 957"/>
              <a:gd name="T35" fmla="*/ 1856516 h 1020"/>
              <a:gd name="T36" fmla="*/ 943086 w 957"/>
              <a:gd name="T37" fmla="*/ 1799544 h 1020"/>
              <a:gd name="T38" fmla="*/ 939156 w 957"/>
              <a:gd name="T39" fmla="*/ 1770076 h 1020"/>
              <a:gd name="T40" fmla="*/ 1157245 w 957"/>
              <a:gd name="T41" fmla="*/ 1302509 h 1020"/>
              <a:gd name="T42" fmla="*/ 941121 w 957"/>
              <a:gd name="T43" fmla="*/ 1392879 h 1020"/>
              <a:gd name="T44" fmla="*/ 939156 w 957"/>
              <a:gd name="T45" fmla="*/ 1204280 h 1020"/>
              <a:gd name="T46" fmla="*/ 1019712 w 957"/>
              <a:gd name="T47" fmla="*/ 1233749 h 1020"/>
              <a:gd name="T48" fmla="*/ 939156 w 957"/>
              <a:gd name="T49" fmla="*/ 1005859 h 1020"/>
              <a:gd name="T50" fmla="*/ 1153315 w 957"/>
              <a:gd name="T51" fmla="*/ 986213 h 1020"/>
              <a:gd name="T52" fmla="*/ 1304602 w 957"/>
              <a:gd name="T53" fmla="*/ 626697 h 1020"/>
              <a:gd name="T54" fmla="*/ 939156 w 957"/>
              <a:gd name="T55" fmla="*/ 31433 h 1020"/>
              <a:gd name="T56" fmla="*/ 776081 w 957"/>
              <a:gd name="T57" fmla="*/ 68760 h 1020"/>
              <a:gd name="T58" fmla="*/ 939156 w 957"/>
              <a:gd name="T59" fmla="*/ 31433 h 1020"/>
              <a:gd name="T60" fmla="*/ 835024 w 957"/>
              <a:gd name="T61" fmla="*/ 400772 h 1020"/>
              <a:gd name="T62" fmla="*/ 577640 w 957"/>
              <a:gd name="T63" fmla="*/ 557937 h 1020"/>
              <a:gd name="T64" fmla="*/ 711244 w 957"/>
              <a:gd name="T65" fmla="*/ 994071 h 1020"/>
              <a:gd name="T66" fmla="*/ 937191 w 957"/>
              <a:gd name="T67" fmla="*/ 939063 h 1020"/>
              <a:gd name="T68" fmla="*/ 939156 w 957"/>
              <a:gd name="T69" fmla="*/ 1005859 h 1020"/>
              <a:gd name="T70" fmla="*/ 860566 w 957"/>
              <a:gd name="T71" fmla="*/ 1233749 h 1020"/>
              <a:gd name="T72" fmla="*/ 939156 w 957"/>
              <a:gd name="T73" fmla="*/ 1392879 h 1020"/>
              <a:gd name="T74" fmla="*/ 726962 w 957"/>
              <a:gd name="T75" fmla="*/ 1306438 h 1020"/>
              <a:gd name="T76" fmla="*/ 939156 w 957"/>
              <a:gd name="T77" fmla="*/ 1770076 h 1020"/>
              <a:gd name="T78" fmla="*/ 939156 w 957"/>
              <a:gd name="T79" fmla="*/ 1799544 h 1020"/>
              <a:gd name="T80" fmla="*/ 939156 w 957"/>
              <a:gd name="T81" fmla="*/ 1856516 h 1020"/>
              <a:gd name="T82" fmla="*/ 915579 w 957"/>
              <a:gd name="T83" fmla="*/ 1903666 h 1020"/>
              <a:gd name="T84" fmla="*/ 939156 w 957"/>
              <a:gd name="T85" fmla="*/ 2003859 h 1020"/>
              <a:gd name="T86" fmla="*/ 497085 w 957"/>
              <a:gd name="T87" fmla="*/ 1434135 h 1020"/>
              <a:gd name="T88" fmla="*/ 671949 w 957"/>
              <a:gd name="T89" fmla="*/ 1257323 h 1020"/>
              <a:gd name="T90" fmla="*/ 520662 w 957"/>
              <a:gd name="T91" fmla="*/ 1019611 h 1020"/>
              <a:gd name="T92" fmla="*/ 497085 w 957"/>
              <a:gd name="T93" fmla="*/ 937099 h 1020"/>
              <a:gd name="T94" fmla="*/ 542274 w 957"/>
              <a:gd name="T95" fmla="*/ 669918 h 1020"/>
              <a:gd name="T96" fmla="*/ 497085 w 957"/>
              <a:gd name="T97" fmla="*/ 280933 h 1020"/>
              <a:gd name="T98" fmla="*/ 420459 w 957"/>
              <a:gd name="T99" fmla="*/ 614910 h 1020"/>
              <a:gd name="T100" fmla="*/ 497085 w 957"/>
              <a:gd name="T101" fmla="*/ 609016 h 1020"/>
              <a:gd name="T102" fmla="*/ 497085 w 957"/>
              <a:gd name="T103" fmla="*/ 937099 h 1020"/>
              <a:gd name="T104" fmla="*/ 446001 w 957"/>
              <a:gd name="T105" fmla="*/ 962638 h 1020"/>
              <a:gd name="T106" fmla="*/ 390988 w 957"/>
              <a:gd name="T107" fmla="*/ 705280 h 1020"/>
              <a:gd name="T108" fmla="*/ 497085 w 957"/>
              <a:gd name="T109" fmla="*/ 2003859 h 1020"/>
              <a:gd name="T110" fmla="*/ 5894 w 957"/>
              <a:gd name="T111" fmla="*/ 1817225 h 1020"/>
              <a:gd name="T112" fmla="*/ 497085 w 957"/>
              <a:gd name="T113" fmla="*/ 2003859 h 102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957"/>
              <a:gd name="T172" fmla="*/ 0 h 1020"/>
              <a:gd name="T173" fmla="*/ 957 w 957"/>
              <a:gd name="T174" fmla="*/ 1020 h 1020"/>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957" h="1020">
                <a:moveTo>
                  <a:pt x="704" y="152"/>
                </a:moveTo>
                <a:cubicBezTo>
                  <a:pt x="723" y="197"/>
                  <a:pt x="736" y="251"/>
                  <a:pt x="743" y="313"/>
                </a:cubicBezTo>
                <a:cubicBezTo>
                  <a:pt x="750" y="327"/>
                  <a:pt x="755" y="342"/>
                  <a:pt x="757" y="359"/>
                </a:cubicBezTo>
                <a:cubicBezTo>
                  <a:pt x="761" y="381"/>
                  <a:pt x="760" y="406"/>
                  <a:pt x="756" y="428"/>
                </a:cubicBezTo>
                <a:cubicBezTo>
                  <a:pt x="751" y="452"/>
                  <a:pt x="742" y="473"/>
                  <a:pt x="729" y="490"/>
                </a:cubicBezTo>
                <a:cubicBezTo>
                  <a:pt x="722" y="500"/>
                  <a:pt x="713" y="508"/>
                  <a:pt x="704" y="513"/>
                </a:cubicBezTo>
                <a:cubicBezTo>
                  <a:pt x="704" y="476"/>
                  <a:pt x="704" y="476"/>
                  <a:pt x="704" y="476"/>
                </a:cubicBezTo>
                <a:cubicBezTo>
                  <a:pt x="730" y="445"/>
                  <a:pt x="739" y="384"/>
                  <a:pt x="724" y="341"/>
                </a:cubicBezTo>
                <a:cubicBezTo>
                  <a:pt x="718" y="320"/>
                  <a:pt x="710" y="310"/>
                  <a:pt x="704" y="308"/>
                </a:cubicBezTo>
                <a:lnTo>
                  <a:pt x="704" y="152"/>
                </a:lnTo>
                <a:close/>
                <a:moveTo>
                  <a:pt x="704" y="731"/>
                </a:moveTo>
                <a:cubicBezTo>
                  <a:pt x="815" y="772"/>
                  <a:pt x="957" y="791"/>
                  <a:pt x="953" y="925"/>
                </a:cubicBezTo>
                <a:cubicBezTo>
                  <a:pt x="952" y="956"/>
                  <a:pt x="940" y="988"/>
                  <a:pt x="921" y="1020"/>
                </a:cubicBezTo>
                <a:cubicBezTo>
                  <a:pt x="704" y="1020"/>
                  <a:pt x="704" y="1020"/>
                  <a:pt x="704" y="1020"/>
                </a:cubicBezTo>
                <a:lnTo>
                  <a:pt x="704" y="731"/>
                </a:lnTo>
                <a:close/>
                <a:moveTo>
                  <a:pt x="478" y="16"/>
                </a:moveTo>
                <a:cubicBezTo>
                  <a:pt x="588" y="0"/>
                  <a:pt x="661" y="52"/>
                  <a:pt x="704" y="152"/>
                </a:cubicBezTo>
                <a:cubicBezTo>
                  <a:pt x="704" y="308"/>
                  <a:pt x="704" y="308"/>
                  <a:pt x="704" y="308"/>
                </a:cubicBezTo>
                <a:cubicBezTo>
                  <a:pt x="693" y="305"/>
                  <a:pt x="684" y="321"/>
                  <a:pt x="680" y="350"/>
                </a:cubicBezTo>
                <a:cubicBezTo>
                  <a:pt x="675" y="381"/>
                  <a:pt x="674" y="429"/>
                  <a:pt x="679" y="494"/>
                </a:cubicBezTo>
                <a:cubicBezTo>
                  <a:pt x="688" y="491"/>
                  <a:pt x="697" y="484"/>
                  <a:pt x="704" y="476"/>
                </a:cubicBezTo>
                <a:cubicBezTo>
                  <a:pt x="704" y="513"/>
                  <a:pt x="704" y="513"/>
                  <a:pt x="704" y="513"/>
                </a:cubicBezTo>
                <a:cubicBezTo>
                  <a:pt x="700" y="515"/>
                  <a:pt x="696" y="517"/>
                  <a:pt x="692" y="519"/>
                </a:cubicBezTo>
                <a:cubicBezTo>
                  <a:pt x="684" y="535"/>
                  <a:pt x="675" y="552"/>
                  <a:pt x="665" y="566"/>
                </a:cubicBezTo>
                <a:cubicBezTo>
                  <a:pt x="654" y="594"/>
                  <a:pt x="635" y="619"/>
                  <a:pt x="614" y="640"/>
                </a:cubicBezTo>
                <a:cubicBezTo>
                  <a:pt x="621" y="675"/>
                  <a:pt x="640" y="705"/>
                  <a:pt x="684" y="723"/>
                </a:cubicBezTo>
                <a:cubicBezTo>
                  <a:pt x="690" y="726"/>
                  <a:pt x="697" y="728"/>
                  <a:pt x="704" y="731"/>
                </a:cubicBezTo>
                <a:cubicBezTo>
                  <a:pt x="704" y="1020"/>
                  <a:pt x="704" y="1020"/>
                  <a:pt x="704" y="1020"/>
                </a:cubicBezTo>
                <a:cubicBezTo>
                  <a:pt x="478" y="1020"/>
                  <a:pt x="478" y="1020"/>
                  <a:pt x="478" y="1020"/>
                </a:cubicBezTo>
                <a:cubicBezTo>
                  <a:pt x="478" y="984"/>
                  <a:pt x="478" y="984"/>
                  <a:pt x="478" y="984"/>
                </a:cubicBezTo>
                <a:cubicBezTo>
                  <a:pt x="479" y="984"/>
                  <a:pt x="479" y="984"/>
                  <a:pt x="480" y="984"/>
                </a:cubicBezTo>
                <a:cubicBezTo>
                  <a:pt x="487" y="984"/>
                  <a:pt x="493" y="977"/>
                  <a:pt x="493" y="969"/>
                </a:cubicBezTo>
                <a:cubicBezTo>
                  <a:pt x="493" y="961"/>
                  <a:pt x="487" y="955"/>
                  <a:pt x="480" y="955"/>
                </a:cubicBezTo>
                <a:cubicBezTo>
                  <a:pt x="479" y="955"/>
                  <a:pt x="479" y="955"/>
                  <a:pt x="478" y="955"/>
                </a:cubicBezTo>
                <a:cubicBezTo>
                  <a:pt x="478" y="945"/>
                  <a:pt x="478" y="945"/>
                  <a:pt x="478" y="945"/>
                </a:cubicBezTo>
                <a:cubicBezTo>
                  <a:pt x="479" y="945"/>
                  <a:pt x="479" y="945"/>
                  <a:pt x="480" y="945"/>
                </a:cubicBezTo>
                <a:cubicBezTo>
                  <a:pt x="487" y="945"/>
                  <a:pt x="493" y="938"/>
                  <a:pt x="493" y="930"/>
                </a:cubicBezTo>
                <a:cubicBezTo>
                  <a:pt x="493" y="922"/>
                  <a:pt x="487" y="916"/>
                  <a:pt x="480" y="916"/>
                </a:cubicBezTo>
                <a:cubicBezTo>
                  <a:pt x="479" y="916"/>
                  <a:pt x="479" y="916"/>
                  <a:pt x="478" y="916"/>
                </a:cubicBezTo>
                <a:cubicBezTo>
                  <a:pt x="478" y="901"/>
                  <a:pt x="478" y="901"/>
                  <a:pt x="478" y="901"/>
                </a:cubicBezTo>
                <a:cubicBezTo>
                  <a:pt x="556" y="871"/>
                  <a:pt x="598" y="831"/>
                  <a:pt x="661" y="751"/>
                </a:cubicBezTo>
                <a:cubicBezTo>
                  <a:pt x="625" y="737"/>
                  <a:pt x="602" y="703"/>
                  <a:pt x="589" y="663"/>
                </a:cubicBezTo>
                <a:cubicBezTo>
                  <a:pt x="553" y="691"/>
                  <a:pt x="514" y="709"/>
                  <a:pt x="485" y="709"/>
                </a:cubicBezTo>
                <a:cubicBezTo>
                  <a:pt x="483" y="709"/>
                  <a:pt x="481" y="709"/>
                  <a:pt x="479" y="709"/>
                </a:cubicBezTo>
                <a:cubicBezTo>
                  <a:pt x="478" y="709"/>
                  <a:pt x="478" y="709"/>
                  <a:pt x="478" y="709"/>
                </a:cubicBezTo>
                <a:cubicBezTo>
                  <a:pt x="478" y="613"/>
                  <a:pt x="478" y="613"/>
                  <a:pt x="478" y="613"/>
                </a:cubicBezTo>
                <a:cubicBezTo>
                  <a:pt x="479" y="613"/>
                  <a:pt x="479" y="613"/>
                  <a:pt x="479" y="613"/>
                </a:cubicBezTo>
                <a:cubicBezTo>
                  <a:pt x="493" y="613"/>
                  <a:pt x="503" y="634"/>
                  <a:pt x="519" y="628"/>
                </a:cubicBezTo>
                <a:cubicBezTo>
                  <a:pt x="555" y="615"/>
                  <a:pt x="571" y="591"/>
                  <a:pt x="571" y="565"/>
                </a:cubicBezTo>
                <a:cubicBezTo>
                  <a:pt x="571" y="529"/>
                  <a:pt x="525" y="512"/>
                  <a:pt x="478" y="512"/>
                </a:cubicBezTo>
                <a:cubicBezTo>
                  <a:pt x="478" y="478"/>
                  <a:pt x="478" y="478"/>
                  <a:pt x="478" y="478"/>
                </a:cubicBezTo>
                <a:cubicBezTo>
                  <a:pt x="531" y="470"/>
                  <a:pt x="566" y="485"/>
                  <a:pt x="587" y="502"/>
                </a:cubicBezTo>
                <a:cubicBezTo>
                  <a:pt x="588" y="503"/>
                  <a:pt x="590" y="504"/>
                  <a:pt x="591" y="506"/>
                </a:cubicBezTo>
                <a:cubicBezTo>
                  <a:pt x="644" y="538"/>
                  <a:pt x="663" y="405"/>
                  <a:pt x="664" y="319"/>
                </a:cubicBezTo>
                <a:cubicBezTo>
                  <a:pt x="580" y="314"/>
                  <a:pt x="531" y="271"/>
                  <a:pt x="478" y="235"/>
                </a:cubicBezTo>
                <a:lnTo>
                  <a:pt x="478" y="16"/>
                </a:lnTo>
                <a:close/>
                <a:moveTo>
                  <a:pt x="253" y="143"/>
                </a:moveTo>
                <a:cubicBezTo>
                  <a:pt x="281" y="83"/>
                  <a:pt x="325" y="38"/>
                  <a:pt x="395" y="35"/>
                </a:cubicBezTo>
                <a:cubicBezTo>
                  <a:pt x="408" y="31"/>
                  <a:pt x="422" y="27"/>
                  <a:pt x="437" y="25"/>
                </a:cubicBezTo>
                <a:cubicBezTo>
                  <a:pt x="451" y="21"/>
                  <a:pt x="465" y="18"/>
                  <a:pt x="478" y="16"/>
                </a:cubicBezTo>
                <a:cubicBezTo>
                  <a:pt x="478" y="235"/>
                  <a:pt x="478" y="235"/>
                  <a:pt x="478" y="235"/>
                </a:cubicBezTo>
                <a:cubicBezTo>
                  <a:pt x="461" y="223"/>
                  <a:pt x="444" y="212"/>
                  <a:pt x="425" y="204"/>
                </a:cubicBezTo>
                <a:cubicBezTo>
                  <a:pt x="378" y="183"/>
                  <a:pt x="333" y="179"/>
                  <a:pt x="316" y="207"/>
                </a:cubicBezTo>
                <a:cubicBezTo>
                  <a:pt x="303" y="228"/>
                  <a:pt x="296" y="254"/>
                  <a:pt x="294" y="284"/>
                </a:cubicBezTo>
                <a:cubicBezTo>
                  <a:pt x="294" y="285"/>
                  <a:pt x="294" y="287"/>
                  <a:pt x="294" y="289"/>
                </a:cubicBezTo>
                <a:cubicBezTo>
                  <a:pt x="290" y="370"/>
                  <a:pt x="303" y="542"/>
                  <a:pt x="362" y="506"/>
                </a:cubicBezTo>
                <a:cubicBezTo>
                  <a:pt x="364" y="504"/>
                  <a:pt x="365" y="503"/>
                  <a:pt x="367" y="502"/>
                </a:cubicBezTo>
                <a:cubicBezTo>
                  <a:pt x="388" y="485"/>
                  <a:pt x="423" y="469"/>
                  <a:pt x="477" y="478"/>
                </a:cubicBezTo>
                <a:cubicBezTo>
                  <a:pt x="478" y="478"/>
                  <a:pt x="478" y="478"/>
                  <a:pt x="478" y="478"/>
                </a:cubicBezTo>
                <a:cubicBezTo>
                  <a:pt x="478" y="512"/>
                  <a:pt x="478" y="512"/>
                  <a:pt x="478" y="512"/>
                </a:cubicBezTo>
                <a:cubicBezTo>
                  <a:pt x="432" y="512"/>
                  <a:pt x="384" y="529"/>
                  <a:pt x="382" y="561"/>
                </a:cubicBezTo>
                <a:cubicBezTo>
                  <a:pt x="380" y="588"/>
                  <a:pt x="400" y="615"/>
                  <a:pt x="438" y="628"/>
                </a:cubicBezTo>
                <a:cubicBezTo>
                  <a:pt x="454" y="634"/>
                  <a:pt x="464" y="613"/>
                  <a:pt x="478" y="613"/>
                </a:cubicBezTo>
                <a:cubicBezTo>
                  <a:pt x="478" y="709"/>
                  <a:pt x="478" y="709"/>
                  <a:pt x="478" y="709"/>
                </a:cubicBezTo>
                <a:cubicBezTo>
                  <a:pt x="477" y="709"/>
                  <a:pt x="475" y="709"/>
                  <a:pt x="472" y="709"/>
                </a:cubicBezTo>
                <a:cubicBezTo>
                  <a:pt x="444" y="709"/>
                  <a:pt x="405" y="692"/>
                  <a:pt x="370" y="665"/>
                </a:cubicBezTo>
                <a:cubicBezTo>
                  <a:pt x="357" y="704"/>
                  <a:pt x="334" y="737"/>
                  <a:pt x="298" y="751"/>
                </a:cubicBezTo>
                <a:cubicBezTo>
                  <a:pt x="358" y="841"/>
                  <a:pt x="407" y="878"/>
                  <a:pt x="478" y="901"/>
                </a:cubicBezTo>
                <a:cubicBezTo>
                  <a:pt x="478" y="901"/>
                  <a:pt x="478" y="901"/>
                  <a:pt x="478" y="901"/>
                </a:cubicBezTo>
                <a:cubicBezTo>
                  <a:pt x="478" y="916"/>
                  <a:pt x="478" y="916"/>
                  <a:pt x="478" y="916"/>
                </a:cubicBezTo>
                <a:cubicBezTo>
                  <a:pt x="471" y="916"/>
                  <a:pt x="466" y="923"/>
                  <a:pt x="466" y="930"/>
                </a:cubicBezTo>
                <a:cubicBezTo>
                  <a:pt x="466" y="938"/>
                  <a:pt x="471" y="944"/>
                  <a:pt x="478" y="945"/>
                </a:cubicBezTo>
                <a:cubicBezTo>
                  <a:pt x="478" y="955"/>
                  <a:pt x="478" y="955"/>
                  <a:pt x="478" y="955"/>
                </a:cubicBezTo>
                <a:cubicBezTo>
                  <a:pt x="471" y="956"/>
                  <a:pt x="466" y="962"/>
                  <a:pt x="466" y="969"/>
                </a:cubicBezTo>
                <a:cubicBezTo>
                  <a:pt x="466" y="977"/>
                  <a:pt x="471" y="983"/>
                  <a:pt x="478" y="984"/>
                </a:cubicBezTo>
                <a:cubicBezTo>
                  <a:pt x="478" y="1020"/>
                  <a:pt x="478" y="1020"/>
                  <a:pt x="478" y="1020"/>
                </a:cubicBezTo>
                <a:cubicBezTo>
                  <a:pt x="253" y="1020"/>
                  <a:pt x="253" y="1020"/>
                  <a:pt x="253" y="1020"/>
                </a:cubicBezTo>
                <a:cubicBezTo>
                  <a:pt x="253" y="730"/>
                  <a:pt x="253" y="730"/>
                  <a:pt x="253" y="730"/>
                </a:cubicBezTo>
                <a:cubicBezTo>
                  <a:pt x="260" y="728"/>
                  <a:pt x="266" y="726"/>
                  <a:pt x="272" y="723"/>
                </a:cubicBezTo>
                <a:cubicBezTo>
                  <a:pt x="317" y="704"/>
                  <a:pt x="336" y="675"/>
                  <a:pt x="342" y="640"/>
                </a:cubicBezTo>
                <a:cubicBezTo>
                  <a:pt x="322" y="619"/>
                  <a:pt x="304" y="595"/>
                  <a:pt x="293" y="569"/>
                </a:cubicBezTo>
                <a:cubicBezTo>
                  <a:pt x="282" y="554"/>
                  <a:pt x="273" y="537"/>
                  <a:pt x="265" y="519"/>
                </a:cubicBezTo>
                <a:cubicBezTo>
                  <a:pt x="261" y="517"/>
                  <a:pt x="257" y="516"/>
                  <a:pt x="253" y="513"/>
                </a:cubicBezTo>
                <a:cubicBezTo>
                  <a:pt x="253" y="477"/>
                  <a:pt x="253" y="477"/>
                  <a:pt x="253" y="477"/>
                </a:cubicBezTo>
                <a:cubicBezTo>
                  <a:pt x="260" y="485"/>
                  <a:pt x="269" y="491"/>
                  <a:pt x="278" y="494"/>
                </a:cubicBezTo>
                <a:cubicBezTo>
                  <a:pt x="283" y="431"/>
                  <a:pt x="283" y="374"/>
                  <a:pt x="276" y="341"/>
                </a:cubicBezTo>
                <a:cubicBezTo>
                  <a:pt x="271" y="317"/>
                  <a:pt x="262" y="308"/>
                  <a:pt x="253" y="310"/>
                </a:cubicBezTo>
                <a:lnTo>
                  <a:pt x="253" y="143"/>
                </a:lnTo>
                <a:close/>
                <a:moveTo>
                  <a:pt x="214" y="313"/>
                </a:moveTo>
                <a:cubicBezTo>
                  <a:pt x="214" y="313"/>
                  <a:pt x="214" y="313"/>
                  <a:pt x="214" y="313"/>
                </a:cubicBezTo>
                <a:cubicBezTo>
                  <a:pt x="218" y="258"/>
                  <a:pt x="229" y="195"/>
                  <a:pt x="253" y="143"/>
                </a:cubicBezTo>
                <a:cubicBezTo>
                  <a:pt x="253" y="310"/>
                  <a:pt x="253" y="310"/>
                  <a:pt x="253" y="310"/>
                </a:cubicBezTo>
                <a:cubicBezTo>
                  <a:pt x="246" y="312"/>
                  <a:pt x="238" y="323"/>
                  <a:pt x="233" y="339"/>
                </a:cubicBezTo>
                <a:cubicBezTo>
                  <a:pt x="217" y="383"/>
                  <a:pt x="226" y="445"/>
                  <a:pt x="253" y="477"/>
                </a:cubicBezTo>
                <a:cubicBezTo>
                  <a:pt x="253" y="513"/>
                  <a:pt x="253" y="513"/>
                  <a:pt x="253" y="513"/>
                </a:cubicBezTo>
                <a:cubicBezTo>
                  <a:pt x="243" y="508"/>
                  <a:pt x="235" y="500"/>
                  <a:pt x="227" y="490"/>
                </a:cubicBezTo>
                <a:cubicBezTo>
                  <a:pt x="214" y="473"/>
                  <a:pt x="206" y="452"/>
                  <a:pt x="201" y="428"/>
                </a:cubicBezTo>
                <a:cubicBezTo>
                  <a:pt x="196" y="406"/>
                  <a:pt x="195" y="381"/>
                  <a:pt x="199" y="359"/>
                </a:cubicBezTo>
                <a:cubicBezTo>
                  <a:pt x="202" y="342"/>
                  <a:pt x="206" y="326"/>
                  <a:pt x="214" y="313"/>
                </a:cubicBezTo>
                <a:moveTo>
                  <a:pt x="253" y="1020"/>
                </a:moveTo>
                <a:cubicBezTo>
                  <a:pt x="35" y="1020"/>
                  <a:pt x="35" y="1020"/>
                  <a:pt x="35" y="1020"/>
                </a:cubicBezTo>
                <a:cubicBezTo>
                  <a:pt x="16" y="988"/>
                  <a:pt x="4" y="956"/>
                  <a:pt x="3" y="925"/>
                </a:cubicBezTo>
                <a:cubicBezTo>
                  <a:pt x="0" y="791"/>
                  <a:pt x="142" y="772"/>
                  <a:pt x="253" y="730"/>
                </a:cubicBezTo>
                <a:lnTo>
                  <a:pt x="253" y="1020"/>
                </a:lnTo>
                <a:close/>
              </a:path>
            </a:pathLst>
          </a:custGeom>
          <a:solidFill>
            <a:srgbClr val="C00000"/>
          </a:solidFill>
          <a:ln w="9525">
            <a:noFill/>
            <a:round/>
          </a:ln>
        </p:spPr>
        <p:txBody>
          <a:bodyPr lIns="121920" tIns="60960" rIns="121920" bIns="60960"/>
          <a:lstStyle/>
          <a:p>
            <a:endParaRPr lang="zh-CN" altLang="en-US"/>
          </a:p>
        </p:txBody>
      </p:sp>
      <p:grpSp>
        <p:nvGrpSpPr>
          <p:cNvPr id="94" name="组合 93"/>
          <p:cNvGrpSpPr/>
          <p:nvPr/>
        </p:nvGrpSpPr>
        <p:grpSpPr>
          <a:xfrm>
            <a:off x="4048578" y="2659800"/>
            <a:ext cx="776045" cy="776045"/>
            <a:chOff x="304800" y="673100"/>
            <a:chExt cx="4000500" cy="4000500"/>
          </a:xfrm>
          <a:effectLst>
            <a:outerShdw blurRad="444500" dist="254000" dir="8100000" algn="tr" rotWithShape="0">
              <a:prstClr val="black">
                <a:alpha val="50000"/>
              </a:prstClr>
            </a:outerShdw>
          </a:effectLst>
        </p:grpSpPr>
        <p:sp>
          <p:nvSpPr>
            <p:cNvPr id="95" name="同心圆 9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6" name="椭圆 95"/>
            <p:cNvSpPr/>
            <p:nvPr/>
          </p:nvSpPr>
          <p:spPr>
            <a:xfrm>
              <a:off x="392112" y="760412"/>
              <a:ext cx="3825877" cy="3825877"/>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7" name="组合 96"/>
          <p:cNvGrpSpPr/>
          <p:nvPr/>
        </p:nvGrpSpPr>
        <p:grpSpPr>
          <a:xfrm>
            <a:off x="5009057" y="1707654"/>
            <a:ext cx="904550" cy="904550"/>
            <a:chOff x="304800" y="673100"/>
            <a:chExt cx="4000500" cy="4000500"/>
          </a:xfrm>
          <a:effectLst>
            <a:outerShdw blurRad="444500" dist="254000" dir="8100000" algn="tr" rotWithShape="0">
              <a:prstClr val="black">
                <a:alpha val="50000"/>
              </a:prstClr>
            </a:outerShdw>
          </a:effectLst>
        </p:grpSpPr>
        <p:sp>
          <p:nvSpPr>
            <p:cNvPr id="98" name="同心圆 9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9" name="椭圆 98"/>
            <p:cNvSpPr/>
            <p:nvPr/>
          </p:nvSpPr>
          <p:spPr>
            <a:xfrm>
              <a:off x="392112" y="760412"/>
              <a:ext cx="3825877" cy="3825877"/>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0" name="组合 99"/>
          <p:cNvGrpSpPr/>
          <p:nvPr/>
        </p:nvGrpSpPr>
        <p:grpSpPr>
          <a:xfrm>
            <a:off x="3622770" y="1450531"/>
            <a:ext cx="1121219" cy="1121219"/>
            <a:chOff x="304800" y="673100"/>
            <a:chExt cx="4000500" cy="4000500"/>
          </a:xfrm>
          <a:effectLst>
            <a:outerShdw blurRad="444500" dist="254000" dir="8100000" algn="tr" rotWithShape="0">
              <a:prstClr val="black">
                <a:alpha val="50000"/>
              </a:prstClr>
            </a:outerShdw>
          </a:effectLst>
        </p:grpSpPr>
        <p:sp>
          <p:nvSpPr>
            <p:cNvPr id="101" name="同心圆 10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2" name="椭圆 101"/>
            <p:cNvSpPr/>
            <p:nvPr/>
          </p:nvSpPr>
          <p:spPr>
            <a:xfrm>
              <a:off x="392112" y="760412"/>
              <a:ext cx="3825877" cy="3825877"/>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3" name="组合 102"/>
          <p:cNvGrpSpPr/>
          <p:nvPr/>
        </p:nvGrpSpPr>
        <p:grpSpPr>
          <a:xfrm>
            <a:off x="4732484" y="1021290"/>
            <a:ext cx="654934" cy="654934"/>
            <a:chOff x="304800" y="673100"/>
            <a:chExt cx="4000500" cy="4000500"/>
          </a:xfrm>
          <a:effectLst>
            <a:outerShdw blurRad="444500" dist="254000" dir="8100000" algn="tr" rotWithShape="0">
              <a:prstClr val="black">
                <a:alpha val="50000"/>
              </a:prstClr>
            </a:outerShdw>
          </a:effectLst>
        </p:grpSpPr>
        <p:sp>
          <p:nvSpPr>
            <p:cNvPr id="104" name="同心圆 10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5" name="椭圆 104"/>
            <p:cNvSpPr/>
            <p:nvPr/>
          </p:nvSpPr>
          <p:spPr>
            <a:xfrm>
              <a:off x="392112" y="760412"/>
              <a:ext cx="3825877" cy="3825877"/>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6" name="组合 105"/>
          <p:cNvGrpSpPr/>
          <p:nvPr/>
        </p:nvGrpSpPr>
        <p:grpSpPr>
          <a:xfrm>
            <a:off x="5022393" y="2900981"/>
            <a:ext cx="836431" cy="836431"/>
            <a:chOff x="304800" y="673100"/>
            <a:chExt cx="4000500" cy="4000500"/>
          </a:xfrm>
          <a:effectLst>
            <a:outerShdw blurRad="444500" dist="254000" dir="8100000" algn="tr" rotWithShape="0">
              <a:prstClr val="black">
                <a:alpha val="50000"/>
              </a:prstClr>
            </a:outerShdw>
          </a:effectLst>
        </p:grpSpPr>
        <p:sp>
          <p:nvSpPr>
            <p:cNvPr id="107" name="同心圆 10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8" name="椭圆 107"/>
            <p:cNvSpPr/>
            <p:nvPr/>
          </p:nvSpPr>
          <p:spPr>
            <a:xfrm>
              <a:off x="392112" y="760412"/>
              <a:ext cx="3825877" cy="3825877"/>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9" name="组合 108"/>
          <p:cNvGrpSpPr/>
          <p:nvPr/>
        </p:nvGrpSpPr>
        <p:grpSpPr>
          <a:xfrm>
            <a:off x="3075116" y="2771234"/>
            <a:ext cx="817141" cy="817141"/>
            <a:chOff x="304800" y="673100"/>
            <a:chExt cx="4000500" cy="4000500"/>
          </a:xfrm>
          <a:effectLst>
            <a:outerShdw blurRad="444500" dist="254000" dir="8100000" algn="tr" rotWithShape="0">
              <a:prstClr val="black">
                <a:alpha val="50000"/>
              </a:prstClr>
            </a:outerShdw>
          </a:effectLst>
        </p:grpSpPr>
        <p:sp>
          <p:nvSpPr>
            <p:cNvPr id="110" name="同心圆 10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1" name="椭圆 110"/>
            <p:cNvSpPr/>
            <p:nvPr/>
          </p:nvSpPr>
          <p:spPr>
            <a:xfrm>
              <a:off x="392112" y="760412"/>
              <a:ext cx="3825877" cy="3825877"/>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2" name="椭圆 111"/>
          <p:cNvSpPr/>
          <p:nvPr/>
        </p:nvSpPr>
        <p:spPr>
          <a:xfrm>
            <a:off x="3527201" y="2211710"/>
            <a:ext cx="449369" cy="449369"/>
          </a:xfrm>
          <a:prstGeom prst="ellipse">
            <a:avLst/>
          </a:prstGeom>
          <a:solidFill>
            <a:srgbClr val="C0000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3" name="椭圆 112"/>
          <p:cNvSpPr/>
          <p:nvPr/>
        </p:nvSpPr>
        <p:spPr>
          <a:xfrm>
            <a:off x="3310827" y="1756709"/>
            <a:ext cx="137599" cy="137599"/>
          </a:xfrm>
          <a:prstGeom prst="ellipse">
            <a:avLst/>
          </a:prstGeom>
          <a:solidFill>
            <a:srgbClr val="C0000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4" name="椭圆 113"/>
          <p:cNvSpPr/>
          <p:nvPr/>
        </p:nvSpPr>
        <p:spPr>
          <a:xfrm>
            <a:off x="5737761" y="2677796"/>
            <a:ext cx="307718" cy="307718"/>
          </a:xfrm>
          <a:prstGeom prst="ellipse">
            <a:avLst/>
          </a:prstGeom>
          <a:solidFill>
            <a:srgbClr val="C0000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5" name="椭圆 114"/>
          <p:cNvSpPr/>
          <p:nvPr/>
        </p:nvSpPr>
        <p:spPr>
          <a:xfrm>
            <a:off x="4768423" y="2086525"/>
            <a:ext cx="269201" cy="269201"/>
          </a:xfrm>
          <a:prstGeom prst="ellipse">
            <a:avLst/>
          </a:prstGeom>
          <a:solidFill>
            <a:srgbClr val="C0000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6" name="椭圆 115"/>
          <p:cNvSpPr/>
          <p:nvPr/>
        </p:nvSpPr>
        <p:spPr>
          <a:xfrm>
            <a:off x="3629344" y="3651869"/>
            <a:ext cx="345339" cy="345339"/>
          </a:xfrm>
          <a:prstGeom prst="ellipse">
            <a:avLst/>
          </a:prstGeom>
          <a:solidFill>
            <a:srgbClr val="C0000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7" name="椭圆 116"/>
          <p:cNvSpPr/>
          <p:nvPr/>
        </p:nvSpPr>
        <p:spPr>
          <a:xfrm>
            <a:off x="4696650" y="3097627"/>
            <a:ext cx="211067" cy="211067"/>
          </a:xfrm>
          <a:prstGeom prst="ellipse">
            <a:avLst/>
          </a:prstGeom>
          <a:solidFill>
            <a:srgbClr val="C0000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8" name="椭圆 117"/>
          <p:cNvSpPr/>
          <p:nvPr/>
        </p:nvSpPr>
        <p:spPr>
          <a:xfrm>
            <a:off x="5560746" y="1602968"/>
            <a:ext cx="245925" cy="245925"/>
          </a:xfrm>
          <a:prstGeom prst="ellipse">
            <a:avLst/>
          </a:prstGeom>
          <a:solidFill>
            <a:srgbClr val="C0000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9" name="椭圆 118"/>
          <p:cNvSpPr/>
          <p:nvPr/>
        </p:nvSpPr>
        <p:spPr>
          <a:xfrm>
            <a:off x="2375825" y="1271362"/>
            <a:ext cx="258866" cy="258866"/>
          </a:xfrm>
          <a:prstGeom prst="ellipse">
            <a:avLst/>
          </a:prstGeom>
          <a:solidFill>
            <a:srgbClr val="C0000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0" name="椭圆 119"/>
          <p:cNvSpPr/>
          <p:nvPr/>
        </p:nvSpPr>
        <p:spPr>
          <a:xfrm>
            <a:off x="2368844" y="2587889"/>
            <a:ext cx="258866" cy="258866"/>
          </a:xfrm>
          <a:prstGeom prst="ellipse">
            <a:avLst/>
          </a:prstGeom>
          <a:solidFill>
            <a:srgbClr val="C0000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1" name="椭圆 120"/>
          <p:cNvSpPr/>
          <p:nvPr/>
        </p:nvSpPr>
        <p:spPr>
          <a:xfrm>
            <a:off x="2367876" y="3924073"/>
            <a:ext cx="258866" cy="258866"/>
          </a:xfrm>
          <a:prstGeom prst="ellipse">
            <a:avLst/>
          </a:prstGeom>
          <a:solidFill>
            <a:srgbClr val="C0000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2" name="椭圆 121"/>
          <p:cNvSpPr/>
          <p:nvPr/>
        </p:nvSpPr>
        <p:spPr>
          <a:xfrm>
            <a:off x="6551558" y="1232764"/>
            <a:ext cx="258866" cy="258866"/>
          </a:xfrm>
          <a:prstGeom prst="ellipse">
            <a:avLst/>
          </a:prstGeom>
          <a:solidFill>
            <a:srgbClr val="C0000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3" name="椭圆 122"/>
          <p:cNvSpPr/>
          <p:nvPr/>
        </p:nvSpPr>
        <p:spPr>
          <a:xfrm>
            <a:off x="6561198" y="2592462"/>
            <a:ext cx="258866" cy="258866"/>
          </a:xfrm>
          <a:prstGeom prst="ellipse">
            <a:avLst/>
          </a:prstGeom>
          <a:solidFill>
            <a:srgbClr val="C0000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4" name="椭圆 123"/>
          <p:cNvSpPr/>
          <p:nvPr/>
        </p:nvSpPr>
        <p:spPr>
          <a:xfrm>
            <a:off x="6551558" y="3794637"/>
            <a:ext cx="258866" cy="258866"/>
          </a:xfrm>
          <a:prstGeom prst="ellipse">
            <a:avLst/>
          </a:prstGeom>
          <a:solidFill>
            <a:srgbClr val="C0000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5" name="椭圆 124"/>
          <p:cNvSpPr/>
          <p:nvPr/>
        </p:nvSpPr>
        <p:spPr>
          <a:xfrm>
            <a:off x="5009057" y="2473329"/>
            <a:ext cx="98421" cy="98421"/>
          </a:xfrm>
          <a:prstGeom prst="ellipse">
            <a:avLst/>
          </a:prstGeom>
          <a:solidFill>
            <a:srgbClr val="C0000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cSld>
  <p:clrMapOvr>
    <a:masterClrMapping/>
  </p:clrMapOvr>
  <mc:AlternateContent xmlns:mc="http://schemas.openxmlformats.org/markup-compatibility/2006">
    <mc:Choice xmlns:p14="http://schemas.microsoft.com/office/powerpoint/2010/main" xmlns="" Requires="p14">
      <p:transition spd="slow" p14:dur="1200" advTm="0">
        <p14:flip dir="r"/>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anim calcmode="lin" valueType="num">
                                      <p:cBhvr>
                                        <p:cTn id="9"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gtEl>
                                      </p:cBhvr>
                                    </p:animEffect>
                                  </p:childTnLst>
                                </p:cTn>
                              </p:par>
                            </p:childTnLst>
                          </p:cTn>
                        </p:par>
                        <p:par>
                          <p:cTn id="12" fill="hold">
                            <p:stCondLst>
                              <p:cond delay="649"/>
                            </p:stCondLst>
                            <p:childTnLst>
                              <p:par>
                                <p:cTn id="13" presetID="42" presetClass="entr" presetSubtype="0" fill="hold" grpId="0" nodeType="afterEffect">
                                  <p:stCondLst>
                                    <p:cond delay="0"/>
                                  </p:stCondLst>
                                  <p:childTnLst>
                                    <p:set>
                                      <p:cBhvr>
                                        <p:cTn id="14" dur="1" fill="hold">
                                          <p:stCondLst>
                                            <p:cond delay="0"/>
                                          </p:stCondLst>
                                        </p:cTn>
                                        <p:tgtEl>
                                          <p:spTgt spid="93"/>
                                        </p:tgtEl>
                                        <p:attrNameLst>
                                          <p:attrName>style.visibility</p:attrName>
                                        </p:attrNameLst>
                                      </p:cBhvr>
                                      <p:to>
                                        <p:strVal val="visible"/>
                                      </p:to>
                                    </p:set>
                                    <p:animEffect transition="in" filter="fade">
                                      <p:cBhvr>
                                        <p:cTn id="15" dur="750"/>
                                        <p:tgtEl>
                                          <p:spTgt spid="93"/>
                                        </p:tgtEl>
                                      </p:cBhvr>
                                    </p:animEffect>
                                    <p:anim calcmode="lin" valueType="num">
                                      <p:cBhvr>
                                        <p:cTn id="16" dur="750" fill="hold"/>
                                        <p:tgtEl>
                                          <p:spTgt spid="93"/>
                                        </p:tgtEl>
                                        <p:attrNameLst>
                                          <p:attrName>ppt_x</p:attrName>
                                        </p:attrNameLst>
                                      </p:cBhvr>
                                      <p:tavLst>
                                        <p:tav tm="0">
                                          <p:val>
                                            <p:strVal val="#ppt_x"/>
                                          </p:val>
                                        </p:tav>
                                        <p:tav tm="100000">
                                          <p:val>
                                            <p:strVal val="#ppt_x"/>
                                          </p:val>
                                        </p:tav>
                                      </p:tavLst>
                                    </p:anim>
                                    <p:anim calcmode="lin" valueType="num">
                                      <p:cBhvr>
                                        <p:cTn id="17" dur="750" fill="hold"/>
                                        <p:tgtEl>
                                          <p:spTgt spid="93"/>
                                        </p:tgtEl>
                                        <p:attrNameLst>
                                          <p:attrName>ppt_y</p:attrName>
                                        </p:attrNameLst>
                                      </p:cBhvr>
                                      <p:tavLst>
                                        <p:tav tm="0">
                                          <p:val>
                                            <p:strVal val="#ppt_y+.1"/>
                                          </p:val>
                                        </p:tav>
                                        <p:tav tm="100000">
                                          <p:val>
                                            <p:strVal val="#ppt_y"/>
                                          </p:val>
                                        </p:tav>
                                      </p:tavLst>
                                    </p:anim>
                                  </p:childTnLst>
                                </p:cTn>
                              </p:par>
                              <p:par>
                                <p:cTn id="18" presetID="53" presetClass="entr" presetSubtype="16" fill="hold" nodeType="withEffect">
                                  <p:stCondLst>
                                    <p:cond delay="700"/>
                                  </p:stCondLst>
                                  <p:childTnLst>
                                    <p:set>
                                      <p:cBhvr>
                                        <p:cTn id="19" dur="1" fill="hold">
                                          <p:stCondLst>
                                            <p:cond delay="0"/>
                                          </p:stCondLst>
                                        </p:cTn>
                                        <p:tgtEl>
                                          <p:spTgt spid="100"/>
                                        </p:tgtEl>
                                        <p:attrNameLst>
                                          <p:attrName>style.visibility</p:attrName>
                                        </p:attrNameLst>
                                      </p:cBhvr>
                                      <p:to>
                                        <p:strVal val="visible"/>
                                      </p:to>
                                    </p:set>
                                    <p:anim calcmode="lin" valueType="num">
                                      <p:cBhvr>
                                        <p:cTn id="20" dur="500" fill="hold"/>
                                        <p:tgtEl>
                                          <p:spTgt spid="100"/>
                                        </p:tgtEl>
                                        <p:attrNameLst>
                                          <p:attrName>ppt_w</p:attrName>
                                        </p:attrNameLst>
                                      </p:cBhvr>
                                      <p:tavLst>
                                        <p:tav tm="0">
                                          <p:val>
                                            <p:fltVal val="0"/>
                                          </p:val>
                                        </p:tav>
                                        <p:tav tm="100000">
                                          <p:val>
                                            <p:strVal val="#ppt_w"/>
                                          </p:val>
                                        </p:tav>
                                      </p:tavLst>
                                    </p:anim>
                                    <p:anim calcmode="lin" valueType="num">
                                      <p:cBhvr>
                                        <p:cTn id="21" dur="500" fill="hold"/>
                                        <p:tgtEl>
                                          <p:spTgt spid="100"/>
                                        </p:tgtEl>
                                        <p:attrNameLst>
                                          <p:attrName>ppt_h</p:attrName>
                                        </p:attrNameLst>
                                      </p:cBhvr>
                                      <p:tavLst>
                                        <p:tav tm="0">
                                          <p:val>
                                            <p:fltVal val="0"/>
                                          </p:val>
                                        </p:tav>
                                        <p:tav tm="100000">
                                          <p:val>
                                            <p:strVal val="#ppt_h"/>
                                          </p:val>
                                        </p:tav>
                                      </p:tavLst>
                                    </p:anim>
                                    <p:animEffect transition="in" filter="fade">
                                      <p:cBhvr>
                                        <p:cTn id="22" dur="500"/>
                                        <p:tgtEl>
                                          <p:spTgt spid="100"/>
                                        </p:tgtEl>
                                      </p:cBhvr>
                                    </p:animEffect>
                                  </p:childTnLst>
                                </p:cTn>
                              </p:par>
                              <p:par>
                                <p:cTn id="23" presetID="53" presetClass="entr" presetSubtype="16" fill="hold" nodeType="withEffect">
                                  <p:stCondLst>
                                    <p:cond delay="200"/>
                                  </p:stCondLst>
                                  <p:childTnLst>
                                    <p:set>
                                      <p:cBhvr>
                                        <p:cTn id="24" dur="1" fill="hold">
                                          <p:stCondLst>
                                            <p:cond delay="0"/>
                                          </p:stCondLst>
                                        </p:cTn>
                                        <p:tgtEl>
                                          <p:spTgt spid="109"/>
                                        </p:tgtEl>
                                        <p:attrNameLst>
                                          <p:attrName>style.visibility</p:attrName>
                                        </p:attrNameLst>
                                      </p:cBhvr>
                                      <p:to>
                                        <p:strVal val="visible"/>
                                      </p:to>
                                    </p:set>
                                    <p:anim calcmode="lin" valueType="num">
                                      <p:cBhvr>
                                        <p:cTn id="25" dur="500" fill="hold"/>
                                        <p:tgtEl>
                                          <p:spTgt spid="109"/>
                                        </p:tgtEl>
                                        <p:attrNameLst>
                                          <p:attrName>ppt_w</p:attrName>
                                        </p:attrNameLst>
                                      </p:cBhvr>
                                      <p:tavLst>
                                        <p:tav tm="0">
                                          <p:val>
                                            <p:fltVal val="0"/>
                                          </p:val>
                                        </p:tav>
                                        <p:tav tm="100000">
                                          <p:val>
                                            <p:strVal val="#ppt_w"/>
                                          </p:val>
                                        </p:tav>
                                      </p:tavLst>
                                    </p:anim>
                                    <p:anim calcmode="lin" valueType="num">
                                      <p:cBhvr>
                                        <p:cTn id="26" dur="500" fill="hold"/>
                                        <p:tgtEl>
                                          <p:spTgt spid="109"/>
                                        </p:tgtEl>
                                        <p:attrNameLst>
                                          <p:attrName>ppt_h</p:attrName>
                                        </p:attrNameLst>
                                      </p:cBhvr>
                                      <p:tavLst>
                                        <p:tav tm="0">
                                          <p:val>
                                            <p:fltVal val="0"/>
                                          </p:val>
                                        </p:tav>
                                        <p:tav tm="100000">
                                          <p:val>
                                            <p:strVal val="#ppt_h"/>
                                          </p:val>
                                        </p:tav>
                                      </p:tavLst>
                                    </p:anim>
                                    <p:animEffect transition="in" filter="fade">
                                      <p:cBhvr>
                                        <p:cTn id="27" dur="500"/>
                                        <p:tgtEl>
                                          <p:spTgt spid="109"/>
                                        </p:tgtEl>
                                      </p:cBhvr>
                                    </p:animEffect>
                                  </p:childTnLst>
                                </p:cTn>
                              </p:par>
                              <p:par>
                                <p:cTn id="28" presetID="53" presetClass="entr" presetSubtype="16" fill="hold" nodeType="withEffect">
                                  <p:stCondLst>
                                    <p:cond delay="500"/>
                                  </p:stCondLst>
                                  <p:childTnLst>
                                    <p:set>
                                      <p:cBhvr>
                                        <p:cTn id="29" dur="1" fill="hold">
                                          <p:stCondLst>
                                            <p:cond delay="0"/>
                                          </p:stCondLst>
                                        </p:cTn>
                                        <p:tgtEl>
                                          <p:spTgt spid="103"/>
                                        </p:tgtEl>
                                        <p:attrNameLst>
                                          <p:attrName>style.visibility</p:attrName>
                                        </p:attrNameLst>
                                      </p:cBhvr>
                                      <p:to>
                                        <p:strVal val="visible"/>
                                      </p:to>
                                    </p:set>
                                    <p:anim calcmode="lin" valueType="num">
                                      <p:cBhvr>
                                        <p:cTn id="30" dur="300" fill="hold"/>
                                        <p:tgtEl>
                                          <p:spTgt spid="103"/>
                                        </p:tgtEl>
                                        <p:attrNameLst>
                                          <p:attrName>ppt_w</p:attrName>
                                        </p:attrNameLst>
                                      </p:cBhvr>
                                      <p:tavLst>
                                        <p:tav tm="0">
                                          <p:val>
                                            <p:fltVal val="0"/>
                                          </p:val>
                                        </p:tav>
                                        <p:tav tm="100000">
                                          <p:val>
                                            <p:strVal val="#ppt_w"/>
                                          </p:val>
                                        </p:tav>
                                      </p:tavLst>
                                    </p:anim>
                                    <p:anim calcmode="lin" valueType="num">
                                      <p:cBhvr>
                                        <p:cTn id="31" dur="300" fill="hold"/>
                                        <p:tgtEl>
                                          <p:spTgt spid="103"/>
                                        </p:tgtEl>
                                        <p:attrNameLst>
                                          <p:attrName>ppt_h</p:attrName>
                                        </p:attrNameLst>
                                      </p:cBhvr>
                                      <p:tavLst>
                                        <p:tav tm="0">
                                          <p:val>
                                            <p:fltVal val="0"/>
                                          </p:val>
                                        </p:tav>
                                        <p:tav tm="100000">
                                          <p:val>
                                            <p:strVal val="#ppt_h"/>
                                          </p:val>
                                        </p:tav>
                                      </p:tavLst>
                                    </p:anim>
                                    <p:animEffect transition="in" filter="fade">
                                      <p:cBhvr>
                                        <p:cTn id="32" dur="300"/>
                                        <p:tgtEl>
                                          <p:spTgt spid="103"/>
                                        </p:tgtEl>
                                      </p:cBhvr>
                                    </p:animEffect>
                                  </p:childTnLst>
                                </p:cTn>
                              </p:par>
                              <p:par>
                                <p:cTn id="33" presetID="53" presetClass="entr" presetSubtype="16" fill="hold" nodeType="withEffect">
                                  <p:stCondLst>
                                    <p:cond delay="700"/>
                                  </p:stCondLst>
                                  <p:childTnLst>
                                    <p:set>
                                      <p:cBhvr>
                                        <p:cTn id="34" dur="1" fill="hold">
                                          <p:stCondLst>
                                            <p:cond delay="0"/>
                                          </p:stCondLst>
                                        </p:cTn>
                                        <p:tgtEl>
                                          <p:spTgt spid="97"/>
                                        </p:tgtEl>
                                        <p:attrNameLst>
                                          <p:attrName>style.visibility</p:attrName>
                                        </p:attrNameLst>
                                      </p:cBhvr>
                                      <p:to>
                                        <p:strVal val="visible"/>
                                      </p:to>
                                    </p:set>
                                    <p:anim calcmode="lin" valueType="num">
                                      <p:cBhvr>
                                        <p:cTn id="35" dur="500" fill="hold"/>
                                        <p:tgtEl>
                                          <p:spTgt spid="97"/>
                                        </p:tgtEl>
                                        <p:attrNameLst>
                                          <p:attrName>ppt_w</p:attrName>
                                        </p:attrNameLst>
                                      </p:cBhvr>
                                      <p:tavLst>
                                        <p:tav tm="0">
                                          <p:val>
                                            <p:fltVal val="0"/>
                                          </p:val>
                                        </p:tav>
                                        <p:tav tm="100000">
                                          <p:val>
                                            <p:strVal val="#ppt_w"/>
                                          </p:val>
                                        </p:tav>
                                      </p:tavLst>
                                    </p:anim>
                                    <p:anim calcmode="lin" valueType="num">
                                      <p:cBhvr>
                                        <p:cTn id="36" dur="500" fill="hold"/>
                                        <p:tgtEl>
                                          <p:spTgt spid="97"/>
                                        </p:tgtEl>
                                        <p:attrNameLst>
                                          <p:attrName>ppt_h</p:attrName>
                                        </p:attrNameLst>
                                      </p:cBhvr>
                                      <p:tavLst>
                                        <p:tav tm="0">
                                          <p:val>
                                            <p:fltVal val="0"/>
                                          </p:val>
                                        </p:tav>
                                        <p:tav tm="100000">
                                          <p:val>
                                            <p:strVal val="#ppt_h"/>
                                          </p:val>
                                        </p:tav>
                                      </p:tavLst>
                                    </p:anim>
                                    <p:animEffect transition="in" filter="fade">
                                      <p:cBhvr>
                                        <p:cTn id="37" dur="500"/>
                                        <p:tgtEl>
                                          <p:spTgt spid="97"/>
                                        </p:tgtEl>
                                      </p:cBhvr>
                                    </p:animEffect>
                                  </p:childTnLst>
                                </p:cTn>
                              </p:par>
                              <p:par>
                                <p:cTn id="38" presetID="53" presetClass="entr" presetSubtype="16" fill="hold" nodeType="withEffect">
                                  <p:stCondLst>
                                    <p:cond delay="600"/>
                                  </p:stCondLst>
                                  <p:childTnLst>
                                    <p:set>
                                      <p:cBhvr>
                                        <p:cTn id="39" dur="1" fill="hold">
                                          <p:stCondLst>
                                            <p:cond delay="0"/>
                                          </p:stCondLst>
                                        </p:cTn>
                                        <p:tgtEl>
                                          <p:spTgt spid="94"/>
                                        </p:tgtEl>
                                        <p:attrNameLst>
                                          <p:attrName>style.visibility</p:attrName>
                                        </p:attrNameLst>
                                      </p:cBhvr>
                                      <p:to>
                                        <p:strVal val="visible"/>
                                      </p:to>
                                    </p:set>
                                    <p:anim calcmode="lin" valueType="num">
                                      <p:cBhvr>
                                        <p:cTn id="40" dur="500" fill="hold"/>
                                        <p:tgtEl>
                                          <p:spTgt spid="94"/>
                                        </p:tgtEl>
                                        <p:attrNameLst>
                                          <p:attrName>ppt_w</p:attrName>
                                        </p:attrNameLst>
                                      </p:cBhvr>
                                      <p:tavLst>
                                        <p:tav tm="0">
                                          <p:val>
                                            <p:fltVal val="0"/>
                                          </p:val>
                                        </p:tav>
                                        <p:tav tm="100000">
                                          <p:val>
                                            <p:strVal val="#ppt_w"/>
                                          </p:val>
                                        </p:tav>
                                      </p:tavLst>
                                    </p:anim>
                                    <p:anim calcmode="lin" valueType="num">
                                      <p:cBhvr>
                                        <p:cTn id="41" dur="500" fill="hold"/>
                                        <p:tgtEl>
                                          <p:spTgt spid="94"/>
                                        </p:tgtEl>
                                        <p:attrNameLst>
                                          <p:attrName>ppt_h</p:attrName>
                                        </p:attrNameLst>
                                      </p:cBhvr>
                                      <p:tavLst>
                                        <p:tav tm="0">
                                          <p:val>
                                            <p:fltVal val="0"/>
                                          </p:val>
                                        </p:tav>
                                        <p:tav tm="100000">
                                          <p:val>
                                            <p:strVal val="#ppt_h"/>
                                          </p:val>
                                        </p:tav>
                                      </p:tavLst>
                                    </p:anim>
                                    <p:animEffect transition="in" filter="fade">
                                      <p:cBhvr>
                                        <p:cTn id="42" dur="500"/>
                                        <p:tgtEl>
                                          <p:spTgt spid="94"/>
                                        </p:tgtEl>
                                      </p:cBhvr>
                                    </p:animEffect>
                                  </p:childTnLst>
                                </p:cTn>
                              </p:par>
                              <p:par>
                                <p:cTn id="43" presetID="53" presetClass="entr" presetSubtype="16" fill="hold" nodeType="withEffect">
                                  <p:stCondLst>
                                    <p:cond delay="200"/>
                                  </p:stCondLst>
                                  <p:childTnLst>
                                    <p:set>
                                      <p:cBhvr>
                                        <p:cTn id="44" dur="1" fill="hold">
                                          <p:stCondLst>
                                            <p:cond delay="0"/>
                                          </p:stCondLst>
                                        </p:cTn>
                                        <p:tgtEl>
                                          <p:spTgt spid="106"/>
                                        </p:tgtEl>
                                        <p:attrNameLst>
                                          <p:attrName>style.visibility</p:attrName>
                                        </p:attrNameLst>
                                      </p:cBhvr>
                                      <p:to>
                                        <p:strVal val="visible"/>
                                      </p:to>
                                    </p:set>
                                    <p:anim calcmode="lin" valueType="num">
                                      <p:cBhvr>
                                        <p:cTn id="45" dur="800" fill="hold"/>
                                        <p:tgtEl>
                                          <p:spTgt spid="106"/>
                                        </p:tgtEl>
                                        <p:attrNameLst>
                                          <p:attrName>ppt_w</p:attrName>
                                        </p:attrNameLst>
                                      </p:cBhvr>
                                      <p:tavLst>
                                        <p:tav tm="0">
                                          <p:val>
                                            <p:fltVal val="0"/>
                                          </p:val>
                                        </p:tav>
                                        <p:tav tm="100000">
                                          <p:val>
                                            <p:strVal val="#ppt_w"/>
                                          </p:val>
                                        </p:tav>
                                      </p:tavLst>
                                    </p:anim>
                                    <p:anim calcmode="lin" valueType="num">
                                      <p:cBhvr>
                                        <p:cTn id="46" dur="800" fill="hold"/>
                                        <p:tgtEl>
                                          <p:spTgt spid="106"/>
                                        </p:tgtEl>
                                        <p:attrNameLst>
                                          <p:attrName>ppt_h</p:attrName>
                                        </p:attrNameLst>
                                      </p:cBhvr>
                                      <p:tavLst>
                                        <p:tav tm="0">
                                          <p:val>
                                            <p:fltVal val="0"/>
                                          </p:val>
                                        </p:tav>
                                        <p:tav tm="100000">
                                          <p:val>
                                            <p:strVal val="#ppt_h"/>
                                          </p:val>
                                        </p:tav>
                                      </p:tavLst>
                                    </p:anim>
                                    <p:animEffect transition="in" filter="fade">
                                      <p:cBhvr>
                                        <p:cTn id="47" dur="800"/>
                                        <p:tgtEl>
                                          <p:spTgt spid="106"/>
                                        </p:tgtEl>
                                      </p:cBhvr>
                                    </p:animEffect>
                                  </p:childTnLst>
                                </p:cTn>
                              </p:par>
                              <p:par>
                                <p:cTn id="48" presetID="53" presetClass="entr" presetSubtype="16" fill="hold" grpId="0" nodeType="withEffect">
                                  <p:stCondLst>
                                    <p:cond delay="800"/>
                                  </p:stCondLst>
                                  <p:childTnLst>
                                    <p:set>
                                      <p:cBhvr>
                                        <p:cTn id="49" dur="1" fill="hold">
                                          <p:stCondLst>
                                            <p:cond delay="0"/>
                                          </p:stCondLst>
                                        </p:cTn>
                                        <p:tgtEl>
                                          <p:spTgt spid="112"/>
                                        </p:tgtEl>
                                        <p:attrNameLst>
                                          <p:attrName>style.visibility</p:attrName>
                                        </p:attrNameLst>
                                      </p:cBhvr>
                                      <p:to>
                                        <p:strVal val="visible"/>
                                      </p:to>
                                    </p:set>
                                    <p:anim calcmode="lin" valueType="num">
                                      <p:cBhvr>
                                        <p:cTn id="50" dur="500" fill="hold"/>
                                        <p:tgtEl>
                                          <p:spTgt spid="112"/>
                                        </p:tgtEl>
                                        <p:attrNameLst>
                                          <p:attrName>ppt_w</p:attrName>
                                        </p:attrNameLst>
                                      </p:cBhvr>
                                      <p:tavLst>
                                        <p:tav tm="0">
                                          <p:val>
                                            <p:fltVal val="0"/>
                                          </p:val>
                                        </p:tav>
                                        <p:tav tm="100000">
                                          <p:val>
                                            <p:strVal val="#ppt_w"/>
                                          </p:val>
                                        </p:tav>
                                      </p:tavLst>
                                    </p:anim>
                                    <p:anim calcmode="lin" valueType="num">
                                      <p:cBhvr>
                                        <p:cTn id="51" dur="500" fill="hold"/>
                                        <p:tgtEl>
                                          <p:spTgt spid="112"/>
                                        </p:tgtEl>
                                        <p:attrNameLst>
                                          <p:attrName>ppt_h</p:attrName>
                                        </p:attrNameLst>
                                      </p:cBhvr>
                                      <p:tavLst>
                                        <p:tav tm="0">
                                          <p:val>
                                            <p:fltVal val="0"/>
                                          </p:val>
                                        </p:tav>
                                        <p:tav tm="100000">
                                          <p:val>
                                            <p:strVal val="#ppt_h"/>
                                          </p:val>
                                        </p:tav>
                                      </p:tavLst>
                                    </p:anim>
                                    <p:animEffect transition="in" filter="fade">
                                      <p:cBhvr>
                                        <p:cTn id="52" dur="500"/>
                                        <p:tgtEl>
                                          <p:spTgt spid="112"/>
                                        </p:tgtEl>
                                      </p:cBhvr>
                                    </p:animEffect>
                                  </p:childTnLst>
                                </p:cTn>
                              </p:par>
                              <p:par>
                                <p:cTn id="53" presetID="53" presetClass="entr" presetSubtype="16" fill="hold" grpId="0" nodeType="withEffect">
                                  <p:stCondLst>
                                    <p:cond delay="600"/>
                                  </p:stCondLst>
                                  <p:childTnLst>
                                    <p:set>
                                      <p:cBhvr>
                                        <p:cTn id="54" dur="1" fill="hold">
                                          <p:stCondLst>
                                            <p:cond delay="0"/>
                                          </p:stCondLst>
                                        </p:cTn>
                                        <p:tgtEl>
                                          <p:spTgt spid="113"/>
                                        </p:tgtEl>
                                        <p:attrNameLst>
                                          <p:attrName>style.visibility</p:attrName>
                                        </p:attrNameLst>
                                      </p:cBhvr>
                                      <p:to>
                                        <p:strVal val="visible"/>
                                      </p:to>
                                    </p:set>
                                    <p:anim calcmode="lin" valueType="num">
                                      <p:cBhvr>
                                        <p:cTn id="55" dur="300" fill="hold"/>
                                        <p:tgtEl>
                                          <p:spTgt spid="113"/>
                                        </p:tgtEl>
                                        <p:attrNameLst>
                                          <p:attrName>ppt_w</p:attrName>
                                        </p:attrNameLst>
                                      </p:cBhvr>
                                      <p:tavLst>
                                        <p:tav tm="0">
                                          <p:val>
                                            <p:fltVal val="0"/>
                                          </p:val>
                                        </p:tav>
                                        <p:tav tm="100000">
                                          <p:val>
                                            <p:strVal val="#ppt_w"/>
                                          </p:val>
                                        </p:tav>
                                      </p:tavLst>
                                    </p:anim>
                                    <p:anim calcmode="lin" valueType="num">
                                      <p:cBhvr>
                                        <p:cTn id="56" dur="300" fill="hold"/>
                                        <p:tgtEl>
                                          <p:spTgt spid="113"/>
                                        </p:tgtEl>
                                        <p:attrNameLst>
                                          <p:attrName>ppt_h</p:attrName>
                                        </p:attrNameLst>
                                      </p:cBhvr>
                                      <p:tavLst>
                                        <p:tav tm="0">
                                          <p:val>
                                            <p:fltVal val="0"/>
                                          </p:val>
                                        </p:tav>
                                        <p:tav tm="100000">
                                          <p:val>
                                            <p:strVal val="#ppt_h"/>
                                          </p:val>
                                        </p:tav>
                                      </p:tavLst>
                                    </p:anim>
                                    <p:animEffect transition="in" filter="fade">
                                      <p:cBhvr>
                                        <p:cTn id="57" dur="300"/>
                                        <p:tgtEl>
                                          <p:spTgt spid="113"/>
                                        </p:tgtEl>
                                      </p:cBhvr>
                                    </p:animEffect>
                                  </p:childTnLst>
                                </p:cTn>
                              </p:par>
                              <p:par>
                                <p:cTn id="58" presetID="53" presetClass="entr" presetSubtype="16" fill="hold" grpId="0" nodeType="withEffect">
                                  <p:stCondLst>
                                    <p:cond delay="400"/>
                                  </p:stCondLst>
                                  <p:childTnLst>
                                    <p:set>
                                      <p:cBhvr>
                                        <p:cTn id="59" dur="1" fill="hold">
                                          <p:stCondLst>
                                            <p:cond delay="0"/>
                                          </p:stCondLst>
                                        </p:cTn>
                                        <p:tgtEl>
                                          <p:spTgt spid="114"/>
                                        </p:tgtEl>
                                        <p:attrNameLst>
                                          <p:attrName>style.visibility</p:attrName>
                                        </p:attrNameLst>
                                      </p:cBhvr>
                                      <p:to>
                                        <p:strVal val="visible"/>
                                      </p:to>
                                    </p:set>
                                    <p:anim calcmode="lin" valueType="num">
                                      <p:cBhvr>
                                        <p:cTn id="60" dur="600" fill="hold"/>
                                        <p:tgtEl>
                                          <p:spTgt spid="114"/>
                                        </p:tgtEl>
                                        <p:attrNameLst>
                                          <p:attrName>ppt_w</p:attrName>
                                        </p:attrNameLst>
                                      </p:cBhvr>
                                      <p:tavLst>
                                        <p:tav tm="0">
                                          <p:val>
                                            <p:fltVal val="0"/>
                                          </p:val>
                                        </p:tav>
                                        <p:tav tm="100000">
                                          <p:val>
                                            <p:strVal val="#ppt_w"/>
                                          </p:val>
                                        </p:tav>
                                      </p:tavLst>
                                    </p:anim>
                                    <p:anim calcmode="lin" valueType="num">
                                      <p:cBhvr>
                                        <p:cTn id="61" dur="600" fill="hold"/>
                                        <p:tgtEl>
                                          <p:spTgt spid="114"/>
                                        </p:tgtEl>
                                        <p:attrNameLst>
                                          <p:attrName>ppt_h</p:attrName>
                                        </p:attrNameLst>
                                      </p:cBhvr>
                                      <p:tavLst>
                                        <p:tav tm="0">
                                          <p:val>
                                            <p:fltVal val="0"/>
                                          </p:val>
                                        </p:tav>
                                        <p:tav tm="100000">
                                          <p:val>
                                            <p:strVal val="#ppt_h"/>
                                          </p:val>
                                        </p:tav>
                                      </p:tavLst>
                                    </p:anim>
                                    <p:animEffect transition="in" filter="fade">
                                      <p:cBhvr>
                                        <p:cTn id="62" dur="600"/>
                                        <p:tgtEl>
                                          <p:spTgt spid="114"/>
                                        </p:tgtEl>
                                      </p:cBhvr>
                                    </p:animEffect>
                                  </p:childTnLst>
                                </p:cTn>
                              </p:par>
                              <p:par>
                                <p:cTn id="63" presetID="53" presetClass="entr" presetSubtype="16" fill="hold" grpId="0" nodeType="withEffect">
                                  <p:stCondLst>
                                    <p:cond delay="200"/>
                                  </p:stCondLst>
                                  <p:childTnLst>
                                    <p:set>
                                      <p:cBhvr>
                                        <p:cTn id="64" dur="1" fill="hold">
                                          <p:stCondLst>
                                            <p:cond delay="0"/>
                                          </p:stCondLst>
                                        </p:cTn>
                                        <p:tgtEl>
                                          <p:spTgt spid="115"/>
                                        </p:tgtEl>
                                        <p:attrNameLst>
                                          <p:attrName>style.visibility</p:attrName>
                                        </p:attrNameLst>
                                      </p:cBhvr>
                                      <p:to>
                                        <p:strVal val="visible"/>
                                      </p:to>
                                    </p:set>
                                    <p:anim calcmode="lin" valueType="num">
                                      <p:cBhvr>
                                        <p:cTn id="65" dur="500" fill="hold"/>
                                        <p:tgtEl>
                                          <p:spTgt spid="115"/>
                                        </p:tgtEl>
                                        <p:attrNameLst>
                                          <p:attrName>ppt_w</p:attrName>
                                        </p:attrNameLst>
                                      </p:cBhvr>
                                      <p:tavLst>
                                        <p:tav tm="0">
                                          <p:val>
                                            <p:fltVal val="0"/>
                                          </p:val>
                                        </p:tav>
                                        <p:tav tm="100000">
                                          <p:val>
                                            <p:strVal val="#ppt_w"/>
                                          </p:val>
                                        </p:tav>
                                      </p:tavLst>
                                    </p:anim>
                                    <p:anim calcmode="lin" valueType="num">
                                      <p:cBhvr>
                                        <p:cTn id="66" dur="500" fill="hold"/>
                                        <p:tgtEl>
                                          <p:spTgt spid="115"/>
                                        </p:tgtEl>
                                        <p:attrNameLst>
                                          <p:attrName>ppt_h</p:attrName>
                                        </p:attrNameLst>
                                      </p:cBhvr>
                                      <p:tavLst>
                                        <p:tav tm="0">
                                          <p:val>
                                            <p:fltVal val="0"/>
                                          </p:val>
                                        </p:tav>
                                        <p:tav tm="100000">
                                          <p:val>
                                            <p:strVal val="#ppt_h"/>
                                          </p:val>
                                        </p:tav>
                                      </p:tavLst>
                                    </p:anim>
                                    <p:animEffect transition="in" filter="fade">
                                      <p:cBhvr>
                                        <p:cTn id="67" dur="500"/>
                                        <p:tgtEl>
                                          <p:spTgt spid="115"/>
                                        </p:tgtEl>
                                      </p:cBhvr>
                                    </p:animEffect>
                                  </p:childTnLst>
                                </p:cTn>
                              </p:par>
                              <p:par>
                                <p:cTn id="68" presetID="53" presetClass="entr" presetSubtype="16" fill="hold" grpId="0" nodeType="withEffect">
                                  <p:stCondLst>
                                    <p:cond delay="900"/>
                                  </p:stCondLst>
                                  <p:childTnLst>
                                    <p:set>
                                      <p:cBhvr>
                                        <p:cTn id="69" dur="1" fill="hold">
                                          <p:stCondLst>
                                            <p:cond delay="0"/>
                                          </p:stCondLst>
                                        </p:cTn>
                                        <p:tgtEl>
                                          <p:spTgt spid="116"/>
                                        </p:tgtEl>
                                        <p:attrNameLst>
                                          <p:attrName>style.visibility</p:attrName>
                                        </p:attrNameLst>
                                      </p:cBhvr>
                                      <p:to>
                                        <p:strVal val="visible"/>
                                      </p:to>
                                    </p:set>
                                    <p:anim calcmode="lin" valueType="num">
                                      <p:cBhvr>
                                        <p:cTn id="70" dur="800" fill="hold"/>
                                        <p:tgtEl>
                                          <p:spTgt spid="116"/>
                                        </p:tgtEl>
                                        <p:attrNameLst>
                                          <p:attrName>ppt_w</p:attrName>
                                        </p:attrNameLst>
                                      </p:cBhvr>
                                      <p:tavLst>
                                        <p:tav tm="0">
                                          <p:val>
                                            <p:fltVal val="0"/>
                                          </p:val>
                                        </p:tav>
                                        <p:tav tm="100000">
                                          <p:val>
                                            <p:strVal val="#ppt_w"/>
                                          </p:val>
                                        </p:tav>
                                      </p:tavLst>
                                    </p:anim>
                                    <p:anim calcmode="lin" valueType="num">
                                      <p:cBhvr>
                                        <p:cTn id="71" dur="800" fill="hold"/>
                                        <p:tgtEl>
                                          <p:spTgt spid="116"/>
                                        </p:tgtEl>
                                        <p:attrNameLst>
                                          <p:attrName>ppt_h</p:attrName>
                                        </p:attrNameLst>
                                      </p:cBhvr>
                                      <p:tavLst>
                                        <p:tav tm="0">
                                          <p:val>
                                            <p:fltVal val="0"/>
                                          </p:val>
                                        </p:tav>
                                        <p:tav tm="100000">
                                          <p:val>
                                            <p:strVal val="#ppt_h"/>
                                          </p:val>
                                        </p:tav>
                                      </p:tavLst>
                                    </p:anim>
                                    <p:animEffect transition="in" filter="fade">
                                      <p:cBhvr>
                                        <p:cTn id="72" dur="800"/>
                                        <p:tgtEl>
                                          <p:spTgt spid="116"/>
                                        </p:tgtEl>
                                      </p:cBhvr>
                                    </p:animEffect>
                                  </p:childTnLst>
                                </p:cTn>
                              </p:par>
                              <p:par>
                                <p:cTn id="73" presetID="53" presetClass="entr" presetSubtype="16" fill="hold" grpId="0" nodeType="withEffect">
                                  <p:stCondLst>
                                    <p:cond delay="200"/>
                                  </p:stCondLst>
                                  <p:childTnLst>
                                    <p:set>
                                      <p:cBhvr>
                                        <p:cTn id="74" dur="1" fill="hold">
                                          <p:stCondLst>
                                            <p:cond delay="0"/>
                                          </p:stCondLst>
                                        </p:cTn>
                                        <p:tgtEl>
                                          <p:spTgt spid="117"/>
                                        </p:tgtEl>
                                        <p:attrNameLst>
                                          <p:attrName>style.visibility</p:attrName>
                                        </p:attrNameLst>
                                      </p:cBhvr>
                                      <p:to>
                                        <p:strVal val="visible"/>
                                      </p:to>
                                    </p:set>
                                    <p:anim calcmode="lin" valueType="num">
                                      <p:cBhvr>
                                        <p:cTn id="75" dur="500" fill="hold"/>
                                        <p:tgtEl>
                                          <p:spTgt spid="117"/>
                                        </p:tgtEl>
                                        <p:attrNameLst>
                                          <p:attrName>ppt_w</p:attrName>
                                        </p:attrNameLst>
                                      </p:cBhvr>
                                      <p:tavLst>
                                        <p:tav tm="0">
                                          <p:val>
                                            <p:fltVal val="0"/>
                                          </p:val>
                                        </p:tav>
                                        <p:tav tm="100000">
                                          <p:val>
                                            <p:strVal val="#ppt_w"/>
                                          </p:val>
                                        </p:tav>
                                      </p:tavLst>
                                    </p:anim>
                                    <p:anim calcmode="lin" valueType="num">
                                      <p:cBhvr>
                                        <p:cTn id="76" dur="500" fill="hold"/>
                                        <p:tgtEl>
                                          <p:spTgt spid="117"/>
                                        </p:tgtEl>
                                        <p:attrNameLst>
                                          <p:attrName>ppt_h</p:attrName>
                                        </p:attrNameLst>
                                      </p:cBhvr>
                                      <p:tavLst>
                                        <p:tav tm="0">
                                          <p:val>
                                            <p:fltVal val="0"/>
                                          </p:val>
                                        </p:tav>
                                        <p:tav tm="100000">
                                          <p:val>
                                            <p:strVal val="#ppt_h"/>
                                          </p:val>
                                        </p:tav>
                                      </p:tavLst>
                                    </p:anim>
                                    <p:animEffect transition="in" filter="fade">
                                      <p:cBhvr>
                                        <p:cTn id="77" dur="500"/>
                                        <p:tgtEl>
                                          <p:spTgt spid="117"/>
                                        </p:tgtEl>
                                      </p:cBhvr>
                                    </p:animEffect>
                                  </p:childTnLst>
                                </p:cTn>
                              </p:par>
                              <p:par>
                                <p:cTn id="78" presetID="53" presetClass="entr" presetSubtype="16" fill="hold" grpId="0" nodeType="withEffect">
                                  <p:stCondLst>
                                    <p:cond delay="600"/>
                                  </p:stCondLst>
                                  <p:childTnLst>
                                    <p:set>
                                      <p:cBhvr>
                                        <p:cTn id="79" dur="1" fill="hold">
                                          <p:stCondLst>
                                            <p:cond delay="0"/>
                                          </p:stCondLst>
                                        </p:cTn>
                                        <p:tgtEl>
                                          <p:spTgt spid="118"/>
                                        </p:tgtEl>
                                        <p:attrNameLst>
                                          <p:attrName>style.visibility</p:attrName>
                                        </p:attrNameLst>
                                      </p:cBhvr>
                                      <p:to>
                                        <p:strVal val="visible"/>
                                      </p:to>
                                    </p:set>
                                    <p:anim calcmode="lin" valueType="num">
                                      <p:cBhvr>
                                        <p:cTn id="80" dur="500" fill="hold"/>
                                        <p:tgtEl>
                                          <p:spTgt spid="118"/>
                                        </p:tgtEl>
                                        <p:attrNameLst>
                                          <p:attrName>ppt_w</p:attrName>
                                        </p:attrNameLst>
                                      </p:cBhvr>
                                      <p:tavLst>
                                        <p:tav tm="0">
                                          <p:val>
                                            <p:fltVal val="0"/>
                                          </p:val>
                                        </p:tav>
                                        <p:tav tm="100000">
                                          <p:val>
                                            <p:strVal val="#ppt_w"/>
                                          </p:val>
                                        </p:tav>
                                      </p:tavLst>
                                    </p:anim>
                                    <p:anim calcmode="lin" valueType="num">
                                      <p:cBhvr>
                                        <p:cTn id="81" dur="500" fill="hold"/>
                                        <p:tgtEl>
                                          <p:spTgt spid="118"/>
                                        </p:tgtEl>
                                        <p:attrNameLst>
                                          <p:attrName>ppt_h</p:attrName>
                                        </p:attrNameLst>
                                      </p:cBhvr>
                                      <p:tavLst>
                                        <p:tav tm="0">
                                          <p:val>
                                            <p:fltVal val="0"/>
                                          </p:val>
                                        </p:tav>
                                        <p:tav tm="100000">
                                          <p:val>
                                            <p:strVal val="#ppt_h"/>
                                          </p:val>
                                        </p:tav>
                                      </p:tavLst>
                                    </p:anim>
                                    <p:animEffect transition="in" filter="fade">
                                      <p:cBhvr>
                                        <p:cTn id="82" dur="500"/>
                                        <p:tgtEl>
                                          <p:spTgt spid="118"/>
                                        </p:tgtEl>
                                      </p:cBhvr>
                                    </p:animEffect>
                                  </p:childTnLst>
                                </p:cTn>
                              </p:par>
                              <p:par>
                                <p:cTn id="83" presetID="53" presetClass="entr" presetSubtype="16" fill="hold" grpId="0" nodeType="withEffect">
                                  <p:stCondLst>
                                    <p:cond delay="200"/>
                                  </p:stCondLst>
                                  <p:childTnLst>
                                    <p:set>
                                      <p:cBhvr>
                                        <p:cTn id="84" dur="1" fill="hold">
                                          <p:stCondLst>
                                            <p:cond delay="0"/>
                                          </p:stCondLst>
                                        </p:cTn>
                                        <p:tgtEl>
                                          <p:spTgt spid="119"/>
                                        </p:tgtEl>
                                        <p:attrNameLst>
                                          <p:attrName>style.visibility</p:attrName>
                                        </p:attrNameLst>
                                      </p:cBhvr>
                                      <p:to>
                                        <p:strVal val="visible"/>
                                      </p:to>
                                    </p:set>
                                    <p:anim calcmode="lin" valueType="num">
                                      <p:cBhvr>
                                        <p:cTn id="85" dur="300" fill="hold"/>
                                        <p:tgtEl>
                                          <p:spTgt spid="119"/>
                                        </p:tgtEl>
                                        <p:attrNameLst>
                                          <p:attrName>ppt_w</p:attrName>
                                        </p:attrNameLst>
                                      </p:cBhvr>
                                      <p:tavLst>
                                        <p:tav tm="0">
                                          <p:val>
                                            <p:fltVal val="0"/>
                                          </p:val>
                                        </p:tav>
                                        <p:tav tm="100000">
                                          <p:val>
                                            <p:strVal val="#ppt_w"/>
                                          </p:val>
                                        </p:tav>
                                      </p:tavLst>
                                    </p:anim>
                                    <p:anim calcmode="lin" valueType="num">
                                      <p:cBhvr>
                                        <p:cTn id="86" dur="300" fill="hold"/>
                                        <p:tgtEl>
                                          <p:spTgt spid="119"/>
                                        </p:tgtEl>
                                        <p:attrNameLst>
                                          <p:attrName>ppt_h</p:attrName>
                                        </p:attrNameLst>
                                      </p:cBhvr>
                                      <p:tavLst>
                                        <p:tav tm="0">
                                          <p:val>
                                            <p:fltVal val="0"/>
                                          </p:val>
                                        </p:tav>
                                        <p:tav tm="100000">
                                          <p:val>
                                            <p:strVal val="#ppt_h"/>
                                          </p:val>
                                        </p:tav>
                                      </p:tavLst>
                                    </p:anim>
                                    <p:animEffect transition="in" filter="fade">
                                      <p:cBhvr>
                                        <p:cTn id="87" dur="300"/>
                                        <p:tgtEl>
                                          <p:spTgt spid="119"/>
                                        </p:tgtEl>
                                      </p:cBhvr>
                                    </p:animEffect>
                                  </p:childTnLst>
                                </p:cTn>
                              </p:par>
                              <p:par>
                                <p:cTn id="88" presetID="53" presetClass="entr" presetSubtype="16" fill="hold" grpId="0" nodeType="withEffect">
                                  <p:stCondLst>
                                    <p:cond delay="900"/>
                                  </p:stCondLst>
                                  <p:childTnLst>
                                    <p:set>
                                      <p:cBhvr>
                                        <p:cTn id="89" dur="1" fill="hold">
                                          <p:stCondLst>
                                            <p:cond delay="0"/>
                                          </p:stCondLst>
                                        </p:cTn>
                                        <p:tgtEl>
                                          <p:spTgt spid="120"/>
                                        </p:tgtEl>
                                        <p:attrNameLst>
                                          <p:attrName>style.visibility</p:attrName>
                                        </p:attrNameLst>
                                      </p:cBhvr>
                                      <p:to>
                                        <p:strVal val="visible"/>
                                      </p:to>
                                    </p:set>
                                    <p:anim calcmode="lin" valueType="num">
                                      <p:cBhvr>
                                        <p:cTn id="90" dur="500" fill="hold"/>
                                        <p:tgtEl>
                                          <p:spTgt spid="120"/>
                                        </p:tgtEl>
                                        <p:attrNameLst>
                                          <p:attrName>ppt_w</p:attrName>
                                        </p:attrNameLst>
                                      </p:cBhvr>
                                      <p:tavLst>
                                        <p:tav tm="0">
                                          <p:val>
                                            <p:fltVal val="0"/>
                                          </p:val>
                                        </p:tav>
                                        <p:tav tm="100000">
                                          <p:val>
                                            <p:strVal val="#ppt_w"/>
                                          </p:val>
                                        </p:tav>
                                      </p:tavLst>
                                    </p:anim>
                                    <p:anim calcmode="lin" valueType="num">
                                      <p:cBhvr>
                                        <p:cTn id="91" dur="500" fill="hold"/>
                                        <p:tgtEl>
                                          <p:spTgt spid="120"/>
                                        </p:tgtEl>
                                        <p:attrNameLst>
                                          <p:attrName>ppt_h</p:attrName>
                                        </p:attrNameLst>
                                      </p:cBhvr>
                                      <p:tavLst>
                                        <p:tav tm="0">
                                          <p:val>
                                            <p:fltVal val="0"/>
                                          </p:val>
                                        </p:tav>
                                        <p:tav tm="100000">
                                          <p:val>
                                            <p:strVal val="#ppt_h"/>
                                          </p:val>
                                        </p:tav>
                                      </p:tavLst>
                                    </p:anim>
                                    <p:animEffect transition="in" filter="fade">
                                      <p:cBhvr>
                                        <p:cTn id="92" dur="500"/>
                                        <p:tgtEl>
                                          <p:spTgt spid="120"/>
                                        </p:tgtEl>
                                      </p:cBhvr>
                                    </p:animEffect>
                                  </p:childTnLst>
                                </p:cTn>
                              </p:par>
                              <p:par>
                                <p:cTn id="93" presetID="53" presetClass="entr" presetSubtype="16" fill="hold" grpId="0" nodeType="withEffect">
                                  <p:stCondLst>
                                    <p:cond delay="200"/>
                                  </p:stCondLst>
                                  <p:childTnLst>
                                    <p:set>
                                      <p:cBhvr>
                                        <p:cTn id="94" dur="1" fill="hold">
                                          <p:stCondLst>
                                            <p:cond delay="0"/>
                                          </p:stCondLst>
                                        </p:cTn>
                                        <p:tgtEl>
                                          <p:spTgt spid="121"/>
                                        </p:tgtEl>
                                        <p:attrNameLst>
                                          <p:attrName>style.visibility</p:attrName>
                                        </p:attrNameLst>
                                      </p:cBhvr>
                                      <p:to>
                                        <p:strVal val="visible"/>
                                      </p:to>
                                    </p:set>
                                    <p:anim calcmode="lin" valueType="num">
                                      <p:cBhvr>
                                        <p:cTn id="95" dur="500" fill="hold"/>
                                        <p:tgtEl>
                                          <p:spTgt spid="121"/>
                                        </p:tgtEl>
                                        <p:attrNameLst>
                                          <p:attrName>ppt_w</p:attrName>
                                        </p:attrNameLst>
                                      </p:cBhvr>
                                      <p:tavLst>
                                        <p:tav tm="0">
                                          <p:val>
                                            <p:fltVal val="0"/>
                                          </p:val>
                                        </p:tav>
                                        <p:tav tm="100000">
                                          <p:val>
                                            <p:strVal val="#ppt_w"/>
                                          </p:val>
                                        </p:tav>
                                      </p:tavLst>
                                    </p:anim>
                                    <p:anim calcmode="lin" valueType="num">
                                      <p:cBhvr>
                                        <p:cTn id="96" dur="500" fill="hold"/>
                                        <p:tgtEl>
                                          <p:spTgt spid="121"/>
                                        </p:tgtEl>
                                        <p:attrNameLst>
                                          <p:attrName>ppt_h</p:attrName>
                                        </p:attrNameLst>
                                      </p:cBhvr>
                                      <p:tavLst>
                                        <p:tav tm="0">
                                          <p:val>
                                            <p:fltVal val="0"/>
                                          </p:val>
                                        </p:tav>
                                        <p:tav tm="100000">
                                          <p:val>
                                            <p:strVal val="#ppt_h"/>
                                          </p:val>
                                        </p:tav>
                                      </p:tavLst>
                                    </p:anim>
                                    <p:animEffect transition="in" filter="fade">
                                      <p:cBhvr>
                                        <p:cTn id="97" dur="500"/>
                                        <p:tgtEl>
                                          <p:spTgt spid="121"/>
                                        </p:tgtEl>
                                      </p:cBhvr>
                                    </p:animEffect>
                                  </p:childTnLst>
                                </p:cTn>
                              </p:par>
                              <p:par>
                                <p:cTn id="98" presetID="53" presetClass="entr" presetSubtype="16" fill="hold" grpId="0" nodeType="withEffect">
                                  <p:stCondLst>
                                    <p:cond delay="600"/>
                                  </p:stCondLst>
                                  <p:childTnLst>
                                    <p:set>
                                      <p:cBhvr>
                                        <p:cTn id="99" dur="1" fill="hold">
                                          <p:stCondLst>
                                            <p:cond delay="0"/>
                                          </p:stCondLst>
                                        </p:cTn>
                                        <p:tgtEl>
                                          <p:spTgt spid="122"/>
                                        </p:tgtEl>
                                        <p:attrNameLst>
                                          <p:attrName>style.visibility</p:attrName>
                                        </p:attrNameLst>
                                      </p:cBhvr>
                                      <p:to>
                                        <p:strVal val="visible"/>
                                      </p:to>
                                    </p:set>
                                    <p:anim calcmode="lin" valueType="num">
                                      <p:cBhvr>
                                        <p:cTn id="100" dur="800" fill="hold"/>
                                        <p:tgtEl>
                                          <p:spTgt spid="122"/>
                                        </p:tgtEl>
                                        <p:attrNameLst>
                                          <p:attrName>ppt_w</p:attrName>
                                        </p:attrNameLst>
                                      </p:cBhvr>
                                      <p:tavLst>
                                        <p:tav tm="0">
                                          <p:val>
                                            <p:fltVal val="0"/>
                                          </p:val>
                                        </p:tav>
                                        <p:tav tm="100000">
                                          <p:val>
                                            <p:strVal val="#ppt_w"/>
                                          </p:val>
                                        </p:tav>
                                      </p:tavLst>
                                    </p:anim>
                                    <p:anim calcmode="lin" valueType="num">
                                      <p:cBhvr>
                                        <p:cTn id="101" dur="800" fill="hold"/>
                                        <p:tgtEl>
                                          <p:spTgt spid="122"/>
                                        </p:tgtEl>
                                        <p:attrNameLst>
                                          <p:attrName>ppt_h</p:attrName>
                                        </p:attrNameLst>
                                      </p:cBhvr>
                                      <p:tavLst>
                                        <p:tav tm="0">
                                          <p:val>
                                            <p:fltVal val="0"/>
                                          </p:val>
                                        </p:tav>
                                        <p:tav tm="100000">
                                          <p:val>
                                            <p:strVal val="#ppt_h"/>
                                          </p:val>
                                        </p:tav>
                                      </p:tavLst>
                                    </p:anim>
                                    <p:animEffect transition="in" filter="fade">
                                      <p:cBhvr>
                                        <p:cTn id="102" dur="800"/>
                                        <p:tgtEl>
                                          <p:spTgt spid="122"/>
                                        </p:tgtEl>
                                      </p:cBhvr>
                                    </p:animEffect>
                                  </p:childTnLst>
                                </p:cTn>
                              </p:par>
                              <p:par>
                                <p:cTn id="103" presetID="53" presetClass="entr" presetSubtype="16" fill="hold" grpId="0" nodeType="withEffect">
                                  <p:stCondLst>
                                    <p:cond delay="400"/>
                                  </p:stCondLst>
                                  <p:childTnLst>
                                    <p:set>
                                      <p:cBhvr>
                                        <p:cTn id="104" dur="1" fill="hold">
                                          <p:stCondLst>
                                            <p:cond delay="0"/>
                                          </p:stCondLst>
                                        </p:cTn>
                                        <p:tgtEl>
                                          <p:spTgt spid="123"/>
                                        </p:tgtEl>
                                        <p:attrNameLst>
                                          <p:attrName>style.visibility</p:attrName>
                                        </p:attrNameLst>
                                      </p:cBhvr>
                                      <p:to>
                                        <p:strVal val="visible"/>
                                      </p:to>
                                    </p:set>
                                    <p:anim calcmode="lin" valueType="num">
                                      <p:cBhvr>
                                        <p:cTn id="105" dur="500" fill="hold"/>
                                        <p:tgtEl>
                                          <p:spTgt spid="123"/>
                                        </p:tgtEl>
                                        <p:attrNameLst>
                                          <p:attrName>ppt_w</p:attrName>
                                        </p:attrNameLst>
                                      </p:cBhvr>
                                      <p:tavLst>
                                        <p:tav tm="0">
                                          <p:val>
                                            <p:fltVal val="0"/>
                                          </p:val>
                                        </p:tav>
                                        <p:tav tm="100000">
                                          <p:val>
                                            <p:strVal val="#ppt_w"/>
                                          </p:val>
                                        </p:tav>
                                      </p:tavLst>
                                    </p:anim>
                                    <p:anim calcmode="lin" valueType="num">
                                      <p:cBhvr>
                                        <p:cTn id="106" dur="500" fill="hold"/>
                                        <p:tgtEl>
                                          <p:spTgt spid="123"/>
                                        </p:tgtEl>
                                        <p:attrNameLst>
                                          <p:attrName>ppt_h</p:attrName>
                                        </p:attrNameLst>
                                      </p:cBhvr>
                                      <p:tavLst>
                                        <p:tav tm="0">
                                          <p:val>
                                            <p:fltVal val="0"/>
                                          </p:val>
                                        </p:tav>
                                        <p:tav tm="100000">
                                          <p:val>
                                            <p:strVal val="#ppt_h"/>
                                          </p:val>
                                        </p:tav>
                                      </p:tavLst>
                                    </p:anim>
                                    <p:animEffect transition="in" filter="fade">
                                      <p:cBhvr>
                                        <p:cTn id="107" dur="500"/>
                                        <p:tgtEl>
                                          <p:spTgt spid="123"/>
                                        </p:tgtEl>
                                      </p:cBhvr>
                                    </p:animEffect>
                                  </p:childTnLst>
                                </p:cTn>
                              </p:par>
                              <p:par>
                                <p:cTn id="108" presetID="53" presetClass="entr" presetSubtype="16" fill="hold" grpId="0" nodeType="withEffect">
                                  <p:stCondLst>
                                    <p:cond delay="700"/>
                                  </p:stCondLst>
                                  <p:childTnLst>
                                    <p:set>
                                      <p:cBhvr>
                                        <p:cTn id="109" dur="1" fill="hold">
                                          <p:stCondLst>
                                            <p:cond delay="0"/>
                                          </p:stCondLst>
                                        </p:cTn>
                                        <p:tgtEl>
                                          <p:spTgt spid="124"/>
                                        </p:tgtEl>
                                        <p:attrNameLst>
                                          <p:attrName>style.visibility</p:attrName>
                                        </p:attrNameLst>
                                      </p:cBhvr>
                                      <p:to>
                                        <p:strVal val="visible"/>
                                      </p:to>
                                    </p:set>
                                    <p:anim calcmode="lin" valueType="num">
                                      <p:cBhvr>
                                        <p:cTn id="110" dur="500" fill="hold"/>
                                        <p:tgtEl>
                                          <p:spTgt spid="124"/>
                                        </p:tgtEl>
                                        <p:attrNameLst>
                                          <p:attrName>ppt_w</p:attrName>
                                        </p:attrNameLst>
                                      </p:cBhvr>
                                      <p:tavLst>
                                        <p:tav tm="0">
                                          <p:val>
                                            <p:fltVal val="0"/>
                                          </p:val>
                                        </p:tav>
                                        <p:tav tm="100000">
                                          <p:val>
                                            <p:strVal val="#ppt_w"/>
                                          </p:val>
                                        </p:tav>
                                      </p:tavLst>
                                    </p:anim>
                                    <p:anim calcmode="lin" valueType="num">
                                      <p:cBhvr>
                                        <p:cTn id="111" dur="500" fill="hold"/>
                                        <p:tgtEl>
                                          <p:spTgt spid="124"/>
                                        </p:tgtEl>
                                        <p:attrNameLst>
                                          <p:attrName>ppt_h</p:attrName>
                                        </p:attrNameLst>
                                      </p:cBhvr>
                                      <p:tavLst>
                                        <p:tav tm="0">
                                          <p:val>
                                            <p:fltVal val="0"/>
                                          </p:val>
                                        </p:tav>
                                        <p:tav tm="100000">
                                          <p:val>
                                            <p:strVal val="#ppt_h"/>
                                          </p:val>
                                        </p:tav>
                                      </p:tavLst>
                                    </p:anim>
                                    <p:animEffect transition="in" filter="fade">
                                      <p:cBhvr>
                                        <p:cTn id="112" dur="500"/>
                                        <p:tgtEl>
                                          <p:spTgt spid="124"/>
                                        </p:tgtEl>
                                      </p:cBhvr>
                                    </p:animEffect>
                                  </p:childTnLst>
                                </p:cTn>
                              </p:par>
                              <p:par>
                                <p:cTn id="113" presetID="53" presetClass="entr" presetSubtype="16" fill="hold" grpId="0" nodeType="withEffect">
                                  <p:stCondLst>
                                    <p:cond delay="200"/>
                                  </p:stCondLst>
                                  <p:childTnLst>
                                    <p:set>
                                      <p:cBhvr>
                                        <p:cTn id="114" dur="1" fill="hold">
                                          <p:stCondLst>
                                            <p:cond delay="0"/>
                                          </p:stCondLst>
                                        </p:cTn>
                                        <p:tgtEl>
                                          <p:spTgt spid="125"/>
                                        </p:tgtEl>
                                        <p:attrNameLst>
                                          <p:attrName>style.visibility</p:attrName>
                                        </p:attrNameLst>
                                      </p:cBhvr>
                                      <p:to>
                                        <p:strVal val="visible"/>
                                      </p:to>
                                    </p:set>
                                    <p:anim calcmode="lin" valueType="num">
                                      <p:cBhvr>
                                        <p:cTn id="115" dur="500" fill="hold"/>
                                        <p:tgtEl>
                                          <p:spTgt spid="125"/>
                                        </p:tgtEl>
                                        <p:attrNameLst>
                                          <p:attrName>ppt_w</p:attrName>
                                        </p:attrNameLst>
                                      </p:cBhvr>
                                      <p:tavLst>
                                        <p:tav tm="0">
                                          <p:val>
                                            <p:fltVal val="0"/>
                                          </p:val>
                                        </p:tav>
                                        <p:tav tm="100000">
                                          <p:val>
                                            <p:strVal val="#ppt_w"/>
                                          </p:val>
                                        </p:tav>
                                      </p:tavLst>
                                    </p:anim>
                                    <p:anim calcmode="lin" valueType="num">
                                      <p:cBhvr>
                                        <p:cTn id="116" dur="500" fill="hold"/>
                                        <p:tgtEl>
                                          <p:spTgt spid="125"/>
                                        </p:tgtEl>
                                        <p:attrNameLst>
                                          <p:attrName>ppt_h</p:attrName>
                                        </p:attrNameLst>
                                      </p:cBhvr>
                                      <p:tavLst>
                                        <p:tav tm="0">
                                          <p:val>
                                            <p:fltVal val="0"/>
                                          </p:val>
                                        </p:tav>
                                        <p:tav tm="100000">
                                          <p:val>
                                            <p:strVal val="#ppt_h"/>
                                          </p:val>
                                        </p:tav>
                                      </p:tavLst>
                                    </p:anim>
                                    <p:animEffect transition="in" filter="fade">
                                      <p:cBhvr>
                                        <p:cTn id="117" dur="500"/>
                                        <p:tgtEl>
                                          <p:spTgt spid="125"/>
                                        </p:tgtEl>
                                      </p:cBhvr>
                                    </p:animEffect>
                                  </p:childTnLst>
                                </p:cTn>
                              </p:par>
                            </p:childTnLst>
                          </p:cTn>
                        </p:par>
                        <p:par>
                          <p:cTn id="118" fill="hold">
                            <p:stCondLst>
                              <p:cond delay="1649"/>
                            </p:stCondLst>
                            <p:childTnLst>
                              <p:par>
                                <p:cTn id="119" presetID="22" presetClass="entr" presetSubtype="2" fill="hold" nodeType="afterEffect">
                                  <p:stCondLst>
                                    <p:cond delay="0"/>
                                  </p:stCondLst>
                                  <p:childTnLst>
                                    <p:set>
                                      <p:cBhvr>
                                        <p:cTn id="120" dur="1" fill="hold">
                                          <p:stCondLst>
                                            <p:cond delay="0"/>
                                          </p:stCondLst>
                                        </p:cTn>
                                        <p:tgtEl>
                                          <p:spTgt spid="72"/>
                                        </p:tgtEl>
                                        <p:attrNameLst>
                                          <p:attrName>style.visibility</p:attrName>
                                        </p:attrNameLst>
                                      </p:cBhvr>
                                      <p:to>
                                        <p:strVal val="visible"/>
                                      </p:to>
                                    </p:set>
                                    <p:animEffect transition="in" filter="wipe(right)">
                                      <p:cBhvr>
                                        <p:cTn id="121" dur="500"/>
                                        <p:tgtEl>
                                          <p:spTgt spid="72"/>
                                        </p:tgtEl>
                                      </p:cBhvr>
                                    </p:animEffect>
                                  </p:childTnLst>
                                </p:cTn>
                              </p:par>
                            </p:childTnLst>
                          </p:cTn>
                        </p:par>
                        <p:par>
                          <p:cTn id="122" fill="hold">
                            <p:stCondLst>
                              <p:cond delay="2149"/>
                            </p:stCondLst>
                            <p:childTnLst>
                              <p:par>
                                <p:cTn id="123" presetID="22" presetClass="entr" presetSubtype="2" fill="hold" grpId="0" nodeType="afterEffect">
                                  <p:stCondLst>
                                    <p:cond delay="0"/>
                                  </p:stCondLst>
                                  <p:childTnLst>
                                    <p:set>
                                      <p:cBhvr>
                                        <p:cTn id="124" dur="1" fill="hold">
                                          <p:stCondLst>
                                            <p:cond delay="0"/>
                                          </p:stCondLst>
                                        </p:cTn>
                                        <p:tgtEl>
                                          <p:spTgt spid="81"/>
                                        </p:tgtEl>
                                        <p:attrNameLst>
                                          <p:attrName>style.visibility</p:attrName>
                                        </p:attrNameLst>
                                      </p:cBhvr>
                                      <p:to>
                                        <p:strVal val="visible"/>
                                      </p:to>
                                    </p:set>
                                    <p:animEffect transition="in" filter="wipe(right)">
                                      <p:cBhvr>
                                        <p:cTn id="125" dur="500"/>
                                        <p:tgtEl>
                                          <p:spTgt spid="81"/>
                                        </p:tgtEl>
                                      </p:cBhvr>
                                    </p:animEffect>
                                  </p:childTnLst>
                                </p:cTn>
                              </p:par>
                              <p:par>
                                <p:cTn id="126" presetID="22" presetClass="entr" presetSubtype="2" fill="hold" grpId="0" nodeType="withEffect">
                                  <p:stCondLst>
                                    <p:cond delay="0"/>
                                  </p:stCondLst>
                                  <p:childTnLst>
                                    <p:set>
                                      <p:cBhvr>
                                        <p:cTn id="127" dur="1" fill="hold">
                                          <p:stCondLst>
                                            <p:cond delay="0"/>
                                          </p:stCondLst>
                                        </p:cTn>
                                        <p:tgtEl>
                                          <p:spTgt spid="82"/>
                                        </p:tgtEl>
                                        <p:attrNameLst>
                                          <p:attrName>style.visibility</p:attrName>
                                        </p:attrNameLst>
                                      </p:cBhvr>
                                      <p:to>
                                        <p:strVal val="visible"/>
                                      </p:to>
                                    </p:set>
                                    <p:animEffect transition="in" filter="wipe(right)">
                                      <p:cBhvr>
                                        <p:cTn id="128" dur="500"/>
                                        <p:tgtEl>
                                          <p:spTgt spid="82"/>
                                        </p:tgtEl>
                                      </p:cBhvr>
                                    </p:animEffect>
                                  </p:childTnLst>
                                </p:cTn>
                              </p:par>
                            </p:childTnLst>
                          </p:cTn>
                        </p:par>
                        <p:par>
                          <p:cTn id="129" fill="hold">
                            <p:stCondLst>
                              <p:cond delay="2649"/>
                            </p:stCondLst>
                            <p:childTnLst>
                              <p:par>
                                <p:cTn id="130" presetID="22" presetClass="entr" presetSubtype="2" fill="hold" nodeType="afterEffect">
                                  <p:stCondLst>
                                    <p:cond delay="0"/>
                                  </p:stCondLst>
                                  <p:childTnLst>
                                    <p:set>
                                      <p:cBhvr>
                                        <p:cTn id="131" dur="1" fill="hold">
                                          <p:stCondLst>
                                            <p:cond delay="0"/>
                                          </p:stCondLst>
                                        </p:cTn>
                                        <p:tgtEl>
                                          <p:spTgt spid="78"/>
                                        </p:tgtEl>
                                        <p:attrNameLst>
                                          <p:attrName>style.visibility</p:attrName>
                                        </p:attrNameLst>
                                      </p:cBhvr>
                                      <p:to>
                                        <p:strVal val="visible"/>
                                      </p:to>
                                    </p:set>
                                    <p:animEffect transition="in" filter="wipe(right)">
                                      <p:cBhvr>
                                        <p:cTn id="132" dur="500"/>
                                        <p:tgtEl>
                                          <p:spTgt spid="78"/>
                                        </p:tgtEl>
                                      </p:cBhvr>
                                    </p:animEffect>
                                  </p:childTnLst>
                                </p:cTn>
                              </p:par>
                            </p:childTnLst>
                          </p:cTn>
                        </p:par>
                        <p:par>
                          <p:cTn id="133" fill="hold">
                            <p:stCondLst>
                              <p:cond delay="3149"/>
                            </p:stCondLst>
                            <p:childTnLst>
                              <p:par>
                                <p:cTn id="134" presetID="22" presetClass="entr" presetSubtype="2" fill="hold" grpId="0" nodeType="afterEffect">
                                  <p:stCondLst>
                                    <p:cond delay="0"/>
                                  </p:stCondLst>
                                  <p:childTnLst>
                                    <p:set>
                                      <p:cBhvr>
                                        <p:cTn id="135" dur="1" fill="hold">
                                          <p:stCondLst>
                                            <p:cond delay="0"/>
                                          </p:stCondLst>
                                        </p:cTn>
                                        <p:tgtEl>
                                          <p:spTgt spid="83"/>
                                        </p:tgtEl>
                                        <p:attrNameLst>
                                          <p:attrName>style.visibility</p:attrName>
                                        </p:attrNameLst>
                                      </p:cBhvr>
                                      <p:to>
                                        <p:strVal val="visible"/>
                                      </p:to>
                                    </p:set>
                                    <p:animEffect transition="in" filter="wipe(right)">
                                      <p:cBhvr>
                                        <p:cTn id="136" dur="500"/>
                                        <p:tgtEl>
                                          <p:spTgt spid="83"/>
                                        </p:tgtEl>
                                      </p:cBhvr>
                                    </p:animEffect>
                                  </p:childTnLst>
                                </p:cTn>
                              </p:par>
                              <p:par>
                                <p:cTn id="137" presetID="22" presetClass="entr" presetSubtype="2" fill="hold" grpId="0" nodeType="withEffect">
                                  <p:stCondLst>
                                    <p:cond delay="0"/>
                                  </p:stCondLst>
                                  <p:childTnLst>
                                    <p:set>
                                      <p:cBhvr>
                                        <p:cTn id="138" dur="1" fill="hold">
                                          <p:stCondLst>
                                            <p:cond delay="0"/>
                                          </p:stCondLst>
                                        </p:cTn>
                                        <p:tgtEl>
                                          <p:spTgt spid="84"/>
                                        </p:tgtEl>
                                        <p:attrNameLst>
                                          <p:attrName>style.visibility</p:attrName>
                                        </p:attrNameLst>
                                      </p:cBhvr>
                                      <p:to>
                                        <p:strVal val="visible"/>
                                      </p:to>
                                    </p:set>
                                    <p:animEffect transition="in" filter="wipe(right)">
                                      <p:cBhvr>
                                        <p:cTn id="139" dur="500"/>
                                        <p:tgtEl>
                                          <p:spTgt spid="84"/>
                                        </p:tgtEl>
                                      </p:cBhvr>
                                    </p:animEffect>
                                  </p:childTnLst>
                                </p:cTn>
                              </p:par>
                            </p:childTnLst>
                          </p:cTn>
                        </p:par>
                        <p:par>
                          <p:cTn id="140" fill="hold">
                            <p:stCondLst>
                              <p:cond delay="3649"/>
                            </p:stCondLst>
                            <p:childTnLst>
                              <p:par>
                                <p:cTn id="141" presetID="22" presetClass="entr" presetSubtype="2" fill="hold" nodeType="afterEffect">
                                  <p:stCondLst>
                                    <p:cond delay="0"/>
                                  </p:stCondLst>
                                  <p:childTnLst>
                                    <p:set>
                                      <p:cBhvr>
                                        <p:cTn id="142" dur="1" fill="hold">
                                          <p:stCondLst>
                                            <p:cond delay="0"/>
                                          </p:stCondLst>
                                        </p:cTn>
                                        <p:tgtEl>
                                          <p:spTgt spid="75"/>
                                        </p:tgtEl>
                                        <p:attrNameLst>
                                          <p:attrName>style.visibility</p:attrName>
                                        </p:attrNameLst>
                                      </p:cBhvr>
                                      <p:to>
                                        <p:strVal val="visible"/>
                                      </p:to>
                                    </p:set>
                                    <p:animEffect transition="in" filter="wipe(right)">
                                      <p:cBhvr>
                                        <p:cTn id="143" dur="500"/>
                                        <p:tgtEl>
                                          <p:spTgt spid="75"/>
                                        </p:tgtEl>
                                      </p:cBhvr>
                                    </p:animEffect>
                                  </p:childTnLst>
                                </p:cTn>
                              </p:par>
                            </p:childTnLst>
                          </p:cTn>
                        </p:par>
                        <p:par>
                          <p:cTn id="144" fill="hold">
                            <p:stCondLst>
                              <p:cond delay="4149"/>
                            </p:stCondLst>
                            <p:childTnLst>
                              <p:par>
                                <p:cTn id="145" presetID="22" presetClass="entr" presetSubtype="2" fill="hold" grpId="0" nodeType="afterEffect">
                                  <p:stCondLst>
                                    <p:cond delay="0"/>
                                  </p:stCondLst>
                                  <p:childTnLst>
                                    <p:set>
                                      <p:cBhvr>
                                        <p:cTn id="146" dur="1" fill="hold">
                                          <p:stCondLst>
                                            <p:cond delay="0"/>
                                          </p:stCondLst>
                                        </p:cTn>
                                        <p:tgtEl>
                                          <p:spTgt spid="85"/>
                                        </p:tgtEl>
                                        <p:attrNameLst>
                                          <p:attrName>style.visibility</p:attrName>
                                        </p:attrNameLst>
                                      </p:cBhvr>
                                      <p:to>
                                        <p:strVal val="visible"/>
                                      </p:to>
                                    </p:set>
                                    <p:animEffect transition="in" filter="wipe(right)">
                                      <p:cBhvr>
                                        <p:cTn id="147" dur="500"/>
                                        <p:tgtEl>
                                          <p:spTgt spid="85"/>
                                        </p:tgtEl>
                                      </p:cBhvr>
                                    </p:animEffect>
                                  </p:childTnLst>
                                </p:cTn>
                              </p:par>
                              <p:par>
                                <p:cTn id="148" presetID="22" presetClass="entr" presetSubtype="2" fill="hold" grpId="0" nodeType="withEffect">
                                  <p:stCondLst>
                                    <p:cond delay="0"/>
                                  </p:stCondLst>
                                  <p:childTnLst>
                                    <p:set>
                                      <p:cBhvr>
                                        <p:cTn id="149" dur="1" fill="hold">
                                          <p:stCondLst>
                                            <p:cond delay="0"/>
                                          </p:stCondLst>
                                        </p:cTn>
                                        <p:tgtEl>
                                          <p:spTgt spid="86"/>
                                        </p:tgtEl>
                                        <p:attrNameLst>
                                          <p:attrName>style.visibility</p:attrName>
                                        </p:attrNameLst>
                                      </p:cBhvr>
                                      <p:to>
                                        <p:strVal val="visible"/>
                                      </p:to>
                                    </p:set>
                                    <p:animEffect transition="in" filter="wipe(right)">
                                      <p:cBhvr>
                                        <p:cTn id="150" dur="500"/>
                                        <p:tgtEl>
                                          <p:spTgt spid="86"/>
                                        </p:tgtEl>
                                      </p:cBhvr>
                                    </p:animEffect>
                                  </p:childTnLst>
                                </p:cTn>
                              </p:par>
                            </p:childTnLst>
                          </p:cTn>
                        </p:par>
                        <p:par>
                          <p:cTn id="151" fill="hold">
                            <p:stCondLst>
                              <p:cond delay="4649"/>
                            </p:stCondLst>
                            <p:childTnLst>
                              <p:par>
                                <p:cTn id="152" presetID="22" presetClass="entr" presetSubtype="8" fill="hold" nodeType="afterEffect">
                                  <p:stCondLst>
                                    <p:cond delay="0"/>
                                  </p:stCondLst>
                                  <p:childTnLst>
                                    <p:set>
                                      <p:cBhvr>
                                        <p:cTn id="153" dur="1" fill="hold">
                                          <p:stCondLst>
                                            <p:cond delay="0"/>
                                          </p:stCondLst>
                                        </p:cTn>
                                        <p:tgtEl>
                                          <p:spTgt spid="65"/>
                                        </p:tgtEl>
                                        <p:attrNameLst>
                                          <p:attrName>style.visibility</p:attrName>
                                        </p:attrNameLst>
                                      </p:cBhvr>
                                      <p:to>
                                        <p:strVal val="visible"/>
                                      </p:to>
                                    </p:set>
                                    <p:animEffect transition="in" filter="wipe(left)">
                                      <p:cBhvr>
                                        <p:cTn id="154" dur="500"/>
                                        <p:tgtEl>
                                          <p:spTgt spid="65"/>
                                        </p:tgtEl>
                                      </p:cBhvr>
                                    </p:animEffect>
                                  </p:childTnLst>
                                </p:cTn>
                              </p:par>
                            </p:childTnLst>
                          </p:cTn>
                        </p:par>
                        <p:par>
                          <p:cTn id="155" fill="hold">
                            <p:stCondLst>
                              <p:cond delay="5149"/>
                            </p:stCondLst>
                            <p:childTnLst>
                              <p:par>
                                <p:cTn id="156" presetID="22" presetClass="entr" presetSubtype="8" fill="hold" grpId="0" nodeType="afterEffect">
                                  <p:stCondLst>
                                    <p:cond delay="0"/>
                                  </p:stCondLst>
                                  <p:childTnLst>
                                    <p:set>
                                      <p:cBhvr>
                                        <p:cTn id="157" dur="1" fill="hold">
                                          <p:stCondLst>
                                            <p:cond delay="0"/>
                                          </p:stCondLst>
                                        </p:cTn>
                                        <p:tgtEl>
                                          <p:spTgt spid="87"/>
                                        </p:tgtEl>
                                        <p:attrNameLst>
                                          <p:attrName>style.visibility</p:attrName>
                                        </p:attrNameLst>
                                      </p:cBhvr>
                                      <p:to>
                                        <p:strVal val="visible"/>
                                      </p:to>
                                    </p:set>
                                    <p:animEffect transition="in" filter="wipe(left)">
                                      <p:cBhvr>
                                        <p:cTn id="158" dur="500"/>
                                        <p:tgtEl>
                                          <p:spTgt spid="87"/>
                                        </p:tgtEl>
                                      </p:cBhvr>
                                    </p:animEffect>
                                  </p:childTnLst>
                                </p:cTn>
                              </p:par>
                              <p:par>
                                <p:cTn id="159" presetID="22" presetClass="entr" presetSubtype="8" fill="hold" grpId="0" nodeType="withEffect">
                                  <p:stCondLst>
                                    <p:cond delay="0"/>
                                  </p:stCondLst>
                                  <p:childTnLst>
                                    <p:set>
                                      <p:cBhvr>
                                        <p:cTn id="160" dur="1" fill="hold">
                                          <p:stCondLst>
                                            <p:cond delay="0"/>
                                          </p:stCondLst>
                                        </p:cTn>
                                        <p:tgtEl>
                                          <p:spTgt spid="88"/>
                                        </p:tgtEl>
                                        <p:attrNameLst>
                                          <p:attrName>style.visibility</p:attrName>
                                        </p:attrNameLst>
                                      </p:cBhvr>
                                      <p:to>
                                        <p:strVal val="visible"/>
                                      </p:to>
                                    </p:set>
                                    <p:animEffect transition="in" filter="wipe(left)">
                                      <p:cBhvr>
                                        <p:cTn id="161" dur="500"/>
                                        <p:tgtEl>
                                          <p:spTgt spid="88"/>
                                        </p:tgtEl>
                                      </p:cBhvr>
                                    </p:animEffect>
                                  </p:childTnLst>
                                </p:cTn>
                              </p:par>
                            </p:childTnLst>
                          </p:cTn>
                        </p:par>
                        <p:par>
                          <p:cTn id="162" fill="hold">
                            <p:stCondLst>
                              <p:cond delay="5649"/>
                            </p:stCondLst>
                            <p:childTnLst>
                              <p:par>
                                <p:cTn id="163" presetID="22" presetClass="entr" presetSubtype="8" fill="hold" nodeType="afterEffect">
                                  <p:stCondLst>
                                    <p:cond delay="0"/>
                                  </p:stCondLst>
                                  <p:childTnLst>
                                    <p:set>
                                      <p:cBhvr>
                                        <p:cTn id="164" dur="1" fill="hold">
                                          <p:stCondLst>
                                            <p:cond delay="0"/>
                                          </p:stCondLst>
                                        </p:cTn>
                                        <p:tgtEl>
                                          <p:spTgt spid="69"/>
                                        </p:tgtEl>
                                        <p:attrNameLst>
                                          <p:attrName>style.visibility</p:attrName>
                                        </p:attrNameLst>
                                      </p:cBhvr>
                                      <p:to>
                                        <p:strVal val="visible"/>
                                      </p:to>
                                    </p:set>
                                    <p:animEffect transition="in" filter="wipe(left)">
                                      <p:cBhvr>
                                        <p:cTn id="165" dur="500"/>
                                        <p:tgtEl>
                                          <p:spTgt spid="69"/>
                                        </p:tgtEl>
                                      </p:cBhvr>
                                    </p:animEffect>
                                  </p:childTnLst>
                                </p:cTn>
                              </p:par>
                              <p:par>
                                <p:cTn id="166" presetID="22" presetClass="entr" presetSubtype="8" fill="hold" grpId="0" nodeType="withEffect">
                                  <p:stCondLst>
                                    <p:cond delay="500"/>
                                  </p:stCondLst>
                                  <p:childTnLst>
                                    <p:set>
                                      <p:cBhvr>
                                        <p:cTn id="167" dur="1" fill="hold">
                                          <p:stCondLst>
                                            <p:cond delay="0"/>
                                          </p:stCondLst>
                                        </p:cTn>
                                        <p:tgtEl>
                                          <p:spTgt spid="89"/>
                                        </p:tgtEl>
                                        <p:attrNameLst>
                                          <p:attrName>style.visibility</p:attrName>
                                        </p:attrNameLst>
                                      </p:cBhvr>
                                      <p:to>
                                        <p:strVal val="visible"/>
                                      </p:to>
                                    </p:set>
                                    <p:animEffect transition="in" filter="wipe(left)">
                                      <p:cBhvr>
                                        <p:cTn id="168" dur="500"/>
                                        <p:tgtEl>
                                          <p:spTgt spid="89"/>
                                        </p:tgtEl>
                                      </p:cBhvr>
                                    </p:animEffect>
                                  </p:childTnLst>
                                </p:cTn>
                              </p:par>
                              <p:par>
                                <p:cTn id="169" presetID="22" presetClass="entr" presetSubtype="8" fill="hold" grpId="0" nodeType="withEffect">
                                  <p:stCondLst>
                                    <p:cond delay="500"/>
                                  </p:stCondLst>
                                  <p:childTnLst>
                                    <p:set>
                                      <p:cBhvr>
                                        <p:cTn id="170" dur="1" fill="hold">
                                          <p:stCondLst>
                                            <p:cond delay="0"/>
                                          </p:stCondLst>
                                        </p:cTn>
                                        <p:tgtEl>
                                          <p:spTgt spid="90"/>
                                        </p:tgtEl>
                                        <p:attrNameLst>
                                          <p:attrName>style.visibility</p:attrName>
                                        </p:attrNameLst>
                                      </p:cBhvr>
                                      <p:to>
                                        <p:strVal val="visible"/>
                                      </p:to>
                                    </p:set>
                                    <p:animEffect transition="in" filter="wipe(left)">
                                      <p:cBhvr>
                                        <p:cTn id="171" dur="500"/>
                                        <p:tgtEl>
                                          <p:spTgt spid="90"/>
                                        </p:tgtEl>
                                      </p:cBhvr>
                                    </p:animEffect>
                                  </p:childTnLst>
                                </p:cTn>
                              </p:par>
                            </p:childTnLst>
                          </p:cTn>
                        </p:par>
                        <p:par>
                          <p:cTn id="172" fill="hold">
                            <p:stCondLst>
                              <p:cond delay="6149"/>
                            </p:stCondLst>
                            <p:childTnLst>
                              <p:par>
                                <p:cTn id="173" presetID="22" presetClass="entr" presetSubtype="8" fill="hold" nodeType="afterEffect">
                                  <p:stCondLst>
                                    <p:cond delay="0"/>
                                  </p:stCondLst>
                                  <p:childTnLst>
                                    <p:set>
                                      <p:cBhvr>
                                        <p:cTn id="174" dur="1" fill="hold">
                                          <p:stCondLst>
                                            <p:cond delay="0"/>
                                          </p:stCondLst>
                                        </p:cTn>
                                        <p:tgtEl>
                                          <p:spTgt spid="66"/>
                                        </p:tgtEl>
                                        <p:attrNameLst>
                                          <p:attrName>style.visibility</p:attrName>
                                        </p:attrNameLst>
                                      </p:cBhvr>
                                      <p:to>
                                        <p:strVal val="visible"/>
                                      </p:to>
                                    </p:set>
                                    <p:animEffect transition="in" filter="wipe(left)">
                                      <p:cBhvr>
                                        <p:cTn id="175" dur="500"/>
                                        <p:tgtEl>
                                          <p:spTgt spid="66"/>
                                        </p:tgtEl>
                                      </p:cBhvr>
                                    </p:animEffect>
                                  </p:childTnLst>
                                </p:cTn>
                              </p:par>
                            </p:childTnLst>
                          </p:cTn>
                        </p:par>
                        <p:par>
                          <p:cTn id="176" fill="hold">
                            <p:stCondLst>
                              <p:cond delay="6649"/>
                            </p:stCondLst>
                            <p:childTnLst>
                              <p:par>
                                <p:cTn id="177" presetID="22" presetClass="entr" presetSubtype="8" fill="hold" grpId="0" nodeType="afterEffect">
                                  <p:stCondLst>
                                    <p:cond delay="0"/>
                                  </p:stCondLst>
                                  <p:childTnLst>
                                    <p:set>
                                      <p:cBhvr>
                                        <p:cTn id="178" dur="1" fill="hold">
                                          <p:stCondLst>
                                            <p:cond delay="0"/>
                                          </p:stCondLst>
                                        </p:cTn>
                                        <p:tgtEl>
                                          <p:spTgt spid="91"/>
                                        </p:tgtEl>
                                        <p:attrNameLst>
                                          <p:attrName>style.visibility</p:attrName>
                                        </p:attrNameLst>
                                      </p:cBhvr>
                                      <p:to>
                                        <p:strVal val="visible"/>
                                      </p:to>
                                    </p:set>
                                    <p:animEffect transition="in" filter="wipe(left)">
                                      <p:cBhvr>
                                        <p:cTn id="179" dur="500"/>
                                        <p:tgtEl>
                                          <p:spTgt spid="91"/>
                                        </p:tgtEl>
                                      </p:cBhvr>
                                    </p:animEffect>
                                  </p:childTnLst>
                                </p:cTn>
                              </p:par>
                              <p:par>
                                <p:cTn id="180" presetID="22" presetClass="entr" presetSubtype="8" fill="hold" grpId="0" nodeType="withEffect">
                                  <p:stCondLst>
                                    <p:cond delay="0"/>
                                  </p:stCondLst>
                                  <p:childTnLst>
                                    <p:set>
                                      <p:cBhvr>
                                        <p:cTn id="181" dur="1" fill="hold">
                                          <p:stCondLst>
                                            <p:cond delay="0"/>
                                          </p:stCondLst>
                                        </p:cTn>
                                        <p:tgtEl>
                                          <p:spTgt spid="92"/>
                                        </p:tgtEl>
                                        <p:attrNameLst>
                                          <p:attrName>style.visibility</p:attrName>
                                        </p:attrNameLst>
                                      </p:cBhvr>
                                      <p:to>
                                        <p:strVal val="visible"/>
                                      </p:to>
                                    </p:set>
                                    <p:animEffect transition="in" filter="wipe(left)">
                                      <p:cBhvr>
                                        <p:cTn id="182" dur="500"/>
                                        <p:tgtEl>
                                          <p:spTgt spid="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1" grpId="0"/>
      <p:bldP spid="82" grpId="0"/>
      <p:bldP spid="83" grpId="0"/>
      <p:bldP spid="84" grpId="0"/>
      <p:bldP spid="85" grpId="0"/>
      <p:bldP spid="86" grpId="0"/>
      <p:bldP spid="87" grpId="0"/>
      <p:bldP spid="88" grpId="0"/>
      <p:bldP spid="89" grpId="0"/>
      <p:bldP spid="90" grpId="0"/>
      <p:bldP spid="91" grpId="0"/>
      <p:bldP spid="92" grpId="0"/>
      <p:bldP spid="93" grpId="0" animBg="1"/>
      <p:bldP spid="112" grpId="0" animBg="1"/>
      <p:bldP spid="113" grpId="0" animBg="1"/>
      <p:bldP spid="114" grpId="0" animBg="1"/>
      <p:bldP spid="115" grpId="0" animBg="1"/>
      <p:bldP spid="116" grpId="0" animBg="1"/>
      <p:bldP spid="117" grpId="0" animBg="1"/>
      <p:bldP spid="118" grpId="0" animBg="1"/>
      <p:bldP spid="119" grpId="0" animBg="1"/>
      <p:bldP spid="120" grpId="0" animBg="1"/>
      <p:bldP spid="121" grpId="0" animBg="1"/>
      <p:bldP spid="122" grpId="0" animBg="1"/>
      <p:bldP spid="123" grpId="0" animBg="1"/>
      <p:bldP spid="124" grpId="0" animBg="1"/>
      <p:bldP spid="125" grpId="0" animBg="1"/>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_rels/theme5.xml.rels><?xml version="1.0" encoding="UTF-8" standalone="yes"?>
<Relationships xmlns="http://schemas.openxmlformats.org/package/2006/relationships"><Relationship Id="rId1" Type="http://schemas.openxmlformats.org/officeDocument/2006/relationships/image" Target="../media/image1.jpeg"/></Relationships>
</file>

<file path=ppt/theme/_rels/theme6.xml.rels><?xml version="1.0" encoding="UTF-8" standalone="yes"?>
<Relationships xmlns="http://schemas.openxmlformats.org/package/2006/relationships"><Relationship Id="rId1" Type="http://schemas.openxmlformats.org/officeDocument/2006/relationships/image" Target="../media/image1.jpeg"/></Relationships>
</file>

<file path=ppt/theme/_rels/theme7.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主管人员">
  <a:themeElements>
    <a:clrScheme name="1111">
      <a:dk1>
        <a:sysClr val="windowText" lastClr="000000"/>
      </a:dk1>
      <a:lt1>
        <a:sysClr val="window" lastClr="FFFFFF"/>
      </a:lt1>
      <a:dk2>
        <a:srgbClr val="2F5897"/>
      </a:dk2>
      <a:lt2>
        <a:srgbClr val="E4E9EF"/>
      </a:lt2>
      <a:accent1>
        <a:srgbClr val="172B4B"/>
      </a:accent1>
      <a:accent2>
        <a:srgbClr val="FFC000"/>
      </a:accent2>
      <a:accent3>
        <a:srgbClr val="7F7F7F"/>
      </a:accent3>
      <a:accent4>
        <a:srgbClr val="FFFFFF"/>
      </a:accent4>
      <a:accent5>
        <a:srgbClr val="FFFFFF"/>
      </a:accent5>
      <a:accent6>
        <a:srgbClr val="FFFFFF"/>
      </a:accent6>
      <a:hlink>
        <a:srgbClr val="FFFFFF"/>
      </a:hlink>
      <a:folHlink>
        <a:srgbClr val="B2B2B2"/>
      </a:folHlink>
    </a:clrScheme>
    <a:fontScheme name="主管人员">
      <a:majorFont>
        <a:latin typeface="Century Gothic"/>
        <a:ea typeface=""/>
        <a:cs typeface=""/>
        <a:font script="Jpan" typeface="HGｺﾞｼｯｸM"/>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Palatino Linotype"/>
        <a:ea typeface=""/>
        <a:cs typeface=""/>
        <a:font script="Jpan" typeface="HGS明朝E"/>
        <a:font script="Hang" typeface="맑은 고딕"/>
        <a:font script="Hans" typeface="宋体"/>
        <a:font script="Hant" typeface="新細明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主管人员">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8575" cap="flat" cmpd="sng" algn="ctr">
          <a:solidFill>
            <a:schemeClr val="phClr"/>
          </a:solidFill>
          <a:prstDash val="solid"/>
        </a:ln>
        <a:ln w="508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50000">
              <a:schemeClr val="phClr">
                <a:tint val="80000"/>
                <a:satMod val="250000"/>
              </a:schemeClr>
            </a:gs>
            <a:gs pos="76000">
              <a:schemeClr val="phClr">
                <a:tint val="90000"/>
                <a:shade val="90000"/>
                <a:satMod val="200000"/>
              </a:schemeClr>
            </a:gs>
            <a:gs pos="92000">
              <a:schemeClr val="phClr">
                <a:tint val="90000"/>
                <a:shade val="70000"/>
                <a:satMod val="250000"/>
              </a:schemeClr>
            </a:gs>
          </a:gsLst>
          <a:path path="circle">
            <a:fillToRect l="50000" t="50000" r="50000" b="50000"/>
          </a:path>
        </a:gradFill>
        <a:blipFill>
          <a:blip xmlns:r="http://schemas.openxmlformats.org/officeDocument/2006/relationships" r:embed="rId1">
            <a:duotone>
              <a:schemeClr val="phClr">
                <a:tint val="95000"/>
              </a:schemeClr>
              <a:schemeClr val="phClr">
                <a:shade val="90000"/>
              </a:schemeClr>
            </a:duotone>
          </a:blip>
          <a:tile tx="0" ty="0" sx="100000" sy="100000" flip="none" algn="tl"/>
        </a:blipFill>
      </a:bgFillStyleLst>
    </a:fmtScheme>
  </a:themeElements>
  <a:objectDefaults>
    <a:spDef>
      <a:spPr>
        <a:solidFill>
          <a:srgbClr val="663A77"/>
        </a:solidFill>
        <a:ln>
          <a:noFill/>
        </a:ln>
        <a:effectLst>
          <a:innerShdw blurRad="101600" dist="50800" dir="13500000">
            <a:prstClr val="black">
              <a:alpha val="50000"/>
            </a:prstClr>
          </a:innerShdw>
        </a:effectLst>
      </a:spPr>
      <a:bodyPr rtlCol="0" anchor="ctr"/>
      <a:lstStyle>
        <a:defPPr algn="ctr">
          <a:defRPr>
            <a:solidFill>
              <a:prstClr val="white"/>
            </a:solidFill>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4.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5.xml><?xml version="1.0" encoding="utf-8"?>
<a:theme xmlns:a="http://schemas.openxmlformats.org/drawingml/2006/main" name="1_主管人员">
  <a:themeElements>
    <a:clrScheme name="1111">
      <a:dk1>
        <a:sysClr val="windowText" lastClr="000000"/>
      </a:dk1>
      <a:lt1>
        <a:sysClr val="window" lastClr="FFFFFF"/>
      </a:lt1>
      <a:dk2>
        <a:srgbClr val="2F5897"/>
      </a:dk2>
      <a:lt2>
        <a:srgbClr val="E4E9EF"/>
      </a:lt2>
      <a:accent1>
        <a:srgbClr val="172B4B"/>
      </a:accent1>
      <a:accent2>
        <a:srgbClr val="FFC000"/>
      </a:accent2>
      <a:accent3>
        <a:srgbClr val="7F7F7F"/>
      </a:accent3>
      <a:accent4>
        <a:srgbClr val="FFFFFF"/>
      </a:accent4>
      <a:accent5>
        <a:srgbClr val="FFFFFF"/>
      </a:accent5>
      <a:accent6>
        <a:srgbClr val="FFFFFF"/>
      </a:accent6>
      <a:hlink>
        <a:srgbClr val="FFFFFF"/>
      </a:hlink>
      <a:folHlink>
        <a:srgbClr val="B2B2B2"/>
      </a:folHlink>
    </a:clrScheme>
    <a:fontScheme name="主管人员">
      <a:majorFont>
        <a:latin typeface="Century Gothic"/>
        <a:ea typeface=""/>
        <a:cs typeface=""/>
        <a:font script="Jpan" typeface="HGｺﾞｼｯｸM"/>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Palatino Linotype"/>
        <a:ea typeface=""/>
        <a:cs typeface=""/>
        <a:font script="Jpan" typeface="HGS明朝E"/>
        <a:font script="Hang" typeface="맑은 고딕"/>
        <a:font script="Hans" typeface="宋体"/>
        <a:font script="Hant" typeface="新細明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主管人员">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8575" cap="flat" cmpd="sng" algn="ctr">
          <a:solidFill>
            <a:schemeClr val="phClr"/>
          </a:solidFill>
          <a:prstDash val="solid"/>
        </a:ln>
        <a:ln w="508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50000">
              <a:schemeClr val="phClr">
                <a:tint val="80000"/>
                <a:satMod val="250000"/>
              </a:schemeClr>
            </a:gs>
            <a:gs pos="76000">
              <a:schemeClr val="phClr">
                <a:tint val="90000"/>
                <a:shade val="90000"/>
                <a:satMod val="200000"/>
              </a:schemeClr>
            </a:gs>
            <a:gs pos="92000">
              <a:schemeClr val="phClr">
                <a:tint val="90000"/>
                <a:shade val="70000"/>
                <a:satMod val="250000"/>
              </a:schemeClr>
            </a:gs>
          </a:gsLst>
          <a:path path="circle">
            <a:fillToRect l="50000" t="50000" r="50000" b="50000"/>
          </a:path>
        </a:gradFill>
        <a:blipFill>
          <a:blip xmlns:r="http://schemas.openxmlformats.org/officeDocument/2006/relationships" r:embed="rId1">
            <a:duotone>
              <a:schemeClr val="phClr">
                <a:tint val="95000"/>
              </a:schemeClr>
              <a:schemeClr val="phClr">
                <a:shade val="90000"/>
              </a:schemeClr>
            </a:duotone>
          </a:blip>
          <a:tile tx="0" ty="0" sx="100000" sy="100000" flip="none" algn="tl"/>
        </a:blip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6.xml><?xml version="1.0" encoding="utf-8"?>
<a:theme xmlns:a="http://schemas.openxmlformats.org/drawingml/2006/main" name="2_主管人员">
  <a:themeElements>
    <a:clrScheme name="1111">
      <a:dk1>
        <a:sysClr val="windowText" lastClr="000000"/>
      </a:dk1>
      <a:lt1>
        <a:sysClr val="window" lastClr="FFFFFF"/>
      </a:lt1>
      <a:dk2>
        <a:srgbClr val="2F5897"/>
      </a:dk2>
      <a:lt2>
        <a:srgbClr val="E4E9EF"/>
      </a:lt2>
      <a:accent1>
        <a:srgbClr val="172B4B"/>
      </a:accent1>
      <a:accent2>
        <a:srgbClr val="FFC000"/>
      </a:accent2>
      <a:accent3>
        <a:srgbClr val="7F7F7F"/>
      </a:accent3>
      <a:accent4>
        <a:srgbClr val="FFFFFF"/>
      </a:accent4>
      <a:accent5>
        <a:srgbClr val="FFFFFF"/>
      </a:accent5>
      <a:accent6>
        <a:srgbClr val="FFFFFF"/>
      </a:accent6>
      <a:hlink>
        <a:srgbClr val="FFFFFF"/>
      </a:hlink>
      <a:folHlink>
        <a:srgbClr val="B2B2B2"/>
      </a:folHlink>
    </a:clrScheme>
    <a:fontScheme name="主管人员">
      <a:majorFont>
        <a:latin typeface="Century Gothic"/>
        <a:ea typeface=""/>
        <a:cs typeface=""/>
        <a:font script="Jpan" typeface="HGｺﾞｼｯｸM"/>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Palatino Linotype"/>
        <a:ea typeface=""/>
        <a:cs typeface=""/>
        <a:font script="Jpan" typeface="HGS明朝E"/>
        <a:font script="Hang" typeface="맑은 고딕"/>
        <a:font script="Hans" typeface="宋体"/>
        <a:font script="Hant" typeface="新細明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主管人员">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8575" cap="flat" cmpd="sng" algn="ctr">
          <a:solidFill>
            <a:schemeClr val="phClr"/>
          </a:solidFill>
          <a:prstDash val="solid"/>
        </a:ln>
        <a:ln w="508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50000">
              <a:schemeClr val="phClr">
                <a:tint val="80000"/>
                <a:satMod val="250000"/>
              </a:schemeClr>
            </a:gs>
            <a:gs pos="76000">
              <a:schemeClr val="phClr">
                <a:tint val="90000"/>
                <a:shade val="90000"/>
                <a:satMod val="200000"/>
              </a:schemeClr>
            </a:gs>
            <a:gs pos="92000">
              <a:schemeClr val="phClr">
                <a:tint val="90000"/>
                <a:shade val="70000"/>
                <a:satMod val="250000"/>
              </a:schemeClr>
            </a:gs>
          </a:gsLst>
          <a:path path="circle">
            <a:fillToRect l="50000" t="50000" r="50000" b="50000"/>
          </a:path>
        </a:gradFill>
        <a:blipFill>
          <a:blip xmlns:r="http://schemas.openxmlformats.org/officeDocument/2006/relationships" r:embed="rId1">
            <a:duotone>
              <a:schemeClr val="phClr">
                <a:tint val="95000"/>
              </a:schemeClr>
              <a:schemeClr val="phClr">
                <a:shade val="90000"/>
              </a:schemeClr>
            </a:duotone>
          </a:blip>
          <a:tile tx="0" ty="0" sx="100000" sy="100000" flip="none" algn="tl"/>
        </a:blipFill>
      </a:bgFillStyleLst>
    </a:fmtScheme>
  </a:themeElements>
  <a:objectDefaults>
    <a:spDef>
      <a:spPr>
        <a:solidFill>
          <a:srgbClr val="663A77"/>
        </a:solidFill>
        <a:ln>
          <a:noFill/>
        </a:ln>
        <a:effectLst>
          <a:innerShdw blurRad="101600" dist="50800" dir="13500000">
            <a:prstClr val="black">
              <a:alpha val="50000"/>
            </a:prstClr>
          </a:innerShdw>
        </a:effectLst>
      </a:spPr>
      <a:bodyPr rtlCol="0" anchor="ctr"/>
      <a:lstStyle>
        <a:defPPr algn="ctr">
          <a:defRPr>
            <a:solidFill>
              <a:prstClr val="white"/>
            </a:solidFill>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7.xml><?xml version="1.0" encoding="utf-8"?>
<a:theme xmlns:a="http://schemas.openxmlformats.org/drawingml/2006/main" name="3_主管人员">
  <a:themeElements>
    <a:clrScheme name="1111">
      <a:dk1>
        <a:sysClr val="windowText" lastClr="000000"/>
      </a:dk1>
      <a:lt1>
        <a:sysClr val="window" lastClr="FFFFFF"/>
      </a:lt1>
      <a:dk2>
        <a:srgbClr val="2F5897"/>
      </a:dk2>
      <a:lt2>
        <a:srgbClr val="E4E9EF"/>
      </a:lt2>
      <a:accent1>
        <a:srgbClr val="172B4B"/>
      </a:accent1>
      <a:accent2>
        <a:srgbClr val="FFC000"/>
      </a:accent2>
      <a:accent3>
        <a:srgbClr val="7F7F7F"/>
      </a:accent3>
      <a:accent4>
        <a:srgbClr val="FFFFFF"/>
      </a:accent4>
      <a:accent5>
        <a:srgbClr val="FFFFFF"/>
      </a:accent5>
      <a:accent6>
        <a:srgbClr val="FFFFFF"/>
      </a:accent6>
      <a:hlink>
        <a:srgbClr val="FFFFFF"/>
      </a:hlink>
      <a:folHlink>
        <a:srgbClr val="B2B2B2"/>
      </a:folHlink>
    </a:clrScheme>
    <a:fontScheme name="主管人员">
      <a:majorFont>
        <a:latin typeface="Century Gothic"/>
        <a:ea typeface=""/>
        <a:cs typeface=""/>
        <a:font script="Jpan" typeface="HGｺﾞｼｯｸM"/>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Palatino Linotype"/>
        <a:ea typeface=""/>
        <a:cs typeface=""/>
        <a:font script="Jpan" typeface="HGS明朝E"/>
        <a:font script="Hang" typeface="맑은 고딕"/>
        <a:font script="Hans" typeface="宋体"/>
        <a:font script="Hant" typeface="新細明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主管人员">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8575" cap="flat" cmpd="sng" algn="ctr">
          <a:solidFill>
            <a:schemeClr val="phClr"/>
          </a:solidFill>
          <a:prstDash val="solid"/>
        </a:ln>
        <a:ln w="508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50000">
              <a:schemeClr val="phClr">
                <a:tint val="80000"/>
                <a:satMod val="250000"/>
              </a:schemeClr>
            </a:gs>
            <a:gs pos="76000">
              <a:schemeClr val="phClr">
                <a:tint val="90000"/>
                <a:shade val="90000"/>
                <a:satMod val="200000"/>
              </a:schemeClr>
            </a:gs>
            <a:gs pos="92000">
              <a:schemeClr val="phClr">
                <a:tint val="90000"/>
                <a:shade val="70000"/>
                <a:satMod val="250000"/>
              </a:schemeClr>
            </a:gs>
          </a:gsLst>
          <a:path path="circle">
            <a:fillToRect l="50000" t="50000" r="50000" b="50000"/>
          </a:path>
        </a:gradFill>
        <a:blipFill>
          <a:blip xmlns:r="http://schemas.openxmlformats.org/officeDocument/2006/relationships" r:embed="rId1">
            <a:duotone>
              <a:schemeClr val="phClr">
                <a:tint val="95000"/>
              </a:schemeClr>
              <a:schemeClr val="phClr">
                <a:shade val="90000"/>
              </a:schemeClr>
            </a:duotone>
          </a:blip>
          <a:tile tx="0" ty="0" sx="100000" sy="100000" flip="none" algn="tl"/>
        </a:blipFill>
      </a:bgFillStyleLst>
    </a:fmtScheme>
  </a:themeElements>
  <a:objectDefaults>
    <a:spDef>
      <a:spPr>
        <a:solidFill>
          <a:srgbClr val="663A77"/>
        </a:solidFill>
        <a:ln>
          <a:noFill/>
        </a:ln>
        <a:effectLst>
          <a:innerShdw blurRad="101600" dist="50800" dir="13500000">
            <a:prstClr val="black">
              <a:alpha val="50000"/>
            </a:prstClr>
          </a:innerShdw>
        </a:effectLst>
      </a:spPr>
      <a:bodyPr rtlCol="0" anchor="ctr"/>
      <a:lstStyle>
        <a:defPPr algn="ctr">
          <a:defRPr>
            <a:solidFill>
              <a:prstClr val="white"/>
            </a:solidFill>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8.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9.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TotalTime>
  <Words>4831</Words>
  <Application>Microsoft Office PowerPoint</Application>
  <PresentationFormat>自定义</PresentationFormat>
  <Paragraphs>361</Paragraphs>
  <Slides>31</Slides>
  <Notes>2</Notes>
  <HiddenSlides>0</HiddenSlides>
  <MMClips>1</MMClips>
  <ScaleCrop>false</ScaleCrop>
  <HeadingPairs>
    <vt:vector size="6" baseType="variant">
      <vt:variant>
        <vt:lpstr>已用的字体</vt:lpstr>
      </vt:variant>
      <vt:variant>
        <vt:i4>24</vt:i4>
      </vt:variant>
      <vt:variant>
        <vt:lpstr>主题</vt:lpstr>
      </vt:variant>
      <vt:variant>
        <vt:i4>7</vt:i4>
      </vt:variant>
      <vt:variant>
        <vt:lpstr>幻灯片标题</vt:lpstr>
      </vt:variant>
      <vt:variant>
        <vt:i4>31</vt:i4>
      </vt:variant>
    </vt:vector>
  </HeadingPairs>
  <TitlesOfParts>
    <vt:vector size="62" baseType="lpstr">
      <vt:lpstr>Arial</vt:lpstr>
      <vt:lpstr>宋体</vt:lpstr>
      <vt:lpstr>微软雅黑</vt:lpstr>
      <vt:lpstr>Palatino Linotype</vt:lpstr>
      <vt:lpstr>黑体</vt:lpstr>
      <vt:lpstr>Impact</vt:lpstr>
      <vt:lpstr>Calibri</vt:lpstr>
      <vt:lpstr>LiHei Pro</vt:lpstr>
      <vt:lpstr>时尚中黑简体</vt:lpstr>
      <vt:lpstr>Kozuka Gothic Pro H</vt:lpstr>
      <vt:lpstr>Hiragino Sans GB W6</vt:lpstr>
      <vt:lpstr>Gill Sans</vt:lpstr>
      <vt:lpstr>Bebas Neue</vt:lpstr>
      <vt:lpstr>Lato Light</vt:lpstr>
      <vt:lpstr>Roboto</vt:lpstr>
      <vt:lpstr>华文黑体</vt:lpstr>
      <vt:lpstr>Arial Unicode MS</vt:lpstr>
      <vt:lpstr>Wingdings</vt:lpstr>
      <vt:lpstr>Courier New</vt:lpstr>
      <vt:lpstr>Signika</vt:lpstr>
      <vt:lpstr>Open Sans Extrabold</vt:lpstr>
      <vt:lpstr>幼圆</vt:lpstr>
      <vt:lpstr>Century Gothic</vt:lpstr>
      <vt:lpstr>方正准圆简体</vt:lpstr>
      <vt:lpstr>主管人员</vt:lpstr>
      <vt:lpstr>Office Theme</vt:lpstr>
      <vt:lpstr>1_Office Theme</vt:lpstr>
      <vt:lpstr>2_Office Theme</vt:lpstr>
      <vt:lpstr>1_主管人员</vt:lpstr>
      <vt:lpstr>2_主管人员</vt:lpstr>
      <vt:lpstr>3_主管人员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vector>
  </TitlesOfParts>
  <Company>Guilddesign</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Template</dc:title>
  <dc:creator>Sung Ha, Park</dc:creator>
  <cp:lastModifiedBy>Administrator</cp:lastModifiedBy>
  <cp:revision>1170</cp:revision>
  <dcterms:created xsi:type="dcterms:W3CDTF">2004-08-26T06:30:00Z</dcterms:created>
  <dcterms:modified xsi:type="dcterms:W3CDTF">2017-07-08T13:41:46Z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2052-10.1.0.6393</vt:lpwstr>
  </property>
</Properties>
</file>